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tags+xml" PartName="/ppt/tags/tag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tags+xml" PartName="/ppt/tags/tag2.xml"/>
  <Override ContentType="application/vnd.openxmlformats-officedocument.presentationml.tags+xml" PartName="/ppt/tags/tag3.xml"/>
  <Override ContentType="application/vnd.openxmlformats-officedocument.presentationml.tags+xml" PartName="/ppt/tags/tag4.xml"/>
  <Override ContentType="application/vnd.openxmlformats-officedocument.presentationml.tags+xml" PartName="/ppt/tags/tag5.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Default ContentType="image/jpeg" Extension="jpg"/>
  <Default ContentType="image/png" Extension="png"/>
  <Default ContentType="image/jpeg" Extension="jpeg"/>
  <Override ContentType="application/x-fontdata" PartName="/ppt/fonts/font1.fntdata"/>
  <Override ContentType="application/x-fontdata" PartName="/ppt/fonts/font2.fntdata"/>
  <Override ContentType="application/x-fontdata" PartName="/ppt/fonts/font3.fntdata"/>
  <Override ContentType="application/x-fontdata" PartName="/ppt/fonts/font4.fntdata"/>
  <Override ContentType="application/x-fontdata" PartName="/ppt/fonts/font5.fntdata"/>
  <Override ContentType="application/x-fontdata" PartName="/ppt/fonts/font6.fntdata"/>
  <Override ContentType="application/vnd.openxmlformats-officedocument.presentationml.tags+xml" PartName="/ppt/tags/tag6.xml"/>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Relationships xmlns="http://schemas.openxmlformats.org/package/2006/relationships"><Relationship Id="rId1" Target="/ppt/media/image1.jpeg" Type="http://schemas.openxmlformats.org/officeDocument/2006/relationships/image"/><Relationship Id="rId2" Target="/ppt/media/image2.JPG" Type="http://schemas.openxmlformats.org/officeDocument/2006/relationships/image"/><Relationship Id="rId3" Target="/ppt/media/image3.JPG" Type="http://schemas.openxmlformats.org/officeDocument/2006/relationships/image"/><Relationship Id="rId4" Target="/ppt/media/image4.JPG" Type="http://schemas.openxmlformats.org/officeDocument/2006/relationships/image"/><Relationship Id="rId5" Target="/ppt/media/image5.JPG" Type="http://schemas.openxmlformats.org/officeDocument/2006/relationships/image"/><Relationship Id="rId6" Target="/ppt/media/image6.JPG" Type="http://schemas.openxmlformats.org/officeDocument/2006/relationships/image"/><Relationship Id="rId7" Target="/ppt/media/image7.JPG" Type="http://schemas.openxmlformats.org/officeDocument/2006/relationships/image"/><Relationship Id="rId8" Target="/ppt/media/image8.JPG" Type="http://schemas.openxmlformats.org/officeDocument/2006/relationships/image"/><Relationship Id="rId9" Target="ppt/media/img_cc_black.png" Type="http://schemas.openxmlformats.org/officeDocument/2006/relationships/image"/><Relationship Id="rId10" Target="ppt/presentation.xml" Type="http://schemas.openxmlformats.org/officeDocument/2006/relationships/officeDocument"/><Relationship Id="rId11" Target="docProps/core.xml" Type="http://schemas.openxmlformats.org/package/2006/relationships/metadata/core-properties"/><Relationship Id="rId12" Target="docProps/app.xml" Type="http://schemas.openxmlformats.org/officeDocument/2006/relationships/extended-properties"/></Relationships>
</file>

<file path=ppt/presentation.xml><?xml version="1.0" encoding="utf-8"?>
<p:presentation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5143500" type="screen16x9"/>
  <p:notesSz cx="9144000" cy="5143500"/>
  <p:embeddedFontLst>
    <p:embeddedFont>
      <p:font typeface="Raleway"/>
      <p:regular r:id="rId20"/>
    </p:embeddedFont>
    <p:embeddedFont>
      <p:font typeface="Roboto"/>
      <p:regular r:id="rId22"/>
    </p:embeddedFont>
    <p:embeddedFont>
      <p:font typeface="Raleway-demi_bold"/>
      <p:regular r:id="rId21"/>
    </p:embeddedFont>
    <p:embeddedFont>
      <p:font typeface="Jura-medium"/>
      <p:regular r:id="rId24"/>
    </p:embeddedFont>
    <p:embeddedFont>
      <p:font typeface="Jura"/>
      <p:regular r:id="rId23"/>
      <p:bold r:id="rId25"/>
    </p:embeddedFont>
  </p:embeddedFontLst>
  <p:custDataLst>
    <p:tags r:id="rId26"/>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slides/slide2.xml" Type="http://schemas.openxmlformats.org/officeDocument/2006/relationships/slide"/><Relationship Id="rId7" Target="slides/slide3.xml" Type="http://schemas.openxmlformats.org/officeDocument/2006/relationships/slide"/><Relationship Id="rId8" Target="slides/slide4.xml" Type="http://schemas.openxmlformats.org/officeDocument/2006/relationships/slide"/><Relationship Id="rId9" Target="slides/slide5.xml" Type="http://schemas.openxmlformats.org/officeDocument/2006/relationships/slide"/><Relationship Id="rId10" Target="slides/slide6.xml" Type="http://schemas.openxmlformats.org/officeDocument/2006/relationships/slide"/><Relationship Id="rId11" Target="slides/slide7.xml" Type="http://schemas.openxmlformats.org/officeDocument/2006/relationships/slide"/><Relationship Id="rId12" Target="slides/slide8.xml" Type="http://schemas.openxmlformats.org/officeDocument/2006/relationships/slide"/><Relationship Id="rId13" Target="slides/slide9.xml" Type="http://schemas.openxmlformats.org/officeDocument/2006/relationships/slide"/><Relationship Id="rId14" Target="slides/slide10.xml" Type="http://schemas.openxmlformats.org/officeDocument/2006/relationships/slide"/><Relationship Id="rId15" Target="slides/slide11.xml" Type="http://schemas.openxmlformats.org/officeDocument/2006/relationships/slide"/><Relationship Id="rId16" Target="slides/slide12.xml" Type="http://schemas.openxmlformats.org/officeDocument/2006/relationships/slide"/><Relationship Id="rId17" Target="slides/slide13.xml" Type="http://schemas.openxmlformats.org/officeDocument/2006/relationships/slide"/><Relationship Id="rId18" Target="slides/slide14.xml" Type="http://schemas.openxmlformats.org/officeDocument/2006/relationships/slide"/><Relationship Id="rId19" Target="tableStyles.xml" Type="http://schemas.openxmlformats.org/officeDocument/2006/relationships/tableStyles"/><Relationship Id="rId20" Target="fonts/font1.fntdata" Type="http://schemas.openxmlformats.org/officeDocument/2006/relationships/font"/><Relationship Id="rId21" Target="fonts/font2.fntdata" Type="http://schemas.openxmlformats.org/officeDocument/2006/relationships/font"/><Relationship Id="rId22" Target="fonts/font3.fntdata" Type="http://schemas.openxmlformats.org/officeDocument/2006/relationships/font"/><Relationship Id="rId23" Target="fonts/font4.fntdata" Type="http://schemas.openxmlformats.org/officeDocument/2006/relationships/font"/><Relationship Id="rId24" Target="fonts/font5.fntdata" Type="http://schemas.openxmlformats.org/officeDocument/2006/relationships/font"/><Relationship Id="rId25" Target="fonts/font6.fntdata" Type="http://schemas.openxmlformats.org/officeDocument/2006/relationships/font"/><Relationship Id="rId26" Target="tags/tag6.xml" Type="http://schemas.openxmlformats.org/officeDocument/2006/relationships/tags"/><Relationship Id="rId27" Target="presProps.xml" Type="http://schemas.openxmlformats.org/officeDocument/2006/relationships/presProps"/><Relationship Id="rId28" Target="viewProps.xml" Type="http://schemas.openxmlformats.org/officeDocument/2006/relationships/viewProps"/></Relationships>
</file>

<file path=ppt/notesMasters/_rels/notesMaster1.xml.rels><?xml version="1.0" encoding="UTF-8"?><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slideLayouts/_rels/slideLayout1.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Relationships xmlns="http://schemas.openxmlformats.org/package/2006/relationships"><Relationship Id="rId2" Target="../tags/tag4.xml" Type="http://schemas.openxmlformats.org/officeDocument/2006/relationships/tags"/><Relationship Id="rId1" Target="../slideMasters/slideMaster1.xml" Type="http://schemas.openxmlformats.org/officeDocument/2006/relationships/slideMaster"/></Relationships>
</file>

<file path=ppt/slideLayouts/_rels/slideLayout11.xml.rels><?xml version="1.0" encoding="UTF-8"?><Relationships xmlns="http://schemas.openxmlformats.org/package/2006/relationships"><Relationship Id="rId2" Target="../tags/tag5.xml" Type="http://schemas.openxmlformats.org/officeDocument/2006/relationships/tags"/><Relationship Id="rId1" Target="../slideMasters/slideMaster1.xml" Type="http://schemas.openxmlformats.org/officeDocument/2006/relationships/slideMaster"/></Relationships>
</file>

<file path=ppt/slideLayouts/_rels/slideLayout2.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Relationships xmlns="http://schemas.openxmlformats.org/package/2006/relationships"><Relationship Id="rId2" Target="../tags/tag2.xml" Type="http://schemas.openxmlformats.org/officeDocument/2006/relationships/tags"/><Relationship Id="rId3" Target="../tags/tag3.xml" Type="http://schemas.openxmlformats.org/officeDocument/2006/relationships/tags"/><Relationship Id="rId1" Target="../slideMasters/slideMaster1.xml" Type="http://schemas.openxmlformats.org/officeDocument/2006/relationships/slideMaster"/></Relationships>
</file>

<file path=ppt/slideLayouts/_rels/slideLayout4.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type="title">
  <p:cSld name="Title Slide">
    <p:bg>
      <p:bgPr>
        <a:gradFill rotWithShape="1">
          <a:gsLst>
            <a:gs pos="0">
              <a:schemeClr val="accent3">
                <a:lumMod val="50000"/>
              </a:schemeClr>
            </a:gs>
            <a:gs pos="100000">
              <a:schemeClr val="accent1"/>
            </a:gs>
          </a:gsLst>
          <a:lin ang="3360000" scaled="0"/>
        </a:gradFill>
        <a:effectLst/>
      </p:bgPr>
    </p:bg>
    <p:spTree>
      <p:nvGrpSpPr>
        <p:cNvPr id="1" name=""/>
        <p:cNvGrpSpPr/>
        <p:nvPr/>
      </p:nvGrpSpPr>
      <p:grpSpPr>
        <a:xfrm>
          <a:off x="0" y="0"/>
          <a:ext cx="0" cy="0"/>
          <a:chOff x="0" y="0"/>
          <a:chExt cx="0" cy="0"/>
        </a:xfrm>
      </p:grpSpPr>
      <p:sp>
        <p:nvSpPr>
          <p:cNvPr id="2" name=""/>
          <p:cNvSpPr/>
          <p:nvPr/>
        </p:nvSpPr>
        <p:spPr>
          <a:xfrm flipH="false" flipV="false" rot="0">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3" name=""/>
          <p:cNvSpPr/>
          <p:nvPr/>
        </p:nvSpPr>
        <p:spPr>
          <a:xfrm flipH="false" flipV="false" rot="0">
            <a:off x="4692755" y="-14228"/>
            <a:ext cx="4451060" cy="5179070"/>
          </a:xfrm>
          <a:prstGeom prst="rect">
            <a:avLst/>
          </a:prstGeom>
          <a:gradFill rotWithShape="1">
            <a:gsLst>
              <a:gs pos="19824">
                <a:schemeClr val="tx1">
                  <a:alpha val="0"/>
                </a:schemeClr>
              </a:gs>
              <a:gs pos="100000">
                <a:schemeClr val="tx1">
                  <a:alpha val="45000"/>
                </a:schemeClr>
              </a:gs>
            </a:gsLst>
            <a:lin ang="204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4" name=""/>
          <p:cNvSpPr/>
          <p:nvPr/>
        </p:nvSpPr>
        <p:spPr>
          <a:xfrm flipH="false" flipV="false" rot="0">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
          <p:cNvSpPr/>
          <p:nvPr/>
        </p:nvSpPr>
        <p:spPr>
          <a:xfrm flipH="false" flipV="false" rot="16200000">
            <a:off x="4725635" y="755732"/>
            <a:ext cx="4440973" cy="4362586"/>
          </a:xfrm>
          <a:custGeom>
            <a:avLst/>
            <a:gdLst/>
            <a:ahLst/>
            <a:cxnLst/>
            <a:rect b="b" l="0" r="r" t="0"/>
            <a:pathLst>
              <a:path h="1932410" w="2707994">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6" name=""/>
          <p:cNvSpPr/>
          <p:nvPr/>
        </p:nvSpPr>
        <p:spPr>
          <a:xfrm flipH="false" flipV="false" rot="0">
            <a:off x="4655169" y="-9525"/>
            <a:ext cx="4488830" cy="3931966"/>
          </a:xfrm>
          <a:custGeom>
            <a:avLst/>
            <a:gdLst/>
            <a:ahLst/>
            <a:cxnLst/>
            <a:rect b="b" l="0" r="r" t="0"/>
            <a:pathLst>
              <a:path h="3931967" w="4488831">
                <a:moveTo>
                  <a:pt x="2743595" y="0"/>
                </a:moveTo>
                <a:lnTo>
                  <a:pt x="4477273" y="18585"/>
                </a:lnTo>
                <a:lnTo>
                  <a:pt x="4488831" y="3931966"/>
                </a:lnTo>
                <a:lnTo>
                  <a:pt x="0" y="9293"/>
                </a:lnTo>
                <a:close/>
              </a:path>
            </a:pathLst>
          </a:custGeom>
          <a:gradFill rotWithShape="1">
            <a:gsLst>
              <a:gs pos="0">
                <a:schemeClr val="bg1">
                  <a:alpha val="7999"/>
                </a:schemeClr>
              </a:gs>
              <a:gs pos="73568">
                <a:schemeClr val="bg1">
                  <a:alpha val="0"/>
                </a:schemeClr>
              </a:gs>
            </a:gsLst>
            <a:lin ang="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7" name=""/>
          <p:cNvSpPr/>
          <p:nvPr/>
        </p:nvSpPr>
        <p:spPr>
          <a:xfrm flipH="false" flipV="false" rot="16200000">
            <a:off x="4744606" y="755732"/>
            <a:ext cx="4440973" cy="4362586"/>
          </a:xfrm>
          <a:custGeom>
            <a:avLst/>
            <a:gdLst/>
            <a:ahLst/>
            <a:cxnLst/>
            <a:rect b="b" l="0" r="r" t="0"/>
            <a:pathLst>
              <a:path h="1932410" w="2707994">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8" name=""/>
          <p:cNvSpPr/>
          <p:nvPr/>
        </p:nvSpPr>
        <p:spPr>
          <a:xfrm flipH="false" flipV="false" rot="5400000">
            <a:off x="1955108" y="-1983591"/>
            <a:ext cx="5169963" cy="9108091"/>
          </a:xfrm>
          <a:custGeom>
            <a:avLst/>
            <a:gdLst/>
            <a:ahLst/>
            <a:cxnLst/>
            <a:rect b="b" l="0" r="r" t="0"/>
            <a:pathLst>
              <a:path h="9108091" w="5169963">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9" name=""/>
          <p:cNvSpPr/>
          <p:nvPr/>
        </p:nvSpPr>
        <p:spPr>
          <a:xfrm flipH="false" flipV="false" rot="5400000">
            <a:off x="974448" y="-972261"/>
            <a:ext cx="5160099" cy="7114107"/>
          </a:xfrm>
          <a:custGeom>
            <a:avLst/>
            <a:gdLst/>
            <a:ahLst/>
            <a:cxnLst/>
            <a:rect b="b" l="0" r="r" t="0"/>
            <a:pathLst>
              <a:path h="7114108" w="5160100">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0" name=""/>
          <p:cNvSpPr/>
          <p:nvPr/>
        </p:nvSpPr>
        <p:spPr>
          <a:xfrm flipH="false" flipV="false" rot="5400000">
            <a:off x="1069860" y="488982"/>
            <a:ext cx="4154797" cy="5083097"/>
          </a:xfrm>
          <a:custGeom>
            <a:avLst/>
            <a:gdLst/>
            <a:ahLst/>
            <a:cxnLst/>
            <a:rect b="b" l="0" r="r" t="0"/>
            <a:pathLst>
              <a:path h="5083098" w="4154797">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1" name=""/>
          <p:cNvSpPr/>
          <p:nvPr/>
        </p:nvSpPr>
        <p:spPr>
          <a:xfrm flipH="false" flipV="false" rot="0">
            <a:off x="4588969" y="4703"/>
            <a:ext cx="2427484" cy="2025625"/>
          </a:xfrm>
          <a:custGeom>
            <a:avLst/>
            <a:gdLst/>
            <a:ahLst/>
            <a:cxnLst/>
            <a:rect b="b" l="0" r="r" t="0"/>
            <a:pathLst>
              <a:path h="2025626" w="2427484">
                <a:moveTo>
                  <a:pt x="9525" y="0"/>
                </a:moveTo>
                <a:lnTo>
                  <a:pt x="75410" y="0"/>
                </a:lnTo>
                <a:lnTo>
                  <a:pt x="2427484" y="2025626"/>
                </a:lnTo>
                <a:close/>
              </a:path>
            </a:pathLst>
          </a:custGeom>
          <a:solidFill>
            <a:schemeClr val="accent3">
              <a:alpha val="20999"/>
              <a:lumMod val="75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2" name=""/>
          <p:cNvSpPr/>
          <p:nvPr/>
        </p:nvSpPr>
        <p:spPr>
          <a:xfrm flipH="false" flipV="false" rot="0">
            <a:off x="-12238" y="-14228"/>
            <a:ext cx="7199675" cy="4069269"/>
          </a:xfrm>
          <a:custGeom>
            <a:avLst/>
            <a:gdLst/>
            <a:ahLst/>
            <a:cxnLst/>
            <a:rect b="b" l="0" r="r" t="0"/>
            <a:pathLst>
              <a:path h="4069270" w="7199675">
                <a:moveTo>
                  <a:pt x="0" y="18971"/>
                </a:moveTo>
                <a:lnTo>
                  <a:pt x="199314" y="0"/>
                </a:lnTo>
                <a:lnTo>
                  <a:pt x="7199676" y="4069270"/>
                </a:lnTo>
                <a:close/>
              </a:path>
            </a:pathLst>
          </a:custGeom>
          <a:solidFill>
            <a:schemeClr val="accent3">
              <a:alpha val="5000"/>
              <a:lumMod val="20000"/>
              <a:lumOff val="80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3" name=""/>
          <p:cNvSpPr/>
          <p:nvPr/>
        </p:nvSpPr>
        <p:spPr>
          <a:xfrm flipH="false" flipV="false" rot="0">
            <a:off x="16415" y="2803116"/>
            <a:ext cx="2864614" cy="777651"/>
          </a:xfrm>
          <a:custGeom>
            <a:avLst/>
            <a:gdLst/>
            <a:ahLst/>
            <a:cxnLst/>
            <a:rect b="b" l="0" r="r" t="0"/>
            <a:pathLst>
              <a:path h="777651" w="2864614">
                <a:moveTo>
                  <a:pt x="0" y="94697"/>
                </a:moveTo>
                <a:lnTo>
                  <a:pt x="9485" y="0"/>
                </a:lnTo>
                <a:lnTo>
                  <a:pt x="2864614" y="777651"/>
                </a:lnTo>
                <a:close/>
              </a:path>
            </a:pathLst>
          </a:custGeom>
          <a:solidFill>
            <a:schemeClr val="accent3">
              <a:alpha val="1999"/>
              <a:lumMod val="20000"/>
              <a:lumOff val="80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4" name=""/>
          <p:cNvSpPr/>
          <p:nvPr/>
        </p:nvSpPr>
        <p:spPr>
          <a:xfrm flipH="true" flipV="false" rot="0">
            <a:off x="2956913" y="4742"/>
            <a:ext cx="2067834" cy="2371369"/>
          </a:xfrm>
          <a:custGeom>
            <a:avLst/>
            <a:gdLst/>
            <a:ahLst/>
            <a:cxnLst/>
            <a:rect b="b" l="0" r="r" t="0"/>
            <a:pathLst>
              <a:path h="2371370" w="2067834">
                <a:moveTo>
                  <a:pt x="1944523" y="0"/>
                </a:moveTo>
                <a:lnTo>
                  <a:pt x="2067834" y="9485"/>
                </a:lnTo>
                <a:lnTo>
                  <a:pt x="0" y="2371369"/>
                </a:lnTo>
                <a:close/>
              </a:path>
            </a:pathLst>
          </a:custGeom>
          <a:solidFill>
            <a:schemeClr val="tx2">
              <a:alpha val="100000"/>
              <a:lumMod val="90000"/>
              <a:lumOff val="10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5" name=""/>
          <p:cNvSpPr/>
          <p:nvPr/>
        </p:nvSpPr>
        <p:spPr>
          <a:xfrm flipH="false" flipV="false" rot="0">
            <a:off x="6419112" y="2451996"/>
            <a:ext cx="2712846" cy="2703400"/>
          </a:xfrm>
          <a:custGeom>
            <a:avLst/>
            <a:gdLst/>
            <a:ahLst/>
            <a:cxnLst/>
            <a:rect b="b" l="0" r="r" t="0"/>
            <a:pathLst>
              <a:path h="2703400" w="2712846">
                <a:moveTo>
                  <a:pt x="0" y="0"/>
                </a:moveTo>
                <a:lnTo>
                  <a:pt x="2712846" y="2693875"/>
                </a:lnTo>
                <a:lnTo>
                  <a:pt x="2665617" y="2703400"/>
                </a:lnTo>
                <a:close/>
              </a:path>
            </a:pathLst>
          </a:custGeom>
          <a:solidFill>
            <a:schemeClr val="tx1">
              <a:alpha val="16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6" name=""/>
          <p:cNvSpPr/>
          <p:nvPr/>
        </p:nvSpPr>
        <p:spPr>
          <a:xfrm flipH="false" flipV="false" rot="0">
            <a:off x="-12040" y="2871728"/>
            <a:ext cx="2248058" cy="2264657"/>
          </a:xfrm>
          <a:custGeom>
            <a:avLst/>
            <a:gdLst/>
            <a:ahLst/>
            <a:cxnLst/>
            <a:rect b="b" l="0" r="r" t="0"/>
            <a:pathLst>
              <a:path h="1875753" w="1764299">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7" name=""/>
          <p:cNvSpPr/>
          <p:nvPr/>
        </p:nvSpPr>
        <p:spPr>
          <a:xfrm flipH="false" flipV="false" rot="0">
            <a:off x="664194" y="-95250"/>
            <a:ext cx="7806548" cy="5340323"/>
          </a:xfrm>
          <a:prstGeom prst="ellipse">
            <a:avLst/>
          </a:prstGeom>
          <a:gradFill rotWithShape="1">
            <a:gsLst>
              <a:gs pos="0">
                <a:schemeClr val="bg2">
                  <a:alpha val="53999"/>
                  <a:lumMod val="50000"/>
                </a:schemeClr>
              </a:gs>
              <a:gs pos="61233">
                <a:schemeClr val="bg2">
                  <a:alpha val="0"/>
                  <a:lumMod val="50000"/>
                </a:schemeClr>
              </a:gs>
            </a:gsLst>
            <a:path path="circle">
              <a:fillToRect b="50000" l="50000" r="50000" t="50000"/>
            </a:path>
            <a:tileRect b="0" l="0" r="0" t="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8" name=""/>
          <p:cNvSpPr/>
          <p:nvPr/>
        </p:nvSpPr>
        <p:spPr>
          <a:xfrm flipH="false" flipV="false" rot="0">
            <a:off x="2805027" y="3656651"/>
            <a:ext cx="2219720" cy="1470367"/>
          </a:xfrm>
          <a:custGeom>
            <a:avLst/>
            <a:gdLst/>
            <a:ahLst/>
            <a:cxnLst/>
            <a:rect b="b" l="0" r="r" t="0"/>
            <a:pathLst>
              <a:path h="1470368" w="2219720">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9" name=""/>
          <p:cNvSpPr/>
          <p:nvPr/>
        </p:nvSpPr>
        <p:spPr>
          <a:xfrm flipH="false" flipV="false" rot="0">
            <a:off x="1230556" y="3457456"/>
            <a:ext cx="1603045" cy="1669444"/>
          </a:xfrm>
          <a:custGeom>
            <a:avLst/>
            <a:gdLst/>
            <a:ahLst/>
            <a:cxnLst/>
            <a:rect b="b" l="0" r="r" t="0"/>
            <a:pathLst>
              <a:path h="1669444" w="1603046">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20" name=""/>
          <p:cNvSpPr/>
          <p:nvPr/>
        </p:nvSpPr>
        <p:spPr>
          <a:xfrm flipH="false" flipV="false" rot="16200000">
            <a:off x="7540902" y="2878795"/>
            <a:ext cx="260250" cy="298774"/>
          </a:xfrm>
          <a:prstGeom prst="corner">
            <a:avLst>
              <a:gd fmla="val 14261" name="adj1"/>
              <a:gd fmla="val 11512" name="adj2"/>
            </a:avLst>
          </a:prstGeom>
          <a:solidFill>
            <a:schemeClr val="bg1"/>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21" name=""/>
          <p:cNvSpPr/>
          <p:nvPr/>
        </p:nvSpPr>
        <p:spPr>
          <a:xfrm flipH="false" flipV="false" rot="5400000">
            <a:off x="1337383" y="1422590"/>
            <a:ext cx="260250" cy="298774"/>
          </a:xfrm>
          <a:prstGeom prst="corner">
            <a:avLst>
              <a:gd fmla="val 14261" name="adj1"/>
              <a:gd fmla="val 11512" name="adj2"/>
            </a:avLst>
          </a:prstGeom>
          <a:solidFill>
            <a:schemeClr val="bg1"/>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hidden="false" id="22" name="Title 1"/>
          <p:cNvSpPr>
            <a:spLocks noGrp="true"/>
          </p:cNvSpPr>
          <p:nvPr>
            <p:ph type="title"/>
          </p:nvPr>
        </p:nvSpPr>
        <p:spPr>
          <a:xfrm rot="0">
            <a:off x="1654720" y="1431419"/>
            <a:ext cx="5899280" cy="1554480"/>
          </a:xfrm>
          <a:prstGeom prst="rect">
            <a:avLst/>
          </a:prstGeom>
        </p:spPr>
        <p:txBody>
          <a:bodyPr rtlCol="0"/>
          <a:lstStyle>
            <a:lvl1pPr algn="ctr" lvl="0">
              <a:defRPr b="1" dirty="0" lang="en-US" sz="4400">
                <a:solidFill>
                  <a:srgbClr val="ffffff"/>
                </a:solidFill>
                <a:latin typeface="+mn-lt"/>
              </a:defRPr>
            </a:lvl1pPr>
          </a:lstStyle>
          <a:p>
            <a:pPr/>
            <a:r>
              <a:rPr dirty="0" lang="en-US"/>
              <a:t>Click to edit Master title style</a:t>
            </a:r>
            <a:endParaRPr dirty="0" lang="en-US"/>
          </a:p>
        </p:txBody>
      </p:sp>
      <p:sp>
        <p:nvSpPr>
          <p:cNvPr hidden="false" id="23" name="Subtitle 2"/>
          <p:cNvSpPr>
            <a:spLocks noGrp="true"/>
          </p:cNvSpPr>
          <p:nvPr>
            <p:ph idx="1" type="subTitle"/>
          </p:nvPr>
        </p:nvSpPr>
        <p:spPr>
          <a:xfrm rot="0">
            <a:off x="1656211" y="2987201"/>
            <a:ext cx="5903528" cy="320039"/>
          </a:xfrm>
          <a:prstGeom prst="rect">
            <a:avLst/>
          </a:prstGeom>
        </p:spPr>
        <p:txBody>
          <a:bodyPr anchor="t" lIns="91440" rtlCol="0" tIns="0" vert="horz">
            <a:normAutofit fontScale="100000" lnSpcReduction="0"/>
          </a:bodyPr>
          <a:lstStyle>
            <a:lvl1pPr algn="ctr" indent="0" lvl="0" marL="0">
              <a:lnSpc>
                <a:spcPct val="100000"/>
              </a:lnSpc>
              <a:spcBef>
                <a:spcPts val="0"/>
              </a:spcBef>
              <a:buNone/>
              <a:defRPr b="0" baseline="0" dirty="0" i="0" lang="en-US" sz="1800">
                <a:solidFill>
                  <a:schemeClr val="bg2"/>
                </a:solidFill>
                <a:latin typeface="+mn-lt"/>
              </a:defRPr>
            </a:lvl1pPr>
            <a:lvl2pPr algn="ctr" indent="0" lvl="1" marL="457200">
              <a:buNone/>
              <a:defRPr dirty="0" lang="en-US">
                <a:solidFill>
                  <a:schemeClr val="tx1">
                    <a:tint val="75000"/>
                  </a:schemeClr>
                </a:solidFill>
                <a:latin typeface="+mn-lt"/>
              </a:defRPr>
            </a:lvl2pPr>
            <a:lvl3pPr algn="ctr" indent="0" lvl="2" marL="914400">
              <a:buNone/>
              <a:defRPr dirty="0" lang="en-US">
                <a:solidFill>
                  <a:schemeClr val="tx1">
                    <a:tint val="75000"/>
                  </a:schemeClr>
                </a:solidFill>
                <a:latin typeface="+mn-lt"/>
              </a:defRPr>
            </a:lvl3pPr>
            <a:lvl4pPr algn="ctr" indent="0" lvl="3" marL="1371600">
              <a:buNone/>
              <a:defRPr dirty="0" lang="en-US">
                <a:solidFill>
                  <a:schemeClr val="tx1">
                    <a:tint val="75000"/>
                  </a:schemeClr>
                </a:solidFill>
                <a:latin typeface="+mn-lt"/>
              </a:defRPr>
            </a:lvl4pPr>
            <a:lvl5pPr algn="ctr" indent="0" lvl="4" marL="1828800">
              <a:buNone/>
              <a:defRPr dirty="0" lang="en-US">
                <a:solidFill>
                  <a:schemeClr val="tx1">
                    <a:tint val="75000"/>
                  </a:schemeClr>
                </a:solidFill>
                <a:latin typeface="+mn-lt"/>
              </a:defRPr>
            </a:lvl5pPr>
            <a:lvl6pPr algn="ctr" indent="0" lvl="5" marL="2286000">
              <a:buNone/>
              <a:defRPr dirty="0" lang="en-US">
                <a:solidFill>
                  <a:schemeClr val="tx1">
                    <a:tint val="75000"/>
                  </a:schemeClr>
                </a:solidFill>
                <a:latin typeface="+mn-lt"/>
              </a:defRPr>
            </a:lvl6pPr>
            <a:lvl7pPr algn="ctr" indent="0" lvl="6" marL="2743200">
              <a:buNone/>
              <a:defRPr dirty="0" lang="en-US">
                <a:solidFill>
                  <a:schemeClr val="tx1">
                    <a:tint val="75000"/>
                  </a:schemeClr>
                </a:solidFill>
                <a:latin typeface="+mn-lt"/>
              </a:defRPr>
            </a:lvl7pPr>
            <a:lvl8pPr algn="ctr" indent="0" lvl="7" marL="3200400">
              <a:buNone/>
              <a:defRPr dirty="0" lang="en-US">
                <a:solidFill>
                  <a:schemeClr val="tx1">
                    <a:tint val="75000"/>
                  </a:schemeClr>
                </a:solidFill>
                <a:latin typeface="+mn-lt"/>
              </a:defRPr>
            </a:lvl8pPr>
            <a:lvl9pPr algn="ctr" indent="0" lvl="8" marL="3657600">
              <a:buNone/>
              <a:defRPr dirty="0" lang="en-US">
                <a:solidFill>
                  <a:schemeClr val="tx1">
                    <a:tint val="75000"/>
                  </a:schemeClr>
                </a:solidFill>
                <a:latin typeface="+mn-lt"/>
              </a:defRPr>
            </a:lvl9pPr>
          </a:lstStyle>
          <a:p>
            <a:pPr/>
            <a:r>
              <a:rPr dirty="0" lang="en-US"/>
              <a:t>Click to edit Master subtitle style</a:t>
            </a:r>
            <a:endParaRPr dirty="0" lang="en-US"/>
          </a:p>
        </p:txBody>
      </p:sp>
      <p:sp>
        <p:nvSpPr>
          <p:cNvPr hidden="false" id="24" name="Slide Number Placeholder 5"/>
          <p:cNvSpPr>
            <a:spLocks noGrp="true"/>
          </p:cNvSpPr>
          <p:nvPr>
            <p:ph idx="12" sz="quarter" type="sldNum"/>
          </p:nvPr>
        </p:nvSpPr>
        <p:spPr/>
        <p:txBody>
          <a:bodyPr rtlCol="0"/>
          <a:lstStyle>
            <a:lvl1pPr lvl="0"/>
          </a:lstStyle>
          <a:p>
            <a:pPr/>
            <a:r>
              <a:rPr dirty="0" lang="en-US"/>
              <a:t>&lt;#&gt;</a:t>
            </a:r>
            <a:endParaRPr dirty="0" lang="en-US"/>
          </a:p>
        </p:txBody>
      </p:sp>
      <p:sp>
        <p:nvSpPr>
          <p:cNvPr hidden="false" id="25" name="Footer Placeholder 4"/>
          <p:cNvSpPr>
            <a:spLocks noGrp="true"/>
          </p:cNvSpPr>
          <p:nvPr>
            <p:ph idx="11" sz="quarter" type="ftr"/>
          </p:nvPr>
        </p:nvSpPr>
        <p:spPr/>
        <p:txBody>
          <a:bodyPr rtlCol="0"/>
          <a:lstStyle>
            <a:lvl1pPr lvl="0"/>
          </a:lstStyle>
          <a:p>
            <a:pPr/>
            <a:r>
              <a:rPr dirty="0" lang="en-US"/>
              <a:t>Footer</a:t>
            </a:r>
            <a:endParaRPr dirty="0" lang="en-US"/>
          </a:p>
        </p:txBody>
      </p:sp>
      <p:sp>
        <p:nvSpPr>
          <p:cNvPr hidden="false" id="26" name="Date Placeholder 3"/>
          <p:cNvSpPr>
            <a:spLocks noGrp="true"/>
          </p:cNvSpPr>
          <p:nvPr>
            <p:ph idx="10" sz="half" type="dt"/>
          </p:nvPr>
        </p:nvSpPr>
        <p:spPr/>
        <p:txBody>
          <a:bodyPr rtlCol="0"/>
          <a:lstStyle>
            <a:lvl1pPr lvl="0"/>
          </a:lstStyle>
          <a:p>
            <a:pPr/>
            <a:r>
              <a:rPr dirty="0" lang="en-US"/>
              <a:t>Date</a:t>
            </a:r>
            <a:endParaRPr dirty="0" lang="en-US"/>
          </a:p>
        </p:txBody>
      </p:sp>
    </p:spTree>
  </p:cSld>
  <p:clrMapOvr>
    <a:masterClrMapping/>
  </p:clrMapOvr>
</p:sldLayout>
</file>

<file path=ppt/slideLayouts/slideLayout10.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userDrawn="1">
  <p:cSld name="Title,Text, and Images">
    <p:bg>
      <p:bgPr>
        <a:gradFill rotWithShape="1">
          <a:gsLst>
            <a:gs pos="0">
              <a:srgbClr val="55124f"/>
            </a:gs>
            <a:gs pos="100000">
              <a:srgbClr val="bd2b5b"/>
            </a:gs>
          </a:gsLst>
          <a:lin ang="3360000" scaled="0"/>
        </a:gradFill>
        <a:effectLst/>
      </p:bgPr>
    </p:bg>
    <p:spTree>
      <p:nvGrpSpPr>
        <p:cNvPr id="1" name=""/>
        <p:cNvGrpSpPr/>
        <p:nvPr/>
      </p:nvGrpSpPr>
      <p:grpSpPr>
        <a:xfrm>
          <a:off x="0" y="0"/>
          <a:ext cx="0" cy="0"/>
          <a:chOff x="0" y="0"/>
          <a:chExt cx="0" cy="0"/>
        </a:xfrm>
      </p:grpSpPr>
      <p:sp>
        <p:nvSpPr>
          <p:cNvPr hidden="false" id="2" name=""/>
          <p:cNvSpPr txBox="1">
            <a:spLocks noGrp="true"/>
          </p:cNvSpPr>
          <p:nvPr/>
        </p:nvSpPr>
        <p:spPr>
          <a:xfrm rot="0">
            <a:off x="6123448" y="4771233"/>
            <a:ext cx="2133600" cy="273844"/>
          </a:xfrm>
          <a:prstGeom prst="rect">
            <a:avLst/>
          </a:prstGeom>
        </p:spPr>
        <p:txBody>
          <a:bodyPr anchor="ctr" bIns="45720" lIns="91440" rIns="91440" rtlCol="0" tIns="45720" vert="horz"/>
          <a:lstStyle>
            <a:lvl1pPr algn="r" lvl="0">
              <a:defRPr b="0" dirty="0" i="0" lang="en-US" sz="600">
                <a:solidFill>
                  <a:schemeClr val="bg1">
                    <a:lumMod val="50000"/>
                  </a:schemeClr>
                </a:solidFill>
                <a:latin typeface="+mn-lt"/>
              </a:defRPr>
            </a:lvl1pPr>
          </a:lstStyle>
          <a:p>
            <a:pPr/>
            <a:r>
              <a:rPr dirty="0" lang="en-US">
                <a:solidFill>
                  <a:schemeClr val="bg1">
                    <a:lumMod val="75000"/>
                  </a:schemeClr>
                </a:solidFill>
              </a:rPr>
              <a:t>&lt;#&gt;</a:t>
            </a:r>
            <a:endParaRPr dirty="0" lang="en-US">
              <a:solidFill>
                <a:schemeClr val="bg1">
                  <a:lumMod val="75000"/>
                </a:schemeClr>
              </a:solidFill>
            </a:endParaRPr>
          </a:p>
        </p:txBody>
      </p:sp>
      <p:sp>
        <p:nvSpPr>
          <p:cNvPr id="3" name=""/>
          <p:cNvSpPr/>
          <p:nvPr/>
        </p:nvSpPr>
        <p:spPr>
          <a:xfrm flipH="false" flipV="false" rot="0">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4" name=""/>
          <p:cNvSpPr/>
          <p:nvPr/>
        </p:nvSpPr>
        <p:spPr>
          <a:xfrm flipH="false" flipV="false" rot="0">
            <a:off x="4692755" y="-14228"/>
            <a:ext cx="4451060" cy="5179070"/>
          </a:xfrm>
          <a:prstGeom prst="rect">
            <a:avLst/>
          </a:prstGeom>
          <a:gradFill rotWithShape="1">
            <a:gsLst>
              <a:gs pos="19824">
                <a:schemeClr val="tx1">
                  <a:alpha val="0"/>
                </a:schemeClr>
              </a:gs>
              <a:gs pos="100000">
                <a:schemeClr val="tx1">
                  <a:alpha val="55000"/>
                </a:schemeClr>
              </a:gs>
            </a:gsLst>
            <a:lin ang="204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
          <p:cNvSpPr/>
          <p:nvPr/>
        </p:nvSpPr>
        <p:spPr>
          <a:xfrm flipH="false" flipV="false" rot="0">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6" name=""/>
          <p:cNvSpPr/>
          <p:nvPr/>
        </p:nvSpPr>
        <p:spPr>
          <a:xfrm flipH="false" flipV="false" rot="16200000">
            <a:off x="4725635" y="755732"/>
            <a:ext cx="4440973" cy="4362586"/>
          </a:xfrm>
          <a:custGeom>
            <a:avLst/>
            <a:gdLst/>
            <a:ahLst/>
            <a:cxnLst/>
            <a:rect b="b" l="0" r="r" t="0"/>
            <a:pathLst>
              <a:path h="1932410" w="2707994">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7" name=""/>
          <p:cNvSpPr/>
          <p:nvPr/>
        </p:nvSpPr>
        <p:spPr>
          <a:xfrm flipH="false" flipV="false" rot="0">
            <a:off x="4636119" y="-38100"/>
            <a:ext cx="4469780" cy="3884341"/>
          </a:xfrm>
          <a:custGeom>
            <a:avLst/>
            <a:gdLst/>
            <a:ahLst/>
            <a:cxnLst/>
            <a:rect b="b" l="0" r="r" t="0"/>
            <a:pathLst>
              <a:path h="3884341" w="5417635">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8" name=""/>
          <p:cNvSpPr/>
          <p:nvPr/>
        </p:nvSpPr>
        <p:spPr>
          <a:xfrm flipH="false" flipV="false" rot="16200000">
            <a:off x="4744606" y="755732"/>
            <a:ext cx="4440973" cy="4362586"/>
          </a:xfrm>
          <a:custGeom>
            <a:avLst/>
            <a:gdLst/>
            <a:ahLst/>
            <a:cxnLst/>
            <a:rect b="b" l="0" r="r" t="0"/>
            <a:pathLst>
              <a:path h="1932410" w="2707994">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9" name=""/>
          <p:cNvSpPr/>
          <p:nvPr/>
        </p:nvSpPr>
        <p:spPr>
          <a:xfrm flipH="false" flipV="false" rot="5400000">
            <a:off x="1955108" y="-1983591"/>
            <a:ext cx="5169963" cy="9108091"/>
          </a:xfrm>
          <a:custGeom>
            <a:avLst/>
            <a:gdLst/>
            <a:ahLst/>
            <a:cxnLst/>
            <a:rect b="b" l="0" r="r" t="0"/>
            <a:pathLst>
              <a:path h="9108091" w="5169963">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0" name=""/>
          <p:cNvSpPr/>
          <p:nvPr/>
        </p:nvSpPr>
        <p:spPr>
          <a:xfrm flipH="false" flipV="false" rot="5400000">
            <a:off x="974448" y="-972261"/>
            <a:ext cx="5160099" cy="7114107"/>
          </a:xfrm>
          <a:custGeom>
            <a:avLst/>
            <a:gdLst/>
            <a:ahLst/>
            <a:cxnLst/>
            <a:rect b="b" l="0" r="r" t="0"/>
            <a:pathLst>
              <a:path h="7114108" w="5160100">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1" name=""/>
          <p:cNvSpPr/>
          <p:nvPr/>
        </p:nvSpPr>
        <p:spPr>
          <a:xfrm flipH="false" flipV="false" rot="5400000">
            <a:off x="1069860" y="488982"/>
            <a:ext cx="4154797" cy="5083097"/>
          </a:xfrm>
          <a:custGeom>
            <a:avLst/>
            <a:gdLst/>
            <a:ahLst/>
            <a:cxnLst/>
            <a:rect b="b" l="0" r="r" t="0"/>
            <a:pathLst>
              <a:path h="5083098" w="4154797">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2" name=""/>
          <p:cNvSpPr/>
          <p:nvPr/>
        </p:nvSpPr>
        <p:spPr>
          <a:xfrm flipH="false" flipV="false" rot="0">
            <a:off x="4522294" y="4703"/>
            <a:ext cx="2494159" cy="2025625"/>
          </a:xfrm>
          <a:custGeom>
            <a:avLst/>
            <a:gdLst/>
            <a:ahLst/>
            <a:cxnLst/>
            <a:rect b="b" l="0" r="r" t="0"/>
            <a:pathLst>
              <a:path h="2025626" w="2494160">
                <a:moveTo>
                  <a:pt x="0" y="9525"/>
                </a:moveTo>
                <a:lnTo>
                  <a:pt x="142085" y="0"/>
                </a:lnTo>
                <a:lnTo>
                  <a:pt x="2494159" y="2025626"/>
                </a:lnTo>
                <a:close/>
              </a:path>
            </a:pathLst>
          </a:custGeom>
          <a:solidFill>
            <a:schemeClr val="accent3">
              <a:alpha val="20999"/>
              <a:lumMod val="75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3" name=""/>
          <p:cNvSpPr/>
          <p:nvPr/>
        </p:nvSpPr>
        <p:spPr>
          <a:xfrm flipH="false" flipV="false" rot="0">
            <a:off x="-12238" y="-14228"/>
            <a:ext cx="7199675" cy="4069269"/>
          </a:xfrm>
          <a:custGeom>
            <a:avLst/>
            <a:gdLst/>
            <a:ahLst/>
            <a:cxnLst/>
            <a:rect b="b" l="0" r="r" t="0"/>
            <a:pathLst>
              <a:path h="4069270" w="7199675">
                <a:moveTo>
                  <a:pt x="0" y="18971"/>
                </a:moveTo>
                <a:lnTo>
                  <a:pt x="199314" y="0"/>
                </a:lnTo>
                <a:lnTo>
                  <a:pt x="7199676" y="4069270"/>
                </a:lnTo>
                <a:close/>
              </a:path>
            </a:pathLst>
          </a:custGeom>
          <a:solidFill>
            <a:schemeClr val="bg1">
              <a:alpha val="5000"/>
              <a:lumMod val="85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4" name=""/>
          <p:cNvSpPr/>
          <p:nvPr/>
        </p:nvSpPr>
        <p:spPr>
          <a:xfrm flipH="false" flipV="false" rot="0">
            <a:off x="16415" y="2803116"/>
            <a:ext cx="2864614" cy="777651"/>
          </a:xfrm>
          <a:custGeom>
            <a:avLst/>
            <a:gdLst/>
            <a:ahLst/>
            <a:cxnLst/>
            <a:rect b="b" l="0" r="r" t="0"/>
            <a:pathLst>
              <a:path h="777651" w="2864614">
                <a:moveTo>
                  <a:pt x="0" y="94697"/>
                </a:moveTo>
                <a:lnTo>
                  <a:pt x="9485" y="0"/>
                </a:lnTo>
                <a:lnTo>
                  <a:pt x="2864614" y="777651"/>
                </a:lnTo>
                <a:close/>
              </a:path>
            </a:pathLst>
          </a:custGeom>
          <a:solidFill>
            <a:schemeClr val="bg1">
              <a:alpha val="2999"/>
              <a:lumMod val="85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5" name=""/>
          <p:cNvSpPr/>
          <p:nvPr/>
        </p:nvSpPr>
        <p:spPr>
          <a:xfrm flipH="true" flipV="false" rot="0">
            <a:off x="2956913" y="4742"/>
            <a:ext cx="2067834" cy="2371369"/>
          </a:xfrm>
          <a:custGeom>
            <a:avLst/>
            <a:gdLst/>
            <a:ahLst/>
            <a:cxnLst/>
            <a:rect b="b" l="0" r="r" t="0"/>
            <a:pathLst>
              <a:path h="2371370" w="2067834">
                <a:moveTo>
                  <a:pt x="1944523" y="0"/>
                </a:moveTo>
                <a:lnTo>
                  <a:pt x="2067834" y="9485"/>
                </a:lnTo>
                <a:lnTo>
                  <a:pt x="0" y="2371369"/>
                </a:lnTo>
                <a:close/>
              </a:path>
            </a:pathLst>
          </a:custGeom>
          <a:solidFill>
            <a:schemeClr val="bg1">
              <a:alpha val="2999"/>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6" name=""/>
          <p:cNvSpPr/>
          <p:nvPr/>
        </p:nvSpPr>
        <p:spPr>
          <a:xfrm flipH="false" flipV="false" rot="0">
            <a:off x="6419112" y="2451996"/>
            <a:ext cx="2712846" cy="2703400"/>
          </a:xfrm>
          <a:custGeom>
            <a:avLst/>
            <a:gdLst/>
            <a:ahLst/>
            <a:cxnLst/>
            <a:rect b="b" l="0" r="r" t="0"/>
            <a:pathLst>
              <a:path h="2703400" w="2712846">
                <a:moveTo>
                  <a:pt x="0" y="0"/>
                </a:moveTo>
                <a:lnTo>
                  <a:pt x="2712846" y="2693875"/>
                </a:lnTo>
                <a:lnTo>
                  <a:pt x="2665617" y="2703400"/>
                </a:lnTo>
                <a:close/>
              </a:path>
            </a:pathLst>
          </a:custGeom>
          <a:solidFill>
            <a:schemeClr val="accent4">
              <a:alpha val="6000"/>
              <a:lumMod val="40000"/>
              <a:lumOff val="60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7" name=""/>
          <p:cNvSpPr/>
          <p:nvPr/>
        </p:nvSpPr>
        <p:spPr>
          <a:xfrm flipH="false" flipV="false" rot="0">
            <a:off x="-12040" y="2871728"/>
            <a:ext cx="2248058" cy="2264657"/>
          </a:xfrm>
          <a:custGeom>
            <a:avLst/>
            <a:gdLst/>
            <a:ahLst/>
            <a:cxnLst/>
            <a:rect b="b" l="0" r="r" t="0"/>
            <a:pathLst>
              <a:path h="1875753" w="1764299">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8" name=""/>
          <p:cNvSpPr/>
          <p:nvPr/>
        </p:nvSpPr>
        <p:spPr>
          <a:xfrm flipH="false" flipV="false" rot="0">
            <a:off x="2805027" y="3656651"/>
            <a:ext cx="2219720" cy="1470367"/>
          </a:xfrm>
          <a:custGeom>
            <a:avLst/>
            <a:gdLst/>
            <a:ahLst/>
            <a:cxnLst/>
            <a:rect b="b" l="0" r="r" t="0"/>
            <a:pathLst>
              <a:path h="1470368" w="2219720">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9" name=""/>
          <p:cNvSpPr/>
          <p:nvPr/>
        </p:nvSpPr>
        <p:spPr>
          <a:xfrm flipH="false" flipV="false" rot="0">
            <a:off x="1230556" y="3457456"/>
            <a:ext cx="1603045" cy="1669444"/>
          </a:xfrm>
          <a:custGeom>
            <a:avLst/>
            <a:gdLst/>
            <a:ahLst/>
            <a:cxnLst/>
            <a:rect b="b" l="0" r="r" t="0"/>
            <a:pathLst>
              <a:path h="1669444" w="1603046">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20" name=""/>
          <p:cNvSpPr/>
          <p:nvPr/>
        </p:nvSpPr>
        <p:spPr>
          <a:xfrm flipH="false" flipV="false" rot="0">
            <a:off x="550157" y="1389464"/>
            <a:ext cx="1308995" cy="981746"/>
          </a:xfrm>
          <a:custGeom>
            <a:avLst/>
            <a:gdLst/>
            <a:ahLst/>
            <a:cxnLst/>
            <a:rect b="b" l="0" r="r" t="0"/>
            <a:pathLst>
              <a:path h="981747" w="1308996">
                <a:moveTo>
                  <a:pt x="0" y="0"/>
                </a:moveTo>
                <a:lnTo>
                  <a:pt x="1308996" y="17742"/>
                </a:lnTo>
                <a:lnTo>
                  <a:pt x="549824" y="981747"/>
                </a:lnTo>
                <a:close/>
              </a:path>
            </a:pathLst>
          </a:custGeom>
          <a:gradFill rotWithShape="1">
            <a:gsLst>
              <a:gs pos="100000">
                <a:schemeClr val="tx2">
                  <a:lumMod val="75000"/>
                  <a:lumOff val="25000"/>
                </a:schemeClr>
              </a:gs>
              <a:gs pos="0">
                <a:schemeClr val="accent3">
                  <a:alpha val="0"/>
                  <a:lumMod val="50000"/>
                </a:schemeClr>
              </a:gs>
            </a:gsLst>
            <a:lin ang="1620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21" name=""/>
          <p:cNvSpPr/>
          <p:nvPr/>
        </p:nvSpPr>
        <p:spPr>
          <a:xfrm flipH="false" flipV="false" rot="0">
            <a:off x="3130839" y="3190124"/>
            <a:ext cx="1135938" cy="851953"/>
          </a:xfrm>
          <a:custGeom>
            <a:avLst/>
            <a:gdLst/>
            <a:ahLst/>
            <a:cxnLst/>
            <a:rect b="b" l="0" r="r" t="0"/>
            <a:pathLst>
              <a:path h="1574589" w="2210116">
                <a:moveTo>
                  <a:pt x="0" y="0"/>
                </a:moveTo>
                <a:lnTo>
                  <a:pt x="2210116" y="28456"/>
                </a:lnTo>
                <a:lnTo>
                  <a:pt x="815751" y="1574589"/>
                </a:lnTo>
                <a:close/>
              </a:path>
            </a:pathLst>
          </a:custGeom>
          <a:solidFill>
            <a:schemeClr val="bg2">
              <a:alpha val="27999"/>
              <a:lumMod val="50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22" name=""/>
          <p:cNvSpPr/>
          <p:nvPr/>
        </p:nvSpPr>
        <p:spPr>
          <a:xfrm flipH="false" flipV="false" rot="0">
            <a:off x="3065232" y="3323711"/>
            <a:ext cx="387481" cy="264802"/>
          </a:xfrm>
          <a:custGeom>
            <a:avLst/>
            <a:gdLst/>
            <a:ahLst/>
            <a:cxnLst/>
            <a:rect b="b" l="0" r="r" t="0"/>
            <a:pathLst>
              <a:path h="1574589" w="2210116">
                <a:moveTo>
                  <a:pt x="0" y="0"/>
                </a:moveTo>
                <a:lnTo>
                  <a:pt x="2210116" y="28456"/>
                </a:lnTo>
                <a:lnTo>
                  <a:pt x="815751" y="1574589"/>
                </a:lnTo>
                <a:close/>
              </a:path>
            </a:pathLst>
          </a:custGeom>
          <a:solidFill>
            <a:schemeClr val="accent2">
              <a:lumMod val="50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23" name=""/>
          <p:cNvSpPr/>
          <p:nvPr/>
        </p:nvSpPr>
        <p:spPr>
          <a:xfrm flipH="false" flipV="false" rot="0">
            <a:off x="768323" y="2033528"/>
            <a:ext cx="285354" cy="178643"/>
          </a:xfrm>
          <a:custGeom>
            <a:avLst/>
            <a:gdLst/>
            <a:ahLst/>
            <a:cxnLst/>
            <a:rect b="b" l="0" r="r" t="0"/>
            <a:pathLst>
              <a:path h="1574589" w="2210116">
                <a:moveTo>
                  <a:pt x="0" y="0"/>
                </a:moveTo>
                <a:lnTo>
                  <a:pt x="2210116" y="28456"/>
                </a:lnTo>
                <a:lnTo>
                  <a:pt x="815751" y="1574589"/>
                </a:lnTo>
                <a:close/>
              </a:path>
            </a:pathLst>
          </a:custGeom>
          <a:solidFill>
            <a:schemeClr val="accent2">
              <a:alpha val="70000"/>
              <a:lumMod val="75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24" name=""/>
          <p:cNvSpPr/>
          <p:nvPr/>
        </p:nvSpPr>
        <p:spPr>
          <a:xfrm flipH="false" flipV="false" rot="480000">
            <a:off x="7657891" y="1362139"/>
            <a:ext cx="1056877" cy="1481734"/>
          </a:xfrm>
          <a:custGeom>
            <a:avLst/>
            <a:gdLst/>
            <a:ahLst/>
            <a:cxnLst/>
            <a:rect b="b" l="0" r="r" t="0"/>
            <a:pathLst>
              <a:path h="1290025" w="1111537">
                <a:moveTo>
                  <a:pt x="0" y="0"/>
                </a:moveTo>
                <a:lnTo>
                  <a:pt x="1111537" y="34526"/>
                </a:lnTo>
                <a:lnTo>
                  <a:pt x="379419" y="1290025"/>
                </a:lnTo>
                <a:close/>
              </a:path>
            </a:pathLst>
          </a:custGeom>
          <a:solidFill>
            <a:schemeClr val="accent2">
              <a:alpha val="33000"/>
              <a:lumMod val="50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25" name=""/>
          <p:cNvSpPr/>
          <p:nvPr/>
        </p:nvSpPr>
        <p:spPr>
          <a:xfrm flipH="false" flipV="false" rot="0">
            <a:off x="8285710" y="1668179"/>
            <a:ext cx="384343" cy="264802"/>
          </a:xfrm>
          <a:custGeom>
            <a:avLst/>
            <a:gdLst/>
            <a:ahLst/>
            <a:cxnLst/>
            <a:rect b="b" l="0" r="r" t="0"/>
            <a:pathLst>
              <a:path h="1574589" w="2210116">
                <a:moveTo>
                  <a:pt x="0" y="0"/>
                </a:moveTo>
                <a:lnTo>
                  <a:pt x="2210116" y="28456"/>
                </a:lnTo>
                <a:lnTo>
                  <a:pt x="815751" y="1574589"/>
                </a:lnTo>
                <a:close/>
              </a:path>
            </a:pathLst>
          </a:custGeom>
          <a:solidFill>
            <a:schemeClr val="accent2">
              <a:alpha val="80000"/>
              <a:lumMod val="75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26" name=""/>
          <p:cNvSpPr/>
          <p:nvPr/>
        </p:nvSpPr>
        <p:spPr>
          <a:xfrm flipH="false" flipV="false">
            <a:off x="1935432" y="1463135"/>
            <a:ext cx="1384326" cy="2247979"/>
          </a:xfrm>
          <a:custGeom>
            <a:avLst/>
            <a:gdLst/>
            <a:ahLst/>
            <a:cxnLst/>
            <a:rect b="b" l="0" r="r" t="0"/>
            <a:pathLst>
              <a:path h="2247979" w="1384327">
                <a:moveTo>
                  <a:pt x="9525" y="2229087"/>
                </a:moveTo>
                <a:lnTo>
                  <a:pt x="1318086" y="0"/>
                </a:lnTo>
                <a:lnTo>
                  <a:pt x="1384326" y="104775"/>
                </a:lnTo>
                <a:lnTo>
                  <a:pt x="28456" y="2247979"/>
                </a:lnTo>
                <a:close/>
              </a:path>
            </a:pathLst>
          </a:custGeom>
          <a:gradFill rotWithShape="1">
            <a:gsLst>
              <a:gs pos="0">
                <a:schemeClr val="bg2">
                  <a:alpha val="0"/>
                  <a:lumMod val="50000"/>
                </a:schemeClr>
              </a:gs>
              <a:gs pos="100000">
                <a:schemeClr val="tx2">
                  <a:lumMod val="75000"/>
                  <a:lumOff val="25000"/>
                </a:schemeClr>
              </a:gs>
            </a:gsLst>
            <a:lin ang="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27" name=""/>
          <p:cNvSpPr/>
          <p:nvPr/>
        </p:nvSpPr>
        <p:spPr>
          <a:xfrm flipH="false" flipV="false" rot="18840000">
            <a:off x="5048607" y="1257700"/>
            <a:ext cx="627068" cy="2375196"/>
          </a:xfrm>
          <a:custGeom>
            <a:avLst/>
            <a:gdLst/>
            <a:ahLst/>
            <a:cxnLst/>
            <a:rect b="b" l="0" r="r" t="0"/>
            <a:pathLst>
              <a:path h="2375196" w="627069">
                <a:moveTo>
                  <a:pt x="0" y="2356305"/>
                </a:moveTo>
                <a:lnTo>
                  <a:pt x="556880" y="0"/>
                </a:lnTo>
                <a:lnTo>
                  <a:pt x="627069" y="6784"/>
                </a:lnTo>
                <a:lnTo>
                  <a:pt x="18931" y="2375196"/>
                </a:lnTo>
                <a:close/>
              </a:path>
            </a:pathLst>
          </a:custGeom>
          <a:gradFill rotWithShape="1">
            <a:gsLst>
              <a:gs pos="0">
                <a:schemeClr val="accent2">
                  <a:alpha val="0"/>
                  <a:lumMod val="75000"/>
                </a:schemeClr>
              </a:gs>
              <a:gs pos="100000">
                <a:schemeClr val="accent2">
                  <a:lumMod val="75000"/>
                </a:schemeClr>
              </a:gs>
            </a:gsLst>
            <a:lin ang="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28" name="Title 1"/>
          <p:cNvSpPr>
            <a:spLocks noGrp="true"/>
          </p:cNvSpPr>
          <p:nvPr>
            <p:ph type="title"/>
          </p:nvPr>
        </p:nvSpPr>
        <p:spPr/>
        <p:txBody>
          <a:bodyPr rtlCol="0"/>
          <a:lstStyle>
            <a:lvl1pPr lvl="0">
              <a:defRPr dirty="0" lang="en-US">
                <a:solidFill>
                  <a:srgbClr val="ffffff"/>
                </a:solidFill>
              </a:defRPr>
            </a:lvl1pPr>
          </a:lstStyle>
          <a:p>
            <a:pPr/>
            <a:r>
              <a:rPr dirty="0" lang="en-US"/>
              <a:t>Click to edit Master title style</a:t>
            </a:r>
            <a:endParaRPr dirty="0" lang="en-US"/>
          </a:p>
        </p:txBody>
      </p:sp>
      <p:sp>
        <p:nvSpPr>
          <p:cNvPr id="29" name="Content Placeholder 2"/>
          <p:cNvSpPr>
            <a:spLocks noGrp="true"/>
          </p:cNvSpPr>
          <p:nvPr>
            <p:ph idx="1" type="body"/>
          </p:nvPr>
        </p:nvSpPr>
        <p:spPr>
          <a:xfrm rot="0">
            <a:off x="933577" y="3781155"/>
            <a:ext cx="1905000" cy="407078"/>
          </a:xfrm>
          <a:prstGeom prst="rect">
            <a:avLst/>
          </a:prstGeom>
        </p:spPr>
        <p:txBody>
          <a:bodyPr anchor="t" rtlCol="0" vert="horz">
            <a:normAutofit/>
          </a:bodyPr>
          <a:lstStyle>
            <a:lvl1pPr algn="ctr" indent="0" lvl="0" marL="0">
              <a:lnSpc>
                <a:spcPct val="100000"/>
              </a:lnSpc>
              <a:buFont typeface="Arial"/>
              <a:buNone/>
              <a:defRPr dirty="0" lang="en-US" sz="1200">
                <a:solidFill>
                  <a:schemeClr val="bg2"/>
                </a:solidFill>
                <a:latin typeface="+mn-lt"/>
              </a:defRPr>
            </a:lvl1pPr>
            <a:lvl2pPr lvl="1">
              <a:lnSpc>
                <a:spcPct val="129999"/>
              </a:lnSpc>
              <a:defRPr dirty="0" lang="en-US" sz="1000">
                <a:solidFill>
                  <a:schemeClr val="bg1">
                    <a:lumMod val="65000"/>
                  </a:schemeClr>
                </a:solidFill>
                <a:latin typeface="+mn-lt"/>
              </a:defRPr>
            </a:lvl2pPr>
            <a:lvl3pPr lvl="2">
              <a:lnSpc>
                <a:spcPts val="1200"/>
              </a:lnSpc>
              <a:defRPr dirty="0" i="1" lang="en-US" sz="1050">
                <a:solidFill>
                  <a:schemeClr val="tx2">
                    <a:lumMod val="50000"/>
                    <a:lumOff val="50000"/>
                  </a:schemeClr>
                </a:solidFill>
                <a:latin typeface="+mn-lt"/>
              </a:defRPr>
            </a:lvl3pPr>
            <a:lvl4pPr lvl="3">
              <a:lnSpc>
                <a:spcPts val="1200"/>
              </a:lnSpc>
              <a:defRPr dirty="0" i="0" lang="en-US" sz="1050">
                <a:solidFill>
                  <a:schemeClr val="tx2">
                    <a:lumMod val="50000"/>
                    <a:lumOff val="50000"/>
                  </a:schemeClr>
                </a:solidFill>
                <a:latin typeface="+mn-lt"/>
              </a:defRPr>
            </a:lvl4pPr>
            <a:lvl5pPr lvl="4">
              <a:lnSpc>
                <a:spcPts val="1200"/>
              </a:lnSpc>
              <a:buFont typeface="Arial"/>
              <a:buChar char="»"/>
              <a:defRPr dirty="0" i="1" lang="en-US" sz="1050">
                <a:solidFill>
                  <a:schemeClr val="tx2">
                    <a:lumMod val="50000"/>
                    <a:lumOff val="50000"/>
                  </a:schemeClr>
                </a:solidFill>
                <a:latin typeface="+mn-lt"/>
              </a:defRPr>
            </a:lvl5pPr>
          </a:lstStyle>
          <a:p>
            <a:pPr lvl="0"/>
            <a:r>
              <a:rPr dirty="0" lang="en-US"/>
              <a:t>Click to edit Master text styles</a:t>
            </a:r>
            <a:endParaRPr dirty="0" lang="en-US"/>
          </a:p>
        </p:txBody>
      </p:sp>
      <p:sp>
        <p:nvSpPr>
          <p:cNvPr id="30" name="Picture Placeholder 2"/>
          <p:cNvSpPr>
            <a:spLocks noGrp="true"/>
          </p:cNvSpPr>
          <p:nvPr>
            <p:ph idx="2" type="pic"/>
          </p:nvPr>
        </p:nvSpPr>
        <p:spPr>
          <a:xfrm rot="0">
            <a:off x="682480" y="1454321"/>
            <a:ext cx="2559067" cy="2205195"/>
          </a:xfrm>
          <a:custGeom>
            <a:avLst/>
            <a:gdLst/>
            <a:ahLst/>
            <a:cxnLst/>
            <a:rect b="b" l="0" r="r" t="0"/>
            <a:pathLst>
              <a:path h="2205196" w="2559067">
                <a:moveTo>
                  <a:pt x="0" y="0"/>
                </a:moveTo>
                <a:lnTo>
                  <a:pt x="2559067" y="9565"/>
                </a:lnTo>
                <a:lnTo>
                  <a:pt x="1292752" y="2205196"/>
                </a:lnTo>
                <a:close/>
              </a:path>
            </a:pathLst>
          </a:custGeom>
          <a:solidFill>
            <a:schemeClr val="bg1"/>
          </a:solidFill>
          <a:ln w="38100">
            <a:noFill/>
            <a:miter lim="800000"/>
          </a:ln>
        </p:spPr>
        <p:txBody>
          <a:bodyPr rtlCol="0"/>
          <a:lstStyle/>
          <a:p>
            <a:pPr/>
            <a:r>
              <a:rPr dirty="0" lang="en-US"/>
              <a:t>Click icon to add picture</a:t>
            </a:r>
            <a:endParaRPr dirty="0" lang="en-US"/>
          </a:p>
        </p:txBody>
      </p:sp>
      <p:sp>
        <p:nvSpPr>
          <p:cNvPr id="31" name="Content Placeholder 2"/>
          <p:cNvSpPr>
            <a:spLocks noGrp="true"/>
          </p:cNvSpPr>
          <p:nvPr>
            <p:ph idx="3" type="body"/>
          </p:nvPr>
        </p:nvSpPr>
        <p:spPr>
          <a:xfrm rot="0">
            <a:off x="3658165" y="3781155"/>
            <a:ext cx="1905000" cy="407078"/>
          </a:xfrm>
          <a:prstGeom prst="rect">
            <a:avLst/>
          </a:prstGeom>
        </p:spPr>
        <p:txBody>
          <a:bodyPr anchor="t" rtlCol="0" vert="horz">
            <a:normAutofit/>
          </a:bodyPr>
          <a:lstStyle>
            <a:lvl1pPr algn="ctr" indent="0" lvl="0" marL="0">
              <a:lnSpc>
                <a:spcPct val="100000"/>
              </a:lnSpc>
              <a:buFont typeface="Arial"/>
              <a:buNone/>
              <a:defRPr dirty="0" lang="en-US" sz="1200">
                <a:solidFill>
                  <a:schemeClr val="bg2"/>
                </a:solidFill>
                <a:latin typeface="+mn-lt"/>
              </a:defRPr>
            </a:lvl1pPr>
            <a:lvl2pPr lvl="1">
              <a:lnSpc>
                <a:spcPct val="129999"/>
              </a:lnSpc>
              <a:defRPr dirty="0" lang="en-US" sz="1000">
                <a:solidFill>
                  <a:schemeClr val="bg1">
                    <a:lumMod val="65000"/>
                  </a:schemeClr>
                </a:solidFill>
                <a:latin typeface="+mn-lt"/>
              </a:defRPr>
            </a:lvl2pPr>
            <a:lvl3pPr lvl="2">
              <a:lnSpc>
                <a:spcPts val="1200"/>
              </a:lnSpc>
              <a:defRPr dirty="0" i="1" lang="en-US" sz="1050">
                <a:solidFill>
                  <a:schemeClr val="tx2">
                    <a:lumMod val="50000"/>
                    <a:lumOff val="50000"/>
                  </a:schemeClr>
                </a:solidFill>
                <a:latin typeface="+mn-lt"/>
              </a:defRPr>
            </a:lvl3pPr>
            <a:lvl4pPr lvl="3">
              <a:lnSpc>
                <a:spcPts val="1200"/>
              </a:lnSpc>
              <a:defRPr dirty="0" i="0" lang="en-US" sz="1050">
                <a:solidFill>
                  <a:schemeClr val="tx2">
                    <a:lumMod val="50000"/>
                    <a:lumOff val="50000"/>
                  </a:schemeClr>
                </a:solidFill>
                <a:latin typeface="+mn-lt"/>
              </a:defRPr>
            </a:lvl4pPr>
            <a:lvl5pPr lvl="4">
              <a:lnSpc>
                <a:spcPts val="1200"/>
              </a:lnSpc>
              <a:buFont typeface="Arial"/>
              <a:buChar char="»"/>
              <a:defRPr dirty="0" i="1" lang="en-US" sz="1050">
                <a:solidFill>
                  <a:schemeClr val="tx2">
                    <a:lumMod val="50000"/>
                    <a:lumOff val="50000"/>
                  </a:schemeClr>
                </a:solidFill>
                <a:latin typeface="+mn-lt"/>
              </a:defRPr>
            </a:lvl5pPr>
          </a:lstStyle>
          <a:p>
            <a:pPr lvl="0"/>
            <a:r>
              <a:rPr dirty="0" lang="en-US"/>
              <a:t>Click to edit Master text styles</a:t>
            </a:r>
            <a:endParaRPr dirty="0" lang="en-US"/>
          </a:p>
        </p:txBody>
      </p:sp>
      <p:sp>
        <p:nvSpPr>
          <p:cNvPr id="32" name="Picture Placeholder 2"/>
          <p:cNvSpPr>
            <a:spLocks noGrp="true"/>
          </p:cNvSpPr>
          <p:nvPr>
            <p:ph idx="4" type="pic"/>
          </p:nvPr>
        </p:nvSpPr>
        <p:spPr>
          <a:xfrm rot="0">
            <a:off x="3254981" y="1444756"/>
            <a:ext cx="2833884" cy="2229601"/>
          </a:xfrm>
          <a:custGeom>
            <a:avLst/>
            <a:gdLst/>
            <a:ahLst/>
            <a:cxnLst/>
            <a:rect b="b" l="0" r="r" t="0"/>
            <a:pathLst>
              <a:path h="2229601" w="2833885">
                <a:moveTo>
                  <a:pt x="1421636" y="0"/>
                </a:moveTo>
                <a:lnTo>
                  <a:pt x="2833885" y="2229601"/>
                </a:lnTo>
                <a:lnTo>
                  <a:pt x="0" y="2224206"/>
                </a:lnTo>
                <a:close/>
              </a:path>
            </a:pathLst>
          </a:custGeom>
          <a:solidFill>
            <a:schemeClr val="bg1"/>
          </a:solidFill>
          <a:ln w="38100">
            <a:noFill/>
            <a:miter lim="800000"/>
          </a:ln>
        </p:spPr>
        <p:txBody>
          <a:bodyPr rtlCol="0"/>
          <a:lstStyle/>
          <a:p>
            <a:pPr/>
            <a:r>
              <a:rPr dirty="0" lang="en-US"/>
              <a:t>Click icon to add picture</a:t>
            </a:r>
            <a:endParaRPr dirty="0" lang="en-US"/>
          </a:p>
        </p:txBody>
      </p:sp>
      <p:sp>
        <p:nvSpPr>
          <p:cNvPr id="33" name="Content Placeholder 2"/>
          <p:cNvSpPr>
            <a:spLocks noGrp="true"/>
          </p:cNvSpPr>
          <p:nvPr>
            <p:ph idx="5" type="body"/>
          </p:nvPr>
        </p:nvSpPr>
        <p:spPr>
          <a:xfrm rot="0">
            <a:off x="6415463" y="3800741"/>
            <a:ext cx="1905000" cy="407078"/>
          </a:xfrm>
          <a:prstGeom prst="rect">
            <a:avLst/>
          </a:prstGeom>
        </p:spPr>
        <p:txBody>
          <a:bodyPr anchor="t" rtlCol="0" vert="horz">
            <a:normAutofit/>
          </a:bodyPr>
          <a:lstStyle>
            <a:lvl1pPr algn="ctr" indent="0" lvl="0" marL="0">
              <a:lnSpc>
                <a:spcPct val="100000"/>
              </a:lnSpc>
              <a:buFont typeface="Arial"/>
              <a:buNone/>
              <a:defRPr dirty="0" lang="en-US" sz="1200">
                <a:solidFill>
                  <a:schemeClr val="bg2"/>
                </a:solidFill>
                <a:latin typeface="+mn-lt"/>
              </a:defRPr>
            </a:lvl1pPr>
            <a:lvl2pPr lvl="1">
              <a:lnSpc>
                <a:spcPct val="129999"/>
              </a:lnSpc>
              <a:defRPr dirty="0" lang="en-US" sz="1000">
                <a:solidFill>
                  <a:schemeClr val="bg1">
                    <a:lumMod val="65000"/>
                  </a:schemeClr>
                </a:solidFill>
                <a:latin typeface="+mn-lt"/>
              </a:defRPr>
            </a:lvl2pPr>
            <a:lvl3pPr lvl="2">
              <a:lnSpc>
                <a:spcPts val="1200"/>
              </a:lnSpc>
              <a:defRPr dirty="0" i="1" lang="en-US" sz="1050">
                <a:solidFill>
                  <a:schemeClr val="tx2">
                    <a:lumMod val="50000"/>
                    <a:lumOff val="50000"/>
                  </a:schemeClr>
                </a:solidFill>
                <a:latin typeface="+mn-lt"/>
              </a:defRPr>
            </a:lvl3pPr>
            <a:lvl4pPr lvl="3">
              <a:lnSpc>
                <a:spcPts val="1200"/>
              </a:lnSpc>
              <a:defRPr dirty="0" i="0" lang="en-US" sz="1050">
                <a:solidFill>
                  <a:schemeClr val="tx2">
                    <a:lumMod val="50000"/>
                    <a:lumOff val="50000"/>
                  </a:schemeClr>
                </a:solidFill>
                <a:latin typeface="+mn-lt"/>
              </a:defRPr>
            </a:lvl4pPr>
            <a:lvl5pPr lvl="4">
              <a:lnSpc>
                <a:spcPts val="1200"/>
              </a:lnSpc>
              <a:buFont typeface="Arial"/>
              <a:buChar char="»"/>
              <a:defRPr dirty="0" i="1" lang="en-US" sz="1050">
                <a:solidFill>
                  <a:schemeClr val="tx2">
                    <a:lumMod val="50000"/>
                    <a:lumOff val="50000"/>
                  </a:schemeClr>
                </a:solidFill>
                <a:latin typeface="+mn-lt"/>
              </a:defRPr>
            </a:lvl5pPr>
          </a:lstStyle>
          <a:p>
            <a:pPr lvl="0"/>
            <a:r>
              <a:rPr dirty="0" lang="en-US"/>
              <a:t>Click to edit Master text styles</a:t>
            </a:r>
            <a:endParaRPr dirty="0" lang="en-US"/>
          </a:p>
        </p:txBody>
      </p:sp>
      <p:sp>
        <p:nvSpPr>
          <p:cNvPr id="34" name="Picture Placeholder 2"/>
          <p:cNvSpPr>
            <a:spLocks noGrp="true"/>
          </p:cNvSpPr>
          <p:nvPr>
            <p:ph idx="6" type="pic"/>
          </p:nvPr>
        </p:nvSpPr>
        <p:spPr>
          <a:xfrm rot="0">
            <a:off x="6088944" y="1387804"/>
            <a:ext cx="2539203" cy="2290723"/>
          </a:xfrm>
          <a:custGeom>
            <a:avLst/>
            <a:gdLst/>
            <a:ahLst/>
            <a:cxnLst/>
            <a:rect b="b" l="0" r="r" t="0"/>
            <a:pathLst>
              <a:path h="2290723" w="2539204">
                <a:moveTo>
                  <a:pt x="0" y="0"/>
                </a:moveTo>
                <a:lnTo>
                  <a:pt x="2539204" y="198"/>
                </a:lnTo>
                <a:lnTo>
                  <a:pt x="1287713" y="2290723"/>
                </a:lnTo>
                <a:close/>
              </a:path>
            </a:pathLst>
          </a:custGeom>
          <a:solidFill>
            <a:schemeClr val="bg1"/>
          </a:solidFill>
          <a:ln w="38100">
            <a:noFill/>
            <a:miter lim="800000"/>
          </a:ln>
        </p:spPr>
        <p:txBody>
          <a:bodyPr rtlCol="0"/>
          <a:lstStyle/>
          <a:p>
            <a:pPr/>
            <a:r>
              <a:rPr dirty="0" lang="en-US"/>
              <a:t>Click icon to add picture</a:t>
            </a:r>
            <a:endParaRPr dirty="0" lang="en-US"/>
          </a:p>
        </p:txBody>
      </p:sp>
      <p:sp>
        <p:nvSpPr>
          <p:cNvPr id="35" name="Slide Number Placeholder 4"/>
          <p:cNvSpPr>
            <a:spLocks noGrp="true"/>
          </p:cNvSpPr>
          <p:nvPr>
            <p:ph idx="12" sz="quarter" type="sldNum"/>
          </p:nvPr>
        </p:nvSpPr>
        <p:spPr/>
        <p:txBody>
          <a:bodyPr rtlCol="0"/>
          <a:lstStyle>
            <a:lvl1pPr lvl="0"/>
          </a:lstStyle>
          <a:p>
            <a:pPr/>
            <a:r>
              <a:rPr dirty="0" lang="en-US"/>
              <a:t>&lt;#&gt;</a:t>
            </a:r>
            <a:endParaRPr dirty="0" lang="en-US"/>
          </a:p>
        </p:txBody>
      </p:sp>
      <p:sp>
        <p:nvSpPr>
          <p:cNvPr id="36" name="Footer Placeholder 3"/>
          <p:cNvSpPr>
            <a:spLocks noGrp="true"/>
          </p:cNvSpPr>
          <p:nvPr>
            <p:ph idx="11" sz="quarter" type="ftr"/>
          </p:nvPr>
        </p:nvSpPr>
        <p:spPr/>
        <p:txBody>
          <a:bodyPr rtlCol="0"/>
          <a:lstStyle>
            <a:lvl1pPr lvl="0"/>
          </a:lstStyle>
          <a:p>
            <a:pPr/>
            <a:r>
              <a:rPr dirty="0" lang="en-US"/>
              <a:t>Footer</a:t>
            </a:r>
            <a:endParaRPr dirty="0" lang="en-US"/>
          </a:p>
        </p:txBody>
      </p:sp>
      <p:sp>
        <p:nvSpPr>
          <p:cNvPr id="37" name="Date Placeholder 1"/>
          <p:cNvSpPr>
            <a:spLocks noGrp="true"/>
          </p:cNvSpPr>
          <p:nvPr>
            <p:ph idx="10" sz="half" type="dt"/>
          </p:nvPr>
        </p:nvSpPr>
        <p:spPr/>
        <p:txBody>
          <a:bodyPr rtlCol="0"/>
          <a:lstStyle>
            <a:lvl1pPr lvl="0"/>
          </a:lstStyle>
          <a:p>
            <a:pPr/>
            <a:r>
              <a:rPr dirty="0" lang="en-US"/>
              <a:t>Date</a:t>
            </a:r>
            <a:endParaRPr dirty="0" lang="en-US"/>
          </a:p>
        </p:txBody>
      </p:sp>
    </p:spTree>
    <p:custDataLst>
      <p:tags r:id="rId2"/>
    </p:custDataLst>
  </p:cSld>
  <p:clrMapOvr>
    <a:masterClrMapping/>
  </p:clrMapOvr>
</p:sldLayout>
</file>

<file path=ppt/slideLayouts/slideLayout11.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userDrawn="1">
  <p:cSld name="Title and Images">
    <p:bg>
      <p:bgPr>
        <a:gradFill rotWithShape="1">
          <a:gsLst>
            <a:gs pos="0">
              <a:srgbClr val="55124f"/>
            </a:gs>
            <a:gs pos="100000">
              <a:srgbClr val="bd2b5b"/>
            </a:gs>
          </a:gsLst>
          <a:lin ang="3360000" scaled="0"/>
        </a:gradFill>
        <a:effectLst/>
      </p:bgPr>
    </p:bg>
    <p:spTree>
      <p:nvGrpSpPr>
        <p:cNvPr id="1" name=""/>
        <p:cNvGrpSpPr/>
        <p:nvPr/>
      </p:nvGrpSpPr>
      <p:grpSpPr>
        <a:xfrm>
          <a:off x="0" y="0"/>
          <a:ext cx="0" cy="0"/>
          <a:chOff x="0" y="0"/>
          <a:chExt cx="0" cy="0"/>
        </a:xfrm>
      </p:grpSpPr>
      <p:sp>
        <p:nvSpPr>
          <p:cNvPr id="2" name=""/>
          <p:cNvSpPr/>
          <p:nvPr/>
        </p:nvSpPr>
        <p:spPr>
          <a:xfrm flipH="false" flipV="false" rot="0">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3" name=""/>
          <p:cNvSpPr/>
          <p:nvPr/>
        </p:nvSpPr>
        <p:spPr>
          <a:xfrm flipH="false" flipV="false" rot="0">
            <a:off x="4692755" y="-14228"/>
            <a:ext cx="4451060" cy="5179070"/>
          </a:xfrm>
          <a:prstGeom prst="rect">
            <a:avLst/>
          </a:prstGeom>
          <a:gradFill rotWithShape="1">
            <a:gsLst>
              <a:gs pos="19824">
                <a:schemeClr val="tx1">
                  <a:alpha val="0"/>
                </a:schemeClr>
              </a:gs>
              <a:gs pos="100000">
                <a:schemeClr val="tx1">
                  <a:alpha val="55000"/>
                </a:schemeClr>
              </a:gs>
            </a:gsLst>
            <a:lin ang="204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4" name=""/>
          <p:cNvSpPr/>
          <p:nvPr/>
        </p:nvSpPr>
        <p:spPr>
          <a:xfrm flipH="false" flipV="false" rot="0">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
          <p:cNvSpPr/>
          <p:nvPr/>
        </p:nvSpPr>
        <p:spPr>
          <a:xfrm flipH="false" flipV="false" rot="16200000">
            <a:off x="4725635" y="755732"/>
            <a:ext cx="4440973" cy="4362586"/>
          </a:xfrm>
          <a:custGeom>
            <a:avLst/>
            <a:gdLst/>
            <a:ahLst/>
            <a:cxnLst/>
            <a:rect b="b" l="0" r="r" t="0"/>
            <a:pathLst>
              <a:path h="1932410" w="2707994">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6" name=""/>
          <p:cNvSpPr/>
          <p:nvPr/>
        </p:nvSpPr>
        <p:spPr>
          <a:xfrm flipH="false" flipV="false" rot="0">
            <a:off x="4636119" y="38100"/>
            <a:ext cx="4469780" cy="3884341"/>
          </a:xfrm>
          <a:custGeom>
            <a:avLst/>
            <a:gdLst/>
            <a:ahLst/>
            <a:cxnLst/>
            <a:rect b="b" l="0" r="r" t="0"/>
            <a:pathLst>
              <a:path h="3884341" w="5417635">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7" name=""/>
          <p:cNvSpPr/>
          <p:nvPr/>
        </p:nvSpPr>
        <p:spPr>
          <a:xfrm flipH="false" flipV="false" rot="16200000">
            <a:off x="4744606" y="755732"/>
            <a:ext cx="4440973" cy="4362586"/>
          </a:xfrm>
          <a:custGeom>
            <a:avLst/>
            <a:gdLst/>
            <a:ahLst/>
            <a:cxnLst/>
            <a:rect b="b" l="0" r="r" t="0"/>
            <a:pathLst>
              <a:path h="1932410" w="2707994">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8" name=""/>
          <p:cNvSpPr/>
          <p:nvPr/>
        </p:nvSpPr>
        <p:spPr>
          <a:xfrm flipH="false" flipV="false" rot="5400000">
            <a:off x="1955108" y="-1983591"/>
            <a:ext cx="5169963" cy="9108091"/>
          </a:xfrm>
          <a:custGeom>
            <a:avLst/>
            <a:gdLst/>
            <a:ahLst/>
            <a:cxnLst/>
            <a:rect b="b" l="0" r="r" t="0"/>
            <a:pathLst>
              <a:path h="9108091" w="5169963">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9" name=""/>
          <p:cNvSpPr/>
          <p:nvPr/>
        </p:nvSpPr>
        <p:spPr>
          <a:xfrm flipH="false" flipV="false" rot="5400000">
            <a:off x="974448" y="-972261"/>
            <a:ext cx="5160099" cy="7114107"/>
          </a:xfrm>
          <a:custGeom>
            <a:avLst/>
            <a:gdLst/>
            <a:ahLst/>
            <a:cxnLst/>
            <a:rect b="b" l="0" r="r" t="0"/>
            <a:pathLst>
              <a:path h="7114108" w="5160100">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0" name=""/>
          <p:cNvSpPr/>
          <p:nvPr/>
        </p:nvSpPr>
        <p:spPr>
          <a:xfrm flipH="false" flipV="false" rot="5400000">
            <a:off x="1069860" y="488982"/>
            <a:ext cx="4154797" cy="5083097"/>
          </a:xfrm>
          <a:custGeom>
            <a:avLst/>
            <a:gdLst/>
            <a:ahLst/>
            <a:cxnLst/>
            <a:rect b="b" l="0" r="r" t="0"/>
            <a:pathLst>
              <a:path h="5083098" w="4154797">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1" name=""/>
          <p:cNvSpPr/>
          <p:nvPr/>
        </p:nvSpPr>
        <p:spPr>
          <a:xfrm flipH="false" flipV="false" rot="0">
            <a:off x="4522294" y="4703"/>
            <a:ext cx="2494159" cy="2025625"/>
          </a:xfrm>
          <a:custGeom>
            <a:avLst/>
            <a:gdLst/>
            <a:ahLst/>
            <a:cxnLst/>
            <a:rect b="b" l="0" r="r" t="0"/>
            <a:pathLst>
              <a:path h="2025626" w="2494160">
                <a:moveTo>
                  <a:pt x="0" y="9525"/>
                </a:moveTo>
                <a:lnTo>
                  <a:pt x="142085" y="0"/>
                </a:lnTo>
                <a:lnTo>
                  <a:pt x="2494159" y="2025626"/>
                </a:lnTo>
                <a:close/>
              </a:path>
            </a:pathLst>
          </a:custGeom>
          <a:solidFill>
            <a:schemeClr val="accent3">
              <a:alpha val="20999"/>
              <a:lumMod val="75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2" name=""/>
          <p:cNvSpPr/>
          <p:nvPr/>
        </p:nvSpPr>
        <p:spPr>
          <a:xfrm flipH="false" flipV="false" rot="0">
            <a:off x="-12238" y="-14228"/>
            <a:ext cx="7199675" cy="4069269"/>
          </a:xfrm>
          <a:custGeom>
            <a:avLst/>
            <a:gdLst/>
            <a:ahLst/>
            <a:cxnLst/>
            <a:rect b="b" l="0" r="r" t="0"/>
            <a:pathLst>
              <a:path h="4069270" w="7199675">
                <a:moveTo>
                  <a:pt x="0" y="18971"/>
                </a:moveTo>
                <a:lnTo>
                  <a:pt x="199314" y="0"/>
                </a:lnTo>
                <a:lnTo>
                  <a:pt x="7199676" y="4069270"/>
                </a:lnTo>
                <a:close/>
              </a:path>
            </a:pathLst>
          </a:custGeom>
          <a:solidFill>
            <a:schemeClr val="bg1">
              <a:alpha val="4000"/>
              <a:lumMod val="85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3" name=""/>
          <p:cNvSpPr/>
          <p:nvPr/>
        </p:nvSpPr>
        <p:spPr>
          <a:xfrm flipH="false" flipV="false" rot="0">
            <a:off x="16415" y="2803116"/>
            <a:ext cx="2864614" cy="777651"/>
          </a:xfrm>
          <a:custGeom>
            <a:avLst/>
            <a:gdLst/>
            <a:ahLst/>
            <a:cxnLst/>
            <a:rect b="b" l="0" r="r" t="0"/>
            <a:pathLst>
              <a:path h="777651" w="2864614">
                <a:moveTo>
                  <a:pt x="0" y="94697"/>
                </a:moveTo>
                <a:lnTo>
                  <a:pt x="9485" y="0"/>
                </a:lnTo>
                <a:lnTo>
                  <a:pt x="2864614" y="777651"/>
                </a:lnTo>
                <a:close/>
              </a:path>
            </a:pathLst>
          </a:custGeom>
          <a:solidFill>
            <a:schemeClr val="bg1">
              <a:alpha val="2999"/>
              <a:lumMod val="85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4" name=""/>
          <p:cNvSpPr/>
          <p:nvPr/>
        </p:nvSpPr>
        <p:spPr>
          <a:xfrm flipH="false" flipV="false" rot="0">
            <a:off x="-12040" y="2871728"/>
            <a:ext cx="2248058" cy="2264657"/>
          </a:xfrm>
          <a:custGeom>
            <a:avLst/>
            <a:gdLst/>
            <a:ahLst/>
            <a:cxnLst/>
            <a:rect b="b" l="0" r="r" t="0"/>
            <a:pathLst>
              <a:path h="1875753" w="1764299">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5" name=""/>
          <p:cNvSpPr/>
          <p:nvPr/>
        </p:nvSpPr>
        <p:spPr>
          <a:xfrm flipH="false" flipV="false" rot="0">
            <a:off x="2805027" y="3656651"/>
            <a:ext cx="2219720" cy="1470367"/>
          </a:xfrm>
          <a:custGeom>
            <a:avLst/>
            <a:gdLst/>
            <a:ahLst/>
            <a:cxnLst/>
            <a:rect b="b" l="0" r="r" t="0"/>
            <a:pathLst>
              <a:path h="1470368" w="2219720">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6" name=""/>
          <p:cNvSpPr/>
          <p:nvPr/>
        </p:nvSpPr>
        <p:spPr>
          <a:xfrm flipH="false" flipV="false" rot="0">
            <a:off x="1230556" y="3457456"/>
            <a:ext cx="1603045" cy="1669444"/>
          </a:xfrm>
          <a:custGeom>
            <a:avLst/>
            <a:gdLst/>
            <a:ahLst/>
            <a:cxnLst/>
            <a:rect b="b" l="0" r="r" t="0"/>
            <a:pathLst>
              <a:path h="1669444" w="1603046">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7" name="Title 1"/>
          <p:cNvSpPr>
            <a:spLocks noGrp="true"/>
          </p:cNvSpPr>
          <p:nvPr>
            <p:ph type="title"/>
          </p:nvPr>
        </p:nvSpPr>
        <p:spPr>
          <a:xfrm rot="0">
            <a:off x="294036" y="3076811"/>
            <a:ext cx="3177648" cy="950228"/>
          </a:xfrm>
          <a:prstGeom prst="rect">
            <a:avLst/>
          </a:prstGeom>
        </p:spPr>
        <p:txBody>
          <a:bodyPr rtlCol="0"/>
          <a:lstStyle>
            <a:lvl1pPr lvl="0">
              <a:defRPr dirty="0" lang="en-US">
                <a:solidFill>
                  <a:srgbClr val="ffffff"/>
                </a:solidFill>
              </a:defRPr>
            </a:lvl1pPr>
          </a:lstStyle>
          <a:p>
            <a:pPr/>
            <a:r>
              <a:rPr dirty="0" lang="en-US"/>
              <a:t>Click to edit Master title style</a:t>
            </a:r>
            <a:endParaRPr dirty="0" lang="en-US"/>
          </a:p>
        </p:txBody>
      </p:sp>
      <p:sp>
        <p:nvSpPr>
          <p:cNvPr hidden="false" id="18" name="Picture Placeholder 2"/>
          <p:cNvSpPr>
            <a:spLocks noGrp="true"/>
          </p:cNvSpPr>
          <p:nvPr>
            <p:ph idx="1" type="pic"/>
          </p:nvPr>
        </p:nvSpPr>
        <p:spPr>
          <a:xfrm rot="0">
            <a:off x="1599370" y="-4900"/>
            <a:ext cx="4133336" cy="3424613"/>
          </a:xfrm>
          <a:custGeom>
            <a:avLst/>
            <a:gdLst/>
            <a:ahLst/>
            <a:cxnLst/>
            <a:rect b="b" l="0" r="r" t="0"/>
            <a:pathLst>
              <a:path h="3424613" w="4133336">
                <a:moveTo>
                  <a:pt x="0" y="0"/>
                </a:moveTo>
                <a:lnTo>
                  <a:pt x="4133336" y="40"/>
                </a:lnTo>
                <a:lnTo>
                  <a:pt x="2247426" y="3424613"/>
                </a:lnTo>
                <a:close/>
              </a:path>
            </a:pathLst>
          </a:custGeom>
          <a:solidFill>
            <a:schemeClr val="bg1"/>
          </a:solidFill>
          <a:ln w="38100">
            <a:noFill/>
            <a:miter lim="800000"/>
          </a:ln>
        </p:spPr>
        <p:txBody>
          <a:bodyPr rtlCol="0"/>
          <a:lstStyle/>
          <a:p>
            <a:pPr/>
            <a:r>
              <a:rPr dirty="0" lang="en-US"/>
              <a:t>Click icon to add picture</a:t>
            </a:r>
            <a:endParaRPr dirty="0" lang="en-US"/>
          </a:p>
        </p:txBody>
      </p:sp>
      <p:sp>
        <p:nvSpPr>
          <p:cNvPr hidden="false" id="19" name="Picture Placeholder 2"/>
          <p:cNvSpPr>
            <a:spLocks noGrp="true"/>
          </p:cNvSpPr>
          <p:nvPr>
            <p:ph idx="2" type="pic"/>
          </p:nvPr>
        </p:nvSpPr>
        <p:spPr>
          <a:xfrm rot="0">
            <a:off x="2852876" y="4663"/>
            <a:ext cx="4731524" cy="5176778"/>
          </a:xfrm>
          <a:custGeom>
            <a:avLst/>
            <a:gdLst/>
            <a:ahLst/>
            <a:cxnLst/>
            <a:rect b="b" l="0" r="r" t="0"/>
            <a:pathLst>
              <a:path h="5176779" w="4731524">
                <a:moveTo>
                  <a:pt x="2951389" y="0"/>
                </a:moveTo>
                <a:lnTo>
                  <a:pt x="4731524" y="1896245"/>
                </a:lnTo>
                <a:lnTo>
                  <a:pt x="0" y="5176779"/>
                </a:lnTo>
                <a:close/>
              </a:path>
            </a:pathLst>
          </a:custGeom>
          <a:solidFill>
            <a:schemeClr val="bg1"/>
          </a:solidFill>
          <a:ln w="38100">
            <a:noFill/>
            <a:miter lim="800000"/>
          </a:ln>
        </p:spPr>
        <p:txBody>
          <a:bodyPr rtlCol="0"/>
          <a:lstStyle/>
          <a:p>
            <a:pPr/>
            <a:r>
              <a:rPr dirty="0" lang="en-US"/>
              <a:t>Click icon to add picture</a:t>
            </a:r>
            <a:endParaRPr dirty="0" lang="en-US"/>
          </a:p>
        </p:txBody>
      </p:sp>
      <p:sp>
        <p:nvSpPr>
          <p:cNvPr hidden="false" id="20" name="Picture Placeholder 2"/>
          <p:cNvSpPr>
            <a:spLocks noGrp="true"/>
          </p:cNvSpPr>
          <p:nvPr>
            <p:ph idx="3" type="pic"/>
          </p:nvPr>
        </p:nvSpPr>
        <p:spPr>
          <a:xfrm rot="0">
            <a:off x="5887932" y="-23990"/>
            <a:ext cx="3274880" cy="3547924"/>
          </a:xfrm>
          <a:custGeom>
            <a:avLst/>
            <a:gdLst/>
            <a:ahLst/>
            <a:cxnLst/>
            <a:rect b="b" l="0" r="r" t="0"/>
            <a:pathLst>
              <a:path h="3547924" w="3274881">
                <a:moveTo>
                  <a:pt x="0" y="19248"/>
                </a:moveTo>
                <a:lnTo>
                  <a:pt x="3274881" y="0"/>
                </a:lnTo>
                <a:lnTo>
                  <a:pt x="3255791" y="3547924"/>
                </a:lnTo>
                <a:close/>
              </a:path>
            </a:pathLst>
          </a:custGeom>
          <a:solidFill>
            <a:schemeClr val="bg1"/>
          </a:solidFill>
          <a:ln w="38100">
            <a:noFill/>
            <a:miter lim="800000"/>
          </a:ln>
        </p:spPr>
        <p:txBody>
          <a:bodyPr rtlCol="0"/>
          <a:lstStyle/>
          <a:p>
            <a:pPr/>
            <a:r>
              <a:rPr dirty="0" lang="en-US"/>
              <a:t>Click icon to add picture</a:t>
            </a:r>
            <a:endParaRPr dirty="0" lang="en-US"/>
          </a:p>
        </p:txBody>
      </p:sp>
      <p:sp>
        <p:nvSpPr>
          <p:cNvPr hidden="false" id="21" name="Picture Placeholder 2"/>
          <p:cNvSpPr>
            <a:spLocks noGrp="true"/>
          </p:cNvSpPr>
          <p:nvPr>
            <p:ph idx="4" type="pic"/>
          </p:nvPr>
        </p:nvSpPr>
        <p:spPr>
          <a:xfrm rot="0">
            <a:off x="2890976" y="1920077"/>
            <a:ext cx="6253419" cy="3251800"/>
          </a:xfrm>
          <a:custGeom>
            <a:avLst/>
            <a:gdLst/>
            <a:ahLst/>
            <a:cxnLst/>
            <a:rect b="b" l="0" r="r" t="0"/>
            <a:pathLst>
              <a:path h="3251800" w="6253420">
                <a:moveTo>
                  <a:pt x="4721920" y="0"/>
                </a:moveTo>
                <a:lnTo>
                  <a:pt x="6253420" y="1603856"/>
                </a:lnTo>
                <a:lnTo>
                  <a:pt x="6252946" y="3251800"/>
                </a:lnTo>
                <a:lnTo>
                  <a:pt x="0" y="3242117"/>
                </a:lnTo>
                <a:close/>
              </a:path>
            </a:pathLst>
          </a:custGeom>
          <a:solidFill>
            <a:schemeClr val="bg1"/>
          </a:solidFill>
          <a:ln w="38100">
            <a:noFill/>
            <a:miter lim="800000"/>
          </a:ln>
        </p:spPr>
        <p:txBody>
          <a:bodyPr rtlCol="0"/>
          <a:lstStyle/>
          <a:p>
            <a:pPr/>
            <a:r>
              <a:rPr dirty="0" lang="en-US"/>
              <a:t>Click icon to add picture</a:t>
            </a:r>
            <a:endParaRPr dirty="0" lang="en-US"/>
          </a:p>
        </p:txBody>
      </p:sp>
      <p:sp>
        <p:nvSpPr>
          <p:cNvPr hidden="false" id="22" name=""/>
          <p:cNvSpPr txBox="1">
            <a:spLocks noGrp="true"/>
          </p:cNvSpPr>
          <p:nvPr/>
        </p:nvSpPr>
        <p:spPr>
          <a:xfrm rot="0">
            <a:off x="6123448" y="4771233"/>
            <a:ext cx="2133600" cy="273844"/>
          </a:xfrm>
          <a:prstGeom prst="rect">
            <a:avLst/>
          </a:prstGeom>
        </p:spPr>
        <p:txBody>
          <a:bodyPr anchor="ctr" bIns="45720" lIns="91440" rIns="91440" rtlCol="0" tIns="45720" vert="horz"/>
          <a:lstStyle>
            <a:lvl1pPr algn="r" lvl="0">
              <a:defRPr b="0" dirty="0" i="0" lang="en-US" sz="600">
                <a:solidFill>
                  <a:schemeClr val="bg1">
                    <a:lumMod val="50000"/>
                  </a:schemeClr>
                </a:solidFill>
                <a:latin typeface="+mn-lt"/>
              </a:defRPr>
            </a:lvl1pPr>
          </a:lstStyle>
          <a:p>
            <a:pPr/>
            <a:r>
              <a:rPr dirty="0" lang="en-US" sz="600">
                <a:solidFill>
                  <a:schemeClr val="bg1">
                    <a:lumMod val="75000"/>
                  </a:schemeClr>
                </a:solidFill>
              </a:rPr>
              <a:t>&lt;#&gt;</a:t>
            </a:r>
            <a:endParaRPr dirty="0" lang="en-US" sz="600">
              <a:solidFill>
                <a:schemeClr val="bg1">
                  <a:lumMod val="75000"/>
                </a:schemeClr>
              </a:solidFill>
            </a:endParaRPr>
          </a:p>
        </p:txBody>
      </p:sp>
      <p:sp>
        <p:nvSpPr>
          <p:cNvPr hidden="false" id="23" name="Slide Number Placeholder 4"/>
          <p:cNvSpPr>
            <a:spLocks noGrp="true"/>
          </p:cNvSpPr>
          <p:nvPr>
            <p:ph idx="12" sz="quarter" type="sldNum"/>
          </p:nvPr>
        </p:nvSpPr>
        <p:spPr/>
        <p:txBody>
          <a:bodyPr rtlCol="0"/>
          <a:lstStyle>
            <a:lvl1pPr lvl="0"/>
          </a:lstStyle>
          <a:p>
            <a:pPr/>
            <a:r>
              <a:rPr dirty="0" lang="en-US"/>
              <a:t>&lt;#&gt;</a:t>
            </a:r>
            <a:endParaRPr dirty="0" lang="en-US"/>
          </a:p>
        </p:txBody>
      </p:sp>
      <p:sp>
        <p:nvSpPr>
          <p:cNvPr hidden="false" id="24" name="Footer Placeholder 3"/>
          <p:cNvSpPr>
            <a:spLocks noGrp="true"/>
          </p:cNvSpPr>
          <p:nvPr>
            <p:ph idx="11" sz="quarter" type="ftr"/>
          </p:nvPr>
        </p:nvSpPr>
        <p:spPr/>
        <p:txBody>
          <a:bodyPr rtlCol="0"/>
          <a:lstStyle>
            <a:lvl1pPr lvl="0"/>
          </a:lstStyle>
          <a:p>
            <a:pPr/>
            <a:r>
              <a:rPr dirty="0" lang="en-US"/>
              <a:t>Footer</a:t>
            </a:r>
            <a:endParaRPr dirty="0" lang="en-US"/>
          </a:p>
        </p:txBody>
      </p:sp>
      <p:sp>
        <p:nvSpPr>
          <p:cNvPr hidden="false" id="25" name="Date Placeholder 1"/>
          <p:cNvSpPr>
            <a:spLocks noGrp="true"/>
          </p:cNvSpPr>
          <p:nvPr>
            <p:ph idx="10" sz="half" type="dt"/>
          </p:nvPr>
        </p:nvSpPr>
        <p:spPr/>
        <p:txBody>
          <a:bodyPr rtlCol="0"/>
          <a:lstStyle>
            <a:lvl1pPr lvl="0"/>
          </a:lstStyle>
          <a:p>
            <a:pPr/>
            <a:r>
              <a:rPr dirty="0" lang="en-US"/>
              <a:t>Date</a:t>
            </a:r>
            <a:endParaRPr dirty="0" lang="en-US"/>
          </a:p>
        </p:txBody>
      </p:sp>
    </p:spTree>
    <p:custDataLst>
      <p:tags r:id="rId2"/>
    </p:custDataLst>
  </p:cSld>
  <p:clrMapOvr>
    <a:masterClrMapping/>
  </p:clrMapOvr>
</p:sldLayout>
</file>

<file path=ppt/slideLayouts/slideLayout2.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true" type="obj">
  <p:cSld name="Title and Content">
    <p:spTree>
      <p:nvGrpSpPr>
        <p:cNvPr id="1" name=""/>
        <p:cNvGrpSpPr/>
        <p:nvPr/>
      </p:nvGrpSpPr>
      <p:grpSpPr>
        <a:xfrm>
          <a:off x="0" y="0"/>
          <a:ext cx="0" cy="0"/>
          <a:chOff x="0" y="0"/>
          <a:chExt cx="0" cy="0"/>
        </a:xfrm>
      </p:grpSpPr>
      <p:sp>
        <p:nvSpPr>
          <p:cNvPr hidden="false" id="2" name="Title 7"/>
          <p:cNvSpPr>
            <a:spLocks noGrp="true"/>
          </p:cNvSpPr>
          <p:nvPr>
            <p:ph type="title"/>
          </p:nvPr>
        </p:nvSpPr>
        <p:spPr/>
        <p:txBody>
          <a:bodyPr rtlCol="0"/>
          <a:lstStyle>
            <a:lvl1pPr lvl="0"/>
          </a:lstStyle>
          <a:p>
            <a:pPr/>
            <a:r>
              <a:rPr dirty="0" lang="en-US"/>
              <a:t>Click to edit Master title style</a:t>
            </a:r>
            <a:endParaRPr dirty="0" lang="en-US"/>
          </a:p>
        </p:txBody>
      </p:sp>
      <p:sp>
        <p:nvSpPr>
          <p:cNvPr hidden="false" id="3" name="Content Placeholder 2"/>
          <p:cNvSpPr>
            <a:spLocks noGrp="true"/>
          </p:cNvSpPr>
          <p:nvPr>
            <p:ph idx="1"/>
          </p:nvPr>
        </p:nvSpPr>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Slide Number Placeholder 4"/>
          <p:cNvSpPr>
            <a:spLocks noGrp="true"/>
          </p:cNvSpPr>
          <p:nvPr>
            <p:ph idx="12" sz="quarter" type="sldNum"/>
          </p:nvPr>
        </p:nvSpPr>
        <p:spPr/>
        <p:txBody>
          <a:bodyPr rtlCol="0"/>
          <a:lstStyle>
            <a:lvl1pPr lvl="0"/>
          </a:lstStyle>
          <a:p>
            <a:pPr/>
            <a:r>
              <a:rPr dirty="0" lang="en-US"/>
              <a:t>&lt;#&gt;</a:t>
            </a:r>
            <a:endParaRPr dirty="0" lang="en-US"/>
          </a:p>
        </p:txBody>
      </p:sp>
      <p:sp>
        <p:nvSpPr>
          <p:cNvPr id="5" name="Footer Placeholder 3"/>
          <p:cNvSpPr>
            <a:spLocks noGrp="true"/>
          </p:cNvSpPr>
          <p:nvPr>
            <p:ph idx="11" sz="quarter" type="ftr"/>
          </p:nvPr>
        </p:nvSpPr>
        <p:spPr/>
        <p:txBody>
          <a:bodyPr rtlCol="0"/>
          <a:lstStyle>
            <a:lvl1pPr lvl="0"/>
          </a:lstStyle>
          <a:p>
            <a:pPr/>
            <a:r>
              <a:rPr dirty="0" lang="en-US"/>
              <a:t>Footer</a:t>
            </a:r>
            <a:endParaRPr dirty="0" lang="en-US"/>
          </a:p>
        </p:txBody>
      </p:sp>
      <p:sp>
        <p:nvSpPr>
          <p:cNvPr id="6" name="Date Placeholder 1"/>
          <p:cNvSpPr>
            <a:spLocks noGrp="true"/>
          </p:cNvSpPr>
          <p:nvPr>
            <p:ph idx="10" sz="half" type="dt"/>
          </p:nvPr>
        </p:nvSpPr>
        <p:spPr/>
        <p:txBody>
          <a:bodyPr rtlCol="0"/>
          <a:lstStyle>
            <a:lvl1pPr lvl="0"/>
          </a:lstStyle>
          <a:p>
            <a:pPr/>
            <a:r>
              <a:rPr dirty="0" lang="en-US"/>
              <a:t>Date</a:t>
            </a:r>
            <a:endParaRPr dirty="0" lang="en-US"/>
          </a:p>
        </p:txBody>
      </p:sp>
    </p:spTree>
  </p:cSld>
  <p:clrMapOvr>
    <a:masterClrMapping/>
  </p:clrMapOvr>
</p:sldLayout>
</file>

<file path=ppt/slideLayouts/slideLayout3.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type="secHead">
  <p:cSld name="Section Header">
    <p:spTree>
      <p:nvGrpSpPr>
        <p:cNvPr id="1" name=""/>
        <p:cNvGrpSpPr/>
        <p:nvPr/>
      </p:nvGrpSpPr>
      <p:grpSpPr>
        <a:xfrm>
          <a:off x="0" y="0"/>
          <a:ext cx="0" cy="0"/>
          <a:chOff x="0" y="0"/>
          <a:chExt cx="0" cy="0"/>
        </a:xfrm>
      </p:grpSpPr>
      <p:sp>
        <p:nvSpPr>
          <p:cNvPr id="2" name=""/>
          <p:cNvSpPr/>
          <p:nvPr/>
        </p:nvSpPr>
        <p:spPr>
          <a:xfrm flipH="false" flipV="false" rot="0">
            <a:off x="4676775" y="0"/>
            <a:ext cx="4469780" cy="3884341"/>
          </a:xfrm>
          <a:custGeom>
            <a:avLst/>
            <a:gdLst/>
            <a:ahLst/>
            <a:cxnLst/>
            <a:rect b="b" l="0" r="r" t="0"/>
            <a:pathLst>
              <a:path h="3884341" w="5417635">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3" name=""/>
          <p:cNvSpPr/>
          <p:nvPr/>
        </p:nvSpPr>
        <p:spPr>
          <a:xfrm flipH="false" flipV="false">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4" name=""/>
          <p:cNvSpPr/>
          <p:nvPr/>
        </p:nvSpPr>
        <p:spPr>
          <a:xfrm flipH="false" flipV="false" rot="16200000">
            <a:off x="4725635" y="755732"/>
            <a:ext cx="4440973" cy="4362586"/>
          </a:xfrm>
          <a:custGeom>
            <a:avLst/>
            <a:gdLst/>
            <a:ahLst/>
            <a:cxnLst/>
            <a:rect b="b" l="0" r="r" t="0"/>
            <a:pathLst>
              <a:path h="1932410" w="2707994">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
          <p:cNvSpPr/>
          <p:nvPr/>
        </p:nvSpPr>
        <p:spPr>
          <a:xfrm flipH="false" flipV="false" rot="0">
            <a:off x="4636119" y="38100"/>
            <a:ext cx="4469780" cy="3884341"/>
          </a:xfrm>
          <a:custGeom>
            <a:avLst/>
            <a:gdLst/>
            <a:ahLst/>
            <a:cxnLst/>
            <a:rect b="b" l="0" r="r" t="0"/>
            <a:pathLst>
              <a:path h="3884341" w="5417635">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6" name=""/>
          <p:cNvSpPr/>
          <p:nvPr/>
        </p:nvSpPr>
        <p:spPr>
          <a:xfrm flipH="false" flipV="false" rot="16200000">
            <a:off x="4744606" y="755732"/>
            <a:ext cx="4440973" cy="4362586"/>
          </a:xfrm>
          <a:custGeom>
            <a:avLst/>
            <a:gdLst/>
            <a:ahLst/>
            <a:cxnLst/>
            <a:rect b="b" l="0" r="r" t="0"/>
            <a:pathLst>
              <a:path h="1932410" w="2707994">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7" name=""/>
          <p:cNvSpPr/>
          <p:nvPr/>
        </p:nvSpPr>
        <p:spPr>
          <a:xfrm flipH="false" flipV="false" rot="5400000">
            <a:off x="1955108" y="-1983591"/>
            <a:ext cx="5169963" cy="9108091"/>
          </a:xfrm>
          <a:custGeom>
            <a:avLst/>
            <a:gdLst/>
            <a:ahLst/>
            <a:cxnLst/>
            <a:rect b="b" l="0" r="r" t="0"/>
            <a:pathLst>
              <a:path h="9108091" w="5169963">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8" name=""/>
          <p:cNvSpPr/>
          <p:nvPr/>
        </p:nvSpPr>
        <p:spPr>
          <a:xfrm flipH="false" flipV="false" rot="5400000">
            <a:off x="974448" y="-972261"/>
            <a:ext cx="5160099" cy="7114107"/>
          </a:xfrm>
          <a:custGeom>
            <a:avLst/>
            <a:gdLst/>
            <a:ahLst/>
            <a:cxnLst/>
            <a:rect b="b" l="0" r="r" t="0"/>
            <a:pathLst>
              <a:path h="7114108" w="5160100">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9" name=""/>
          <p:cNvSpPr/>
          <p:nvPr/>
        </p:nvSpPr>
        <p:spPr>
          <a:xfrm flipH="false" flipV="false" rot="5400000">
            <a:off x="1069860" y="488982"/>
            <a:ext cx="4154797" cy="5083097"/>
          </a:xfrm>
          <a:custGeom>
            <a:avLst/>
            <a:gdLst/>
            <a:ahLst/>
            <a:cxnLst/>
            <a:rect b="b" l="0" r="r" t="0"/>
            <a:pathLst>
              <a:path h="5083098" w="4154797">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0" name=""/>
          <p:cNvSpPr/>
          <p:nvPr/>
        </p:nvSpPr>
        <p:spPr>
          <a:xfrm flipH="false" flipV="false">
            <a:off x="4522294" y="4703"/>
            <a:ext cx="2494159" cy="2025625"/>
          </a:xfrm>
          <a:custGeom>
            <a:avLst/>
            <a:gdLst/>
            <a:ahLst/>
            <a:cxnLst/>
            <a:rect b="b" l="0" r="r" t="0"/>
            <a:pathLst>
              <a:path h="2025626" w="2494160">
                <a:moveTo>
                  <a:pt x="0" y="9525"/>
                </a:moveTo>
                <a:lnTo>
                  <a:pt x="142085" y="0"/>
                </a:lnTo>
                <a:lnTo>
                  <a:pt x="2494159" y="2025626"/>
                </a:lnTo>
                <a:close/>
              </a:path>
            </a:pathLst>
          </a:custGeom>
          <a:solidFill>
            <a:schemeClr val="accent3">
              <a:alpha val="20999"/>
              <a:lumMod val="75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1" name=""/>
          <p:cNvSpPr/>
          <p:nvPr/>
        </p:nvSpPr>
        <p:spPr>
          <a:xfrm flipH="false" flipV="false">
            <a:off x="-12238" y="-14228"/>
            <a:ext cx="7199675" cy="4069269"/>
          </a:xfrm>
          <a:custGeom>
            <a:avLst/>
            <a:gdLst/>
            <a:ahLst/>
            <a:cxnLst/>
            <a:rect b="b" l="0" r="r" t="0"/>
            <a:pathLst>
              <a:path h="4069270" w="7199675">
                <a:moveTo>
                  <a:pt x="0" y="18971"/>
                </a:moveTo>
                <a:lnTo>
                  <a:pt x="199314" y="0"/>
                </a:lnTo>
                <a:lnTo>
                  <a:pt x="7199676" y="4069270"/>
                </a:lnTo>
                <a:close/>
              </a:path>
            </a:pathLst>
          </a:custGeom>
          <a:solidFill>
            <a:schemeClr val="bg1">
              <a:alpha val="7999"/>
              <a:lumMod val="85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2" name=""/>
          <p:cNvSpPr/>
          <p:nvPr/>
        </p:nvSpPr>
        <p:spPr>
          <a:xfrm flipH="false" flipV="false">
            <a:off x="16415" y="2803116"/>
            <a:ext cx="2864614" cy="777651"/>
          </a:xfrm>
          <a:custGeom>
            <a:avLst/>
            <a:gdLst/>
            <a:ahLst/>
            <a:cxnLst/>
            <a:rect b="b" l="0" r="r" t="0"/>
            <a:pathLst>
              <a:path h="777651" w="2864614">
                <a:moveTo>
                  <a:pt x="0" y="94697"/>
                </a:moveTo>
                <a:lnTo>
                  <a:pt x="9485" y="0"/>
                </a:lnTo>
                <a:lnTo>
                  <a:pt x="2864614" y="777651"/>
                </a:lnTo>
                <a:close/>
              </a:path>
            </a:pathLst>
          </a:custGeom>
          <a:solidFill>
            <a:schemeClr val="bg1">
              <a:alpha val="16000"/>
              <a:lumMod val="85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3" name=""/>
          <p:cNvSpPr/>
          <p:nvPr/>
        </p:nvSpPr>
        <p:spPr>
          <a:xfrm flipH="false" flipV="false">
            <a:off x="-12040" y="2871728"/>
            <a:ext cx="2248058" cy="2264657"/>
          </a:xfrm>
          <a:custGeom>
            <a:avLst/>
            <a:gdLst/>
            <a:ahLst/>
            <a:cxnLst/>
            <a:rect b="b" l="0" r="r" t="0"/>
            <a:pathLst>
              <a:path h="1875753" w="1764299">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4" name=""/>
          <p:cNvSpPr/>
          <p:nvPr/>
        </p:nvSpPr>
        <p:spPr>
          <a:xfrm flipH="false" flipV="false" rot="0">
            <a:off x="664194" y="-95250"/>
            <a:ext cx="7806548" cy="5340323"/>
          </a:xfrm>
          <a:prstGeom prst="ellipse">
            <a:avLst/>
          </a:prstGeom>
          <a:gradFill rotWithShape="1">
            <a:gsLst>
              <a:gs pos="0">
                <a:schemeClr val="bg2">
                  <a:alpha val="53999"/>
                  <a:lumMod val="50000"/>
                </a:schemeClr>
              </a:gs>
              <a:gs pos="61233">
                <a:schemeClr val="bg2">
                  <a:alpha val="0"/>
                  <a:lumMod val="50000"/>
                </a:schemeClr>
              </a:gs>
            </a:gsLst>
            <a:path path="circle">
              <a:fillToRect b="50000" l="50000" r="50000" t="50000"/>
            </a:path>
            <a:tileRect b="0" l="0" r="0" t="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5" name=""/>
          <p:cNvSpPr/>
          <p:nvPr/>
        </p:nvSpPr>
        <p:spPr>
          <a:xfrm flipH="false" flipV="false">
            <a:off x="2805027" y="3656651"/>
            <a:ext cx="2219720" cy="1470367"/>
          </a:xfrm>
          <a:custGeom>
            <a:avLst/>
            <a:gdLst/>
            <a:ahLst/>
            <a:cxnLst/>
            <a:rect b="b" l="0" r="r" t="0"/>
            <a:pathLst>
              <a:path h="1470368" w="2219720">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6" name=""/>
          <p:cNvSpPr/>
          <p:nvPr/>
        </p:nvSpPr>
        <p:spPr>
          <a:xfrm flipH="false" flipV="false">
            <a:off x="1230556" y="3457456"/>
            <a:ext cx="1603045" cy="1669444"/>
          </a:xfrm>
          <a:custGeom>
            <a:avLst/>
            <a:gdLst/>
            <a:ahLst/>
            <a:cxnLst/>
            <a:rect b="b" l="0" r="r" t="0"/>
            <a:pathLst>
              <a:path h="1669444" w="1603046">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7" name=""/>
          <p:cNvSpPr/>
          <p:nvPr>
            <p:custDataLst>
              <p:tags r:id="rId2"/>
            </p:custDataLst>
          </p:nvPr>
        </p:nvSpPr>
        <p:spPr>
          <a:xfrm flipH="false" flipV="false" rot="0">
            <a:off x="-19415" y="-19050"/>
            <a:ext cx="9166837" cy="5171436"/>
          </a:xfrm>
          <a:custGeom>
            <a:avLst/>
            <a:gdLst/>
            <a:ahLst/>
            <a:cxnLst/>
            <a:rect b="b" l="0" r="r" t="0"/>
            <a:pathLst>
              <a:path h="5171437" w="9166838">
                <a:moveTo>
                  <a:pt x="9166507" y="0"/>
                </a:moveTo>
                <a:lnTo>
                  <a:pt x="9166837" y="5171437"/>
                </a:lnTo>
                <a:lnTo>
                  <a:pt x="6265686" y="3925654"/>
                </a:lnTo>
                <a:lnTo>
                  <a:pt x="2957551" y="4292847"/>
                </a:lnTo>
                <a:lnTo>
                  <a:pt x="0" y="2435028"/>
                </a:lnTo>
                <a:lnTo>
                  <a:pt x="365" y="14395"/>
                </a:lnTo>
                <a:close/>
              </a:path>
            </a:pathLst>
          </a:custGeom>
          <a:pattFill prst="pct5">
            <a:fgClr>
              <a:schemeClr val="bg2"/>
            </a:fgClr>
            <a:bgClr>
              <a:schemeClr val="bg1"/>
            </a:bgClr>
          </a:patt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8" name=""/>
          <p:cNvSpPr/>
          <p:nvPr/>
        </p:nvSpPr>
        <p:spPr>
          <a:xfrm flipH="true" flipV="false" rot="-10800000">
            <a:off x="7916707" y="-6287"/>
            <a:ext cx="1208210" cy="815323"/>
          </a:xfrm>
          <a:custGeom>
            <a:avLst/>
            <a:gdLst/>
            <a:ahLst/>
            <a:cxnLst/>
            <a:rect b="b" l="0" r="r" t="0"/>
            <a:pathLst>
              <a:path h="2036181" w="3012445">
                <a:moveTo>
                  <a:pt x="2093407" y="1402582"/>
                </a:moveTo>
                <a:lnTo>
                  <a:pt x="3004038" y="0"/>
                </a:lnTo>
                <a:lnTo>
                  <a:pt x="3012445" y="2036181"/>
                </a:lnTo>
                <a:lnTo>
                  <a:pt x="0" y="2020137"/>
                </a:lnTo>
                <a:close/>
              </a:path>
            </a:pathLst>
          </a:cu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9" name=""/>
          <p:cNvSpPr/>
          <p:nvPr/>
        </p:nvSpPr>
        <p:spPr>
          <a:xfrm flipH="true" flipV="false" rot="-10800000">
            <a:off x="8419509" y="-10467"/>
            <a:ext cx="694011" cy="257548"/>
          </a:xfrm>
          <a:custGeom>
            <a:avLst/>
            <a:gdLst/>
            <a:ahLst/>
            <a:cxnLst/>
            <a:rect b="b" l="0" r="r" t="0"/>
            <a:pathLst>
              <a:path h="352251" w="949205">
                <a:moveTo>
                  <a:pt x="460141" y="0"/>
                </a:moveTo>
                <a:lnTo>
                  <a:pt x="949205" y="331317"/>
                </a:lnTo>
                <a:lnTo>
                  <a:pt x="656128" y="352251"/>
                </a:lnTo>
                <a:lnTo>
                  <a:pt x="0" y="343842"/>
                </a:lnTo>
                <a:close/>
              </a:path>
            </a:pathLst>
          </a:custGeom>
          <a:gradFill rotWithShape="1">
            <a:gsLst>
              <a:gs pos="100000">
                <a:schemeClr val="accent3">
                  <a:alpha val="87000"/>
                </a:schemeClr>
              </a:gs>
              <a:gs pos="0">
                <a:schemeClr val="accent3">
                  <a:alpha val="0"/>
                  <a:lumMod val="75000"/>
                </a:schemeClr>
              </a:gs>
            </a:gsLst>
            <a:lin ang="93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20" name=""/>
          <p:cNvSpPr/>
          <p:nvPr/>
        </p:nvSpPr>
        <p:spPr>
          <a:xfrm flipH="true" flipV="false" rot="-10800000">
            <a:off x="7909314" y="-621"/>
            <a:ext cx="1216332" cy="817050"/>
          </a:xfrm>
          <a:custGeom>
            <a:avLst/>
            <a:gdLst/>
            <a:ahLst/>
            <a:cxnLst/>
            <a:rect b="b" l="0" r="r" t="0"/>
            <a:pathLst>
              <a:path h="1597177" w="2377699">
                <a:moveTo>
                  <a:pt x="1605735" y="1035825"/>
                </a:moveTo>
                <a:lnTo>
                  <a:pt x="2377699" y="0"/>
                </a:lnTo>
                <a:lnTo>
                  <a:pt x="1658985" y="1115553"/>
                </a:lnTo>
                <a:lnTo>
                  <a:pt x="0" y="1597177"/>
                </a:lnTo>
                <a:close/>
              </a:path>
            </a:pathLst>
          </a:custGeom>
          <a:solidFill>
            <a:schemeClr val="accent1"/>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21" name=""/>
          <p:cNvSpPr/>
          <p:nvPr/>
        </p:nvSpPr>
        <p:spPr>
          <a:xfrm flipH="true" flipV="false" rot="-10800000">
            <a:off x="7343774" y="-19367"/>
            <a:ext cx="1841145" cy="874247"/>
          </a:xfrm>
          <a:custGeom>
            <a:avLst/>
            <a:gdLst/>
            <a:ahLst/>
            <a:cxnLst/>
            <a:rect b="b" l="0" r="r" t="0"/>
            <a:pathLst>
              <a:path h="1423138" w="2997095">
                <a:moveTo>
                  <a:pt x="2030737" y="693397"/>
                </a:moveTo>
                <a:lnTo>
                  <a:pt x="2997095" y="0"/>
                </a:lnTo>
                <a:lnTo>
                  <a:pt x="2345385" y="904924"/>
                </a:lnTo>
                <a:lnTo>
                  <a:pt x="749353" y="1413652"/>
                </a:lnTo>
                <a:lnTo>
                  <a:pt x="0" y="1423138"/>
                </a:lnTo>
                <a:lnTo>
                  <a:pt x="1504418" y="533996"/>
                </a:lnTo>
                <a:close/>
              </a:path>
            </a:pathLst>
          </a:custGeom>
          <a:gradFill rotWithShape="1">
            <a:gsLst>
              <a:gs pos="14978">
                <a:schemeClr val="accent2">
                  <a:alpha val="5000"/>
                  <a:lumMod val="75000"/>
                </a:schemeClr>
              </a:gs>
              <a:gs pos="90749">
                <a:schemeClr val="bg2">
                  <a:alpha val="43000"/>
                </a:schemeClr>
              </a:gs>
            </a:gsLst>
            <a:lin ang="1482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22" name=""/>
          <p:cNvSpPr/>
          <p:nvPr/>
        </p:nvSpPr>
        <p:spPr>
          <a:xfrm flipH="true" flipV="false" rot="-10800000">
            <a:off x="7354024" y="-13962"/>
            <a:ext cx="886446" cy="502962"/>
          </a:xfrm>
          <a:custGeom>
            <a:avLst/>
            <a:gdLst/>
            <a:ahLst/>
            <a:cxnLst/>
            <a:rect b="b" l="0" r="r" t="0"/>
            <a:pathLst>
              <a:path h="502963" w="886447">
                <a:moveTo>
                  <a:pt x="0" y="489305"/>
                </a:moveTo>
                <a:lnTo>
                  <a:pt x="605527" y="502963"/>
                </a:lnTo>
                <a:lnTo>
                  <a:pt x="886447" y="372104"/>
                </a:lnTo>
                <a:lnTo>
                  <a:pt x="870546" y="0"/>
                </a:lnTo>
                <a:lnTo>
                  <a:pt x="547222" y="186052"/>
                </a:lnTo>
                <a:close/>
              </a:path>
            </a:pathLst>
          </a:custGeom>
          <a:gradFill rotWithShape="1">
            <a:gsLst>
              <a:gs pos="14978">
                <a:srgbClr val="c6265e">
                  <a:alpha val="22000"/>
                </a:srgbClr>
              </a:gs>
              <a:gs pos="90749">
                <a:srgbClr val="bd3b70">
                  <a:alpha val="0"/>
                </a:srgbClr>
              </a:gs>
            </a:gsLst>
            <a:lin ang="720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23" name=""/>
          <p:cNvSpPr/>
          <p:nvPr/>
        </p:nvSpPr>
        <p:spPr>
          <a:xfrm flipH="true" flipV="false" rot="-10800000">
            <a:off x="8221546" y="117385"/>
            <a:ext cx="504087" cy="372103"/>
          </a:xfrm>
          <a:custGeom>
            <a:avLst/>
            <a:gdLst/>
            <a:ahLst/>
            <a:cxnLst/>
            <a:rect b="b" l="0" r="r" t="0"/>
            <a:pathLst>
              <a:path h="605726" w="820575">
                <a:moveTo>
                  <a:pt x="0" y="0"/>
                </a:moveTo>
                <a:lnTo>
                  <a:pt x="25885" y="605726"/>
                </a:lnTo>
                <a:cubicBezTo>
                  <a:pt x="293358" y="523369"/>
                  <a:pt x="570357" y="462265"/>
                  <a:pt x="820575" y="374594"/>
                </a:cubicBezTo>
                <a:lnTo>
                  <a:pt x="553101" y="167372"/>
                </a:lnTo>
                <a:close/>
              </a:path>
            </a:pathLst>
          </a:custGeom>
          <a:gradFill rotWithShape="1">
            <a:gsLst>
              <a:gs pos="14978">
                <a:schemeClr val="accent2">
                  <a:alpha val="30000"/>
                  <a:lumMod val="75000"/>
                </a:schemeClr>
              </a:gs>
              <a:gs pos="73128">
                <a:schemeClr val="accent2">
                  <a:alpha val="13000"/>
                  <a:lumMod val="50000"/>
                </a:schemeClr>
              </a:gs>
            </a:gsLst>
            <a:lin ang="450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hidden="false" id="24" name=""/>
          <p:cNvSpPr txBox="1">
            <a:spLocks noGrp="true"/>
          </p:cNvSpPr>
          <p:nvPr/>
        </p:nvSpPr>
        <p:spPr>
          <a:xfrm rot="0">
            <a:off x="6120892" y="4771233"/>
            <a:ext cx="2133600" cy="273844"/>
          </a:xfrm>
          <a:prstGeom prst="rect">
            <a:avLst/>
          </a:prstGeom>
          <a:effectLst/>
        </p:spPr>
        <p:txBody>
          <a:bodyPr anchor="ctr" bIns="45720" lIns="91440" numCol="1" rIns="91440" rtlCol="0" spcCol="0" tIns="45720" vert="horz"/>
          <a:lstStyle>
            <a:lvl1pPr algn="r" lvl="0" marL="0" rtl="false">
              <a:lnSpc>
                <a:spcPct val="100000"/>
              </a:lnSpc>
              <a:defRPr b="0" dirty="0" i="0" lang="en-US" sz="600">
                <a:solidFill>
                  <a:schemeClr val="bg1">
                    <a:lumMod val="50000"/>
                  </a:schemeClr>
                </a:solidFill>
                <a:latin typeface="Roboto"/>
              </a:defRPr>
            </a:lvl1pPr>
            <a:lvl2pPr algn="l" lvl="1" marL="457200" rtl="false">
              <a:lnSpc>
                <a:spcPct val="100000"/>
              </a:lnSpc>
              <a:defRPr dirty="0" lang="en-US" sz="1800">
                <a:solidFill>
                  <a:schemeClr val="tx1"/>
                </a:solidFill>
                <a:latin typeface="Roboto"/>
              </a:defRPr>
            </a:lvl2pPr>
            <a:lvl3pPr algn="l" lvl="2" marL="914400" rtl="false">
              <a:lnSpc>
                <a:spcPct val="100000"/>
              </a:lnSpc>
              <a:defRPr dirty="0" lang="en-US" sz="1800">
                <a:solidFill>
                  <a:schemeClr val="tx1"/>
                </a:solidFill>
                <a:latin typeface="Roboto"/>
              </a:defRPr>
            </a:lvl3pPr>
            <a:lvl4pPr algn="l" lvl="3" marL="1371600" rtl="false">
              <a:lnSpc>
                <a:spcPct val="100000"/>
              </a:lnSpc>
              <a:defRPr dirty="0" lang="en-US" sz="1800">
                <a:solidFill>
                  <a:schemeClr val="tx1"/>
                </a:solidFill>
                <a:latin typeface="Roboto"/>
              </a:defRPr>
            </a:lvl4pPr>
            <a:lvl5pPr algn="l" lvl="4" marL="1828800" rtl="false">
              <a:lnSpc>
                <a:spcPct val="100000"/>
              </a:lnSpc>
              <a:defRPr dirty="0" lang="en-US" sz="1800">
                <a:solidFill>
                  <a:schemeClr val="tx1"/>
                </a:solidFill>
                <a:latin typeface="Roboto"/>
              </a:defRPr>
            </a:lvl5pPr>
            <a:lvl6pPr algn="l" lvl="5" marL="2286000" rtl="false">
              <a:lnSpc>
                <a:spcPct val="100000"/>
              </a:lnSpc>
              <a:defRPr dirty="0" lang="en-US" sz="1800">
                <a:solidFill>
                  <a:schemeClr val="tx1"/>
                </a:solidFill>
                <a:latin typeface="Roboto"/>
              </a:defRPr>
            </a:lvl6pPr>
            <a:lvl7pPr algn="l" lvl="6" marL="2743200" rtl="false">
              <a:lnSpc>
                <a:spcPct val="100000"/>
              </a:lnSpc>
              <a:defRPr dirty="0" lang="en-US" sz="1800">
                <a:solidFill>
                  <a:schemeClr val="tx1"/>
                </a:solidFill>
                <a:latin typeface="Roboto"/>
              </a:defRPr>
            </a:lvl7pPr>
            <a:lvl8pPr algn="l" lvl="7" marL="3200400" rtl="false">
              <a:lnSpc>
                <a:spcPct val="100000"/>
              </a:lnSpc>
              <a:defRPr dirty="0" lang="en-US" sz="1800">
                <a:solidFill>
                  <a:schemeClr val="tx1"/>
                </a:solidFill>
                <a:latin typeface="Roboto"/>
              </a:defRPr>
            </a:lvl8pPr>
            <a:lvl9pPr algn="l" lvl="8" marL="3657600" rtl="false">
              <a:lnSpc>
                <a:spcPct val="100000"/>
              </a:lnSpc>
              <a:defRPr dirty="0" lang="en-US" sz="1800">
                <a:solidFill>
                  <a:schemeClr val="tx1"/>
                </a:solidFill>
                <a:latin typeface="Roboto"/>
              </a:defRPr>
            </a:lvl9pPr>
          </a:lstStyle>
          <a:p>
            <a:pPr algn="r" lvl="0" marL="0" rtl="false">
              <a:defRPr b="0" dirty="0" i="0" lang="en-US" sz="600">
                <a:solidFill>
                  <a:schemeClr val="bg1">
                    <a:lumMod val="50000"/>
                  </a:schemeClr>
                </a:solidFill>
                <a:latin typeface="+mn-lt"/>
              </a:defRPr>
            </a:pPr>
            <a:r>
              <a:rPr b="0" dirty="0" lang="en-US">
                <a:solidFill>
                  <a:schemeClr val="bg1">
                    <a:lumMod val="75000"/>
                  </a:schemeClr>
                </a:solidFill>
                <a:latin typeface="Jura"/>
              </a:rPr>
              <a:t>&lt;</a:t>
            </a:r>
            <a:r>
              <a:rPr b="0" dirty="0" lang="en-US">
                <a:solidFill>
                  <a:schemeClr val="bg1">
                    <a:lumMod val="75000"/>
                  </a:schemeClr>
                </a:solidFill>
                <a:latin typeface="Jura"/>
              </a:rPr>
              <a:t>#</a:t>
            </a:r>
            <a:r>
              <a:rPr b="0" dirty="0" lang="en-US">
                <a:solidFill>
                  <a:schemeClr val="bg1">
                    <a:lumMod val="75000"/>
                  </a:schemeClr>
                </a:solidFill>
                <a:latin typeface="Jura"/>
              </a:rPr>
              <a:t>&gt;</a:t>
            </a:r>
            <a:endParaRPr b="0" dirty="0" lang="en-US">
              <a:solidFill>
                <a:schemeClr val="bg1">
                  <a:lumMod val="75000"/>
                </a:schemeClr>
              </a:solidFill>
              <a:latin typeface="Jura"/>
            </a:endParaRPr>
          </a:p>
        </p:txBody>
      </p:sp>
      <p:sp>
        <p:nvSpPr>
          <p:cNvPr hidden="false" id="25" name="Title 1"/>
          <p:cNvSpPr>
            <a:spLocks noGrp="true"/>
          </p:cNvSpPr>
          <p:nvPr>
            <p:ph type="title"/>
          </p:nvPr>
        </p:nvSpPr>
        <p:spPr>
          <a:xfrm rot="0">
            <a:off x="1448199" y="1935562"/>
            <a:ext cx="6813154" cy="558890"/>
          </a:xfrm>
          <a:prstGeom prst="rect">
            <a:avLst/>
          </a:prstGeom>
        </p:spPr>
        <p:txBody>
          <a:bodyPr anchor="t" rtlCol="0" vert="horz"/>
          <a:lstStyle>
            <a:lvl1pPr lvl="0">
              <a:defRPr b="1" dirty="0" lang="en-US" sz="4000">
                <a:latin typeface="+mn-lt"/>
              </a:defRPr>
            </a:lvl1pPr>
          </a:lstStyle>
          <a:p>
            <a:pPr/>
            <a:r>
              <a:rPr dirty="0" lang="en-US"/>
              <a:t>Click to edit Master title style</a:t>
            </a:r>
            <a:endParaRPr dirty="0" lang="en-US"/>
          </a:p>
        </p:txBody>
      </p:sp>
      <p:sp>
        <p:nvSpPr>
          <p:cNvPr hidden="false" id="26" name="Text Placeholder 2"/>
          <p:cNvSpPr>
            <a:spLocks noGrp="true"/>
          </p:cNvSpPr>
          <p:nvPr>
            <p:ph idx="1" type="body"/>
          </p:nvPr>
        </p:nvSpPr>
        <p:spPr>
          <a:xfrm rot="0">
            <a:off x="1449118" y="1353859"/>
            <a:ext cx="6812235" cy="511812"/>
          </a:xfrm>
          <a:prstGeom prst="rect">
            <a:avLst/>
          </a:prstGeom>
        </p:spPr>
        <p:txBody>
          <a:bodyPr anchor="b" rtlCol="0" vert="horz">
            <a:normAutofit/>
          </a:bodyPr>
          <a:lstStyle>
            <a:lvl1pPr algn="l" indent="0" lvl="0" marL="0">
              <a:lnSpc>
                <a:spcPct val="100000"/>
              </a:lnSpc>
              <a:buNone/>
              <a:defRPr dirty="0" i="0" lang="en-US" sz="1800">
                <a:solidFill>
                  <a:schemeClr val="accent1"/>
                </a:solidFill>
                <a:latin typeface="Jura-medium"/>
              </a:defRPr>
            </a:lvl1pPr>
            <a:lvl2pPr indent="0" lvl="1" marL="457200">
              <a:buNone/>
              <a:defRPr dirty="0" lang="en-US" sz="1800">
                <a:solidFill>
                  <a:schemeClr val="tx1">
                    <a:tint val="75000"/>
                  </a:schemeClr>
                </a:solidFill>
                <a:latin typeface="+mn-lt"/>
              </a:defRPr>
            </a:lvl2pPr>
            <a:lvl3pPr indent="0" lvl="2" marL="914400">
              <a:buNone/>
              <a:defRPr dirty="0" lang="en-US" sz="1600">
                <a:solidFill>
                  <a:schemeClr val="tx1">
                    <a:tint val="75000"/>
                  </a:schemeClr>
                </a:solidFill>
                <a:latin typeface="+mn-lt"/>
              </a:defRPr>
            </a:lvl3pPr>
            <a:lvl4pPr indent="0" lvl="3" marL="1371600">
              <a:buNone/>
              <a:defRPr dirty="0" lang="en-US" sz="1400">
                <a:solidFill>
                  <a:schemeClr val="tx1">
                    <a:tint val="75000"/>
                  </a:schemeClr>
                </a:solidFill>
                <a:latin typeface="+mn-lt"/>
              </a:defRPr>
            </a:lvl4pPr>
            <a:lvl5pPr indent="0" lvl="4" marL="1828800">
              <a:buNone/>
              <a:defRPr dirty="0" lang="en-US" sz="1400">
                <a:solidFill>
                  <a:schemeClr val="tx1">
                    <a:tint val="75000"/>
                  </a:schemeClr>
                </a:solidFill>
                <a:latin typeface="+mn-lt"/>
              </a:defRPr>
            </a:lvl5pPr>
            <a:lvl6pPr indent="0" lvl="5" marL="2286000">
              <a:buNone/>
              <a:defRPr dirty="0" lang="en-US" sz="1400">
                <a:solidFill>
                  <a:schemeClr val="tx1">
                    <a:tint val="75000"/>
                  </a:schemeClr>
                </a:solidFill>
                <a:latin typeface="+mn-lt"/>
              </a:defRPr>
            </a:lvl6pPr>
            <a:lvl7pPr indent="0" lvl="6" marL="2743200">
              <a:buNone/>
              <a:defRPr dirty="0" lang="en-US" sz="1400">
                <a:solidFill>
                  <a:schemeClr val="tx1">
                    <a:tint val="75000"/>
                  </a:schemeClr>
                </a:solidFill>
                <a:latin typeface="+mn-lt"/>
              </a:defRPr>
            </a:lvl7pPr>
            <a:lvl8pPr indent="0" lvl="7" marL="3200400">
              <a:buNone/>
              <a:defRPr dirty="0" lang="en-US" sz="1400">
                <a:solidFill>
                  <a:schemeClr val="tx1">
                    <a:tint val="75000"/>
                  </a:schemeClr>
                </a:solidFill>
                <a:latin typeface="+mn-lt"/>
              </a:defRPr>
            </a:lvl8pPr>
            <a:lvl9pPr indent="0" lvl="8" marL="3657600">
              <a:buNone/>
              <a:defRPr dirty="0" lang="en-US" sz="1400">
                <a:solidFill>
                  <a:schemeClr val="tx1">
                    <a:tint val="75000"/>
                  </a:schemeClr>
                </a:solidFill>
                <a:latin typeface="+mn-lt"/>
              </a:defRPr>
            </a:lvl9pPr>
          </a:lstStyle>
          <a:p>
            <a:pPr lvl="0"/>
            <a:r>
              <a:rPr dirty="0" lang="en-US"/>
              <a:t>Click to edit Master text styles</a:t>
            </a:r>
            <a:endParaRPr dirty="0" lang="en-US"/>
          </a:p>
        </p:txBody>
      </p:sp>
      <p:sp>
        <p:nvSpPr>
          <p:cNvPr hidden="false" id="27" name="Slide Number Placeholder 5"/>
          <p:cNvSpPr>
            <a:spLocks noGrp="true"/>
          </p:cNvSpPr>
          <p:nvPr>
            <p:ph idx="12" sz="quarter" type="sldNum"/>
          </p:nvPr>
        </p:nvSpPr>
        <p:spPr/>
        <p:txBody>
          <a:bodyPr rtlCol="0"/>
          <a:lstStyle>
            <a:lvl1pPr lvl="0"/>
          </a:lstStyle>
          <a:p>
            <a:pPr/>
            <a:r>
              <a:rPr dirty="0" lang="en-US"/>
              <a:t>&lt;#&gt;</a:t>
            </a:r>
            <a:endParaRPr dirty="0" lang="en-US"/>
          </a:p>
        </p:txBody>
      </p:sp>
      <p:sp>
        <p:nvSpPr>
          <p:cNvPr id="28" name="Footer Placeholder 4"/>
          <p:cNvSpPr>
            <a:spLocks noGrp="true"/>
          </p:cNvSpPr>
          <p:nvPr>
            <p:ph idx="11" sz="quarter" type="ftr"/>
          </p:nvPr>
        </p:nvSpPr>
        <p:spPr/>
        <p:txBody>
          <a:bodyPr rtlCol="0"/>
          <a:lstStyle>
            <a:lvl1pPr lvl="0"/>
          </a:lstStyle>
          <a:p>
            <a:pPr/>
            <a:r>
              <a:rPr dirty="0" lang="en-US"/>
              <a:t>Footer</a:t>
            </a:r>
            <a:endParaRPr dirty="0" lang="en-US"/>
          </a:p>
        </p:txBody>
      </p:sp>
      <p:sp>
        <p:nvSpPr>
          <p:cNvPr id="29" name="Date Placeholder 3"/>
          <p:cNvSpPr>
            <a:spLocks noGrp="true"/>
          </p:cNvSpPr>
          <p:nvPr>
            <p:ph idx="10" sz="half" type="dt"/>
          </p:nvPr>
        </p:nvSpPr>
        <p:spPr/>
        <p:txBody>
          <a:bodyPr rtlCol="0"/>
          <a:lstStyle>
            <a:lvl1pPr lvl="0"/>
          </a:lstStyle>
          <a:p>
            <a:pPr/>
            <a:r>
              <a:rPr dirty="0" lang="en-US"/>
              <a:t>Date</a:t>
            </a:r>
            <a:endParaRPr dirty="0" lang="en-US"/>
          </a:p>
        </p:txBody>
      </p:sp>
    </p:spTree>
    <p:custDataLst>
      <p:tags r:id="rId3"/>
    </p:custDataLst>
  </p:cSld>
  <p:clrMapOvr>
    <a:masterClrMapping/>
  </p:clrMapOvr>
</p:sldLayout>
</file>

<file path=ppt/slideLayouts/slideLayout4.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true" type="twoObj">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a:lstStyle>
            <a:lvl1pPr lvl="0"/>
          </a:lstStyle>
          <a:p>
            <a:pPr/>
            <a:r>
              <a:rPr dirty="0" lang="en-US"/>
              <a:t>Click to edit Master title style</a:t>
            </a:r>
            <a:endParaRPr dirty="0" lang="en-US"/>
          </a:p>
        </p:txBody>
      </p:sp>
      <p:sp>
        <p:nvSpPr>
          <p:cNvPr id="3" name="Content Placeholder 2"/>
          <p:cNvSpPr>
            <a:spLocks noGrp="true"/>
          </p:cNvSpPr>
          <p:nvPr>
            <p:ph idx="1"/>
          </p:nvPr>
        </p:nvSpPr>
        <p:spPr>
          <a:xfrm rot="0">
            <a:off x="885825" y="1381125"/>
            <a:ext cx="3586111" cy="2870199"/>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Content Placeholder 2"/>
          <p:cNvSpPr>
            <a:spLocks noGrp="true"/>
          </p:cNvSpPr>
          <p:nvPr>
            <p:ph idx="2"/>
          </p:nvPr>
        </p:nvSpPr>
        <p:spPr>
          <a:xfrm rot="0">
            <a:off x="4675243" y="1381125"/>
            <a:ext cx="3586111" cy="2870199"/>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Slide Number Placeholder 6"/>
          <p:cNvSpPr>
            <a:spLocks noGrp="true"/>
          </p:cNvSpPr>
          <p:nvPr>
            <p:ph idx="12" sz="quarter" type="sldNum"/>
          </p:nvPr>
        </p:nvSpPr>
        <p:spPr/>
        <p:txBody>
          <a:bodyPr rtlCol="0"/>
          <a:lstStyle>
            <a:lvl1pPr lvl="0"/>
          </a:lstStyle>
          <a:p>
            <a:pPr/>
            <a:r>
              <a:rPr dirty="0" lang="en-US"/>
              <a:t>&lt;#&gt;</a:t>
            </a:r>
            <a:endParaRPr dirty="0" lang="en-US"/>
          </a:p>
        </p:txBody>
      </p:sp>
      <p:sp>
        <p:nvSpPr>
          <p:cNvPr id="6" name="Footer Placeholder 5"/>
          <p:cNvSpPr>
            <a:spLocks noGrp="true"/>
          </p:cNvSpPr>
          <p:nvPr>
            <p:ph idx="11" sz="quarter" type="ftr"/>
          </p:nvPr>
        </p:nvSpPr>
        <p:spPr/>
        <p:txBody>
          <a:bodyPr rtlCol="0"/>
          <a:lstStyle>
            <a:lvl1pPr lvl="0"/>
          </a:lstStyle>
          <a:p>
            <a:pPr/>
            <a:r>
              <a:rPr dirty="0" lang="en-US"/>
              <a:t>Footer</a:t>
            </a:r>
            <a:endParaRPr dirty="0" lang="en-US"/>
          </a:p>
        </p:txBody>
      </p:sp>
      <p:sp>
        <p:nvSpPr>
          <p:cNvPr id="7" name="Date Placeholder 4"/>
          <p:cNvSpPr>
            <a:spLocks noGrp="true"/>
          </p:cNvSpPr>
          <p:nvPr>
            <p:ph idx="10" sz="half" type="dt"/>
          </p:nvPr>
        </p:nvSpPr>
        <p:spPr/>
        <p:txBody>
          <a:bodyPr rtlCol="0"/>
          <a:lstStyle>
            <a:lvl1pPr lvl="0"/>
          </a:lstStyle>
          <a:p>
            <a:pPr/>
            <a:r>
              <a:rPr dirty="0" lang="en-US"/>
              <a:t>Date</a:t>
            </a:r>
            <a:endParaRPr dirty="0" lang="en-US"/>
          </a:p>
        </p:txBody>
      </p:sp>
    </p:spTree>
  </p:cSld>
  <p:clrMapOvr>
    <a:masterClrMapping/>
  </p:clrMapOvr>
</p:sldLayout>
</file>

<file path=ppt/slideLayouts/slideLayout5.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woTxTwoObj">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a:lstStyle>
            <a:lvl1pPr lvl="0"/>
          </a:lstStyle>
          <a:p>
            <a:pPr/>
            <a:r>
              <a:rPr dirty="0" lang="en-US"/>
              <a:t>Click to edit Master title style</a:t>
            </a:r>
            <a:endParaRPr dirty="0" lang="en-US"/>
          </a:p>
        </p:txBody>
      </p:sp>
      <p:sp>
        <p:nvSpPr>
          <p:cNvPr id="3" name="Text Placeholder 2"/>
          <p:cNvSpPr>
            <a:spLocks noGrp="true"/>
          </p:cNvSpPr>
          <p:nvPr>
            <p:ph idx="1" type="body"/>
          </p:nvPr>
        </p:nvSpPr>
        <p:spPr>
          <a:xfrm rot="0">
            <a:off x="885825" y="1387285"/>
            <a:ext cx="3586112" cy="540644"/>
          </a:xfrm>
          <a:prstGeom prst="rect">
            <a:avLst/>
          </a:prstGeom>
        </p:spPr>
        <p:txBody>
          <a:bodyPr anchor="ctr" rtlCol="0" vert="horz">
            <a:normAutofit fontScale="100000" lnSpcReduction="0"/>
          </a:bodyPr>
          <a:lstStyle>
            <a:lvl1pPr indent="0" lvl="0" marL="0">
              <a:buNone/>
              <a:defRPr b="0" cap="none" dirty="0" i="0" lang="en-US" sz="1800">
                <a:solidFill>
                  <a:schemeClr val="accent1"/>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4" name="Content Placeholder 2"/>
          <p:cNvSpPr>
            <a:spLocks noGrp="true"/>
          </p:cNvSpPr>
          <p:nvPr>
            <p:ph idx="2"/>
          </p:nvPr>
        </p:nvSpPr>
        <p:spPr>
          <a:xfrm rot="0">
            <a:off x="885825" y="1999637"/>
            <a:ext cx="3586111" cy="2380277"/>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Text Placeholder 4"/>
          <p:cNvSpPr>
            <a:spLocks noGrp="true"/>
          </p:cNvSpPr>
          <p:nvPr>
            <p:ph idx="3" type="body"/>
          </p:nvPr>
        </p:nvSpPr>
        <p:spPr>
          <a:xfrm rot="0">
            <a:off x="4678517" y="1387285"/>
            <a:ext cx="3582834" cy="540644"/>
          </a:xfrm>
          <a:prstGeom prst="rect">
            <a:avLst/>
          </a:prstGeom>
        </p:spPr>
        <p:txBody>
          <a:bodyPr anchor="ctr" rtlCol="0" vert="horz">
            <a:normAutofit fontScale="100000" lnSpcReduction="0"/>
          </a:bodyPr>
          <a:lstStyle>
            <a:lvl1pPr indent="0" lvl="0" marL="0">
              <a:buNone/>
              <a:defRPr b="0" cap="none" dirty="0" i="0" lang="en-US" sz="1800">
                <a:solidFill>
                  <a:schemeClr val="accent1"/>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6" name="Content Placeholder 2"/>
          <p:cNvSpPr>
            <a:spLocks noGrp="true"/>
          </p:cNvSpPr>
          <p:nvPr>
            <p:ph idx="4"/>
          </p:nvPr>
        </p:nvSpPr>
        <p:spPr>
          <a:xfrm rot="0">
            <a:off x="4675243" y="1999637"/>
            <a:ext cx="3586111" cy="2380277"/>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Slide Number Placeholder 6"/>
          <p:cNvSpPr>
            <a:spLocks noGrp="true"/>
          </p:cNvSpPr>
          <p:nvPr>
            <p:ph idx="12" sz="quarter" type="sldNum"/>
          </p:nvPr>
        </p:nvSpPr>
        <p:spPr/>
        <p:txBody>
          <a:bodyPr rtlCol="0"/>
          <a:lstStyle>
            <a:lvl1pPr lvl="0"/>
          </a:lstStyle>
          <a:p>
            <a:pPr/>
            <a:r>
              <a:rPr dirty="0" lang="en-US"/>
              <a:t>&lt;#&gt;</a:t>
            </a:r>
            <a:endParaRPr dirty="0" lang="en-US"/>
          </a:p>
        </p:txBody>
      </p:sp>
      <p:sp>
        <p:nvSpPr>
          <p:cNvPr id="8" name="Footer Placeholder 5"/>
          <p:cNvSpPr>
            <a:spLocks noGrp="true"/>
          </p:cNvSpPr>
          <p:nvPr>
            <p:ph idx="11" sz="quarter" type="ftr"/>
          </p:nvPr>
        </p:nvSpPr>
        <p:spPr/>
        <p:txBody>
          <a:bodyPr rtlCol="0"/>
          <a:lstStyle>
            <a:lvl1pPr lvl="0"/>
          </a:lstStyle>
          <a:p>
            <a:pPr/>
            <a:r>
              <a:rPr dirty="0" lang="en-US"/>
              <a:t>Footer</a:t>
            </a:r>
            <a:endParaRPr dirty="0" lang="en-US"/>
          </a:p>
        </p:txBody>
      </p:sp>
      <p:sp>
        <p:nvSpPr>
          <p:cNvPr id="9" name="Date Placeholder 4"/>
          <p:cNvSpPr>
            <a:spLocks noGrp="true"/>
          </p:cNvSpPr>
          <p:nvPr>
            <p:ph idx="10" sz="half" type="dt"/>
          </p:nvPr>
        </p:nvSpPr>
        <p:spPr/>
        <p:txBody>
          <a:bodyPr rtlCol="0"/>
          <a:lstStyle>
            <a:lvl1pPr lvl="0"/>
          </a:lstStyle>
          <a:p>
            <a:pPr/>
            <a:r>
              <a:rPr dirty="0" lang="en-US"/>
              <a:t>Date</a:t>
            </a:r>
            <a:endParaRPr dirty="0" lang="en-US"/>
          </a:p>
        </p:txBody>
      </p:sp>
    </p:spTree>
  </p:cSld>
  <p:clrMapOvr>
    <a:masterClrMapping/>
  </p:clrMapOvr>
</p:sldLayout>
</file>

<file path=ppt/slideLayouts/slideLayout6.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true" type="titleOnly">
  <p:cSld name="Title Only">
    <p:spTree>
      <p:nvGrpSpPr>
        <p:cNvPr id="1" name=""/>
        <p:cNvGrpSpPr/>
        <p:nvPr/>
      </p:nvGrpSpPr>
      <p:grpSpPr>
        <a:xfrm>
          <a:off x="0" y="0"/>
          <a:ext cx="0" cy="0"/>
          <a:chOff x="0" y="0"/>
          <a:chExt cx="0" cy="0"/>
        </a:xfrm>
      </p:grpSpPr>
      <p:sp>
        <p:nvSpPr>
          <p:cNvPr hidden="false" id="2" name="Title 1"/>
          <p:cNvSpPr>
            <a:spLocks noGrp="true"/>
          </p:cNvSpPr>
          <p:nvPr>
            <p:ph type="title"/>
          </p:nvPr>
        </p:nvSpPr>
        <p:spPr>
          <a:xfrm rot="0">
            <a:off x="1091927" y="2228850"/>
            <a:ext cx="6942802" cy="676716"/>
          </a:xfrm>
          <a:prstGeom prst="rect">
            <a:avLst/>
          </a:prstGeom>
        </p:spPr>
        <p:txBody>
          <a:bodyPr anchor="ctr" rtlCol="0" vert="horz"/>
          <a:lstStyle>
            <a:lvl1pPr algn="ctr" lvl="0">
              <a:defRPr b="1" dirty="0" lang="en-US" sz="4000">
                <a:latin typeface="+mn-lt"/>
              </a:defRPr>
            </a:lvl1pPr>
          </a:lstStyle>
          <a:p>
            <a:pPr/>
            <a:r>
              <a:rPr dirty="0" lang="en-US"/>
              <a:t>Click to edit Master title style</a:t>
            </a:r>
            <a:endParaRPr dirty="0" lang="en-US"/>
          </a:p>
        </p:txBody>
      </p:sp>
      <p:sp>
        <p:nvSpPr>
          <p:cNvPr hidden="false" id="3" name="Slide Number Placeholder 5"/>
          <p:cNvSpPr>
            <a:spLocks noGrp="true"/>
          </p:cNvSpPr>
          <p:nvPr>
            <p:ph idx="12" sz="quarter" type="sldNum"/>
          </p:nvPr>
        </p:nvSpPr>
        <p:spPr/>
        <p:txBody>
          <a:bodyPr rtlCol="0"/>
          <a:lstStyle>
            <a:lvl1pPr lvl="0"/>
          </a:lstStyle>
          <a:p>
            <a:pPr/>
            <a:r>
              <a:rPr dirty="0" lang="en-US"/>
              <a:t>&lt;#&gt;</a:t>
            </a:r>
            <a:endParaRPr dirty="0" lang="en-US"/>
          </a:p>
        </p:txBody>
      </p:sp>
      <p:sp>
        <p:nvSpPr>
          <p:cNvPr hidden="false" id="4" name="Footer Placeholder 4"/>
          <p:cNvSpPr>
            <a:spLocks noGrp="true"/>
          </p:cNvSpPr>
          <p:nvPr>
            <p:ph idx="11" sz="quarter" type="ftr"/>
          </p:nvPr>
        </p:nvSpPr>
        <p:spPr/>
        <p:txBody>
          <a:bodyPr rtlCol="0"/>
          <a:lstStyle>
            <a:lvl1pPr lvl="0"/>
          </a:lstStyle>
          <a:p>
            <a:pPr/>
            <a:r>
              <a:rPr dirty="0" lang="en-US"/>
              <a:t>Footer</a:t>
            </a:r>
            <a:endParaRPr dirty="0" lang="en-US"/>
          </a:p>
        </p:txBody>
      </p:sp>
      <p:sp>
        <p:nvSpPr>
          <p:cNvPr hidden="false" id="5" name="Date Placeholder 3"/>
          <p:cNvSpPr>
            <a:spLocks noGrp="true"/>
          </p:cNvSpPr>
          <p:nvPr>
            <p:ph idx="10" sz="half" type="dt"/>
          </p:nvPr>
        </p:nvSpPr>
        <p:spPr/>
        <p:txBody>
          <a:bodyPr rtlCol="0"/>
          <a:lstStyle>
            <a:lvl1pPr lvl="0"/>
          </a:lstStyle>
          <a:p>
            <a:pPr/>
            <a:r>
              <a:rPr dirty="0" lang="en-US"/>
              <a:t>Date</a:t>
            </a:r>
            <a:endParaRPr dirty="0" lang="en-US"/>
          </a:p>
        </p:txBody>
      </p:sp>
    </p:spTree>
  </p:cSld>
  <p:clrMapOvr>
    <a:masterClrMapping/>
  </p:clrMapOvr>
</p:sldLayout>
</file>

<file path=ppt/slideLayouts/slideLayout7.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true" type="blank">
  <p:cSld name="Blank">
    <p:spTree>
      <p:nvGrpSpPr>
        <p:cNvPr id="1" name=""/>
        <p:cNvGrpSpPr/>
        <p:nvPr/>
      </p:nvGrpSpPr>
      <p:grpSpPr>
        <a:xfrm>
          <a:off x="0" y="0"/>
          <a:ext cx="0" cy="0"/>
          <a:chOff x="0" y="0"/>
          <a:chExt cx="0" cy="0"/>
        </a:xfrm>
      </p:grpSpPr>
      <p:sp>
        <p:nvSpPr>
          <p:cNvPr id="2" name="Slide Number Placeholder 3"/>
          <p:cNvSpPr>
            <a:spLocks noGrp="true"/>
          </p:cNvSpPr>
          <p:nvPr>
            <p:ph idx="12" sz="quarter" type="sldNum"/>
          </p:nvPr>
        </p:nvSpPr>
        <p:spPr/>
        <p:txBody>
          <a:bodyPr rtlCol="0"/>
          <a:lstStyle>
            <a:lvl1pPr lvl="0"/>
          </a:lstStyle>
          <a:p>
            <a:pPr/>
            <a:r>
              <a:rPr dirty="0" lang="en-US"/>
              <a:t>&lt;#&gt;</a:t>
            </a:r>
            <a:endParaRPr dirty="0" lang="en-US"/>
          </a:p>
        </p:txBody>
      </p:sp>
      <p:sp>
        <p:nvSpPr>
          <p:cNvPr id="3" name="Footer Placeholder 2"/>
          <p:cNvSpPr>
            <a:spLocks noGrp="true"/>
          </p:cNvSpPr>
          <p:nvPr>
            <p:ph idx="11" sz="quarter" type="ftr"/>
          </p:nvPr>
        </p:nvSpPr>
        <p:spPr/>
        <p:txBody>
          <a:bodyPr rtlCol="0"/>
          <a:lstStyle>
            <a:lvl1pPr lvl="0"/>
          </a:lstStyle>
          <a:p>
            <a:pPr/>
            <a:r>
              <a:rPr dirty="0" lang="en-US"/>
              <a:t>Footer</a:t>
            </a:r>
            <a:endParaRPr dirty="0" lang="en-US"/>
          </a:p>
        </p:txBody>
      </p:sp>
      <p:sp>
        <p:nvSpPr>
          <p:cNvPr id="4" name="Date Placeholder 1"/>
          <p:cNvSpPr>
            <a:spLocks noGrp="true"/>
          </p:cNvSpPr>
          <p:nvPr>
            <p:ph idx="10" sz="half" type="dt"/>
          </p:nvPr>
        </p:nvSpPr>
        <p:spPr/>
        <p:txBody>
          <a:bodyPr rtlCol="0"/>
          <a:lstStyle>
            <a:lvl1pPr lvl="0"/>
          </a:lstStyle>
          <a:p>
            <a:pPr/>
            <a:r>
              <a:rPr dirty="0" lang="en-US"/>
              <a:t>Date</a:t>
            </a:r>
            <a:endParaRPr dirty="0" lang="en-US"/>
          </a:p>
        </p:txBody>
      </p:sp>
    </p:spTree>
  </p:cSld>
  <p:clrMapOvr>
    <a:masterClrMapping/>
  </p:clrMapOvr>
</p:sldLayout>
</file>

<file path=ppt/slideLayouts/slideLayout8.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true" type="objTx">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a:lstStyle>
            <a:lvl1pPr lvl="0"/>
          </a:lstStyle>
          <a:p>
            <a:pPr/>
            <a:r>
              <a:rPr dirty="0" lang="en-US"/>
              <a:t>Click to edit Master title style</a:t>
            </a:r>
            <a:endParaRPr dirty="0" lang="en-US"/>
          </a:p>
        </p:txBody>
      </p:sp>
      <p:sp>
        <p:nvSpPr>
          <p:cNvPr id="3" name="Content Placeholder 2"/>
          <p:cNvSpPr>
            <a:spLocks noGrp="true"/>
          </p:cNvSpPr>
          <p:nvPr>
            <p:ph idx="1"/>
          </p:nvPr>
        </p:nvSpPr>
        <p:spPr>
          <a:xfrm rot="0">
            <a:off x="3776758" y="1341439"/>
            <a:ext cx="4484595" cy="3000375"/>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Text Placeholder 3"/>
          <p:cNvSpPr>
            <a:spLocks noGrp="true"/>
          </p:cNvSpPr>
          <p:nvPr>
            <p:ph idx="2" type="body"/>
          </p:nvPr>
        </p:nvSpPr>
        <p:spPr>
          <a:xfrm rot="0">
            <a:off x="885825" y="1341600"/>
            <a:ext cx="2822399" cy="2984400"/>
          </a:xfrm>
        </p:spPr>
        <p:txBody>
          <a:bodyPr anchor="t" bIns="45720" lIns="91440" rIns="91440" rtlCol="0" tIns="93600" vert="horz">
            <a:normAutofit/>
          </a:bodyPr>
          <a:lstStyle>
            <a:lvl1pPr indent="0" lvl="0" marL="0">
              <a:lnSpc>
                <a:spcPct val="100000"/>
              </a:lnSpc>
              <a:buNone/>
              <a:defRPr dirty="0" lang="en-US">
                <a:latin typeface="+mn-lt"/>
              </a:defRPr>
            </a:lvl1pPr>
          </a:lstStyle>
          <a:p>
            <a:pPr/>
            <a:r>
              <a:rPr dirty="0" lang="en-US"/>
              <a:t>Click to edit Master text styles</a:t>
            </a:r>
            <a:endParaRPr dirty="0" lang="en-US"/>
          </a:p>
        </p:txBody>
      </p:sp>
      <p:sp>
        <p:nvSpPr>
          <p:cNvPr id="5" name="Slide Number Placeholder 3"/>
          <p:cNvSpPr>
            <a:spLocks noGrp="true"/>
          </p:cNvSpPr>
          <p:nvPr>
            <p:ph idx="12" sz="quarter" type="sldNum"/>
          </p:nvPr>
        </p:nvSpPr>
        <p:spPr/>
        <p:txBody>
          <a:bodyPr rtlCol="0"/>
          <a:lstStyle>
            <a:lvl1pPr lvl="0"/>
          </a:lstStyle>
          <a:p>
            <a:pPr/>
            <a:r>
              <a:rPr dirty="0" lang="en-US"/>
              <a:t>&lt;#&gt;</a:t>
            </a:r>
            <a:endParaRPr dirty="0" lang="en-US"/>
          </a:p>
        </p:txBody>
      </p:sp>
      <p:sp>
        <p:nvSpPr>
          <p:cNvPr id="6" name="Footer Placeholder 2"/>
          <p:cNvSpPr>
            <a:spLocks noGrp="true"/>
          </p:cNvSpPr>
          <p:nvPr>
            <p:ph idx="11" sz="quarter" type="ftr"/>
          </p:nvPr>
        </p:nvSpPr>
        <p:spPr/>
        <p:txBody>
          <a:bodyPr rtlCol="0"/>
          <a:lstStyle>
            <a:lvl1pPr lvl="0"/>
          </a:lstStyle>
          <a:p>
            <a:pPr/>
            <a:r>
              <a:rPr dirty="0" lang="en-US"/>
              <a:t>Footer</a:t>
            </a:r>
            <a:endParaRPr dirty="0" lang="en-US"/>
          </a:p>
        </p:txBody>
      </p:sp>
      <p:sp>
        <p:nvSpPr>
          <p:cNvPr id="7" name="Date Placeholder 1"/>
          <p:cNvSpPr>
            <a:spLocks noGrp="true"/>
          </p:cNvSpPr>
          <p:nvPr>
            <p:ph idx="10" sz="half" type="dt"/>
          </p:nvPr>
        </p:nvSpPr>
        <p:spPr/>
        <p:txBody>
          <a:bodyPr rtlCol="0"/>
          <a:lstStyle>
            <a:lvl1pPr lvl="0"/>
          </a:lstStyle>
          <a:p>
            <a:pPr/>
            <a:r>
              <a:rPr dirty="0" lang="en-US"/>
              <a:t>Date</a:t>
            </a:r>
            <a:endParaRPr dirty="0" lang="en-US"/>
          </a:p>
        </p:txBody>
      </p:sp>
    </p:spTree>
  </p:cSld>
  <p:clrMapOvr>
    <a:masterClrMapping/>
  </p:clrMapOvr>
</p:sldLayout>
</file>

<file path=ppt/slideLayouts/slideLayout9.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type="picTx">
  <p:cSld name="Picture with Caption">
    <p:bg>
      <p:bgPr>
        <a:gradFill rotWithShape="1">
          <a:gsLst>
            <a:gs pos="0">
              <a:srgbClr val="55124f"/>
            </a:gs>
            <a:gs pos="100000">
              <a:srgbClr val="bd2b5b"/>
            </a:gs>
          </a:gsLst>
          <a:lin ang="3360000" scaled="0"/>
        </a:gradFill>
        <a:effectLst/>
      </p:bgPr>
    </p:bg>
    <p:spTree>
      <p:nvGrpSpPr>
        <p:cNvPr id="1" name=""/>
        <p:cNvGrpSpPr/>
        <p:nvPr/>
      </p:nvGrpSpPr>
      <p:grpSpPr>
        <a:xfrm>
          <a:off x="0" y="0"/>
          <a:ext cx="0" cy="0"/>
          <a:chOff x="0" y="0"/>
          <a:chExt cx="0" cy="0"/>
        </a:xfrm>
      </p:grpSpPr>
      <p:sp>
        <p:nvSpPr>
          <p:cNvPr hidden="false" id="2" name=""/>
          <p:cNvSpPr txBox="1">
            <a:spLocks noGrp="true"/>
          </p:cNvSpPr>
          <p:nvPr/>
        </p:nvSpPr>
        <p:spPr>
          <a:xfrm rot="0">
            <a:off x="6123448" y="4771233"/>
            <a:ext cx="2133600" cy="273844"/>
          </a:xfrm>
          <a:prstGeom prst="rect">
            <a:avLst/>
          </a:prstGeom>
        </p:spPr>
        <p:txBody>
          <a:bodyPr anchor="ctr" bIns="45720" lIns="91440" rIns="91440" rtlCol="0" tIns="45720" vert="horz"/>
          <a:lstStyle>
            <a:lvl1pPr algn="r" lvl="0">
              <a:defRPr b="0" dirty="0" i="0" lang="en-US" sz="600">
                <a:solidFill>
                  <a:schemeClr val="bg1">
                    <a:lumMod val="50000"/>
                  </a:schemeClr>
                </a:solidFill>
                <a:latin typeface="+mn-lt"/>
              </a:defRPr>
            </a:lvl1pPr>
          </a:lstStyle>
          <a:p>
            <a:pPr/>
            <a:r>
              <a:rPr dirty="0" lang="en-US">
                <a:solidFill>
                  <a:schemeClr val="bg1">
                    <a:lumMod val="75000"/>
                  </a:schemeClr>
                </a:solidFill>
              </a:rPr>
              <a:t>&lt;#&gt;</a:t>
            </a:r>
            <a:endParaRPr dirty="0" lang="en-US">
              <a:solidFill>
                <a:schemeClr val="bg1">
                  <a:lumMod val="75000"/>
                </a:schemeClr>
              </a:solidFill>
            </a:endParaRPr>
          </a:p>
        </p:txBody>
      </p:sp>
      <p:sp>
        <p:nvSpPr>
          <p:cNvPr id="3" name=""/>
          <p:cNvSpPr/>
          <p:nvPr/>
        </p:nvSpPr>
        <p:spPr>
          <a:xfrm flipH="false" flipV="false" rot="0">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4" name=""/>
          <p:cNvSpPr/>
          <p:nvPr/>
        </p:nvSpPr>
        <p:spPr>
          <a:xfrm flipH="false" flipV="false" rot="0">
            <a:off x="4692755" y="-14228"/>
            <a:ext cx="4451060" cy="5179070"/>
          </a:xfrm>
          <a:prstGeom prst="rect">
            <a:avLst/>
          </a:prstGeom>
          <a:gradFill rotWithShape="1">
            <a:gsLst>
              <a:gs pos="19824">
                <a:schemeClr val="tx1">
                  <a:alpha val="0"/>
                </a:schemeClr>
              </a:gs>
              <a:gs pos="100000">
                <a:schemeClr val="tx1">
                  <a:alpha val="55000"/>
                </a:schemeClr>
              </a:gs>
            </a:gsLst>
            <a:lin ang="204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
          <p:cNvSpPr/>
          <p:nvPr/>
        </p:nvSpPr>
        <p:spPr>
          <a:xfrm flipH="false" flipV="false" rot="0">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6" name=""/>
          <p:cNvSpPr/>
          <p:nvPr/>
        </p:nvSpPr>
        <p:spPr>
          <a:xfrm flipH="false" flipV="false" rot="16200000">
            <a:off x="4725635" y="755732"/>
            <a:ext cx="4440973" cy="4362586"/>
          </a:xfrm>
          <a:custGeom>
            <a:avLst/>
            <a:gdLst/>
            <a:ahLst/>
            <a:cxnLst/>
            <a:rect b="b" l="0" r="r" t="0"/>
            <a:pathLst>
              <a:path h="1932410" w="2707994">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7" name=""/>
          <p:cNvSpPr/>
          <p:nvPr/>
        </p:nvSpPr>
        <p:spPr>
          <a:xfrm flipH="false" flipV="false" rot="0">
            <a:off x="4636119" y="-38100"/>
            <a:ext cx="4469780" cy="3884341"/>
          </a:xfrm>
          <a:custGeom>
            <a:avLst/>
            <a:gdLst/>
            <a:ahLst/>
            <a:cxnLst/>
            <a:rect b="b" l="0" r="r" t="0"/>
            <a:pathLst>
              <a:path h="3884341" w="5417635">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8" name=""/>
          <p:cNvSpPr/>
          <p:nvPr/>
        </p:nvSpPr>
        <p:spPr>
          <a:xfrm flipH="false" flipV="false" rot="16200000">
            <a:off x="4744606" y="755732"/>
            <a:ext cx="4440973" cy="4362586"/>
          </a:xfrm>
          <a:custGeom>
            <a:avLst/>
            <a:gdLst/>
            <a:ahLst/>
            <a:cxnLst/>
            <a:rect b="b" l="0" r="r" t="0"/>
            <a:pathLst>
              <a:path h="1932410" w="2707994">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9" name=""/>
          <p:cNvSpPr/>
          <p:nvPr/>
        </p:nvSpPr>
        <p:spPr>
          <a:xfrm flipH="false" flipV="false" rot="5400000">
            <a:off x="1955108" y="-1983591"/>
            <a:ext cx="5169963" cy="9108091"/>
          </a:xfrm>
          <a:custGeom>
            <a:avLst/>
            <a:gdLst/>
            <a:ahLst/>
            <a:cxnLst/>
            <a:rect b="b" l="0" r="r" t="0"/>
            <a:pathLst>
              <a:path h="9108091" w="5169963">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0" name=""/>
          <p:cNvSpPr/>
          <p:nvPr/>
        </p:nvSpPr>
        <p:spPr>
          <a:xfrm flipH="false" flipV="false" rot="5400000">
            <a:off x="974448" y="-972261"/>
            <a:ext cx="5160099" cy="7114107"/>
          </a:xfrm>
          <a:custGeom>
            <a:avLst/>
            <a:gdLst/>
            <a:ahLst/>
            <a:cxnLst/>
            <a:rect b="b" l="0" r="r" t="0"/>
            <a:pathLst>
              <a:path h="7114108" w="5160100">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1" name=""/>
          <p:cNvSpPr/>
          <p:nvPr/>
        </p:nvSpPr>
        <p:spPr>
          <a:xfrm flipH="false" flipV="false" rot="5400000">
            <a:off x="1069860" y="488982"/>
            <a:ext cx="4154797" cy="5083097"/>
          </a:xfrm>
          <a:custGeom>
            <a:avLst/>
            <a:gdLst/>
            <a:ahLst/>
            <a:cxnLst/>
            <a:rect b="b" l="0" r="r" t="0"/>
            <a:pathLst>
              <a:path h="5083098" w="4154797">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2" name=""/>
          <p:cNvSpPr/>
          <p:nvPr/>
        </p:nvSpPr>
        <p:spPr>
          <a:xfrm flipH="false" flipV="false" rot="0">
            <a:off x="4484194" y="-33396"/>
            <a:ext cx="2494159" cy="2025625"/>
          </a:xfrm>
          <a:custGeom>
            <a:avLst/>
            <a:gdLst/>
            <a:ahLst/>
            <a:cxnLst/>
            <a:rect b="b" l="0" r="r" t="0"/>
            <a:pathLst>
              <a:path h="2025626" w="2494160">
                <a:moveTo>
                  <a:pt x="0" y="9525"/>
                </a:moveTo>
                <a:lnTo>
                  <a:pt x="142085" y="0"/>
                </a:lnTo>
                <a:lnTo>
                  <a:pt x="2494159" y="2025626"/>
                </a:lnTo>
                <a:close/>
              </a:path>
            </a:pathLst>
          </a:custGeom>
          <a:solidFill>
            <a:schemeClr val="accent3">
              <a:alpha val="13999"/>
              <a:lumMod val="75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3" name=""/>
          <p:cNvSpPr/>
          <p:nvPr/>
        </p:nvSpPr>
        <p:spPr>
          <a:xfrm flipH="false" flipV="false" rot="0">
            <a:off x="-12238" y="-14228"/>
            <a:ext cx="7199675" cy="4069269"/>
          </a:xfrm>
          <a:custGeom>
            <a:avLst/>
            <a:gdLst/>
            <a:ahLst/>
            <a:cxnLst/>
            <a:rect b="b" l="0" r="r" t="0"/>
            <a:pathLst>
              <a:path h="4069270" w="7199675">
                <a:moveTo>
                  <a:pt x="0" y="18971"/>
                </a:moveTo>
                <a:lnTo>
                  <a:pt x="199314" y="0"/>
                </a:lnTo>
                <a:lnTo>
                  <a:pt x="7199676" y="4069270"/>
                </a:lnTo>
                <a:close/>
              </a:path>
            </a:pathLst>
          </a:custGeom>
          <a:solidFill>
            <a:schemeClr val="accent3">
              <a:alpha val="35000"/>
              <a:lumMod val="50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4" name=""/>
          <p:cNvSpPr/>
          <p:nvPr/>
        </p:nvSpPr>
        <p:spPr>
          <a:xfrm flipH="false" flipV="false" rot="0">
            <a:off x="16415" y="2803116"/>
            <a:ext cx="2864614" cy="777651"/>
          </a:xfrm>
          <a:custGeom>
            <a:avLst/>
            <a:gdLst/>
            <a:ahLst/>
            <a:cxnLst/>
            <a:rect b="b" l="0" r="r" t="0"/>
            <a:pathLst>
              <a:path h="777651" w="2864614">
                <a:moveTo>
                  <a:pt x="0" y="94697"/>
                </a:moveTo>
                <a:lnTo>
                  <a:pt x="9485" y="0"/>
                </a:lnTo>
                <a:lnTo>
                  <a:pt x="2864614" y="777651"/>
                </a:lnTo>
                <a:close/>
              </a:path>
            </a:pathLst>
          </a:custGeom>
          <a:solidFill>
            <a:schemeClr val="bg1">
              <a:alpha val="2999"/>
              <a:lumMod val="85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5" name=""/>
          <p:cNvSpPr/>
          <p:nvPr/>
        </p:nvSpPr>
        <p:spPr>
          <a:xfrm flipH="true" flipV="false" rot="0">
            <a:off x="2956913" y="4742"/>
            <a:ext cx="2067834" cy="2371369"/>
          </a:xfrm>
          <a:custGeom>
            <a:avLst/>
            <a:gdLst/>
            <a:ahLst/>
            <a:cxnLst/>
            <a:rect b="b" l="0" r="r" t="0"/>
            <a:pathLst>
              <a:path h="2371370" w="2067834">
                <a:moveTo>
                  <a:pt x="1944523" y="0"/>
                </a:moveTo>
                <a:lnTo>
                  <a:pt x="2067834" y="9485"/>
                </a:lnTo>
                <a:lnTo>
                  <a:pt x="0" y="2371369"/>
                </a:lnTo>
                <a:close/>
              </a:path>
            </a:pathLst>
          </a:custGeom>
          <a:solidFill>
            <a:schemeClr val="tx1">
              <a:alpha val="6000"/>
              <a:lumMod val="95000"/>
              <a:lumOff val="5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6" name=""/>
          <p:cNvSpPr/>
          <p:nvPr/>
        </p:nvSpPr>
        <p:spPr>
          <a:xfrm flipH="false" flipV="false" rot="0">
            <a:off x="6419112" y="2451996"/>
            <a:ext cx="2712846" cy="2703400"/>
          </a:xfrm>
          <a:custGeom>
            <a:avLst/>
            <a:gdLst/>
            <a:ahLst/>
            <a:cxnLst/>
            <a:rect b="b" l="0" r="r" t="0"/>
            <a:pathLst>
              <a:path h="2703400" w="2712846">
                <a:moveTo>
                  <a:pt x="0" y="0"/>
                </a:moveTo>
                <a:lnTo>
                  <a:pt x="2712846" y="2693875"/>
                </a:lnTo>
                <a:lnTo>
                  <a:pt x="2665617" y="2703400"/>
                </a:lnTo>
                <a:close/>
              </a:path>
            </a:pathLst>
          </a:custGeom>
          <a:solidFill>
            <a:schemeClr val="accent3">
              <a:alpha val="52999"/>
              <a:lumMod val="50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7" name=""/>
          <p:cNvSpPr/>
          <p:nvPr/>
        </p:nvSpPr>
        <p:spPr>
          <a:xfrm flipH="false" flipV="false" rot="0">
            <a:off x="-12040" y="2871728"/>
            <a:ext cx="2248058" cy="2264657"/>
          </a:xfrm>
          <a:custGeom>
            <a:avLst/>
            <a:gdLst/>
            <a:ahLst/>
            <a:cxnLst/>
            <a:rect b="b" l="0" r="r" t="0"/>
            <a:pathLst>
              <a:path h="1875753" w="1764299">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8" name=""/>
          <p:cNvSpPr/>
          <p:nvPr/>
        </p:nvSpPr>
        <p:spPr>
          <a:xfrm flipH="false" flipV="false" rot="0">
            <a:off x="2805027" y="3656651"/>
            <a:ext cx="2219720" cy="1470367"/>
          </a:xfrm>
          <a:custGeom>
            <a:avLst/>
            <a:gdLst/>
            <a:ahLst/>
            <a:cxnLst/>
            <a:rect b="b" l="0" r="r" t="0"/>
            <a:pathLst>
              <a:path h="1470368" w="2219720">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9" name=""/>
          <p:cNvSpPr/>
          <p:nvPr/>
        </p:nvSpPr>
        <p:spPr>
          <a:xfrm flipH="false" flipV="false" rot="0">
            <a:off x="1230556" y="3457456"/>
            <a:ext cx="1603045" cy="1669444"/>
          </a:xfrm>
          <a:custGeom>
            <a:avLst/>
            <a:gdLst/>
            <a:ahLst/>
            <a:cxnLst/>
            <a:rect b="b" l="0" r="r" t="0"/>
            <a:pathLst>
              <a:path h="1669444" w="1603046">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20" name=""/>
          <p:cNvSpPr/>
          <p:nvPr/>
        </p:nvSpPr>
        <p:spPr>
          <a:xfrm flipH="false" flipV="false" rot="480000">
            <a:off x="7390638" y="2043194"/>
            <a:ext cx="827551" cy="1116592"/>
          </a:xfrm>
          <a:custGeom>
            <a:avLst/>
            <a:gdLst/>
            <a:ahLst/>
            <a:cxnLst/>
            <a:rect b="b" l="0" r="r" t="0"/>
            <a:pathLst>
              <a:path h="1116592" w="827551">
                <a:moveTo>
                  <a:pt x="0" y="0"/>
                </a:moveTo>
                <a:lnTo>
                  <a:pt x="827551" y="301623"/>
                </a:lnTo>
                <a:lnTo>
                  <a:pt x="298746" y="1116592"/>
                </a:lnTo>
                <a:close/>
              </a:path>
            </a:pathLst>
          </a:custGeom>
          <a:solidFill>
            <a:schemeClr val="accent1">
              <a:alpha val="13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21" name=""/>
          <p:cNvSpPr/>
          <p:nvPr/>
        </p:nvSpPr>
        <p:spPr>
          <a:xfrm flipH="false" flipV="false" rot="2100000">
            <a:off x="6335469" y="2190549"/>
            <a:ext cx="1402654" cy="2427026"/>
          </a:xfrm>
          <a:custGeom>
            <a:avLst/>
            <a:gdLst/>
            <a:ahLst/>
            <a:cxnLst/>
            <a:rect b="b" l="0" r="r" t="0"/>
            <a:pathLst>
              <a:path h="2427027" w="1402655">
                <a:moveTo>
                  <a:pt x="0" y="2427027"/>
                </a:moveTo>
                <a:lnTo>
                  <a:pt x="1364022" y="0"/>
                </a:lnTo>
                <a:lnTo>
                  <a:pt x="1402655" y="45854"/>
                </a:lnTo>
                <a:close/>
              </a:path>
            </a:pathLst>
          </a:custGeom>
          <a:gradFill rotWithShape="1">
            <a:gsLst>
              <a:gs pos="0">
                <a:schemeClr val="accent2">
                  <a:alpha val="0"/>
                  <a:lumMod val="75000"/>
                </a:schemeClr>
              </a:gs>
              <a:gs pos="100000">
                <a:schemeClr val="accent2">
                  <a:lumMod val="75000"/>
                </a:schemeClr>
              </a:gs>
            </a:gsLst>
            <a:lin ang="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22" name=""/>
          <p:cNvSpPr/>
          <p:nvPr/>
        </p:nvSpPr>
        <p:spPr>
          <a:xfrm flipH="false" flipV="false" rot="0">
            <a:off x="4791425" y="1344822"/>
            <a:ext cx="1308995" cy="981746"/>
          </a:xfrm>
          <a:custGeom>
            <a:avLst/>
            <a:gdLst/>
            <a:ahLst/>
            <a:cxnLst/>
            <a:rect b="b" l="0" r="r" t="0"/>
            <a:pathLst>
              <a:path h="1574589" w="2210116">
                <a:moveTo>
                  <a:pt x="0" y="0"/>
                </a:moveTo>
                <a:lnTo>
                  <a:pt x="2210116" y="28456"/>
                </a:lnTo>
                <a:lnTo>
                  <a:pt x="815751" y="1574589"/>
                </a:lnTo>
                <a:close/>
              </a:path>
            </a:pathLst>
          </a:custGeom>
          <a:gradFill rotWithShape="1">
            <a:gsLst>
              <a:gs pos="0">
                <a:schemeClr val="tx2">
                  <a:alpha val="45000"/>
                  <a:lumMod val="75000"/>
                  <a:lumOff val="25000"/>
                </a:schemeClr>
              </a:gs>
              <a:gs pos="64758">
                <a:schemeClr val="tx2">
                  <a:alpha val="0"/>
                  <a:lumMod val="75000"/>
                  <a:lumOff val="25000"/>
                </a:schemeClr>
              </a:gs>
            </a:gsLst>
            <a:lin ang="132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23" name=""/>
          <p:cNvSpPr/>
          <p:nvPr/>
        </p:nvSpPr>
        <p:spPr>
          <a:xfrm flipH="false" flipV="false" rot="0">
            <a:off x="4879941" y="1783209"/>
            <a:ext cx="328079" cy="257372"/>
          </a:xfrm>
          <a:custGeom>
            <a:avLst/>
            <a:gdLst/>
            <a:ahLst/>
            <a:cxnLst/>
            <a:rect b="b" l="0" r="r" t="0"/>
            <a:pathLst>
              <a:path h="1574589" w="2210116">
                <a:moveTo>
                  <a:pt x="0" y="0"/>
                </a:moveTo>
                <a:lnTo>
                  <a:pt x="2210116" y="28456"/>
                </a:lnTo>
                <a:lnTo>
                  <a:pt x="815751" y="1574589"/>
                </a:lnTo>
                <a:close/>
              </a:path>
            </a:pathLst>
          </a:custGeom>
          <a:solidFill>
            <a:schemeClr val="accent2">
              <a:lumMod val="75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24" name="Title 1"/>
          <p:cNvSpPr>
            <a:spLocks noGrp="true"/>
          </p:cNvSpPr>
          <p:nvPr>
            <p:ph type="title"/>
          </p:nvPr>
        </p:nvSpPr>
        <p:spPr/>
        <p:txBody>
          <a:bodyPr rtlCol="0"/>
          <a:lstStyle>
            <a:lvl1pPr lvl="0">
              <a:defRPr dirty="0" lang="en-US">
                <a:solidFill>
                  <a:srgbClr val="ffffff"/>
                </a:solidFill>
              </a:defRPr>
            </a:lvl1pPr>
          </a:lstStyle>
          <a:p>
            <a:pPr/>
            <a:r>
              <a:rPr dirty="0" lang="en-US"/>
              <a:t>Click to edit Master title style</a:t>
            </a:r>
            <a:endParaRPr dirty="0" lang="en-US"/>
          </a:p>
        </p:txBody>
      </p:sp>
      <p:sp>
        <p:nvSpPr>
          <p:cNvPr id="25" name="Picture Placeholder 2"/>
          <p:cNvSpPr>
            <a:spLocks noGrp="true"/>
          </p:cNvSpPr>
          <p:nvPr>
            <p:ph idx="1" type="pic"/>
          </p:nvPr>
        </p:nvSpPr>
        <p:spPr>
          <a:xfrm rot="0">
            <a:off x="5027302" y="1352550"/>
            <a:ext cx="3243934" cy="2964824"/>
          </a:xfrm>
          <a:custGeom>
            <a:avLst/>
            <a:gdLst/>
            <a:ahLst/>
            <a:cxnLst/>
            <a:rect b="b" l="0" r="r" t="0"/>
            <a:pathLst>
              <a:path h="2964824" w="3243935">
                <a:moveTo>
                  <a:pt x="0" y="0"/>
                </a:moveTo>
                <a:lnTo>
                  <a:pt x="3243935" y="1430450"/>
                </a:lnTo>
                <a:lnTo>
                  <a:pt x="8655" y="2964824"/>
                </a:lnTo>
                <a:close/>
              </a:path>
            </a:pathLst>
          </a:custGeom>
          <a:solidFill>
            <a:schemeClr val="bg1"/>
          </a:solidFill>
          <a:ln w="38100">
            <a:noFill/>
            <a:miter lim="800000"/>
          </a:ln>
        </p:spPr>
        <p:txBody>
          <a:bodyPr rtlCol="0"/>
          <a:lstStyle/>
          <a:p>
            <a:pPr/>
            <a:r>
              <a:rPr dirty="0" lang="en-US"/>
              <a:t>Click icon to add picture</a:t>
            </a:r>
            <a:endParaRPr dirty="0" lang="en-US"/>
          </a:p>
        </p:txBody>
      </p:sp>
      <p:sp>
        <p:nvSpPr>
          <p:cNvPr id="26" name="Text Placeholder 3"/>
          <p:cNvSpPr>
            <a:spLocks noGrp="true"/>
          </p:cNvSpPr>
          <p:nvPr>
            <p:ph idx="2" type="body"/>
          </p:nvPr>
        </p:nvSpPr>
        <p:spPr>
          <a:xfrm rot="0">
            <a:off x="885825" y="1291329"/>
            <a:ext cx="3598171" cy="2952750"/>
          </a:xfrm>
        </p:spPr>
        <p:txBody>
          <a:bodyPr anchor="t" bIns="45720" lIns="91440" rIns="91440" rtlCol="0" tIns="93600" vert="horz">
            <a:normAutofit/>
          </a:bodyPr>
          <a:lstStyle>
            <a:lvl1pPr indent="0" lvl="0" marL="0">
              <a:lnSpc>
                <a:spcPct val="100000"/>
              </a:lnSpc>
              <a:buNone/>
              <a:defRPr dirty="0" lang="en-US">
                <a:solidFill>
                  <a:schemeClr val="bg1"/>
                </a:solidFill>
                <a:latin typeface="+mn-lt"/>
              </a:defRPr>
            </a:lvl1pPr>
          </a:lstStyle>
          <a:p>
            <a:pPr/>
            <a:r>
              <a:rPr dirty="0" lang="en-US"/>
              <a:t>Click to edit Master text styles</a:t>
            </a:r>
            <a:endParaRPr dirty="0" lang="en-US"/>
          </a:p>
        </p:txBody>
      </p:sp>
      <p:sp>
        <p:nvSpPr>
          <p:cNvPr id="27" name="Slide Number Placeholder 4"/>
          <p:cNvSpPr>
            <a:spLocks noGrp="true"/>
          </p:cNvSpPr>
          <p:nvPr>
            <p:ph idx="12" sz="quarter" type="sldNum"/>
          </p:nvPr>
        </p:nvSpPr>
        <p:spPr/>
        <p:txBody>
          <a:bodyPr rtlCol="0"/>
          <a:lstStyle>
            <a:lvl1pPr lvl="0"/>
          </a:lstStyle>
          <a:p>
            <a:pPr/>
            <a:r>
              <a:rPr dirty="0" lang="en-US"/>
              <a:t>&lt;#&gt;</a:t>
            </a:r>
            <a:endParaRPr dirty="0" lang="en-US"/>
          </a:p>
        </p:txBody>
      </p:sp>
      <p:sp>
        <p:nvSpPr>
          <p:cNvPr id="28" name="Footer Placeholder 3"/>
          <p:cNvSpPr>
            <a:spLocks noGrp="true"/>
          </p:cNvSpPr>
          <p:nvPr>
            <p:ph idx="11" sz="quarter" type="ftr"/>
          </p:nvPr>
        </p:nvSpPr>
        <p:spPr/>
        <p:txBody>
          <a:bodyPr rtlCol="0"/>
          <a:lstStyle>
            <a:lvl1pPr lvl="0"/>
          </a:lstStyle>
          <a:p>
            <a:pPr/>
            <a:r>
              <a:rPr dirty="0" lang="en-US"/>
              <a:t>Footer</a:t>
            </a:r>
            <a:endParaRPr dirty="0" lang="en-US"/>
          </a:p>
        </p:txBody>
      </p:sp>
      <p:sp>
        <p:nvSpPr>
          <p:cNvPr id="29" name="Date Placeholder 1"/>
          <p:cNvSpPr>
            <a:spLocks noGrp="true"/>
          </p:cNvSpPr>
          <p:nvPr>
            <p:ph idx="10" sz="half" type="dt"/>
          </p:nvPr>
        </p:nvSpPr>
        <p:spPr/>
        <p:txBody>
          <a:bodyPr rtlCol="0"/>
          <a:lstStyle>
            <a:lvl1pPr lvl="0"/>
          </a:lstStyle>
          <a:p>
            <a:pPr/>
            <a:r>
              <a:rPr dirty="0" lang="en-US"/>
              <a:t>Date</a:t>
            </a:r>
            <a:endParaRPr dirty="0" lang="en-US"/>
          </a:p>
        </p:txBody>
      </p:sp>
    </p:spTree>
  </p:cSld>
  <p:clrMapOvr>
    <a:masterClrMapping/>
  </p:clrMapOvr>
</p:sldLayout>
</file>

<file path=ppt/slideMasters/_rels/slideMaster1.xml.rels><?xml version="1.0" encoding="UTF-8"?><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13" Target="../tags/tag1.xml" Type="http://schemas.openxmlformats.org/officeDocument/2006/relationships/tags"/></Relationships>
</file>

<file path=ppt/slideMasters/slideMaster1.xml><?xml version="1.0" encoding="utf-8"?>
<p:sldMaste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Master1">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hidden="false" id="2" name="Title Placeholder 1"/>
          <p:cNvSpPr>
            <a:spLocks noGrp="true"/>
          </p:cNvSpPr>
          <p:nvPr>
            <p:ph type="title"/>
          </p:nvPr>
        </p:nvSpPr>
        <p:spPr>
          <a:xfrm rot="0">
            <a:off x="885825" y="196645"/>
            <a:ext cx="7381874" cy="999612"/>
          </a:xfrm>
          <a:prstGeom prst="rect">
            <a:avLst/>
          </a:prstGeom>
        </p:spPr>
        <p:txBody>
          <a:bodyPr anchor="b" bIns="45720" lIns="91440" rIns="91440" rtlCol="0" tIns="45720" vert="horz">
            <a:noAutofit/>
          </a:bodyPr>
          <a:lstStyle/>
          <a:p>
            <a:pPr/>
            <a:r>
              <a:rPr dirty="0" lang="en-US"/>
              <a:t>Click to edit Master title style</a:t>
            </a:r>
            <a:endParaRPr dirty="0" lang="en-US"/>
          </a:p>
        </p:txBody>
      </p:sp>
      <p:sp>
        <p:nvSpPr>
          <p:cNvPr hidden="false" id="3" name="Text Placeholder 2"/>
          <p:cNvSpPr>
            <a:spLocks noGrp="true"/>
          </p:cNvSpPr>
          <p:nvPr>
            <p:ph idx="1" type="body"/>
          </p:nvPr>
        </p:nvSpPr>
        <p:spPr>
          <a:xfrm rot="0">
            <a:off x="885825" y="1408593"/>
            <a:ext cx="7381874" cy="3084206"/>
          </a:xfrm>
          <a:prstGeom prst="rect">
            <a:avLst/>
          </a:prstGeom>
        </p:spPr>
        <p:txBody>
          <a:bodyPr bIns="45720" lIns="91440" rIns="91440" rtlCol="0" tIns="9360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
          <p:cNvSpPr/>
          <p:nvPr/>
        </p:nvSpPr>
        <p:spPr>
          <a:xfrm flipH="false" flipV="false" rot="0">
            <a:off x="4391775" y="-33199"/>
            <a:ext cx="4752224" cy="3016382"/>
          </a:xfrm>
          <a:custGeom>
            <a:avLst/>
            <a:gdLst/>
            <a:ahLst/>
            <a:cxnLst/>
            <a:rect b="b" l="0" r="r" t="0"/>
            <a:pathLst>
              <a:path h="3016382" w="4752224">
                <a:moveTo>
                  <a:pt x="2845643" y="0"/>
                </a:moveTo>
                <a:lnTo>
                  <a:pt x="4752225" y="14161"/>
                </a:lnTo>
                <a:lnTo>
                  <a:pt x="0" y="3016382"/>
                </a:lnTo>
                <a:close/>
              </a:path>
            </a:pathLst>
          </a:custGeom>
          <a:gradFill rotWithShape="1">
            <a:gsLst>
              <a:gs pos="100000">
                <a:schemeClr val="accent4">
                  <a:alpha val="16000"/>
                  <a:lumMod val="20000"/>
                  <a:lumOff val="80000"/>
                </a:schemeClr>
              </a:gs>
              <a:gs pos="0">
                <a:schemeClr val="bg1">
                  <a:alpha val="0"/>
                </a:schemeClr>
              </a:gs>
            </a:gsLst>
            <a:lin ang="1620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
          <p:cNvSpPr/>
          <p:nvPr/>
        </p:nvSpPr>
        <p:spPr>
          <a:xfrm flipH="false" flipV="false">
            <a:off x="6249279" y="0"/>
            <a:ext cx="2732044" cy="2229087"/>
          </a:xfrm>
          <a:custGeom>
            <a:avLst/>
            <a:gdLst/>
            <a:ahLst/>
            <a:cxnLst/>
            <a:rect b="b" l="0" r="r" t="0"/>
            <a:pathLst>
              <a:path h="2229087" w="2732045">
                <a:moveTo>
                  <a:pt x="0" y="790"/>
                </a:moveTo>
                <a:lnTo>
                  <a:pt x="1166941" y="0"/>
                </a:lnTo>
                <a:lnTo>
                  <a:pt x="2732045" y="2229087"/>
                </a:lnTo>
                <a:close/>
              </a:path>
            </a:pathLst>
          </a:custGeom>
          <a:gradFill rotWithShape="1">
            <a:gsLst>
              <a:gs pos="100000">
                <a:schemeClr val="accent4">
                  <a:alpha val="22000"/>
                  <a:lumMod val="20000"/>
                  <a:lumOff val="80000"/>
                </a:schemeClr>
              </a:gs>
              <a:gs pos="0">
                <a:schemeClr val="bg1">
                  <a:alpha val="0"/>
                </a:schemeClr>
              </a:gs>
            </a:gsLst>
            <a:lin ang="1620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6" name=""/>
          <p:cNvSpPr/>
          <p:nvPr/>
        </p:nvSpPr>
        <p:spPr>
          <a:xfrm flipH="false" flipV="false" rot="10800000">
            <a:off x="-7517" y="-6287"/>
            <a:ext cx="1208210" cy="815323"/>
          </a:xfrm>
          <a:custGeom>
            <a:avLst/>
            <a:gdLst/>
            <a:ahLst/>
            <a:cxnLst/>
            <a:rect b="b" l="0" r="r" t="0"/>
            <a:pathLst>
              <a:path h="2036181" w="3012445">
                <a:moveTo>
                  <a:pt x="2093407" y="1402582"/>
                </a:moveTo>
                <a:lnTo>
                  <a:pt x="3004038" y="0"/>
                </a:lnTo>
                <a:lnTo>
                  <a:pt x="3012445" y="2036181"/>
                </a:lnTo>
                <a:lnTo>
                  <a:pt x="0" y="2020137"/>
                </a:lnTo>
                <a:close/>
              </a:path>
            </a:pathLst>
          </a:cu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7" name=""/>
          <p:cNvSpPr/>
          <p:nvPr/>
        </p:nvSpPr>
        <p:spPr>
          <a:xfrm flipH="false" flipV="false" rot="10800000">
            <a:off x="3881" y="-10467"/>
            <a:ext cx="694011" cy="257548"/>
          </a:xfrm>
          <a:custGeom>
            <a:avLst/>
            <a:gdLst/>
            <a:ahLst/>
            <a:cxnLst/>
            <a:rect b="b" l="0" r="r" t="0"/>
            <a:pathLst>
              <a:path h="352251" w="949205">
                <a:moveTo>
                  <a:pt x="460141" y="0"/>
                </a:moveTo>
                <a:lnTo>
                  <a:pt x="949205" y="331317"/>
                </a:lnTo>
                <a:lnTo>
                  <a:pt x="656128" y="352251"/>
                </a:lnTo>
                <a:lnTo>
                  <a:pt x="0" y="343842"/>
                </a:lnTo>
                <a:close/>
              </a:path>
            </a:pathLst>
          </a:custGeom>
          <a:gradFill rotWithShape="1">
            <a:gsLst>
              <a:gs pos="100000">
                <a:schemeClr val="accent3">
                  <a:alpha val="87000"/>
                </a:schemeClr>
              </a:gs>
              <a:gs pos="0">
                <a:schemeClr val="accent3">
                  <a:alpha val="0"/>
                  <a:lumMod val="75000"/>
                </a:schemeClr>
              </a:gs>
            </a:gsLst>
            <a:lin ang="93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8" name=""/>
          <p:cNvSpPr/>
          <p:nvPr/>
        </p:nvSpPr>
        <p:spPr>
          <a:xfrm flipH="false" flipV="false" rot="10800000">
            <a:off x="-8245" y="-621"/>
            <a:ext cx="1216332" cy="817050"/>
          </a:xfrm>
          <a:custGeom>
            <a:avLst/>
            <a:gdLst/>
            <a:ahLst/>
            <a:cxnLst/>
            <a:rect b="b" l="0" r="r" t="0"/>
            <a:pathLst>
              <a:path h="1597177" w="2377699">
                <a:moveTo>
                  <a:pt x="1605735" y="1035825"/>
                </a:moveTo>
                <a:lnTo>
                  <a:pt x="2377699" y="0"/>
                </a:lnTo>
                <a:lnTo>
                  <a:pt x="1658985" y="1115553"/>
                </a:lnTo>
                <a:lnTo>
                  <a:pt x="0" y="1597177"/>
                </a:lnTo>
                <a:close/>
              </a:path>
            </a:pathLst>
          </a:custGeom>
          <a:solidFill>
            <a:schemeClr val="accent1"/>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9" name=""/>
          <p:cNvSpPr/>
          <p:nvPr/>
        </p:nvSpPr>
        <p:spPr>
          <a:xfrm flipH="false" flipV="false" rot="10800000">
            <a:off x="-29418" y="-19367"/>
            <a:ext cx="1841145" cy="874247"/>
          </a:xfrm>
          <a:custGeom>
            <a:avLst/>
            <a:gdLst/>
            <a:ahLst/>
            <a:cxnLst/>
            <a:rect b="b" l="0" r="r" t="0"/>
            <a:pathLst>
              <a:path h="874248" w="1841145">
                <a:moveTo>
                  <a:pt x="1247502" y="425961"/>
                </a:moveTo>
                <a:lnTo>
                  <a:pt x="1841145" y="0"/>
                </a:lnTo>
                <a:lnTo>
                  <a:pt x="1440793" y="555904"/>
                </a:lnTo>
                <a:lnTo>
                  <a:pt x="555585" y="868421"/>
                </a:lnTo>
                <a:lnTo>
                  <a:pt x="0" y="874248"/>
                </a:lnTo>
                <a:lnTo>
                  <a:pt x="924179" y="328039"/>
                </a:lnTo>
                <a:close/>
              </a:path>
            </a:pathLst>
          </a:custGeom>
          <a:gradFill rotWithShape="1">
            <a:gsLst>
              <a:gs pos="14978">
                <a:schemeClr val="accent2">
                  <a:alpha val="5000"/>
                  <a:lumMod val="75000"/>
                </a:schemeClr>
              </a:gs>
              <a:gs pos="90749">
                <a:schemeClr val="bg2">
                  <a:alpha val="43000"/>
                </a:schemeClr>
              </a:gs>
            </a:gsLst>
            <a:lin ang="1482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0" name=""/>
          <p:cNvSpPr/>
          <p:nvPr/>
        </p:nvSpPr>
        <p:spPr>
          <a:xfrm flipH="false" flipV="false" rot="10800000">
            <a:off x="892831" y="33701"/>
            <a:ext cx="673148" cy="483912"/>
          </a:xfrm>
          <a:custGeom>
            <a:avLst/>
            <a:gdLst/>
            <a:ahLst/>
            <a:cxnLst/>
            <a:rect b="b" l="0" r="r" t="0"/>
            <a:pathLst>
              <a:path h="483913" w="673149">
                <a:moveTo>
                  <a:pt x="0" y="377000"/>
                </a:moveTo>
                <a:lnTo>
                  <a:pt x="398604" y="483913"/>
                </a:lnTo>
                <a:lnTo>
                  <a:pt x="612850" y="429254"/>
                </a:lnTo>
                <a:lnTo>
                  <a:pt x="673149" y="0"/>
                </a:lnTo>
                <a:lnTo>
                  <a:pt x="349825" y="186052"/>
                </a:lnTo>
                <a:close/>
              </a:path>
            </a:pathLst>
          </a:custGeom>
          <a:gradFill rotWithShape="1">
            <a:gsLst>
              <a:gs pos="14978">
                <a:srgbClr val="c6265e">
                  <a:alpha val="22000"/>
                </a:srgbClr>
              </a:gs>
              <a:gs pos="90749">
                <a:srgbClr val="bd3b70">
                  <a:alpha val="0"/>
                </a:srgbClr>
              </a:gs>
            </a:gsLst>
            <a:lin ang="720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1" name=""/>
          <p:cNvSpPr/>
          <p:nvPr/>
        </p:nvSpPr>
        <p:spPr>
          <a:xfrm flipH="false" flipV="false" rot="10800000">
            <a:off x="391768" y="90449"/>
            <a:ext cx="572328" cy="437139"/>
          </a:xfrm>
          <a:custGeom>
            <a:avLst/>
            <a:gdLst/>
            <a:ahLst/>
            <a:cxnLst/>
            <a:rect b="b" l="0" r="r" t="0"/>
            <a:pathLst>
              <a:path h="437139" w="572328">
                <a:moveTo>
                  <a:pt x="68241" y="0"/>
                </a:moveTo>
                <a:lnTo>
                  <a:pt x="0" y="437139"/>
                </a:lnTo>
                <a:cubicBezTo>
                  <a:pt x="164312" y="386546"/>
                  <a:pt x="418617" y="293499"/>
                  <a:pt x="572328" y="239642"/>
                </a:cubicBezTo>
                <a:lnTo>
                  <a:pt x="408017" y="102818"/>
                </a:lnTo>
                <a:close/>
              </a:path>
            </a:pathLst>
          </a:custGeom>
          <a:gradFill rotWithShape="1">
            <a:gsLst>
              <a:gs pos="14978">
                <a:schemeClr val="accent2">
                  <a:alpha val="30000"/>
                  <a:lumMod val="75000"/>
                </a:schemeClr>
              </a:gs>
              <a:gs pos="73128">
                <a:schemeClr val="accent2">
                  <a:alpha val="13000"/>
                  <a:lumMod val="50000"/>
                </a:schemeClr>
              </a:gs>
            </a:gsLst>
            <a:lin ang="450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2" name=""/>
          <p:cNvSpPr/>
          <p:nvPr/>
        </p:nvSpPr>
        <p:spPr>
          <a:xfrm flipH="false" flipV="false" rot="0">
            <a:off x="6783108" y="3562778"/>
            <a:ext cx="2361821" cy="1593800"/>
          </a:xfrm>
          <a:custGeom>
            <a:avLst/>
            <a:gdLst/>
            <a:ahLst/>
            <a:cxnLst/>
            <a:rect b="b" l="0" r="r" t="0"/>
            <a:pathLst>
              <a:path h="2036181" w="3012445">
                <a:moveTo>
                  <a:pt x="2093407" y="1402582"/>
                </a:moveTo>
                <a:lnTo>
                  <a:pt x="3004038" y="0"/>
                </a:lnTo>
                <a:lnTo>
                  <a:pt x="3012445" y="2036181"/>
                </a:lnTo>
                <a:lnTo>
                  <a:pt x="0" y="2020137"/>
                </a:lnTo>
                <a:close/>
              </a:path>
            </a:pathLst>
          </a:custGeom>
          <a:gradFill rotWithShape="1">
            <a:gsLst>
              <a:gs pos="0">
                <a:schemeClr val="bg2">
                  <a:lumMod val="50000"/>
                </a:schemeClr>
              </a:gs>
              <a:gs pos="90749">
                <a:schemeClr val="tx2">
                  <a:lumMod val="90000"/>
                  <a:lumOff val="10000"/>
                </a:schemeClr>
              </a:gs>
              <a:gs pos="44053">
                <a:schemeClr val="accent3">
                  <a:lumMod val="75000"/>
                </a:schemeClr>
              </a:gs>
            </a:gsLst>
            <a:lin ang="156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3" name=""/>
          <p:cNvSpPr/>
          <p:nvPr/>
        </p:nvSpPr>
        <p:spPr>
          <a:xfrm flipH="false" flipV="false" rot="0">
            <a:off x="7765986" y="4661289"/>
            <a:ext cx="1381016" cy="498015"/>
          </a:xfrm>
          <a:custGeom>
            <a:avLst/>
            <a:gdLst/>
            <a:ahLst/>
            <a:cxnLst/>
            <a:rect b="b" l="0" r="r" t="0"/>
            <a:pathLst>
              <a:path h="498016" w="1381016">
                <a:moveTo>
                  <a:pt x="657661" y="0"/>
                </a:moveTo>
                <a:lnTo>
                  <a:pt x="1373139" y="202357"/>
                </a:lnTo>
                <a:lnTo>
                  <a:pt x="1381016" y="498016"/>
                </a:lnTo>
                <a:lnTo>
                  <a:pt x="0" y="491439"/>
                </a:lnTo>
                <a:close/>
              </a:path>
            </a:pathLst>
          </a:custGeom>
          <a:gradFill rotWithShape="1">
            <a:gsLst>
              <a:gs pos="100000">
                <a:schemeClr val="tx2">
                  <a:alpha val="48000"/>
                  <a:lumMod val="90000"/>
                  <a:lumOff val="10000"/>
                </a:schemeClr>
              </a:gs>
              <a:gs pos="0">
                <a:schemeClr val="accent3">
                  <a:alpha val="0"/>
                </a:schemeClr>
              </a:gs>
            </a:gsLst>
            <a:lin ang="936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4" name=""/>
          <p:cNvSpPr/>
          <p:nvPr/>
        </p:nvSpPr>
        <p:spPr>
          <a:xfrm flipH="false" flipV="false" rot="0">
            <a:off x="6768654" y="3548324"/>
            <a:ext cx="2377698" cy="1597177"/>
          </a:xfrm>
          <a:custGeom>
            <a:avLst/>
            <a:gdLst/>
            <a:ahLst/>
            <a:cxnLst/>
            <a:rect b="b" l="0" r="r" t="0"/>
            <a:pathLst>
              <a:path h="1597177" w="2377699">
                <a:moveTo>
                  <a:pt x="1624785" y="1073925"/>
                </a:moveTo>
                <a:lnTo>
                  <a:pt x="2377699" y="0"/>
                </a:lnTo>
                <a:lnTo>
                  <a:pt x="1658985" y="1115553"/>
                </a:lnTo>
                <a:lnTo>
                  <a:pt x="0" y="1597177"/>
                </a:lnTo>
                <a:close/>
              </a:path>
            </a:pathLst>
          </a:custGeom>
          <a:solidFill>
            <a:schemeClr val="accent1">
              <a:lumMod val="75000"/>
            </a:schemeClr>
          </a:soli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5" name=""/>
          <p:cNvSpPr/>
          <p:nvPr/>
        </p:nvSpPr>
        <p:spPr>
          <a:xfrm flipH="false" flipV="false" rot="0">
            <a:off x="6051734" y="3722733"/>
            <a:ext cx="2997094" cy="1423177"/>
          </a:xfrm>
          <a:custGeom>
            <a:avLst/>
            <a:gdLst/>
            <a:ahLst/>
            <a:cxnLst/>
            <a:rect b="b" l="0" r="r" t="0"/>
            <a:pathLst>
              <a:path h="1423177" w="2997095">
                <a:moveTo>
                  <a:pt x="2030737" y="693397"/>
                </a:moveTo>
                <a:lnTo>
                  <a:pt x="2997095" y="0"/>
                </a:lnTo>
                <a:lnTo>
                  <a:pt x="2345385" y="904924"/>
                </a:lnTo>
                <a:lnTo>
                  <a:pt x="749353" y="1423177"/>
                </a:lnTo>
                <a:lnTo>
                  <a:pt x="0" y="1423138"/>
                </a:lnTo>
                <a:lnTo>
                  <a:pt x="1504418" y="533996"/>
                </a:lnTo>
                <a:close/>
              </a:path>
            </a:pathLst>
          </a:custGeom>
          <a:gradFill rotWithShape="1">
            <a:gsLst>
              <a:gs pos="14978">
                <a:schemeClr val="accent2">
                  <a:alpha val="5000"/>
                  <a:lumMod val="75000"/>
                </a:schemeClr>
              </a:gs>
              <a:gs pos="90749">
                <a:schemeClr val="accent2">
                  <a:alpha val="43000"/>
                  <a:lumMod val="20000"/>
                  <a:lumOff val="80000"/>
                </a:schemeClr>
              </a:gs>
            </a:gsLst>
            <a:lin ang="1482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6" name=""/>
          <p:cNvSpPr/>
          <p:nvPr/>
        </p:nvSpPr>
        <p:spPr>
          <a:xfrm flipH="false" flipV="false" rot="0">
            <a:off x="7542629" y="4255513"/>
            <a:ext cx="820574" cy="605726"/>
          </a:xfrm>
          <a:custGeom>
            <a:avLst/>
            <a:gdLst/>
            <a:ahLst/>
            <a:cxnLst/>
            <a:rect b="b" l="0" r="r" t="0"/>
            <a:pathLst>
              <a:path h="605726" w="820575">
                <a:moveTo>
                  <a:pt x="0" y="0"/>
                </a:moveTo>
                <a:lnTo>
                  <a:pt x="25885" y="605726"/>
                </a:lnTo>
                <a:cubicBezTo>
                  <a:pt x="293358" y="523369"/>
                  <a:pt x="570357" y="462265"/>
                  <a:pt x="820575" y="374594"/>
                </a:cubicBezTo>
                <a:lnTo>
                  <a:pt x="553101" y="167372"/>
                </a:lnTo>
                <a:close/>
              </a:path>
            </a:pathLst>
          </a:custGeom>
          <a:gradFill rotWithShape="1">
            <a:gsLst>
              <a:gs pos="14978">
                <a:schemeClr val="bg2">
                  <a:alpha val="30000"/>
                  <a:lumMod val="50000"/>
                </a:schemeClr>
              </a:gs>
              <a:gs pos="73128">
                <a:schemeClr val="accent2">
                  <a:alpha val="13000"/>
                  <a:lumMod val="75000"/>
                </a:schemeClr>
              </a:gs>
            </a:gsLst>
            <a:lin ang="450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7" name=""/>
          <p:cNvSpPr/>
          <p:nvPr/>
        </p:nvSpPr>
        <p:spPr>
          <a:xfrm flipH="false" flipV="false" rot="0">
            <a:off x="6451768" y="4265833"/>
            <a:ext cx="1121664" cy="769792"/>
          </a:xfrm>
          <a:custGeom>
            <a:avLst/>
            <a:gdLst/>
            <a:ahLst/>
            <a:cxnLst/>
            <a:rect b="b" l="0" r="r" t="0"/>
            <a:pathLst>
              <a:path h="769793" w="1121665">
                <a:moveTo>
                  <a:pt x="0" y="642272"/>
                </a:moveTo>
                <a:lnTo>
                  <a:pt x="664371" y="769793"/>
                </a:lnTo>
                <a:lnTo>
                  <a:pt x="1121665" y="634301"/>
                </a:lnTo>
                <a:lnTo>
                  <a:pt x="1086255" y="0"/>
                </a:lnTo>
                <a:lnTo>
                  <a:pt x="569460" y="331438"/>
                </a:lnTo>
                <a:close/>
              </a:path>
            </a:pathLst>
          </a:custGeom>
          <a:gradFill rotWithShape="1">
            <a:gsLst>
              <a:gs pos="14978">
                <a:schemeClr val="accent1">
                  <a:alpha val="22000"/>
                </a:schemeClr>
              </a:gs>
              <a:gs pos="90749">
                <a:schemeClr val="accent1">
                  <a:alpha val="0"/>
                </a:schemeClr>
              </a:gs>
            </a:gsLst>
            <a:lin ang="7200000" scaled="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8" name="Slide Number Placeholder 5"/>
          <p:cNvSpPr>
            <a:spLocks noGrp="true"/>
          </p:cNvSpPr>
          <p:nvPr>
            <p:ph idx="4" sz="quarter" type="sldNum"/>
          </p:nvPr>
        </p:nvSpPr>
        <p:spPr>
          <a:xfrm rot="0">
            <a:off x="6123448" y="4762500"/>
            <a:ext cx="2133600" cy="273844"/>
          </a:xfrm>
          <a:prstGeom prst="rect">
            <a:avLst/>
          </a:prstGeom>
        </p:spPr>
        <p:txBody>
          <a:bodyPr anchor="ctr" bIns="45720" lIns="91440" rIns="91440" rtlCol="0" tIns="45720" vert="horz"/>
          <a:lstStyle>
            <a:lvl1pPr algn="r" lvl="0">
              <a:defRPr b="0" dirty="0" i="0" lang="en-US" sz="600">
                <a:solidFill>
                  <a:schemeClr val="bg1">
                    <a:lumMod val="75000"/>
                  </a:schemeClr>
                </a:solidFill>
                <a:latin typeface="+mn-lt"/>
              </a:defRPr>
            </a:lvl1pPr>
          </a:lstStyle>
          <a:p>
            <a:pPr/>
            <a:r>
              <a:rPr dirty="0" lang="en-US"/>
              <a:t>&lt;#&gt;</a:t>
            </a:r>
            <a:endParaRPr dirty="0" lang="en-US"/>
          </a:p>
        </p:txBody>
      </p:sp>
      <p:sp>
        <p:nvSpPr>
          <p:cNvPr id="19" name="Footer Placeholder 4"/>
          <p:cNvSpPr>
            <a:spLocks noGrp="true"/>
          </p:cNvSpPr>
          <p:nvPr>
            <p:ph idx="3" sz="quarter" type="ftr"/>
          </p:nvPr>
        </p:nvSpPr>
        <p:spPr>
          <a:xfrm rot="0">
            <a:off x="3124200" y="4762500"/>
            <a:ext cx="2895600" cy="273844"/>
          </a:xfrm>
          <a:prstGeom prst="rect">
            <a:avLst/>
          </a:prstGeom>
        </p:spPr>
        <p:txBody>
          <a:bodyPr anchor="ctr" bIns="45720" lIns="91440" rIns="91440" rtlCol="0" tIns="45720" vert="horz"/>
          <a:lstStyle>
            <a:lvl1pPr algn="ctr" lvl="0">
              <a:defRPr b="0" dirty="0" i="0" lang="en-US" sz="600">
                <a:solidFill>
                  <a:schemeClr val="bg1">
                    <a:lumMod val="75000"/>
                  </a:schemeClr>
                </a:solidFill>
                <a:latin typeface="+mn-lt"/>
              </a:defRPr>
            </a:lvl1pPr>
          </a:lstStyle>
          <a:p>
            <a:pPr/>
            <a:r>
              <a:rPr dirty="0" lang="en-US"/>
              <a:t>Footer</a:t>
            </a:r>
            <a:endParaRPr dirty="0" lang="en-US"/>
          </a:p>
        </p:txBody>
      </p:sp>
      <p:sp>
        <p:nvSpPr>
          <p:cNvPr id="20" name="Date Placeholder 3"/>
          <p:cNvSpPr>
            <a:spLocks noGrp="true"/>
          </p:cNvSpPr>
          <p:nvPr>
            <p:ph idx="2" sz="half" type="dt"/>
          </p:nvPr>
        </p:nvSpPr>
        <p:spPr>
          <a:xfrm rot="0">
            <a:off x="894633" y="4762500"/>
            <a:ext cx="2133600" cy="273844"/>
          </a:xfrm>
          <a:prstGeom prst="rect">
            <a:avLst/>
          </a:prstGeom>
        </p:spPr>
        <p:txBody>
          <a:bodyPr anchor="ctr" bIns="45720" lIns="91440" rIns="91440" rtlCol="0" tIns="45720" vert="horz"/>
          <a:lstStyle>
            <a:lvl1pPr algn="l" lvl="0">
              <a:defRPr b="0" dirty="0" i="0" lang="en-US" sz="600">
                <a:solidFill>
                  <a:schemeClr val="bg1">
                    <a:lumMod val="75000"/>
                  </a:schemeClr>
                </a:solidFill>
                <a:latin typeface="+mn-lt"/>
              </a:defRPr>
            </a:lvl1pPr>
          </a:lstStyle>
          <a:p>
            <a:pPr/>
            <a:r>
              <a:rPr dirty="0" lang="en-US"/>
              <a:t>Date</a:t>
            </a:r>
            <a:endParaRPr dirty="0" lang="en-US"/>
          </a:p>
        </p:txBody>
      </p:sp>
    </p:spTree>
    <p:custDataLst>
      <p:tags r:id="rId13"/>
    </p:custData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sldNum="0"/>
  <p:txStyles>
    <p:titleStyle>
      <a:lvl1pPr algn="l" lvl="0" rtl="false">
        <a:lnSpc>
          <a:spcPct val="100000"/>
        </a:lnSpc>
        <a:spcBef>
          <a:spcPct val="0"/>
        </a:spcBef>
        <a:buNone/>
        <a:defRPr b="1" dirty="0" i="0" lang="en-US" sz="3200">
          <a:solidFill>
            <a:schemeClr val="tx1">
              <a:lumMod val="85000"/>
              <a:lumOff val="15000"/>
            </a:schemeClr>
          </a:solidFill>
          <a:latin typeface="Raleway-demi_bold"/>
        </a:defRPr>
      </a:lvl1pPr>
    </p:titleStyle>
    <p:bodyStyle>
      <a:lvl1pPr algn="l" indent="-342900" lvl="0" marL="342900" rtl="false">
        <a:spcBef>
          <a:spcPts val="1200"/>
        </a:spcBef>
        <a:buClr>
          <a:schemeClr val="accent1"/>
        </a:buClr>
        <a:buFont typeface="Source Sans Pro"/>
        <a:buChar char="✧"/>
        <a:defRPr b="0" dirty="0" i="0" lang="en-US" sz="1800">
          <a:solidFill>
            <a:schemeClr val="tx1">
              <a:lumMod val="85000"/>
              <a:lumOff val="15000"/>
            </a:schemeClr>
          </a:solidFill>
          <a:latin typeface="+mn-lt"/>
        </a:defRPr>
      </a:lvl1pPr>
      <a:lvl2pPr algn="l" indent="-285750" lvl="1" marL="742950" rtl="false">
        <a:spcBef>
          <a:spcPts val="300"/>
        </a:spcBef>
        <a:buClr>
          <a:schemeClr val="tx1">
            <a:lumMod val="50000"/>
            <a:lumOff val="50000"/>
          </a:schemeClr>
        </a:buClr>
        <a:buFont typeface="Arial"/>
        <a:buChar char="-"/>
        <a:defRPr b="0" dirty="0" i="0" lang="en-US" sz="1600">
          <a:solidFill>
            <a:schemeClr val="tx1">
              <a:lumMod val="65000"/>
              <a:lumOff val="35000"/>
            </a:schemeClr>
          </a:solidFill>
          <a:latin typeface="+mn-lt"/>
        </a:defRPr>
      </a:lvl2pPr>
      <a:lvl3pPr algn="l" indent="-228600" lvl="2" marL="1143000" rtl="false">
        <a:spcBef>
          <a:spcPts val="300"/>
        </a:spcBef>
        <a:buClr>
          <a:schemeClr val="tx1">
            <a:lumMod val="50000"/>
            <a:lumOff val="50000"/>
          </a:schemeClr>
        </a:buClr>
        <a:buFont typeface="Arial"/>
        <a:buChar char="-"/>
        <a:defRPr b="0" dirty="0" i="0" lang="en-US" sz="1400">
          <a:solidFill>
            <a:schemeClr val="tx1">
              <a:lumMod val="65000"/>
              <a:lumOff val="35000"/>
            </a:schemeClr>
          </a:solidFill>
          <a:latin typeface="+mn-lt"/>
        </a:defRPr>
      </a:lvl3pPr>
      <a:lvl4pPr algn="l" indent="-228600" lvl="3" marL="1600200" rtl="false">
        <a:spcBef>
          <a:spcPts val="300"/>
        </a:spcBef>
        <a:buClr>
          <a:schemeClr val="tx1">
            <a:lumMod val="50000"/>
            <a:lumOff val="50000"/>
          </a:schemeClr>
        </a:buClr>
        <a:buFont typeface="Arial"/>
        <a:buChar char="-"/>
        <a:defRPr b="0" dirty="0" i="0" lang="en-US" sz="1200">
          <a:solidFill>
            <a:schemeClr val="tx1">
              <a:lumMod val="65000"/>
              <a:lumOff val="35000"/>
            </a:schemeClr>
          </a:solidFill>
          <a:latin typeface="+mn-lt"/>
        </a:defRPr>
      </a:lvl4pPr>
      <a:lvl5pPr algn="l" indent="-228600" lvl="4" marL="2057400" rtl="false">
        <a:spcBef>
          <a:spcPts val="300"/>
        </a:spcBef>
        <a:buClr>
          <a:schemeClr val="tx1">
            <a:lumMod val="50000"/>
            <a:lumOff val="50000"/>
          </a:schemeClr>
        </a:buClr>
        <a:buFont typeface="Arial"/>
        <a:buChar char="-"/>
        <a:defRPr b="0" dirty="0" i="0" lang="en-US" sz="1100">
          <a:solidFill>
            <a:schemeClr val="tx1">
              <a:lumMod val="65000"/>
              <a:lumOff val="35000"/>
            </a:schemeClr>
          </a:solidFill>
          <a:latin typeface="+mn-lt"/>
        </a:defRPr>
      </a:lvl5pPr>
      <a:lvl6pPr algn="l" indent="-228600" lvl="5" marL="2514600" rtl="false">
        <a:spcBef>
          <a:spcPct val="20000"/>
        </a:spcBef>
        <a:buFont typeface="Arial"/>
        <a:buChar char="-"/>
        <a:defRPr b="0" dirty="0" i="0" lang="en-US" sz="1100">
          <a:solidFill>
            <a:schemeClr val="tx1">
              <a:lumMod val="65000"/>
              <a:lumOff val="35000"/>
            </a:schemeClr>
          </a:solidFill>
          <a:latin typeface="+mn-lt"/>
        </a:defRPr>
      </a:lvl6pPr>
      <a:lvl7pPr algn="l" indent="-228600" lvl="6" marL="2971800" rtl="false">
        <a:spcBef>
          <a:spcPct val="20000"/>
        </a:spcBef>
        <a:buFont typeface="Arial"/>
        <a:buChar char="-"/>
        <a:defRPr b="0" dirty="0" i="0" lang="en-US" sz="1100">
          <a:solidFill>
            <a:schemeClr val="tx1">
              <a:lumMod val="65000"/>
              <a:lumOff val="35000"/>
            </a:schemeClr>
          </a:solidFill>
          <a:latin typeface="+mn-lt"/>
        </a:defRPr>
      </a:lvl7pPr>
      <a:lvl8pPr algn="l" indent="-228600" lvl="7" marL="3429000" rtl="false">
        <a:spcBef>
          <a:spcPct val="20000"/>
        </a:spcBef>
        <a:buFont typeface="Arial"/>
        <a:buChar char="-"/>
        <a:defRPr b="0" dirty="0" i="0" lang="en-US" sz="1100">
          <a:solidFill>
            <a:schemeClr val="tx1">
              <a:lumMod val="65000"/>
              <a:lumOff val="35000"/>
            </a:schemeClr>
          </a:solidFill>
          <a:latin typeface="+mn-lt"/>
        </a:defRPr>
      </a:lvl8pPr>
      <a:lvl9pPr algn="l" indent="-228600" lvl="8" marL="3886200" rtl="false">
        <a:spcBef>
          <a:spcPct val="20000"/>
        </a:spcBef>
        <a:buFont typeface="Arial"/>
        <a:buChar char="-"/>
        <a:defRPr b="0" dirty="0" i="0" lang="en-US" sz="1100">
          <a:solidFill>
            <a:schemeClr val="tx1">
              <a:lumMod val="65000"/>
              <a:lumOff val="35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Relationships xmlns="http://schemas.openxmlformats.org/package/2006/relationships"><Relationship Id="rId1" Target="../slideLayouts/slideLayout2.xml" Type="http://schemas.openxmlformats.org/officeDocument/2006/relationships/slideLayout"/></Relationships>
</file>

<file path=ppt/slides/_rels/slide11.xml.rels><?xml version="1.0" encoding="UTF-8"?><Relationships xmlns="http://schemas.openxmlformats.org/package/2006/relationships"><Relationship Id="rId2" Target="../media/image7.JPG" Type="http://schemas.openxmlformats.org/officeDocument/2006/relationships/image"/><Relationship Id="rId1" Target="../slideLayouts/slideLayout2.xml" Type="http://schemas.openxmlformats.org/officeDocument/2006/relationships/slideLayout"/></Relationships>
</file>

<file path=ppt/slides/_rels/slide12.xml.rels><?xml version="1.0" encoding="UTF-8"?><Relationships xmlns="http://schemas.openxmlformats.org/package/2006/relationships"><Relationship Id="rId2" Target="../media/image8.JPG" Type="http://schemas.openxmlformats.org/officeDocument/2006/relationships/image"/><Relationship Id="rId1" Target="../slideLayouts/slideLayout2.xml" Type="http://schemas.openxmlformats.org/officeDocument/2006/relationships/slideLayout"/></Relationships>
</file>

<file path=ppt/slides/_rels/slide13.xml.rels><?xml version="1.0" encoding="UTF-8"?><Relationships xmlns="http://schemas.openxmlformats.org/package/2006/relationships"><Relationship Id="rId1" Target="../slideLayouts/slideLayout2.xml" Type="http://schemas.openxmlformats.org/officeDocument/2006/relationships/slideLayout"/></Relationships>
</file>

<file path=ppt/slides/_rels/slide14.xml.rels><?xml version="1.0" encoding="UTF-8"?><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Relationships xmlns="http://schemas.openxmlformats.org/package/2006/relationships"><Relationship Id="rId2" Target="../media/image2.JPG" Type="http://schemas.openxmlformats.org/officeDocument/2006/relationships/image"/><Relationship Id="rId1" Target="../slideLayouts/slideLayout2.xml" Type="http://schemas.openxmlformats.org/officeDocument/2006/relationships/slideLayout"/></Relationships>
</file>

<file path=ppt/slides/_rels/slide6.xml.rels><?xml version="1.0" encoding="UTF-8"?><Relationships xmlns="http://schemas.openxmlformats.org/package/2006/relationships"><Relationship Id="rId2" Target="../media/image3.JPG" Type="http://schemas.openxmlformats.org/officeDocument/2006/relationships/image"/><Relationship Id="rId1" Target="../slideLayouts/slideLayout2.xml" Type="http://schemas.openxmlformats.org/officeDocument/2006/relationships/slideLayout"/></Relationships>
</file>

<file path=ppt/slides/_rels/slide7.xml.rels><?xml version="1.0" encoding="UTF-8"?><Relationships xmlns="http://schemas.openxmlformats.org/package/2006/relationships"><Relationship Id="rId2" Target="../media/image4.JPG" Type="http://schemas.openxmlformats.org/officeDocument/2006/relationships/image"/><Relationship Id="rId1" Target="../slideLayouts/slideLayout2.xml" Type="http://schemas.openxmlformats.org/officeDocument/2006/relationships/slideLayout"/></Relationships>
</file>

<file path=ppt/slides/_rels/slide8.xml.rels><?xml version="1.0" encoding="UTF-8"?><Relationships xmlns="http://schemas.openxmlformats.org/package/2006/relationships"><Relationship Id="rId2" Target="../media/image5.JPG" Type="http://schemas.openxmlformats.org/officeDocument/2006/relationships/image"/><Relationship Id="rId1" Target="../slideLayouts/slideLayout2.xml" Type="http://schemas.openxmlformats.org/officeDocument/2006/relationships/slideLayout"/></Relationships>
</file>

<file path=ppt/slides/_rels/slide9.xml.rels><?xml version="1.0" encoding="UTF-8"?><Relationships xmlns="http://schemas.openxmlformats.org/package/2006/relationships"><Relationship Id="rId2" Target="../media/image6.JPG" Type="http://schemas.openxmlformats.org/officeDocument/2006/relationships/image"/><Relationship Id="rId1" Target="../slideLayouts/slideLayout2.xml" Type="http://schemas.openxmlformats.org/officeDocument/2006/relationships/slideLayout"/></Relationships>
</file>

<file path=ppt/slides/slide1.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sp>
        <p:nvSpPr>
          <p:cNvPr hidden="false" id="2" name="Title 1"/>
          <p:cNvSpPr>
            <a:spLocks noGrp="true"/>
          </p:cNvSpPr>
          <p:nvPr>
            <p:ph type="title"/>
          </p:nvPr>
        </p:nvSpPr>
        <p:spPr/>
        <p:txBody>
          <a:bodyPr rtlCol="0"/>
          <a:lstStyle/>
          <a:p>
            <a:pPr/>
            <a:r>
              <a:rPr b="1" dirty="0" lang="en-US" sz="3800">
                <a:latin typeface="OpenSans"/>
              </a:rPr>
              <a:t>Capstone Project - The Battle of Neighborhoods</a:t>
            </a:r>
            <a:endParaRPr b="1" dirty="0" lang="en-US" sz="3800">
              <a:latin typeface="OpenSans"/>
            </a:endParaRPr>
          </a:p>
        </p:txBody>
      </p:sp>
      <p:sp>
        <p:nvSpPr>
          <p:cNvPr hidden="false" id="3" name="Subtitle 2"/>
          <p:cNvSpPr>
            <a:spLocks noGrp="true"/>
          </p:cNvSpPr>
          <p:nvPr>
            <p:ph idx="1" type="subTitle"/>
          </p:nvPr>
        </p:nvSpPr>
        <p:spPr/>
        <p:txBody>
          <a:bodyPr rtlCol="0"/>
          <a:lstStyle/>
          <a:p>
            <a:pPr/>
            <a:r>
              <a:rPr dirty="0" err="1" lang="en-US"/>
              <a:t>Abdulrahman</a:t>
            </a:r>
            <a:r>
              <a:rPr dirty="0" lang="en-US"/>
              <a:t> </a:t>
            </a:r>
            <a:r>
              <a:rPr dirty="0" err="1" lang="en-US"/>
              <a:t>Falyoun</a:t>
            </a:r>
            <a:endParaRPr dirty="0" err="1" lang="en-US"/>
          </a:p>
        </p:txBody>
      </p:sp>
    </p:spTree>
  </p:cSld>
  <p:clrMapOvr>
    <a:masterClrMapping/>
  </p:clrMapOvr>
</p:sld>
</file>

<file path=ppt/slides/slide10.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hidden="false" id="2" name="Content Placeholder 2"/>
          <p:cNvSpPr>
            <a:spLocks noGrp="true"/>
          </p:cNvSpPr>
          <p:nvPr>
            <p:ph idx="1"/>
          </p:nvPr>
        </p:nvSpPr>
        <p:spPr>
          <a:xfrm rot="0">
            <a:off x="881062" y="1212294"/>
            <a:ext cx="7381874" cy="3084206"/>
          </a:xfrm>
        </p:spPr>
        <p:txBody>
          <a:bodyPr rtlCol="0"/>
          <a:lstStyle/>
          <a:p>
            <a:pPr/>
            <a:r>
              <a:rPr dirty="0" lang="en-US"/>
              <a:t>One hot encoding is done on the venues data shown above in the table, the venues then are grouped by the neighborhood and the mean of the venues calculated, finally the 10 most common venues are calculated for each neighborhood.</a:t>
            </a:r>
          </a:p>
          <a:p>
            <a:pPr/>
            <a:r>
              <a:rPr dirty="0" lang="en-US"/>
              <a:t>K-Means is used to find similar neighborhoods in the safest borough, then clusters will be constructed</a:t>
            </a:r>
            <a:endParaRPr dirty="0" lang="en-US"/>
          </a:p>
        </p:txBody>
      </p:sp>
    </p:spTree>
  </p:cSld>
  <p:clrMapOvr>
    <a:masterClrMapping/>
  </p:clrMapOvr>
</p:sld>
</file>

<file path=ppt/slides/slide11.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hidden="false" id="2" name="Title 7"/>
          <p:cNvSpPr>
            <a:spLocks noGrp="true"/>
          </p:cNvSpPr>
          <p:nvPr>
            <p:ph type="title"/>
          </p:nvPr>
        </p:nvSpPr>
        <p:spPr>
          <a:xfrm rot="0">
            <a:off x="881062" y="-322954"/>
            <a:ext cx="7381874" cy="999612"/>
          </a:xfrm>
        </p:spPr>
        <p:txBody>
          <a:bodyPr rtlCol="0"/>
          <a:lstStyle/>
          <a:p>
            <a:pPr algn="ctr"/>
            <a:r>
              <a:rPr dirty="0" lang="en-US"/>
              <a:t>Result</a:t>
            </a:r>
            <a:endParaRPr dirty="0" lang="en-US"/>
          </a:p>
        </p:txBody>
      </p:sp>
      <p:pic>
        <p:nvPicPr>
          <p:cNvPr id="3" name=""/>
          <p:cNvPicPr>
            <a:picLocks noChangeAspect="true"/>
          </p:cNvPicPr>
          <p:nvPr/>
        </p:nvPicPr>
        <p:blipFill>
          <a:blip r:embed="rId2"/>
          <a:stretch>
            <a:fillRect/>
          </a:stretch>
        </p:blipFill>
        <p:spPr>
          <a:xfrm flipH="false" flipV="false" rot="0">
            <a:off x="1593218" y="791394"/>
            <a:ext cx="5957572" cy="3559130"/>
          </a:xfrm>
          <a:prstGeom prst="rect">
            <a:avLst/>
          </a:prstGeom>
        </p:spPr>
      </p:pic>
    </p:spTree>
  </p:cSld>
  <p:clrMapOvr>
    <a:masterClrMapping/>
  </p:clrMapOvr>
</p:sld>
</file>

<file path=ppt/slides/slide12.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hidden="false" id="2" name="Title 7"/>
          <p:cNvSpPr>
            <a:spLocks noGrp="true"/>
          </p:cNvSpPr>
          <p:nvPr>
            <p:ph type="title"/>
          </p:nvPr>
        </p:nvSpPr>
        <p:spPr>
          <a:xfrm rot="0">
            <a:off x="885825" y="-252964"/>
            <a:ext cx="7381874" cy="999612"/>
          </a:xfrm>
        </p:spPr>
        <p:txBody>
          <a:bodyPr rtlCol="0"/>
          <a:lstStyle/>
          <a:p>
            <a:pPr algn="ctr"/>
            <a:r>
              <a:rPr dirty="0" lang="en-US"/>
              <a:t>First three </a:t>
            </a:r>
            <a:r>
              <a:rPr dirty="0" err="1" lang="en-US"/>
              <a:t>clusteres</a:t>
            </a:r>
            <a:endParaRPr dirty="0" err="1" lang="en-US"/>
          </a:p>
        </p:txBody>
      </p:sp>
      <p:pic>
        <p:nvPicPr>
          <p:cNvPr id="3" name=""/>
          <p:cNvPicPr>
            <a:picLocks noChangeAspect="true"/>
          </p:cNvPicPr>
          <p:nvPr/>
        </p:nvPicPr>
        <p:blipFill>
          <a:blip r:embed="rId2"/>
          <a:stretch>
            <a:fillRect/>
          </a:stretch>
        </p:blipFill>
        <p:spPr>
          <a:xfrm flipH="false" flipV="false" rot="0">
            <a:off x="905532" y="877423"/>
            <a:ext cx="7332935" cy="3908412"/>
          </a:xfrm>
          <a:prstGeom prst="rect">
            <a:avLst/>
          </a:prstGeom>
        </p:spPr>
      </p:pic>
    </p:spTree>
  </p:cSld>
  <p:clrMapOvr>
    <a:masterClrMapping/>
  </p:clrMapOvr>
</p:sld>
</file>

<file path=ppt/slides/slide13.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hidden="false" id="2" name="Title 7"/>
          <p:cNvSpPr>
            <a:spLocks noGrp="true"/>
          </p:cNvSpPr>
          <p:nvPr>
            <p:ph type="title"/>
          </p:nvPr>
        </p:nvSpPr>
        <p:spPr>
          <a:xfrm rot="0">
            <a:off x="881062" y="-81981"/>
            <a:ext cx="7381874" cy="999612"/>
          </a:xfrm>
        </p:spPr>
        <p:txBody>
          <a:bodyPr rtlCol="0"/>
          <a:lstStyle/>
          <a:p>
            <a:pPr algn="ctr"/>
            <a:r>
              <a:rPr dirty="0" lang="en-US"/>
              <a:t>Discussion</a:t>
            </a:r>
            <a:endParaRPr dirty="0" lang="en-US"/>
          </a:p>
        </p:txBody>
      </p:sp>
      <p:sp>
        <p:nvSpPr>
          <p:cNvPr hidden="false" id="3" name="Content Placeholder 2"/>
          <p:cNvSpPr>
            <a:spLocks noGrp="true"/>
          </p:cNvSpPr>
          <p:nvPr>
            <p:ph idx="1"/>
          </p:nvPr>
        </p:nvSpPr>
        <p:spPr>
          <a:xfrm rot="0">
            <a:off x="881062" y="1262948"/>
            <a:ext cx="7381874" cy="3084206"/>
          </a:xfrm>
        </p:spPr>
        <p:txBody>
          <a:bodyPr rtlCol="0"/>
          <a:lstStyle/>
          <a:p>
            <a:pPr/>
            <a:r>
              <a:rPr dirty="0" lang="en-US"/>
              <a:t>The system aims to help people who are looking to relocate to on of Chicago boroughs, so they can pick the safest borough, as well as they are able to pick the best venue fits to their needs, so people will look for each cluster and pick what they needs, for example:</a:t>
            </a:r>
          </a:p>
          <a:p>
            <a:pPr/>
            <a:r>
              <a:rPr dirty="0" lang="en-US"/>
              <a:t>If the person is looking for </a:t>
            </a:r>
            <a:r>
              <a:rPr dirty="0" lang="en-US"/>
              <a:t>American</a:t>
            </a:r>
            <a:r>
              <a:rPr dirty="0" lang="en-US"/>
              <a:t> </a:t>
            </a:r>
            <a:r>
              <a:rPr dirty="0" lang="en-US"/>
              <a:t>restaurant</a:t>
            </a:r>
            <a:r>
              <a:rPr dirty="0" lang="en-US"/>
              <a:t> he might pick the cluster with label 0 </a:t>
            </a:r>
          </a:p>
          <a:p>
            <a:pPr/>
            <a:r>
              <a:rPr dirty="0" lang="en-US"/>
              <a:t>If the person is looking for sandwich place or Asian </a:t>
            </a:r>
            <a:r>
              <a:rPr dirty="0" lang="en-US"/>
              <a:t>restaurant</a:t>
            </a:r>
            <a:r>
              <a:rPr dirty="0" lang="en-US"/>
              <a:t> he might pick the cluster with label 1, etc...</a:t>
            </a:r>
            <a:endParaRPr dirty="0" lang="en-US"/>
          </a:p>
        </p:txBody>
      </p:sp>
    </p:spTree>
  </p:cSld>
  <p:clrMapOvr>
    <a:masterClrMapping/>
  </p:clrMapOvr>
</p:sld>
</file>

<file path=ppt/slides/slide14.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hidden="false" id="2" name="Title 7"/>
          <p:cNvSpPr>
            <a:spLocks noGrp="true"/>
          </p:cNvSpPr>
          <p:nvPr>
            <p:ph type="title"/>
          </p:nvPr>
        </p:nvSpPr>
        <p:spPr/>
        <p:txBody>
          <a:bodyPr rtlCol="0"/>
          <a:lstStyle/>
          <a:p>
            <a:pPr algn="ctr"/>
            <a:r>
              <a:rPr dirty="0" lang="en-US"/>
              <a:t>Conclusion</a:t>
            </a:r>
            <a:endParaRPr dirty="0" lang="en-US"/>
          </a:p>
        </p:txBody>
      </p:sp>
      <p:sp>
        <p:nvSpPr>
          <p:cNvPr hidden="false" id="3" name="Content Placeholder 2"/>
          <p:cNvSpPr>
            <a:spLocks noGrp="true"/>
          </p:cNvSpPr>
          <p:nvPr>
            <p:ph idx="1"/>
          </p:nvPr>
        </p:nvSpPr>
        <p:spPr/>
        <p:txBody>
          <a:bodyPr rtlCol="0"/>
          <a:lstStyle/>
          <a:p>
            <a:pPr/>
            <a:r>
              <a:rPr dirty="0" lang="en-US"/>
              <a:t>The system enables people want to relocate to pick the safest borough in Chicago to live in, taking into </a:t>
            </a:r>
            <a:r>
              <a:rPr dirty="0" lang="en-US"/>
              <a:t>consideration</a:t>
            </a:r>
            <a:r>
              <a:rPr dirty="0" lang="en-US"/>
              <a:t> the top common venues in the safest areas.</a:t>
            </a:r>
          </a:p>
          <a:p>
            <a:pPr/>
            <a:r>
              <a:rPr dirty="0" lang="en-US"/>
              <a:t>The system was build using the factor as the total number of crimes </a:t>
            </a:r>
            <a:r>
              <a:rPr dirty="0" lang="en-US"/>
              <a:t>happened</a:t>
            </a:r>
            <a:r>
              <a:rPr dirty="0" lang="en-US"/>
              <a:t> in </a:t>
            </a:r>
            <a:r>
              <a:rPr dirty="0" err="1" lang="en-US"/>
              <a:t>Chicage</a:t>
            </a:r>
            <a:r>
              <a:rPr dirty="0" lang="en-US"/>
              <a:t> neighborhood between 2010 and 2018.</a:t>
            </a:r>
            <a:endParaRPr dirty="0" lang="en-US"/>
          </a:p>
        </p:txBody>
      </p:sp>
    </p:spTree>
  </p:cSld>
  <p:clrMapOvr>
    <a:masterClrMapping/>
  </p:clrMapOvr>
</p:sld>
</file>

<file path=ppt/slides/slide2.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hidden="false" id="2" name="Title 7"/>
          <p:cNvSpPr>
            <a:spLocks noGrp="true"/>
          </p:cNvSpPr>
          <p:nvPr>
            <p:ph type="title"/>
          </p:nvPr>
        </p:nvSpPr>
        <p:spPr/>
        <p:txBody>
          <a:bodyPr rtlCol="0"/>
          <a:lstStyle/>
          <a:p>
            <a:pPr algn="ctr"/>
            <a:r>
              <a:rPr dirty="0" lang="en-US"/>
              <a:t>Introduction</a:t>
            </a:r>
            <a:endParaRPr dirty="0" lang="en-US"/>
          </a:p>
        </p:txBody>
      </p:sp>
      <p:sp>
        <p:nvSpPr>
          <p:cNvPr hidden="false" id="3" name="Content Placeholder 2"/>
          <p:cNvSpPr>
            <a:spLocks noGrp="true"/>
          </p:cNvSpPr>
          <p:nvPr>
            <p:ph idx="1"/>
          </p:nvPr>
        </p:nvSpPr>
        <p:spPr/>
        <p:txBody>
          <a:bodyPr rtlCol="0" vert="horz">
            <a:normAutofit fontScale="70000" lnSpcReduction="20000"/>
          </a:bodyPr>
          <a:lstStyle/>
          <a:p>
            <a:pPr/>
            <a:r>
              <a:rPr b="1" dirty="0" lang="en-US" sz="2200">
                <a:latin typeface="+mn-lt"/>
              </a:rPr>
              <a:t>Background: </a:t>
            </a:r>
            <a:r>
              <a:rPr dirty="0" lang="en-US"/>
              <a:t>The most important thing that people concerns is </a:t>
            </a:r>
            <a:r>
              <a:rPr dirty="0" err="1" lang="en-US"/>
              <a:t>their</a:t>
            </a:r>
            <a:r>
              <a:rPr dirty="0" lang="en-US"/>
              <a:t> lives and their safety, so when moving to a new city, country you need to check if it's safe or not to live in.</a:t>
            </a:r>
          </a:p>
          <a:p>
            <a:pPr/>
            <a:r>
              <a:rPr b="1" dirty="0" lang="en-US" sz="2200">
                <a:latin typeface="+mn-lt"/>
              </a:rPr>
              <a:t>Problem: </a:t>
            </a:r>
            <a:r>
              <a:rPr b="0" dirty="0" lang="en-US">
                <a:latin typeface="Jura"/>
              </a:rPr>
              <a:t>This project aims to build a system where the citizen is able to select the safest borough in Chicago </a:t>
            </a:r>
            <a:r>
              <a:rPr b="0" dirty="0" lang="en-US">
                <a:latin typeface="Jura"/>
              </a:rPr>
              <a:t>based</a:t>
            </a:r>
            <a:r>
              <a:rPr b="0" dirty="0" lang="en-US">
                <a:latin typeface="Jura"/>
              </a:rPr>
              <a:t> on the total crimes between 2010 and 2018.</a:t>
            </a:r>
            <a:br>
              <a:rPr b="0" dirty="0" lang="en-US">
                <a:latin typeface="Jura"/>
              </a:rPr>
            </a:br>
            <a:br>
              <a:rPr b="0" dirty="0" lang="en-US">
                <a:latin typeface="Jura"/>
              </a:rPr>
            </a:br>
            <a:r>
              <a:rPr b="0" dirty="0" lang="en-US">
                <a:latin typeface="Jura"/>
              </a:rPr>
              <a:t>The system also allows to explore the neighborhoods of that borough and find the 10 most common venues in each neighborhood and finally cluster the neighborhoods using k-mean clustering.</a:t>
            </a:r>
            <a:br>
              <a:rPr b="0" dirty="0" lang="en-US">
                <a:latin typeface="Jura"/>
              </a:rPr>
            </a:br>
            <a:br>
              <a:rPr b="0" dirty="0" lang="en-US">
                <a:latin typeface="Jura"/>
              </a:rPr>
            </a:br>
            <a:r>
              <a:rPr b="0" dirty="0" lang="en-US">
                <a:latin typeface="Jura"/>
              </a:rPr>
              <a:t>This report will be targeted to people who are looking to relocate to Chicago</a:t>
            </a:r>
            <a:br>
              <a:rPr b="0" dirty="0" lang="en-US">
                <a:latin typeface="Jura"/>
              </a:rPr>
            </a:br>
            <a:br>
              <a:rPr b="0" dirty="0" lang="en-US">
                <a:latin typeface="Jura"/>
              </a:rPr>
            </a:br>
            <a:r>
              <a:rPr b="0" dirty="0" lang="en-US">
                <a:latin typeface="Jura"/>
              </a:rPr>
              <a:t>We will focus on the safest borough so that any person can choose best neighborhood suited to him.</a:t>
            </a:r>
          </a:p>
          <a:p>
            <a:pPr/>
            <a:r>
              <a:rPr b="1" dirty="0" lang="en-US" sz="2200">
                <a:latin typeface="Jura"/>
              </a:rPr>
              <a:t>Interest</a:t>
            </a:r>
            <a:r>
              <a:rPr b="0" dirty="0" lang="en-US" sz="2200">
                <a:latin typeface="Jura"/>
              </a:rPr>
              <a:t>: </a:t>
            </a:r>
            <a:r>
              <a:rPr b="0" dirty="0" lang="en-US">
                <a:latin typeface="Jura"/>
              </a:rPr>
              <a:t>People who are looking to relocate to Chicago will be the targeted people, they will be able to identify the safest borough in Chicago and explore its neighborhoods and common venues around each neighborhood</a:t>
            </a:r>
            <a:endParaRPr b="0" dirty="0" lang="en-US">
              <a:latin typeface="Jura"/>
            </a:endParaRPr>
          </a:p>
        </p:txBody>
      </p:sp>
    </p:spTree>
  </p:cSld>
  <p:clrMapOvr>
    <a:masterClrMapping/>
  </p:clrMapOvr>
</p:sld>
</file>

<file path=ppt/slides/slide3.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hidden="false" id="2" name="Title 7"/>
          <p:cNvSpPr>
            <a:spLocks noGrp="true"/>
          </p:cNvSpPr>
          <p:nvPr>
            <p:ph type="title"/>
          </p:nvPr>
        </p:nvSpPr>
        <p:spPr/>
        <p:txBody>
          <a:bodyPr rtlCol="0"/>
          <a:lstStyle/>
          <a:p>
            <a:pPr algn="ctr"/>
            <a:r>
              <a:rPr dirty="0" lang="en-US"/>
              <a:t>Data Acquisition and cleaning</a:t>
            </a:r>
            <a:endParaRPr dirty="0" lang="en-US"/>
          </a:p>
        </p:txBody>
      </p:sp>
      <p:sp>
        <p:nvSpPr>
          <p:cNvPr hidden="false" id="3" name="Content Placeholder 2"/>
          <p:cNvSpPr>
            <a:spLocks noGrp="true"/>
          </p:cNvSpPr>
          <p:nvPr>
            <p:ph idx="1"/>
          </p:nvPr>
        </p:nvSpPr>
        <p:spPr/>
        <p:txBody>
          <a:bodyPr rtlCol="0" vert="horz">
            <a:normAutofit fontScale="100000" lnSpcReduction="0"/>
          </a:bodyPr>
          <a:lstStyle/>
          <a:p>
            <a:pPr/>
            <a:r>
              <a:rPr b="1" dirty="0" lang="en-US">
                <a:latin typeface="+mn-lt"/>
              </a:rPr>
              <a:t>Acquiring data</a:t>
            </a:r>
            <a:r>
              <a:rPr dirty="0" lang="en-US"/>
              <a:t>: </a:t>
            </a:r>
            <a:r>
              <a:rPr dirty="0" lang="en-US" sz="1300"/>
              <a:t>The data used for this project is available through:</a:t>
            </a:r>
          </a:p>
          <a:p>
            <a:pPr/>
            <a:r>
              <a:rPr dirty="0" lang="en-US" sz="1300"/>
              <a:t>A scrapped wikipedia page that contains Chicago boroughs and some related information</a:t>
            </a:r>
          </a:p>
          <a:p>
            <a:pPr/>
            <a:r>
              <a:rPr dirty="0" lang="en-US" sz="1300"/>
              <a:t>List of neighborhoods </a:t>
            </a:r>
            <a:r>
              <a:rPr dirty="0" lang="en-US" sz="1300"/>
              <a:t>acquired </a:t>
            </a:r>
            <a:r>
              <a:rPr dirty="0" lang="en-US" sz="1300"/>
              <a:t>using foursquare for least crime rate borough</a:t>
            </a:r>
          </a:p>
          <a:p>
            <a:pPr/>
            <a:r>
              <a:rPr dirty="0" lang="en-US" sz="1300"/>
              <a:t>The Chicago crimes </a:t>
            </a:r>
            <a:r>
              <a:rPr dirty="0" err="1" lang="en-US" sz="1300"/>
              <a:t>dataset</a:t>
            </a:r>
            <a:r>
              <a:rPr dirty="0" lang="en-US" sz="1300"/>
              <a:t> from </a:t>
            </a:r>
            <a:r>
              <a:rPr dirty="0" err="1" lang="en-US" sz="1300"/>
              <a:t>ibm</a:t>
            </a:r>
            <a:r>
              <a:rPr dirty="0" lang="en-US" sz="1300"/>
              <a:t> box:</a:t>
            </a:r>
          </a:p>
          <a:p>
            <a:pPr lvl="1"/>
            <a:r>
              <a:rPr dirty="0" err="1" lang="en-US" sz="1300"/>
              <a:t>Https</a:t>
            </a:r>
            <a:r>
              <a:rPr dirty="0" lang="en-US" sz="1300"/>
              <a:t>://</a:t>
            </a:r>
            <a:r>
              <a:rPr dirty="0" err="1" lang="en-US" sz="1300"/>
              <a:t>ibm</a:t>
            </a:r>
            <a:r>
              <a:rPr dirty="0" lang="en-US" sz="1300"/>
              <a:t>.box.com/shared/static/svflyugsr9zbqy5bmowgswqemfpm1x7f.csv.</a:t>
            </a:r>
          </a:p>
          <a:p>
            <a:pPr indent="0" lvl="1" marL="457200">
              <a:buNone/>
            </a:pPr>
            <a:r>
              <a:rPr dirty="0" lang="en-US"/>
              <a:t/>
            </a:r>
          </a:p>
          <a:p>
            <a:pPr indent="0" lvl="1" marL="457200">
              <a:buNone/>
            </a:pPr>
            <a:r>
              <a:rPr dirty="0" lang="en-US"/>
              <a:t/>
            </a:r>
          </a:p>
          <a:p>
            <a:pPr indent="0" lvl="1" marL="457200">
              <a:buNone/>
            </a:pPr>
            <a:r>
              <a:rPr dirty="0" lang="en-US"/>
              <a:t/>
            </a:r>
          </a:p>
          <a:p>
            <a:pPr indent="0" lvl="1" marL="457200">
              <a:buNone/>
            </a:pPr>
            <a:r>
              <a:rPr dirty="0" lang="en-US"/>
              <a:t/>
            </a:r>
            <a:endParaRPr dirty="0" lang="en-US"/>
          </a:p>
        </p:txBody>
      </p:sp>
    </p:spTree>
  </p:cSld>
  <p:clrMapOvr>
    <a:masterClrMapping/>
  </p:clrMapOvr>
</p:sld>
</file>

<file path=ppt/slides/slide4.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hidden="false" id="2" name="Content Placeholder 2"/>
          <p:cNvSpPr>
            <a:spLocks noGrp="true"/>
          </p:cNvSpPr>
          <p:nvPr>
            <p:ph idx="1"/>
          </p:nvPr>
        </p:nvSpPr>
        <p:spPr>
          <a:xfrm rot="0">
            <a:off x="803500" y="642375"/>
            <a:ext cx="7381874" cy="3084206"/>
          </a:xfrm>
        </p:spPr>
        <p:txBody>
          <a:bodyPr rtlCol="0"/>
          <a:lstStyle/>
          <a:p>
            <a:pPr/>
            <a:r>
              <a:rPr b="1" dirty="0" lang="en-US" sz="1800">
                <a:latin typeface="+mn-lt"/>
              </a:rPr>
              <a:t>Data cleaning:</a:t>
            </a:r>
            <a:r>
              <a:rPr dirty="0" lang="en-US" sz="1800"/>
              <a:t> </a:t>
            </a:r>
            <a:r>
              <a:rPr dirty="0" lang="en-US" sz="1300"/>
              <a:t>for each source there is a separate process of cleaning the data</a:t>
            </a:r>
          </a:p>
          <a:p>
            <a:pPr/>
            <a:r>
              <a:rPr dirty="0" lang="en-US" sz="1300"/>
              <a:t>For scrapped wiki page, we're gonna use the Beautiful Soup library in python.</a:t>
            </a:r>
          </a:p>
          <a:p>
            <a:pPr/>
            <a:r>
              <a:rPr dirty="0" lang="en-US" sz="1300"/>
              <a:t>For generating the location of neighborhoods around least crime borough rate, we're gonna use </a:t>
            </a:r>
            <a:r>
              <a:rPr dirty="0" err="1" lang="en-US" sz="1300"/>
              <a:t>Forsquare</a:t>
            </a:r>
            <a:r>
              <a:rPr dirty="0" lang="en-US" sz="1300"/>
              <a:t> API and </a:t>
            </a:r>
            <a:r>
              <a:rPr dirty="0" err="1" lang="en-US" sz="1300"/>
              <a:t>Folium</a:t>
            </a:r>
            <a:r>
              <a:rPr dirty="0" lang="en-US" sz="1300"/>
              <a:t> module to visualize the data within a map, as well as we're gonna use k means clustering algorithm to cluster similar neighborhoods together</a:t>
            </a:r>
          </a:p>
          <a:p>
            <a:pPr/>
            <a:r>
              <a:rPr dirty="0" lang="en-US" sz="1300"/>
              <a:t>For data available from </a:t>
            </a:r>
            <a:r>
              <a:rPr dirty="0" err="1" lang="en-US" sz="1300"/>
              <a:t>ibm</a:t>
            </a:r>
            <a:r>
              <a:rPr dirty="0" lang="en-US" sz="1300"/>
              <a:t> box, we're gonna use Panda, </a:t>
            </a:r>
            <a:r>
              <a:rPr dirty="0" err="1" lang="en-US" sz="1300"/>
              <a:t>Numpy</a:t>
            </a:r>
            <a:r>
              <a:rPr dirty="0" lang="en-US" sz="1300"/>
              <a:t> to get the needed table of crimes information, as well as we will use </a:t>
            </a:r>
            <a:r>
              <a:rPr dirty="0" err="1" lang="en-US" sz="1300"/>
              <a:t>matplotlib</a:t>
            </a:r>
            <a:r>
              <a:rPr dirty="0" lang="en-US" sz="1300"/>
              <a:t> for </a:t>
            </a:r>
            <a:r>
              <a:rPr dirty="0" err="1" lang="en-US" sz="1300"/>
              <a:t>visualizaion</a:t>
            </a:r>
            <a:r>
              <a:rPr dirty="0" lang="en-US" sz="1300"/>
              <a:t> process</a:t>
            </a:r>
          </a:p>
          <a:p>
            <a:pPr/>
            <a:r>
              <a:rPr dirty="0" lang="en-US" sz="1300"/>
              <a:t/>
            </a:r>
            <a:endParaRPr dirty="0" lang="en-US" sz="1300"/>
          </a:p>
        </p:txBody>
      </p:sp>
    </p:spTree>
  </p:cSld>
  <p:clrMapOvr>
    <a:masterClrMapping/>
  </p:clrMapOvr>
</p:sld>
</file>

<file path=ppt/slides/slide5.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hidden="false" id="2" name="Title 7"/>
          <p:cNvSpPr>
            <a:spLocks noGrp="true"/>
          </p:cNvSpPr>
          <p:nvPr>
            <p:ph type="title"/>
          </p:nvPr>
        </p:nvSpPr>
        <p:spPr>
          <a:xfrm rot="0">
            <a:off x="881062" y="-195957"/>
            <a:ext cx="7381874" cy="999612"/>
          </a:xfrm>
        </p:spPr>
        <p:txBody>
          <a:bodyPr rtlCol="0"/>
          <a:lstStyle/>
          <a:p>
            <a:pPr algn="ctr"/>
            <a:r>
              <a:rPr dirty="0" lang="en-US"/>
              <a:t>Methodology</a:t>
            </a:r>
            <a:endParaRPr dirty="0" lang="en-US"/>
          </a:p>
        </p:txBody>
      </p:sp>
      <p:sp>
        <p:nvSpPr>
          <p:cNvPr hidden="false" id="3" name="Content Placeholder 2"/>
          <p:cNvSpPr>
            <a:spLocks noGrp="true"/>
          </p:cNvSpPr>
          <p:nvPr>
            <p:ph idx="1"/>
          </p:nvPr>
        </p:nvSpPr>
        <p:spPr>
          <a:xfrm rot="0">
            <a:off x="881062" y="942965"/>
            <a:ext cx="7381874" cy="3084206"/>
          </a:xfrm>
        </p:spPr>
        <p:txBody>
          <a:bodyPr rtlCol="0"/>
          <a:lstStyle/>
          <a:p>
            <a:pPr algn="ctr"/>
            <a:r>
              <a:rPr dirty="0" lang="en-US"/>
              <a:t>Stati</a:t>
            </a:r>
            <a:r>
              <a:rPr dirty="0" lang="en-US"/>
              <a:t>cal summary of crimes</a:t>
            </a:r>
          </a:p>
          <a:p>
            <a:pPr algn="ctr"/>
            <a:r>
              <a:rPr dirty="0" lang="en-US"/>
              <a:t/>
            </a:r>
          </a:p>
          <a:p>
            <a:pPr algn="ctr"/>
            <a:r>
              <a:rPr dirty="0" lang="en-US"/>
              <a:t/>
            </a:r>
          </a:p>
          <a:p>
            <a:pPr algn="ctr"/>
            <a:r>
              <a:rPr dirty="0" lang="en-US"/>
              <a:t/>
            </a:r>
          </a:p>
          <a:p>
            <a:pPr algn="ctr"/>
            <a:r>
              <a:rPr dirty="0" lang="en-US"/>
              <a:t/>
            </a:r>
          </a:p>
          <a:p>
            <a:pPr algn="ctr"/>
            <a:r>
              <a:rPr dirty="0" lang="en-US"/>
              <a:t/>
            </a:r>
            <a:endParaRPr dirty="0" lang="en-US"/>
          </a:p>
        </p:txBody>
      </p:sp>
      <p:pic>
        <p:nvPicPr>
          <p:cNvPr id="4" name=""/>
          <p:cNvPicPr>
            <a:picLocks noChangeAspect="true"/>
          </p:cNvPicPr>
          <p:nvPr/>
        </p:nvPicPr>
        <p:blipFill>
          <a:blip r:embed="rId2"/>
          <a:stretch>
            <a:fillRect/>
          </a:stretch>
        </p:blipFill>
        <p:spPr>
          <a:xfrm flipH="false" flipV="false" rot="0">
            <a:off x="2175595" y="1626698"/>
            <a:ext cx="5147024" cy="2686411"/>
          </a:xfrm>
          <a:prstGeom prst="rect">
            <a:avLst/>
          </a:prstGeom>
        </p:spPr>
      </p:pic>
    </p:spTree>
  </p:cSld>
  <p:clrMapOvr>
    <a:masterClrMapping/>
  </p:clrMapOvr>
</p:sld>
</file>

<file path=ppt/slides/slide6.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hidden="false" id="2" name="Title 7"/>
          <p:cNvSpPr>
            <a:spLocks noGrp="true"/>
          </p:cNvSpPr>
          <p:nvPr>
            <p:ph type="title"/>
          </p:nvPr>
        </p:nvSpPr>
        <p:spPr/>
        <p:txBody>
          <a:bodyPr rtlCol="0"/>
          <a:lstStyle/>
          <a:p>
            <a:pPr algn="ctr"/>
            <a:r>
              <a:rPr dirty="0" lang="en-US"/>
              <a:t>Boroughs with </a:t>
            </a:r>
            <a:r>
              <a:rPr dirty="0" err="1" lang="en-US"/>
              <a:t>highest</a:t>
            </a:r>
            <a:r>
              <a:rPr dirty="0" lang="en-US"/>
              <a:t> number of crime between 2010 and 2018</a:t>
            </a:r>
            <a:endParaRPr dirty="0" lang="en-US"/>
          </a:p>
        </p:txBody>
      </p:sp>
      <p:pic>
        <p:nvPicPr>
          <p:cNvPr id="3" name=""/>
          <p:cNvPicPr>
            <a:picLocks noChangeAspect="true"/>
          </p:cNvPicPr>
          <p:nvPr/>
        </p:nvPicPr>
        <p:blipFill>
          <a:blip r:embed="rId2"/>
          <a:stretch>
            <a:fillRect/>
          </a:stretch>
        </p:blipFill>
        <p:spPr>
          <a:xfrm flipH="false" flipV="false" rot="0">
            <a:off x="1456096" y="1278578"/>
            <a:ext cx="6231807" cy="3464185"/>
          </a:xfrm>
          <a:prstGeom prst="rect">
            <a:avLst/>
          </a:prstGeom>
        </p:spPr>
      </p:pic>
    </p:spTree>
  </p:cSld>
  <p:clrMapOvr>
    <a:masterClrMapping/>
  </p:clrMapOvr>
</p:sld>
</file>

<file path=ppt/slides/slide7.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hidden="false" id="2" name="Title 7"/>
          <p:cNvSpPr>
            <a:spLocks noGrp="true"/>
          </p:cNvSpPr>
          <p:nvPr>
            <p:ph type="title"/>
          </p:nvPr>
        </p:nvSpPr>
        <p:spPr/>
        <p:txBody>
          <a:bodyPr rtlCol="0"/>
          <a:lstStyle/>
          <a:p>
            <a:pPr algn="ctr"/>
            <a:r>
              <a:rPr dirty="0" lang="en-US"/>
              <a:t>Boroughs with </a:t>
            </a:r>
            <a:r>
              <a:rPr dirty="0" err="1" lang="en-US"/>
              <a:t>lowest </a:t>
            </a:r>
            <a:r>
              <a:rPr dirty="0" lang="en-US"/>
              <a:t>number of crime between 2010 and 2018</a:t>
            </a:r>
            <a:endParaRPr dirty="0" lang="en-US"/>
          </a:p>
        </p:txBody>
      </p:sp>
      <p:pic>
        <p:nvPicPr>
          <p:cNvPr id="3" name=""/>
          <p:cNvPicPr>
            <a:picLocks noChangeAspect="true"/>
          </p:cNvPicPr>
          <p:nvPr/>
        </p:nvPicPr>
        <p:blipFill>
          <a:blip r:embed="rId2"/>
          <a:stretch>
            <a:fillRect/>
          </a:stretch>
        </p:blipFill>
        <p:spPr>
          <a:xfrm flipH="false" flipV="false" rot="0">
            <a:off x="1737398" y="1354959"/>
            <a:ext cx="5669213" cy="3351752"/>
          </a:xfrm>
          <a:prstGeom prst="rect">
            <a:avLst/>
          </a:prstGeom>
        </p:spPr>
      </p:pic>
    </p:spTree>
  </p:cSld>
  <p:clrMapOvr>
    <a:masterClrMapping/>
  </p:clrMapOvr>
</p:sld>
</file>

<file path=ppt/slides/slide8.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hidden="false" id="2" name="Title 7"/>
          <p:cNvSpPr>
            <a:spLocks noGrp="true"/>
          </p:cNvSpPr>
          <p:nvPr>
            <p:ph type="title"/>
          </p:nvPr>
        </p:nvSpPr>
        <p:spPr/>
        <p:txBody>
          <a:bodyPr rtlCol="0"/>
          <a:lstStyle/>
          <a:p>
            <a:pPr algn="ctr"/>
            <a:r>
              <a:rPr dirty="0" lang="en-US"/>
              <a:t>Neighborhoods around the least crime rate borough</a:t>
            </a:r>
            <a:endParaRPr dirty="0" lang="en-US"/>
          </a:p>
        </p:txBody>
      </p:sp>
      <p:pic>
        <p:nvPicPr>
          <p:cNvPr id="3" name=""/>
          <p:cNvPicPr>
            <a:picLocks noChangeAspect="true"/>
          </p:cNvPicPr>
          <p:nvPr/>
        </p:nvPicPr>
        <p:blipFill>
          <a:blip r:embed="rId2"/>
          <a:stretch>
            <a:fillRect/>
          </a:stretch>
        </p:blipFill>
        <p:spPr>
          <a:xfrm flipH="false" flipV="false" rot="0">
            <a:off x="1631975" y="1379886"/>
            <a:ext cx="5880058" cy="3528946"/>
          </a:xfrm>
          <a:prstGeom prst="rect">
            <a:avLst/>
          </a:prstGeom>
        </p:spPr>
      </p:pic>
    </p:spTree>
  </p:cSld>
  <p:clrMapOvr>
    <a:masterClrMapping/>
  </p:clrMapOvr>
</p:sld>
</file>

<file path=ppt/slides/slide9.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hidden="false" id="2" name="Content Placeholder 2"/>
          <p:cNvSpPr>
            <a:spLocks noGrp="true"/>
          </p:cNvSpPr>
          <p:nvPr>
            <p:ph idx="1"/>
          </p:nvPr>
        </p:nvSpPr>
        <p:spPr>
          <a:xfrm rot="0">
            <a:off x="881062" y="496728"/>
            <a:ext cx="7381874" cy="3084206"/>
          </a:xfrm>
        </p:spPr>
        <p:txBody>
          <a:bodyPr rtlCol="0"/>
          <a:lstStyle/>
          <a:p>
            <a:pPr/>
            <a:r>
              <a:rPr b="1" dirty="0" lang="en-US">
                <a:latin typeface="+mn-lt"/>
              </a:rPr>
              <a:t>Modeling</a:t>
            </a:r>
            <a:r>
              <a:rPr dirty="0" lang="en-US"/>
              <a:t>: After we obtained the safest neighborhoods, we can find all the venues within 500 meters radius of each neighborhood on its own by using Foursquare API.</a:t>
            </a:r>
          </a:p>
          <a:p>
            <a:pPr/>
            <a:r>
              <a:rPr dirty="0" lang="en-US"/>
              <a:t/>
            </a:r>
            <a:endParaRPr dirty="0" lang="en-US"/>
          </a:p>
        </p:txBody>
      </p:sp>
      <p:pic>
        <p:nvPicPr>
          <p:cNvPr id="3" name=""/>
          <p:cNvPicPr>
            <a:picLocks noChangeAspect="true"/>
          </p:cNvPicPr>
          <p:nvPr/>
        </p:nvPicPr>
        <p:blipFill>
          <a:blip r:embed="rId2"/>
          <a:stretch>
            <a:fillRect/>
          </a:stretch>
        </p:blipFill>
        <p:spPr>
          <a:xfrm flipH="false" flipV="false" rot="0">
            <a:off x="313458" y="1865642"/>
            <a:ext cx="8517093" cy="1410624"/>
          </a:xfrm>
          <a:prstGeom prst="rect">
            <a:avLst/>
          </a:prstGeom>
        </p:spPr>
      </p:pic>
    </p:spTree>
  </p:cSld>
  <p:clrMapOvr>
    <a:masterClrMapping/>
  </p:clrMapOvr>
</p:sld>
</file>

<file path=ppt/tags/tag1.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fontWeight:0:0:0" val="6"/>
</p:tagLst>
</file>

<file path=ppt/tags/tag2.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patternRotate" val="45"/>
  <p:tag name="patternFill" val="{&quot;foreground&quot;: [{&quot;dim&quot;: {&quot;width&quot;: 2.0,&quot;height&quot;: 2.0},&quot;fill&quot;: {&quot;type&quot;: &quot;SOLID&quot;,&quot;solid&quot;: {&quot;color&quot;: {&quot;type&quot;: &quot;BG2&quot;,&quot;rgb&quot;: [255,245,247]}}},&quot;geom&quot;: {&quot;type&quot;: &quot;PRESET&quot;,&quot;preset&quot;: {&quot;type&quot;: &quot;RECT&quot;}}}],&quot;background&quot;: {&quot;type&quot;: &quot;SOLID&quot;,&quot;solid&quot;: {&quot;color&quot;: {&quot;type&quot;: &quot;BG1&quot;,&quot;rgb&quot;: [255,255,255]}}},&quot;distance&quot;: {&quot;left&quot;: 12.0,&quot;top&quot;: 12.0},&quot;preset&quot;: &quot;pct5&quot;,&quot;rotate&quot;: 45}"/>
</p:tagLst>
</file>

<file path=ppt/tags/tag3.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fontWeight:26:0:0" val="5"/>
</p:tagLst>
</file>

<file path=ppt/tags/tag4.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LAYOUT" val="threePicAndTx"/>
</p:tagLst>
</file>

<file path=ppt/tags/tag5.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LAYOUT" val="fourPic"/>
</p:tagLst>
</file>

<file path=ppt/tags/tag6.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webfont2" val="Raleway-demi_bold"/>
  <p:tag name="webfont5" val="Jura-medium"/>
</p:tagLst>
</file>

<file path=ppt/theme/_rels/theme1.xml.rels><?xml version="1.0" encoding="UTF-8"?><Relationships xmlns="http://schemas.openxmlformats.org/package/2006/relationships"><Relationship Id="rId1" Target="../media/image1.jpeg" Type="http://schemas.openxmlformats.org/officeDocument/2006/relationships/image"/></Relationships>
</file>

<file path=ppt/theme/_rels/theme2.xml.rels><?xml version="1.0" encoding="UTF-8"?><Relationships xmlns="http://schemas.openxmlformats.org/package/2006/relationships"><Relationship Id="rId1" Target="../media/image1.jpeg" Type="http://schemas.openxmlformats.org/officeDocument/2006/relationships/image"/></Relationships>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Theatrical">
  <a:themeElements>
    <a:clrScheme name="Theatrical">
      <a:dk1>
        <a:srgbClr val="000000"/>
      </a:dk1>
      <a:lt1>
        <a:srgbClr val="ffffff"/>
      </a:lt1>
      <a:dk2>
        <a:srgbClr val="300b33"/>
      </a:dk2>
      <a:lt2>
        <a:srgbClr val="fff5f7"/>
      </a:lt2>
      <a:accent1>
        <a:srgbClr val="bd416d"/>
      </a:accent1>
      <a:accent2>
        <a:srgbClr val="ea6ea2"/>
      </a:accent2>
      <a:accent3>
        <a:srgbClr val="ab549b"/>
      </a:accent3>
      <a:accent4>
        <a:srgbClr val="835c86"/>
      </a:accent4>
      <a:accent5>
        <a:srgbClr val="d4a18f"/>
      </a:accent5>
      <a:accent6>
        <a:srgbClr val="8cc7ce"/>
      </a:accent6>
      <a:hlink>
        <a:srgbClr val="8cc7ce"/>
      </a:hlink>
      <a:folHlink>
        <a:srgbClr val="835c86"/>
      </a:folHlink>
    </a:clrScheme>
    <a:fontScheme name="Theatrical">
      <a:majorFont>
        <a:latin typeface="Raleway"/>
        <a:ea typeface=""/>
        <a:cs typeface=""/>
      </a:majorFont>
      <a:minorFont>
        <a:latin typeface="Jura"/>
        <a:ea typeface=""/>
        <a:cs typeface=""/>
      </a:minorFont>
    </a:fontScheme>
    <a:fmtScheme name="Theatric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no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blipFill dpi="0" rotWithShape="1">
          <a:blip r:embed="rId1">
            <a:duotone>
              <a:schemeClr val="phClr">
                <a:shade val="10000"/>
                <a:satMod val="400000"/>
              </a:schemeClr>
              <a:schemeClr val="phClr">
                <a:tint val="90000"/>
                <a:satMod val="200000"/>
              </a:schemeClr>
            </a:duotone>
          </a:blip>
          <a:tile algn="tl" sx="100000" sy="100000" tx="0" ty="0"/>
        </a:blipFill>
        <a:gradFill rotWithShape="1">
          <a:gsLst>
            <a:gs pos="0">
              <a:schemeClr val="phClr">
                <a:tint val="80000"/>
                <a:satMod val="300000"/>
              </a:schemeClr>
            </a:gs>
            <a:gs pos="100000">
              <a:schemeClr val="phClr">
                <a:shade val="60000"/>
                <a:satMod val="200000"/>
              </a:schemeClr>
            </a:gs>
          </a:gsLst>
          <a:path path="circle">
            <a:fillToRect b="50000" l="50000" r="50000" t="50000"/>
          </a:path>
        </a:gradFill>
      </a:bgFillStyleLst>
    </a:fmtScheme>
  </a:themeElements>
  <a:objectDefaults>
    <a:spDef>
      <a:spPr/>
      <a:bodyPr anchor="ctr" rtlCol="0" vert="horz"/>
      <a:lstStyle>
        <a:lvl1pPr algn="ctr"/>
      </a:lstStyle>
      <a:style>
        <a:lnRef idx="0"/>
        <a:fillRef idx="1">
          <a:schemeClr val="accent1"/>
        </a:fillRef>
        <a:effectRef idx="0">
          <a:schemeClr val="accent1"/>
        </a:effectRef>
        <a:fontRef idx="none"/>
      </a:style>
    </a:spDef>
    <a:lnDef>
      <a:spPr>
        <a:ln cap="flat" w="19050">
          <a:solidFill>
            <a:schemeClr val="accent1">
              <a:lumMod val="75000"/>
              <a:lumMod val="75000"/>
              <a:lumMod val="75000"/>
            </a:schemeClr>
          </a:solidFill>
          <a:prstDash val="solid"/>
          <a:round/>
        </a:ln>
      </a:spPr>
      <a:bodyPr anchor="ctr" rtlCol="0" vert="horz"/>
      <a:lstStyle>
        <a:lvl1pPr algn="ctr"/>
      </a:lstStyle>
    </a:lnDef>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Theatrical">
  <a:themeElements>
    <a:clrScheme name="Theatrical">
      <a:dk1>
        <a:srgbClr val="000000"/>
      </a:dk1>
      <a:lt1>
        <a:srgbClr val="ffffff"/>
      </a:lt1>
      <a:dk2>
        <a:srgbClr val="300b33"/>
      </a:dk2>
      <a:lt2>
        <a:srgbClr val="fff5f7"/>
      </a:lt2>
      <a:accent1>
        <a:srgbClr val="bd416d"/>
      </a:accent1>
      <a:accent2>
        <a:srgbClr val="ea6ea2"/>
      </a:accent2>
      <a:accent3>
        <a:srgbClr val="ab549b"/>
      </a:accent3>
      <a:accent4>
        <a:srgbClr val="835c86"/>
      </a:accent4>
      <a:accent5>
        <a:srgbClr val="d4a18f"/>
      </a:accent5>
      <a:accent6>
        <a:srgbClr val="8cc7ce"/>
      </a:accent6>
      <a:hlink>
        <a:srgbClr val="8cc7ce"/>
      </a:hlink>
      <a:folHlink>
        <a:srgbClr val="835c86"/>
      </a:folHlink>
    </a:clrScheme>
    <a:fontScheme name="Theatrical">
      <a:majorFont>
        <a:latin typeface="Raleway"/>
        <a:ea typeface=""/>
        <a:cs typeface=""/>
      </a:majorFont>
      <a:minorFont>
        <a:latin typeface="Jura"/>
        <a:ea typeface=""/>
        <a:cs typeface=""/>
      </a:minorFont>
    </a:fontScheme>
    <a:fmtScheme name="Theatric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no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blipFill dpi="0" rotWithShape="1">
          <a:blip r:embed="rId1">
            <a:duotone>
              <a:schemeClr val="phClr">
                <a:shade val="10000"/>
                <a:satMod val="400000"/>
              </a:schemeClr>
              <a:schemeClr val="phClr">
                <a:tint val="90000"/>
                <a:satMod val="200000"/>
              </a:schemeClr>
            </a:duotone>
          </a:blip>
          <a:tile algn="tl" sx="100000" sy="100000" tx="0" ty="0"/>
        </a:blipFill>
        <a:gradFill rotWithShape="1">
          <a:gsLst>
            <a:gs pos="0">
              <a:schemeClr val="phClr">
                <a:tint val="80000"/>
                <a:satMod val="300000"/>
              </a:schemeClr>
            </a:gs>
            <a:gs pos="100000">
              <a:schemeClr val="phClr">
                <a:shade val="60000"/>
                <a:satMod val="200000"/>
              </a:schemeClr>
            </a:gs>
          </a:gsLst>
          <a:path path="circle">
            <a:fillToRect b="50000" l="50000" r="50000" t="50000"/>
          </a:path>
        </a:gradFill>
      </a:bgFillStyleLst>
    </a:fmtScheme>
  </a:themeElements>
  <a:objectDefaults>
    <a:spDef>
      <a:spPr/>
      <a:bodyPr anchor="ctr" rtlCol="0" vert="horz"/>
      <a:lstStyle>
        <a:lvl1pPr algn="ctr"/>
      </a:lstStyle>
      <a:style>
        <a:lnRef idx="0"/>
        <a:fillRef idx="1">
          <a:schemeClr val="accent1"/>
        </a:fillRef>
        <a:effectRef idx="0">
          <a:schemeClr val="accent1"/>
        </a:effectRef>
        <a:fontRef idx="none"/>
      </a:style>
    </a:spDef>
    <a:lnDef>
      <a:spPr>
        <a:ln cap="flat" w="19050">
          <a:solidFill>
            <a:schemeClr val="accent1">
              <a:lumMod val="75000"/>
              <a:lumMod val="75000"/>
              <a:lumMod val="75000"/>
            </a:schemeClr>
          </a:solidFill>
          <a:prstDash val="solid"/>
          <a:round/>
        </a:ln>
      </a:spPr>
      <a:bodyPr anchor="ctr" rtlCol="0" vert="horz"/>
      <a:lstStyle>
        <a:lvl1pPr algn="ctr"/>
      </a:lstStyle>
    </a:lnDef>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Abdulrahman</dc:creator>
  <cp:lastModifiedBy>Abdulrahman</cp:lastModifiedBy>
  <dcterms:created xmlns:xsi="http://www.w3.org/2001/XMLSchema-instance" xsi:type="dcterms:W3CDTF">2020-05-14T16:52:59Z</dcterms:created>
  <dcterms:modified xmlns:xsi="http://www.w3.org/2001/XMLSchema-instance" xsi:type="dcterms:W3CDTF">2020-05-14T18:05:11Z</dcterms:modified>
</cp:coreProperties>
</file>