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5" r:id="rId5"/>
    <p:sldId id="271" r:id="rId6"/>
    <p:sldId id="273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74" r:id="rId15"/>
    <p:sldId id="277" r:id="rId16"/>
    <p:sldId id="278" r:id="rId17"/>
    <p:sldId id="276" r:id="rId18"/>
    <p:sldId id="279" r:id="rId19"/>
    <p:sldId id="284" r:id="rId20"/>
    <p:sldId id="270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C5BBE-AA0E-4D09-BD92-D56097ADC4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DEAAC98D-8921-4011-9978-D7A8645398C4}">
      <dgm:prSet phldrT="[Text]" phldr="0"/>
      <dgm:spPr/>
      <dgm:t>
        <a:bodyPr/>
        <a:lstStyle/>
        <a:p>
          <a:r>
            <a:rPr lang="en-ZA" dirty="0"/>
            <a:t>Joshua Heath</a:t>
          </a:r>
        </a:p>
      </dgm:t>
    </dgm:pt>
    <dgm:pt modelId="{6006644E-2448-4606-AAF6-7A3899EF7BF1}" type="parTrans" cxnId="{EC0C0F02-5CBD-4413-83BB-0AC5BC412A11}">
      <dgm:prSet/>
      <dgm:spPr/>
      <dgm:t>
        <a:bodyPr/>
        <a:lstStyle/>
        <a:p>
          <a:endParaRPr lang="en-ZA"/>
        </a:p>
      </dgm:t>
    </dgm:pt>
    <dgm:pt modelId="{9FCFEA4E-7AFC-41D0-9C12-43526774752B}" type="sibTrans" cxnId="{EC0C0F02-5CBD-4413-83BB-0AC5BC412A11}">
      <dgm:prSet/>
      <dgm:spPr/>
      <dgm:t>
        <a:bodyPr/>
        <a:lstStyle/>
        <a:p>
          <a:endParaRPr lang="en-ZA"/>
        </a:p>
      </dgm:t>
    </dgm:pt>
    <dgm:pt modelId="{554747E8-05F5-4B0A-AA32-9A0EDA417B13}">
      <dgm:prSet phldrT="[Text]" phldr="0"/>
      <dgm:spPr/>
      <dgm:t>
        <a:bodyPr/>
        <a:lstStyle/>
        <a:p>
          <a:r>
            <a:rPr lang="en-ZA" dirty="0"/>
            <a:t>u23541475</a:t>
          </a:r>
        </a:p>
      </dgm:t>
    </dgm:pt>
    <dgm:pt modelId="{B2646F0E-43C8-4A02-9FCA-1C9E5265C2E0}" type="parTrans" cxnId="{B3FBA699-97C6-4660-8220-5D4184F425CB}">
      <dgm:prSet/>
      <dgm:spPr/>
      <dgm:t>
        <a:bodyPr/>
        <a:lstStyle/>
        <a:p>
          <a:endParaRPr lang="en-ZA"/>
        </a:p>
      </dgm:t>
    </dgm:pt>
    <dgm:pt modelId="{7D00890F-80A8-4D13-9A22-CA2EF997E12D}" type="sibTrans" cxnId="{B3FBA699-97C6-4660-8220-5D4184F425CB}">
      <dgm:prSet/>
      <dgm:spPr/>
      <dgm:t>
        <a:bodyPr/>
        <a:lstStyle/>
        <a:p>
          <a:endParaRPr lang="en-ZA"/>
        </a:p>
      </dgm:t>
    </dgm:pt>
    <dgm:pt modelId="{F14A9878-24F2-4D0C-91D4-9400CDB0D1B7}">
      <dgm:prSet phldrT="[Text]" phldr="0"/>
      <dgm:spPr/>
      <dgm:t>
        <a:bodyPr/>
        <a:lstStyle/>
        <a:p>
          <a:r>
            <a:rPr lang="en-ZA" dirty="0"/>
            <a:t>Antony Van Straten</a:t>
          </a:r>
        </a:p>
      </dgm:t>
    </dgm:pt>
    <dgm:pt modelId="{16DF066B-633F-4274-98D4-92CDFEAB1D4D}" type="parTrans" cxnId="{6027AB56-8FC7-4B44-804C-C256A6AE6BE2}">
      <dgm:prSet/>
      <dgm:spPr/>
      <dgm:t>
        <a:bodyPr/>
        <a:lstStyle/>
        <a:p>
          <a:endParaRPr lang="en-ZA"/>
        </a:p>
      </dgm:t>
    </dgm:pt>
    <dgm:pt modelId="{528BAA5B-815F-4133-9C55-25A91E0D5260}" type="sibTrans" cxnId="{6027AB56-8FC7-4B44-804C-C256A6AE6BE2}">
      <dgm:prSet/>
      <dgm:spPr/>
      <dgm:t>
        <a:bodyPr/>
        <a:lstStyle/>
        <a:p>
          <a:endParaRPr lang="en-ZA"/>
        </a:p>
      </dgm:t>
    </dgm:pt>
    <dgm:pt modelId="{AF865E71-E547-4725-BFAC-8ED414456F86}">
      <dgm:prSet phldrT="[Text]" phldr="0"/>
      <dgm:spPr/>
      <dgm:t>
        <a:bodyPr/>
        <a:lstStyle/>
        <a:p>
          <a:r>
            <a:rPr lang="en-ZA" dirty="0"/>
            <a:t>u24590739</a:t>
          </a:r>
        </a:p>
      </dgm:t>
    </dgm:pt>
    <dgm:pt modelId="{E766F3F9-46CC-4ACD-9C54-826793E5480E}" type="parTrans" cxnId="{7F702470-0372-4B31-9E50-EE03A24BBB83}">
      <dgm:prSet/>
      <dgm:spPr/>
      <dgm:t>
        <a:bodyPr/>
        <a:lstStyle/>
        <a:p>
          <a:endParaRPr lang="en-ZA"/>
        </a:p>
      </dgm:t>
    </dgm:pt>
    <dgm:pt modelId="{ED52BC4F-01E1-40D2-A17A-4093FFE163EF}" type="sibTrans" cxnId="{7F702470-0372-4B31-9E50-EE03A24BBB83}">
      <dgm:prSet/>
      <dgm:spPr/>
      <dgm:t>
        <a:bodyPr/>
        <a:lstStyle/>
        <a:p>
          <a:endParaRPr lang="en-ZA"/>
        </a:p>
      </dgm:t>
    </dgm:pt>
    <dgm:pt modelId="{AA811EDC-AC54-4F54-ADEB-2556B5D58049}">
      <dgm:prSet phldrT="[Text]" phldr="0"/>
      <dgm:spPr/>
      <dgm:t>
        <a:bodyPr/>
        <a:lstStyle/>
        <a:p>
          <a:r>
            <a:rPr lang="en-ZA" dirty="0"/>
            <a:t>Avuyile </a:t>
          </a:r>
          <a:r>
            <a:rPr lang="en-ZA" dirty="0" err="1"/>
            <a:t>Sapula</a:t>
          </a:r>
          <a:endParaRPr lang="en-ZA" dirty="0"/>
        </a:p>
      </dgm:t>
    </dgm:pt>
    <dgm:pt modelId="{98A0AE81-4580-4E73-AAA8-7F76F3731B58}" type="parTrans" cxnId="{9ABFE074-3FE8-41AA-BA23-24588CFF9178}">
      <dgm:prSet/>
      <dgm:spPr/>
      <dgm:t>
        <a:bodyPr/>
        <a:lstStyle/>
        <a:p>
          <a:endParaRPr lang="en-ZA"/>
        </a:p>
      </dgm:t>
    </dgm:pt>
    <dgm:pt modelId="{28763B2A-B02C-4B5E-B15E-81BE17364A60}" type="sibTrans" cxnId="{9ABFE074-3FE8-41AA-BA23-24588CFF9178}">
      <dgm:prSet/>
      <dgm:spPr/>
      <dgm:t>
        <a:bodyPr/>
        <a:lstStyle/>
        <a:p>
          <a:endParaRPr lang="en-ZA"/>
        </a:p>
      </dgm:t>
    </dgm:pt>
    <dgm:pt modelId="{19FEB271-D041-4737-B61B-93C8EEBA7C0E}">
      <dgm:prSet phldrT="[Text]" phldr="0"/>
      <dgm:spPr/>
      <dgm:t>
        <a:bodyPr/>
        <a:lstStyle/>
        <a:p>
          <a:r>
            <a:rPr lang="en-ZA" dirty="0"/>
            <a:t>u23540282</a:t>
          </a:r>
        </a:p>
      </dgm:t>
    </dgm:pt>
    <dgm:pt modelId="{4CCFA4DD-F87A-4613-B35E-EE136BB04006}" type="parTrans" cxnId="{2D4B2324-3FDB-47F2-A0B8-740AF505B0A6}">
      <dgm:prSet/>
      <dgm:spPr/>
      <dgm:t>
        <a:bodyPr/>
        <a:lstStyle/>
        <a:p>
          <a:endParaRPr lang="en-ZA"/>
        </a:p>
      </dgm:t>
    </dgm:pt>
    <dgm:pt modelId="{DCE48899-2E57-4C3D-8FC1-E7F9B317D9E3}" type="sibTrans" cxnId="{2D4B2324-3FDB-47F2-A0B8-740AF505B0A6}">
      <dgm:prSet/>
      <dgm:spPr/>
      <dgm:t>
        <a:bodyPr/>
        <a:lstStyle/>
        <a:p>
          <a:endParaRPr lang="en-ZA"/>
        </a:p>
      </dgm:t>
    </dgm:pt>
    <dgm:pt modelId="{79154D40-A671-45DD-B9F7-7706384C9511}">
      <dgm:prSet phldrT="[Text]" phldr="0"/>
      <dgm:spPr/>
      <dgm:t>
        <a:bodyPr/>
        <a:lstStyle/>
        <a:p>
          <a:r>
            <a:rPr lang="en-ZA" dirty="0"/>
            <a:t>Hamdaan </a:t>
          </a:r>
          <a:r>
            <a:rPr lang="en-ZA" dirty="0" err="1"/>
            <a:t>Mirz</a:t>
          </a:r>
          <a:endParaRPr lang="en-ZA" dirty="0"/>
        </a:p>
      </dgm:t>
    </dgm:pt>
    <dgm:pt modelId="{D836935A-5BE5-436F-ADD2-E2A0B17D6F8D}" type="parTrans" cxnId="{3F59F186-4BDF-4677-A4EF-04BF291F79D0}">
      <dgm:prSet/>
      <dgm:spPr/>
      <dgm:t>
        <a:bodyPr/>
        <a:lstStyle/>
        <a:p>
          <a:endParaRPr lang="en-ZA"/>
        </a:p>
      </dgm:t>
    </dgm:pt>
    <dgm:pt modelId="{ECD3A7A0-81B0-46D2-9E7D-03A0D41D16D6}" type="sibTrans" cxnId="{3F59F186-4BDF-4677-A4EF-04BF291F79D0}">
      <dgm:prSet/>
      <dgm:spPr/>
      <dgm:t>
        <a:bodyPr/>
        <a:lstStyle/>
        <a:p>
          <a:endParaRPr lang="en-ZA"/>
        </a:p>
      </dgm:t>
    </dgm:pt>
    <dgm:pt modelId="{147341E0-D12A-4CCC-ADB2-D829E6776397}">
      <dgm:prSet phldrT="[Text]" phldr="0"/>
      <dgm:spPr/>
      <dgm:t>
        <a:bodyPr/>
        <a:lstStyle/>
        <a:p>
          <a:r>
            <a:rPr lang="en-ZA" dirty="0"/>
            <a:t>u24631494</a:t>
          </a:r>
        </a:p>
      </dgm:t>
    </dgm:pt>
    <dgm:pt modelId="{91B44E35-C97B-4AC3-8DAB-E49B348940DB}" type="parTrans" cxnId="{62180411-24B2-4C16-9664-36BAFC37A733}">
      <dgm:prSet/>
      <dgm:spPr/>
      <dgm:t>
        <a:bodyPr/>
        <a:lstStyle/>
        <a:p>
          <a:endParaRPr lang="en-ZA"/>
        </a:p>
      </dgm:t>
    </dgm:pt>
    <dgm:pt modelId="{E50D68C7-8AE4-4278-9F80-B804BBFF4DF7}" type="sibTrans" cxnId="{62180411-24B2-4C16-9664-36BAFC37A733}">
      <dgm:prSet/>
      <dgm:spPr/>
      <dgm:t>
        <a:bodyPr/>
        <a:lstStyle/>
        <a:p>
          <a:endParaRPr lang="en-ZA"/>
        </a:p>
      </dgm:t>
    </dgm:pt>
    <dgm:pt modelId="{44C9F95D-268F-425E-B50D-1B2DA240B71C}">
      <dgm:prSet phldrT="[Text]" phldr="0"/>
      <dgm:spPr/>
      <dgm:t>
        <a:bodyPr/>
        <a:lstStyle/>
        <a:p>
          <a:r>
            <a:rPr lang="en-ZA" dirty="0"/>
            <a:t>Dylan Hebron</a:t>
          </a:r>
        </a:p>
      </dgm:t>
    </dgm:pt>
    <dgm:pt modelId="{F4E80510-C751-485F-AF6F-0DA378D80376}" type="parTrans" cxnId="{692EA67C-2488-4CD6-8799-29A23CD608E0}">
      <dgm:prSet/>
      <dgm:spPr/>
      <dgm:t>
        <a:bodyPr/>
        <a:lstStyle/>
        <a:p>
          <a:endParaRPr lang="en-ZA"/>
        </a:p>
      </dgm:t>
    </dgm:pt>
    <dgm:pt modelId="{0BC4538C-42AF-441B-904A-8D603B50168E}" type="sibTrans" cxnId="{692EA67C-2488-4CD6-8799-29A23CD608E0}">
      <dgm:prSet/>
      <dgm:spPr/>
      <dgm:t>
        <a:bodyPr/>
        <a:lstStyle/>
        <a:p>
          <a:endParaRPr lang="en-ZA"/>
        </a:p>
      </dgm:t>
    </dgm:pt>
    <dgm:pt modelId="{5B875AC0-2894-4891-BF06-8983AA4B4FA9}">
      <dgm:prSet phldrT="[Text]" phldr="0"/>
      <dgm:spPr/>
      <dgm:t>
        <a:bodyPr/>
        <a:lstStyle/>
        <a:p>
          <a:r>
            <a:rPr lang="en-ZA" dirty="0"/>
            <a:t>U22503685</a:t>
          </a:r>
        </a:p>
      </dgm:t>
    </dgm:pt>
    <dgm:pt modelId="{E0A29FE0-4BA9-4C33-9E33-AD7AE6BEDFDD}" type="parTrans" cxnId="{9F50F223-5673-41B4-BB16-E20348AFE842}">
      <dgm:prSet/>
      <dgm:spPr/>
      <dgm:t>
        <a:bodyPr/>
        <a:lstStyle/>
        <a:p>
          <a:endParaRPr lang="en-ZA"/>
        </a:p>
      </dgm:t>
    </dgm:pt>
    <dgm:pt modelId="{340E1DF7-ABB2-4EDE-B57D-A9F6B1D4750F}" type="sibTrans" cxnId="{9F50F223-5673-41B4-BB16-E20348AFE842}">
      <dgm:prSet/>
      <dgm:spPr/>
      <dgm:t>
        <a:bodyPr/>
        <a:lstStyle/>
        <a:p>
          <a:endParaRPr lang="en-ZA"/>
        </a:p>
      </dgm:t>
    </dgm:pt>
    <dgm:pt modelId="{1234927D-14B1-4177-9658-CFBF855E6D50}">
      <dgm:prSet phldrT="[Text]" phldr="0"/>
      <dgm:spPr/>
      <dgm:t>
        <a:bodyPr/>
        <a:lstStyle/>
        <a:p>
          <a:r>
            <a:rPr lang="en-ZA"/>
            <a:t>Abdelrahman Ahmed</a:t>
          </a:r>
          <a:endParaRPr lang="en-ZA" dirty="0"/>
        </a:p>
      </dgm:t>
    </dgm:pt>
    <dgm:pt modelId="{20E7EB41-3C5F-446D-8F9F-0D7131F2A474}" type="parTrans" cxnId="{E1C8CEF3-57A4-4265-B9CA-B0E752B55073}">
      <dgm:prSet/>
      <dgm:spPr/>
      <dgm:t>
        <a:bodyPr/>
        <a:lstStyle/>
        <a:p>
          <a:endParaRPr lang="en-ZA"/>
        </a:p>
      </dgm:t>
    </dgm:pt>
    <dgm:pt modelId="{6BEFC7AF-FDE2-45B9-A1DA-7E6D57ED9AEB}" type="sibTrans" cxnId="{E1C8CEF3-57A4-4265-B9CA-B0E752B55073}">
      <dgm:prSet/>
      <dgm:spPr/>
      <dgm:t>
        <a:bodyPr/>
        <a:lstStyle/>
        <a:p>
          <a:endParaRPr lang="en-ZA"/>
        </a:p>
      </dgm:t>
    </dgm:pt>
    <dgm:pt modelId="{A234F0D6-2E3B-4816-9369-0CE580060A69}">
      <dgm:prSet phldrT="[Text]" phldr="0"/>
      <dgm:spPr/>
      <dgm:t>
        <a:bodyPr/>
        <a:lstStyle/>
        <a:p>
          <a:r>
            <a:rPr lang="en-ZA" dirty="0"/>
            <a:t>U24898008</a:t>
          </a:r>
        </a:p>
      </dgm:t>
    </dgm:pt>
    <dgm:pt modelId="{7334164C-6D91-4440-BFB8-0F0F1333FFC1}" type="parTrans" cxnId="{8210CB11-12F8-4117-95C7-02BF45C2AA82}">
      <dgm:prSet/>
      <dgm:spPr/>
      <dgm:t>
        <a:bodyPr/>
        <a:lstStyle/>
        <a:p>
          <a:endParaRPr lang="en-ZA"/>
        </a:p>
      </dgm:t>
    </dgm:pt>
    <dgm:pt modelId="{B214540E-1F34-441F-8242-D17938E4F656}" type="sibTrans" cxnId="{8210CB11-12F8-4117-95C7-02BF45C2AA82}">
      <dgm:prSet/>
      <dgm:spPr/>
      <dgm:t>
        <a:bodyPr/>
        <a:lstStyle/>
        <a:p>
          <a:endParaRPr lang="en-ZA"/>
        </a:p>
      </dgm:t>
    </dgm:pt>
    <dgm:pt modelId="{D6B96ADE-AE18-4D21-92D3-B51D984C9A9D}">
      <dgm:prSet phldrT="[Text]" phldr="0"/>
      <dgm:spPr/>
      <dgm:t>
        <a:bodyPr/>
        <a:lstStyle/>
        <a:p>
          <a:r>
            <a:rPr lang="en-ZA"/>
            <a:t>Abdulrahman Sabah</a:t>
          </a:r>
          <a:endParaRPr lang="en-ZA" dirty="0"/>
        </a:p>
      </dgm:t>
    </dgm:pt>
    <dgm:pt modelId="{7BE7833B-0B6B-4ED7-92A4-8B13C790B9AA}" type="parTrans" cxnId="{85F3850E-EBDB-4E68-8EA4-2D8E536E6F66}">
      <dgm:prSet/>
      <dgm:spPr/>
      <dgm:t>
        <a:bodyPr/>
        <a:lstStyle/>
        <a:p>
          <a:endParaRPr lang="en-ZA"/>
        </a:p>
      </dgm:t>
    </dgm:pt>
    <dgm:pt modelId="{62FD8327-5C48-4F86-8673-8C11E4D266B1}" type="sibTrans" cxnId="{85F3850E-EBDB-4E68-8EA4-2D8E536E6F66}">
      <dgm:prSet/>
      <dgm:spPr/>
      <dgm:t>
        <a:bodyPr/>
        <a:lstStyle/>
        <a:p>
          <a:endParaRPr lang="en-ZA"/>
        </a:p>
      </dgm:t>
    </dgm:pt>
    <dgm:pt modelId="{4A09C9E0-AF9E-49EF-BB8A-A21E7CF7AF86}">
      <dgm:prSet phldrT="[Text]" phldr="0"/>
      <dgm:spPr/>
      <dgm:t>
        <a:bodyPr/>
        <a:lstStyle/>
        <a:p>
          <a:r>
            <a:rPr lang="en-ZA"/>
            <a:t>u24566179</a:t>
          </a:r>
          <a:endParaRPr lang="en-ZA" dirty="0"/>
        </a:p>
      </dgm:t>
    </dgm:pt>
    <dgm:pt modelId="{E4829901-72A2-48DA-A86C-394B5452DDAA}" type="parTrans" cxnId="{61F25D2A-1C7E-4E07-B245-F75A65AA2CED}">
      <dgm:prSet/>
      <dgm:spPr/>
      <dgm:t>
        <a:bodyPr/>
        <a:lstStyle/>
        <a:p>
          <a:endParaRPr lang="en-ZA"/>
        </a:p>
      </dgm:t>
    </dgm:pt>
    <dgm:pt modelId="{0F910F2D-78DD-4C58-88BD-CEF2628DDF36}" type="sibTrans" cxnId="{61F25D2A-1C7E-4E07-B245-F75A65AA2CED}">
      <dgm:prSet/>
      <dgm:spPr/>
      <dgm:t>
        <a:bodyPr/>
        <a:lstStyle/>
        <a:p>
          <a:endParaRPr lang="en-ZA"/>
        </a:p>
      </dgm:t>
    </dgm:pt>
    <dgm:pt modelId="{F965EBB4-6698-4B0A-80BE-29FCB6C99F45}" type="pres">
      <dgm:prSet presAssocID="{817C5BBE-AA0E-4D09-BD92-D56097ADC4CF}" presName="linear" presStyleCnt="0">
        <dgm:presLayoutVars>
          <dgm:animLvl val="lvl"/>
          <dgm:resizeHandles val="exact"/>
        </dgm:presLayoutVars>
      </dgm:prSet>
      <dgm:spPr/>
    </dgm:pt>
    <dgm:pt modelId="{9CE244EA-3E42-4894-87E2-D6C7A18DE39B}" type="pres">
      <dgm:prSet presAssocID="{DEAAC98D-8921-4011-9978-D7A864539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CC9D5D3-87B4-4E3F-81AE-625570FBAD7B}" type="pres">
      <dgm:prSet presAssocID="{DEAAC98D-8921-4011-9978-D7A8645398C4}" presName="childText" presStyleLbl="revTx" presStyleIdx="0" presStyleCnt="7">
        <dgm:presLayoutVars>
          <dgm:bulletEnabled val="1"/>
        </dgm:presLayoutVars>
      </dgm:prSet>
      <dgm:spPr/>
    </dgm:pt>
    <dgm:pt modelId="{BC59A086-F5D1-4ADE-8ABF-D414CB996926}" type="pres">
      <dgm:prSet presAssocID="{F14A9878-24F2-4D0C-91D4-9400CDB0D1B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4863B5C-AA32-41AF-98CF-BF4BA2C78B10}" type="pres">
      <dgm:prSet presAssocID="{F14A9878-24F2-4D0C-91D4-9400CDB0D1B7}" presName="childText" presStyleLbl="revTx" presStyleIdx="1" presStyleCnt="7">
        <dgm:presLayoutVars>
          <dgm:bulletEnabled val="1"/>
        </dgm:presLayoutVars>
      </dgm:prSet>
      <dgm:spPr/>
    </dgm:pt>
    <dgm:pt modelId="{082A0E2C-BEF2-4A78-90B3-C163FAA3A997}" type="pres">
      <dgm:prSet presAssocID="{AA811EDC-AC54-4F54-ADEB-2556B5D5804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7714874-5FC5-4195-986B-31F73A00009B}" type="pres">
      <dgm:prSet presAssocID="{AA811EDC-AC54-4F54-ADEB-2556B5D58049}" presName="childText" presStyleLbl="revTx" presStyleIdx="2" presStyleCnt="7">
        <dgm:presLayoutVars>
          <dgm:bulletEnabled val="1"/>
        </dgm:presLayoutVars>
      </dgm:prSet>
      <dgm:spPr/>
    </dgm:pt>
    <dgm:pt modelId="{9B36E478-492C-4CD6-AC38-B6D3FB639045}" type="pres">
      <dgm:prSet presAssocID="{79154D40-A671-45DD-B9F7-7706384C951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D3758A-0C4D-4F75-BA30-08364DF6EBA8}" type="pres">
      <dgm:prSet presAssocID="{79154D40-A671-45DD-B9F7-7706384C9511}" presName="childText" presStyleLbl="revTx" presStyleIdx="3" presStyleCnt="7">
        <dgm:presLayoutVars>
          <dgm:bulletEnabled val="1"/>
        </dgm:presLayoutVars>
      </dgm:prSet>
      <dgm:spPr/>
    </dgm:pt>
    <dgm:pt modelId="{111BE167-F486-4023-A917-9B432A76B5CA}" type="pres">
      <dgm:prSet presAssocID="{44C9F95D-268F-425E-B50D-1B2DA240B71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D2BE7D2-7A76-4AF9-B5F3-766D369175F9}" type="pres">
      <dgm:prSet presAssocID="{44C9F95D-268F-425E-B50D-1B2DA240B71C}" presName="childText" presStyleLbl="revTx" presStyleIdx="4" presStyleCnt="7">
        <dgm:presLayoutVars>
          <dgm:bulletEnabled val="1"/>
        </dgm:presLayoutVars>
      </dgm:prSet>
      <dgm:spPr/>
    </dgm:pt>
    <dgm:pt modelId="{740FA281-37F2-41C6-BC65-9BE4C843FC46}" type="pres">
      <dgm:prSet presAssocID="{1234927D-14B1-4177-9658-CFBF855E6D5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C7C05FE-24D5-478F-BC11-40D615548797}" type="pres">
      <dgm:prSet presAssocID="{1234927D-14B1-4177-9658-CFBF855E6D50}" presName="childText" presStyleLbl="revTx" presStyleIdx="5" presStyleCnt="7">
        <dgm:presLayoutVars>
          <dgm:bulletEnabled val="1"/>
        </dgm:presLayoutVars>
      </dgm:prSet>
      <dgm:spPr/>
    </dgm:pt>
    <dgm:pt modelId="{F18664E9-68E2-4F65-B5D9-92F725580914}" type="pres">
      <dgm:prSet presAssocID="{D6B96ADE-AE18-4D21-92D3-B51D984C9A9D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106B77A-01FC-4C82-B740-CB7509C05D64}" type="pres">
      <dgm:prSet presAssocID="{D6B96ADE-AE18-4D21-92D3-B51D984C9A9D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EC0C0F02-5CBD-4413-83BB-0AC5BC412A11}" srcId="{817C5BBE-AA0E-4D09-BD92-D56097ADC4CF}" destId="{DEAAC98D-8921-4011-9978-D7A8645398C4}" srcOrd="0" destOrd="0" parTransId="{6006644E-2448-4606-AAF6-7A3899EF7BF1}" sibTransId="{9FCFEA4E-7AFC-41D0-9C12-43526774752B}"/>
    <dgm:cxn modelId="{85F3850E-EBDB-4E68-8EA4-2D8E536E6F66}" srcId="{817C5BBE-AA0E-4D09-BD92-D56097ADC4CF}" destId="{D6B96ADE-AE18-4D21-92D3-B51D984C9A9D}" srcOrd="6" destOrd="0" parTransId="{7BE7833B-0B6B-4ED7-92A4-8B13C790B9AA}" sibTransId="{62FD8327-5C48-4F86-8673-8C11E4D266B1}"/>
    <dgm:cxn modelId="{62180411-24B2-4C16-9664-36BAFC37A733}" srcId="{79154D40-A671-45DD-B9F7-7706384C9511}" destId="{147341E0-D12A-4CCC-ADB2-D829E6776397}" srcOrd="0" destOrd="0" parTransId="{91B44E35-C97B-4AC3-8DAB-E49B348940DB}" sibTransId="{E50D68C7-8AE4-4278-9F80-B804BBFF4DF7}"/>
    <dgm:cxn modelId="{8210CB11-12F8-4117-95C7-02BF45C2AA82}" srcId="{1234927D-14B1-4177-9658-CFBF855E6D50}" destId="{A234F0D6-2E3B-4816-9369-0CE580060A69}" srcOrd="0" destOrd="0" parTransId="{7334164C-6D91-4440-BFB8-0F0F1333FFC1}" sibTransId="{B214540E-1F34-441F-8242-D17938E4F656}"/>
    <dgm:cxn modelId="{9F50F223-5673-41B4-BB16-E20348AFE842}" srcId="{44C9F95D-268F-425E-B50D-1B2DA240B71C}" destId="{5B875AC0-2894-4891-BF06-8983AA4B4FA9}" srcOrd="0" destOrd="0" parTransId="{E0A29FE0-4BA9-4C33-9E33-AD7AE6BEDFDD}" sibTransId="{340E1DF7-ABB2-4EDE-B57D-A9F6B1D4750F}"/>
    <dgm:cxn modelId="{2D4B2324-3FDB-47F2-A0B8-740AF505B0A6}" srcId="{AA811EDC-AC54-4F54-ADEB-2556B5D58049}" destId="{19FEB271-D041-4737-B61B-93C8EEBA7C0E}" srcOrd="0" destOrd="0" parTransId="{4CCFA4DD-F87A-4613-B35E-EE136BB04006}" sibTransId="{DCE48899-2E57-4C3D-8FC1-E7F9B317D9E3}"/>
    <dgm:cxn modelId="{61F25D2A-1C7E-4E07-B245-F75A65AA2CED}" srcId="{D6B96ADE-AE18-4D21-92D3-B51D984C9A9D}" destId="{4A09C9E0-AF9E-49EF-BB8A-A21E7CF7AF86}" srcOrd="0" destOrd="0" parTransId="{E4829901-72A2-48DA-A86C-394B5452DDAA}" sibTransId="{0F910F2D-78DD-4C58-88BD-CEF2628DDF36}"/>
    <dgm:cxn modelId="{F3DA1630-1304-499C-9449-7472F0212370}" type="presOf" srcId="{147341E0-D12A-4CCC-ADB2-D829E6776397}" destId="{0BD3758A-0C4D-4F75-BA30-08364DF6EBA8}" srcOrd="0" destOrd="0" presId="urn:microsoft.com/office/officeart/2005/8/layout/vList2"/>
    <dgm:cxn modelId="{3D170A38-F6CC-4D11-99C9-49AFA1AE798B}" type="presOf" srcId="{F14A9878-24F2-4D0C-91D4-9400CDB0D1B7}" destId="{BC59A086-F5D1-4ADE-8ABF-D414CB996926}" srcOrd="0" destOrd="0" presId="urn:microsoft.com/office/officeart/2005/8/layout/vList2"/>
    <dgm:cxn modelId="{AE439142-6F5E-4C96-9434-F4C3863DFC63}" type="presOf" srcId="{44C9F95D-268F-425E-B50D-1B2DA240B71C}" destId="{111BE167-F486-4023-A917-9B432A76B5CA}" srcOrd="0" destOrd="0" presId="urn:microsoft.com/office/officeart/2005/8/layout/vList2"/>
    <dgm:cxn modelId="{06ECA962-2D99-443B-9CD1-A227DB6C8727}" type="presOf" srcId="{19FEB271-D041-4737-B61B-93C8EEBA7C0E}" destId="{47714874-5FC5-4195-986B-31F73A00009B}" srcOrd="0" destOrd="0" presId="urn:microsoft.com/office/officeart/2005/8/layout/vList2"/>
    <dgm:cxn modelId="{48FDB04C-D410-4E49-A983-3472E49DA2C4}" type="presOf" srcId="{4A09C9E0-AF9E-49EF-BB8A-A21E7CF7AF86}" destId="{C106B77A-01FC-4C82-B740-CB7509C05D64}" srcOrd="0" destOrd="0" presId="urn:microsoft.com/office/officeart/2005/8/layout/vList2"/>
    <dgm:cxn modelId="{7F702470-0372-4B31-9E50-EE03A24BBB83}" srcId="{F14A9878-24F2-4D0C-91D4-9400CDB0D1B7}" destId="{AF865E71-E547-4725-BFAC-8ED414456F86}" srcOrd="0" destOrd="0" parTransId="{E766F3F9-46CC-4ACD-9C54-826793E5480E}" sibTransId="{ED52BC4F-01E1-40D2-A17A-4093FFE163EF}"/>
    <dgm:cxn modelId="{9ABFE074-3FE8-41AA-BA23-24588CFF9178}" srcId="{817C5BBE-AA0E-4D09-BD92-D56097ADC4CF}" destId="{AA811EDC-AC54-4F54-ADEB-2556B5D58049}" srcOrd="2" destOrd="0" parTransId="{98A0AE81-4580-4E73-AAA8-7F76F3731B58}" sibTransId="{28763B2A-B02C-4B5E-B15E-81BE17364A60}"/>
    <dgm:cxn modelId="{6027AB56-8FC7-4B44-804C-C256A6AE6BE2}" srcId="{817C5BBE-AA0E-4D09-BD92-D56097ADC4CF}" destId="{F14A9878-24F2-4D0C-91D4-9400CDB0D1B7}" srcOrd="1" destOrd="0" parTransId="{16DF066B-633F-4274-98D4-92CDFEAB1D4D}" sibTransId="{528BAA5B-815F-4133-9C55-25A91E0D5260}"/>
    <dgm:cxn modelId="{76045C59-7516-4CCE-9BAE-DB486386BAF7}" type="presOf" srcId="{5B875AC0-2894-4891-BF06-8983AA4B4FA9}" destId="{BD2BE7D2-7A76-4AF9-B5F3-766D369175F9}" srcOrd="0" destOrd="0" presId="urn:microsoft.com/office/officeart/2005/8/layout/vList2"/>
    <dgm:cxn modelId="{EBA4AF79-4B62-4433-ADE4-844A122E8479}" type="presOf" srcId="{DEAAC98D-8921-4011-9978-D7A8645398C4}" destId="{9CE244EA-3E42-4894-87E2-D6C7A18DE39B}" srcOrd="0" destOrd="0" presId="urn:microsoft.com/office/officeart/2005/8/layout/vList2"/>
    <dgm:cxn modelId="{692EA67C-2488-4CD6-8799-29A23CD608E0}" srcId="{817C5BBE-AA0E-4D09-BD92-D56097ADC4CF}" destId="{44C9F95D-268F-425E-B50D-1B2DA240B71C}" srcOrd="4" destOrd="0" parTransId="{F4E80510-C751-485F-AF6F-0DA378D80376}" sibTransId="{0BC4538C-42AF-441B-904A-8D603B50168E}"/>
    <dgm:cxn modelId="{3F59F186-4BDF-4677-A4EF-04BF291F79D0}" srcId="{817C5BBE-AA0E-4D09-BD92-D56097ADC4CF}" destId="{79154D40-A671-45DD-B9F7-7706384C9511}" srcOrd="3" destOrd="0" parTransId="{D836935A-5BE5-436F-ADD2-E2A0B17D6F8D}" sibTransId="{ECD3A7A0-81B0-46D2-9E7D-03A0D41D16D6}"/>
    <dgm:cxn modelId="{B7AB5192-DA8A-4E72-A307-427F70F9278F}" type="presOf" srcId="{A234F0D6-2E3B-4816-9369-0CE580060A69}" destId="{3C7C05FE-24D5-478F-BC11-40D615548797}" srcOrd="0" destOrd="0" presId="urn:microsoft.com/office/officeart/2005/8/layout/vList2"/>
    <dgm:cxn modelId="{B3FBA699-97C6-4660-8220-5D4184F425CB}" srcId="{DEAAC98D-8921-4011-9978-D7A8645398C4}" destId="{554747E8-05F5-4B0A-AA32-9A0EDA417B13}" srcOrd="0" destOrd="0" parTransId="{B2646F0E-43C8-4A02-9FCA-1C9E5265C2E0}" sibTransId="{7D00890F-80A8-4D13-9A22-CA2EF997E12D}"/>
    <dgm:cxn modelId="{D2D258A4-2537-470F-A9FC-49C44A15CDC9}" type="presOf" srcId="{AF865E71-E547-4725-BFAC-8ED414456F86}" destId="{D4863B5C-AA32-41AF-98CF-BF4BA2C78B10}" srcOrd="0" destOrd="0" presId="urn:microsoft.com/office/officeart/2005/8/layout/vList2"/>
    <dgm:cxn modelId="{4C1153B1-3EA7-4D92-BD17-3127BA4B4201}" type="presOf" srcId="{79154D40-A671-45DD-B9F7-7706384C9511}" destId="{9B36E478-492C-4CD6-AC38-B6D3FB639045}" srcOrd="0" destOrd="0" presId="urn:microsoft.com/office/officeart/2005/8/layout/vList2"/>
    <dgm:cxn modelId="{10437EB3-8496-4C48-92A0-4464529B6101}" type="presOf" srcId="{AA811EDC-AC54-4F54-ADEB-2556B5D58049}" destId="{082A0E2C-BEF2-4A78-90B3-C163FAA3A997}" srcOrd="0" destOrd="0" presId="urn:microsoft.com/office/officeart/2005/8/layout/vList2"/>
    <dgm:cxn modelId="{54DAB6C5-516D-4F9D-907D-064C145AD4CB}" type="presOf" srcId="{1234927D-14B1-4177-9658-CFBF855E6D50}" destId="{740FA281-37F2-41C6-BC65-9BE4C843FC46}" srcOrd="0" destOrd="0" presId="urn:microsoft.com/office/officeart/2005/8/layout/vList2"/>
    <dgm:cxn modelId="{8A516EDF-4D54-4A5D-B481-49D913764083}" type="presOf" srcId="{817C5BBE-AA0E-4D09-BD92-D56097ADC4CF}" destId="{F965EBB4-6698-4B0A-80BE-29FCB6C99F45}" srcOrd="0" destOrd="0" presId="urn:microsoft.com/office/officeart/2005/8/layout/vList2"/>
    <dgm:cxn modelId="{E1C8CEF3-57A4-4265-B9CA-B0E752B55073}" srcId="{817C5BBE-AA0E-4D09-BD92-D56097ADC4CF}" destId="{1234927D-14B1-4177-9658-CFBF855E6D50}" srcOrd="5" destOrd="0" parTransId="{20E7EB41-3C5F-446D-8F9F-0D7131F2A474}" sibTransId="{6BEFC7AF-FDE2-45B9-A1DA-7E6D57ED9AEB}"/>
    <dgm:cxn modelId="{D115AFF4-3EC5-47DB-AEF4-D0C43DB85903}" type="presOf" srcId="{554747E8-05F5-4B0A-AA32-9A0EDA417B13}" destId="{ACC9D5D3-87B4-4E3F-81AE-625570FBAD7B}" srcOrd="0" destOrd="0" presId="urn:microsoft.com/office/officeart/2005/8/layout/vList2"/>
    <dgm:cxn modelId="{40ED6EF8-B2AE-4429-A3C4-7CA564642D43}" type="presOf" srcId="{D6B96ADE-AE18-4D21-92D3-B51D984C9A9D}" destId="{F18664E9-68E2-4F65-B5D9-92F725580914}" srcOrd="0" destOrd="0" presId="urn:microsoft.com/office/officeart/2005/8/layout/vList2"/>
    <dgm:cxn modelId="{5D628E5B-19C2-4DCB-A761-43295B6BBEAB}" type="presParOf" srcId="{F965EBB4-6698-4B0A-80BE-29FCB6C99F45}" destId="{9CE244EA-3E42-4894-87E2-D6C7A18DE39B}" srcOrd="0" destOrd="0" presId="urn:microsoft.com/office/officeart/2005/8/layout/vList2"/>
    <dgm:cxn modelId="{2A65649B-B79E-46D4-BD67-A0E05BEDADE2}" type="presParOf" srcId="{F965EBB4-6698-4B0A-80BE-29FCB6C99F45}" destId="{ACC9D5D3-87B4-4E3F-81AE-625570FBAD7B}" srcOrd="1" destOrd="0" presId="urn:microsoft.com/office/officeart/2005/8/layout/vList2"/>
    <dgm:cxn modelId="{F261ABF0-619D-400C-BCEF-768B30E5D080}" type="presParOf" srcId="{F965EBB4-6698-4B0A-80BE-29FCB6C99F45}" destId="{BC59A086-F5D1-4ADE-8ABF-D414CB996926}" srcOrd="2" destOrd="0" presId="urn:microsoft.com/office/officeart/2005/8/layout/vList2"/>
    <dgm:cxn modelId="{4CC0E73B-9D62-4D3D-8E8E-2211F893764C}" type="presParOf" srcId="{F965EBB4-6698-4B0A-80BE-29FCB6C99F45}" destId="{D4863B5C-AA32-41AF-98CF-BF4BA2C78B10}" srcOrd="3" destOrd="0" presId="urn:microsoft.com/office/officeart/2005/8/layout/vList2"/>
    <dgm:cxn modelId="{A18DF5AB-4C80-47DE-AEE0-D8B426267738}" type="presParOf" srcId="{F965EBB4-6698-4B0A-80BE-29FCB6C99F45}" destId="{082A0E2C-BEF2-4A78-90B3-C163FAA3A997}" srcOrd="4" destOrd="0" presId="urn:microsoft.com/office/officeart/2005/8/layout/vList2"/>
    <dgm:cxn modelId="{4CF20059-67E6-404C-8388-C02D2A2D4DF6}" type="presParOf" srcId="{F965EBB4-6698-4B0A-80BE-29FCB6C99F45}" destId="{47714874-5FC5-4195-986B-31F73A00009B}" srcOrd="5" destOrd="0" presId="urn:microsoft.com/office/officeart/2005/8/layout/vList2"/>
    <dgm:cxn modelId="{48377DF3-4ECC-4305-8F2F-C4E03EFC4CB3}" type="presParOf" srcId="{F965EBB4-6698-4B0A-80BE-29FCB6C99F45}" destId="{9B36E478-492C-4CD6-AC38-B6D3FB639045}" srcOrd="6" destOrd="0" presId="urn:microsoft.com/office/officeart/2005/8/layout/vList2"/>
    <dgm:cxn modelId="{F7F258B1-0581-47F7-8570-F6BEB3CE6153}" type="presParOf" srcId="{F965EBB4-6698-4B0A-80BE-29FCB6C99F45}" destId="{0BD3758A-0C4D-4F75-BA30-08364DF6EBA8}" srcOrd="7" destOrd="0" presId="urn:microsoft.com/office/officeart/2005/8/layout/vList2"/>
    <dgm:cxn modelId="{C0F09C93-8017-4374-972B-CC8E5C6155DC}" type="presParOf" srcId="{F965EBB4-6698-4B0A-80BE-29FCB6C99F45}" destId="{111BE167-F486-4023-A917-9B432A76B5CA}" srcOrd="8" destOrd="0" presId="urn:microsoft.com/office/officeart/2005/8/layout/vList2"/>
    <dgm:cxn modelId="{03AB6787-2746-4D96-A2E3-ACB7F2734462}" type="presParOf" srcId="{F965EBB4-6698-4B0A-80BE-29FCB6C99F45}" destId="{BD2BE7D2-7A76-4AF9-B5F3-766D369175F9}" srcOrd="9" destOrd="0" presId="urn:microsoft.com/office/officeart/2005/8/layout/vList2"/>
    <dgm:cxn modelId="{37462A8C-BB45-4864-AFA3-D80EBA77ACE6}" type="presParOf" srcId="{F965EBB4-6698-4B0A-80BE-29FCB6C99F45}" destId="{740FA281-37F2-41C6-BC65-9BE4C843FC46}" srcOrd="10" destOrd="0" presId="urn:microsoft.com/office/officeart/2005/8/layout/vList2"/>
    <dgm:cxn modelId="{E13D644A-C868-4903-8FF7-B0980F034F87}" type="presParOf" srcId="{F965EBB4-6698-4B0A-80BE-29FCB6C99F45}" destId="{3C7C05FE-24D5-478F-BC11-40D615548797}" srcOrd="11" destOrd="0" presId="urn:microsoft.com/office/officeart/2005/8/layout/vList2"/>
    <dgm:cxn modelId="{FD878008-5075-462E-8B4C-8992EC145D19}" type="presParOf" srcId="{F965EBB4-6698-4B0A-80BE-29FCB6C99F45}" destId="{F18664E9-68E2-4F65-B5D9-92F725580914}" srcOrd="12" destOrd="0" presId="urn:microsoft.com/office/officeart/2005/8/layout/vList2"/>
    <dgm:cxn modelId="{6164A42A-226B-4BEB-BC7D-84373445AD23}" type="presParOf" srcId="{F965EBB4-6698-4B0A-80BE-29FCB6C99F45}" destId="{C106B77A-01FC-4C82-B740-CB7509C05D64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BE86E2-CFFE-4F0E-BA77-AB8AD29D677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602DC8-8087-4B81-9BD9-55ECC7317FBF}">
      <dgm:prSet/>
      <dgm:spPr/>
      <dgm:t>
        <a:bodyPr/>
        <a:lstStyle/>
        <a:p>
          <a:r>
            <a:rPr lang="en-US" b="0" i="0" baseline="0"/>
            <a:t>We used a </a:t>
          </a:r>
          <a:r>
            <a:rPr lang="en-US" b="1" i="0" baseline="0"/>
            <a:t>secondary testing main</a:t>
          </a:r>
          <a:r>
            <a:rPr lang="en-US" b="0" i="0" baseline="0"/>
            <a:t> before merging to main</a:t>
          </a:r>
          <a:endParaRPr lang="en-US"/>
        </a:p>
      </dgm:t>
    </dgm:pt>
    <dgm:pt modelId="{DDB36366-5FEB-4811-99D8-151B8514D643}" type="parTrans" cxnId="{172CFF81-7102-4B4A-9820-685C0C2934E1}">
      <dgm:prSet/>
      <dgm:spPr/>
      <dgm:t>
        <a:bodyPr/>
        <a:lstStyle/>
        <a:p>
          <a:endParaRPr lang="en-US"/>
        </a:p>
      </dgm:t>
    </dgm:pt>
    <dgm:pt modelId="{ADBDAB8C-D1D5-4073-A775-D4533E69DF8A}" type="sibTrans" cxnId="{172CFF81-7102-4B4A-9820-685C0C2934E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65B58C3-6B3C-4214-93CE-B6E5F5E275B0}">
      <dgm:prSet/>
      <dgm:spPr/>
      <dgm:t>
        <a:bodyPr/>
        <a:lstStyle/>
        <a:p>
          <a:r>
            <a:rPr lang="en-US" b="0" i="0" baseline="0"/>
            <a:t>Each member developed their own </a:t>
          </a:r>
          <a:r>
            <a:rPr lang="en-US" b="1" i="0" baseline="0"/>
            <a:t>design pattern</a:t>
          </a:r>
          <a:r>
            <a:rPr lang="en-US" b="0" i="0" baseline="0"/>
            <a:t> independently</a:t>
          </a:r>
          <a:endParaRPr lang="en-US"/>
        </a:p>
      </dgm:t>
    </dgm:pt>
    <dgm:pt modelId="{E8E8188D-3E6C-4D01-A3C6-37CD7DED6E3C}" type="parTrans" cxnId="{414A9357-8A88-4679-B0CB-F1089E16F526}">
      <dgm:prSet/>
      <dgm:spPr/>
      <dgm:t>
        <a:bodyPr/>
        <a:lstStyle/>
        <a:p>
          <a:endParaRPr lang="en-US"/>
        </a:p>
      </dgm:t>
    </dgm:pt>
    <dgm:pt modelId="{A9E793F9-99FB-42F5-A6B2-FBB2B2F262DF}" type="sibTrans" cxnId="{414A9357-8A88-4679-B0CB-F1089E16F5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8D9DB43-D821-401A-B4CD-39BF3CE23CF7}">
      <dgm:prSet/>
      <dgm:spPr/>
      <dgm:t>
        <a:bodyPr/>
        <a:lstStyle/>
        <a:p>
          <a:r>
            <a:rPr lang="en-US" b="0" i="0" baseline="0"/>
            <a:t>All patterns were merged into the </a:t>
          </a:r>
          <a:r>
            <a:rPr lang="en-US" b="1" i="0" baseline="0"/>
            <a:t>secondary main</a:t>
          </a:r>
          <a:r>
            <a:rPr lang="en-US" b="0" i="0" baseline="0"/>
            <a:t> for testing together</a:t>
          </a:r>
          <a:endParaRPr lang="en-US"/>
        </a:p>
      </dgm:t>
    </dgm:pt>
    <dgm:pt modelId="{71A19C03-EA3B-4803-AD93-49D31AA4D1F3}" type="parTrans" cxnId="{F3BAAF46-103E-4DA3-9A8C-0940B161A5A2}">
      <dgm:prSet/>
      <dgm:spPr/>
      <dgm:t>
        <a:bodyPr/>
        <a:lstStyle/>
        <a:p>
          <a:endParaRPr lang="en-US"/>
        </a:p>
      </dgm:t>
    </dgm:pt>
    <dgm:pt modelId="{590A1140-019B-4C82-9D27-6E7E7520D53B}" type="sibTrans" cxnId="{F3BAAF46-103E-4DA3-9A8C-0940B161A5A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608F12-2152-4DE7-B2A7-1CF5CF809F59}">
      <dgm:prSet/>
      <dgm:spPr/>
      <dgm:t>
        <a:bodyPr/>
        <a:lstStyle/>
        <a:p>
          <a:r>
            <a:rPr lang="en-US" b="0" i="0" baseline="0"/>
            <a:t>When patterns were linked, </a:t>
          </a:r>
          <a:r>
            <a:rPr lang="en-US" b="1" i="0" baseline="0"/>
            <a:t>all team members reviewed and added comments</a:t>
          </a:r>
          <a:r>
            <a:rPr lang="en-US" b="0" i="0" baseline="0"/>
            <a:t> where needed</a:t>
          </a:r>
          <a:endParaRPr lang="en-US"/>
        </a:p>
      </dgm:t>
    </dgm:pt>
    <dgm:pt modelId="{0FD88594-A576-4AF1-B4C4-7F9169117D57}" type="parTrans" cxnId="{CDAF2451-18B2-46AC-B2E0-423FC218185E}">
      <dgm:prSet/>
      <dgm:spPr/>
      <dgm:t>
        <a:bodyPr/>
        <a:lstStyle/>
        <a:p>
          <a:endParaRPr lang="en-US"/>
        </a:p>
      </dgm:t>
    </dgm:pt>
    <dgm:pt modelId="{616DE2F5-88D8-4267-BB67-C0DF2783FAFC}" type="sibTrans" cxnId="{CDAF2451-18B2-46AC-B2E0-423FC218185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DCF05C3-8BB4-4A31-B530-62435AEC0304}">
      <dgm:prSet/>
      <dgm:spPr/>
      <dgm:t>
        <a:bodyPr/>
        <a:lstStyle/>
        <a:p>
          <a:r>
            <a:rPr lang="en-US" b="0" i="0" baseline="0"/>
            <a:t>We fixed issues and improved code before final merging</a:t>
          </a:r>
          <a:endParaRPr lang="en-US"/>
        </a:p>
      </dgm:t>
    </dgm:pt>
    <dgm:pt modelId="{F7D803C2-D47A-4A69-91CF-37CB0A2E03BF}" type="parTrans" cxnId="{993704AB-085F-42DB-A575-7DD0A085C602}">
      <dgm:prSet/>
      <dgm:spPr/>
      <dgm:t>
        <a:bodyPr/>
        <a:lstStyle/>
        <a:p>
          <a:endParaRPr lang="en-US"/>
        </a:p>
      </dgm:t>
    </dgm:pt>
    <dgm:pt modelId="{A4F23C47-19B0-45A3-988E-D4FF6530AF35}" type="sibTrans" cxnId="{993704AB-085F-42DB-A575-7DD0A085C60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03EAC8E-2B7F-4861-8D58-BA3487CA1177}">
      <dgm:prSet/>
      <dgm:spPr/>
      <dgm:t>
        <a:bodyPr/>
        <a:lstStyle/>
        <a:p>
          <a:r>
            <a:rPr lang="en-US" b="0" i="0" baseline="0"/>
            <a:t>Merge conflicts were resolved collaboratively</a:t>
          </a:r>
          <a:endParaRPr lang="en-US"/>
        </a:p>
      </dgm:t>
    </dgm:pt>
    <dgm:pt modelId="{501EFB1C-C5FD-46AC-918E-7AD7E2134F75}" type="parTrans" cxnId="{BEFD5578-6A65-4A48-9BF4-8ACA7D7374C9}">
      <dgm:prSet/>
      <dgm:spPr/>
      <dgm:t>
        <a:bodyPr/>
        <a:lstStyle/>
        <a:p>
          <a:endParaRPr lang="en-US"/>
        </a:p>
      </dgm:t>
    </dgm:pt>
    <dgm:pt modelId="{CD0AF78E-C546-4CAD-9377-E285D92377BC}" type="sibTrans" cxnId="{BEFD5578-6A65-4A48-9BF4-8ACA7D7374C9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3598744-111C-4C11-9DB1-C43EF421A00E}" type="pres">
      <dgm:prSet presAssocID="{95BE86E2-CFFE-4F0E-BA77-AB8AD29D6779}" presName="linearFlow" presStyleCnt="0">
        <dgm:presLayoutVars>
          <dgm:dir/>
          <dgm:animLvl val="lvl"/>
          <dgm:resizeHandles val="exact"/>
        </dgm:presLayoutVars>
      </dgm:prSet>
      <dgm:spPr/>
    </dgm:pt>
    <dgm:pt modelId="{2B9E5801-8467-4181-9618-02B6F390840C}" type="pres">
      <dgm:prSet presAssocID="{FE602DC8-8087-4B81-9BD9-55ECC7317FBF}" presName="compositeNode" presStyleCnt="0"/>
      <dgm:spPr/>
    </dgm:pt>
    <dgm:pt modelId="{CB27227C-4409-4141-8EF2-B6095E939512}" type="pres">
      <dgm:prSet presAssocID="{FE602DC8-8087-4B81-9BD9-55ECC7317FB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5E07BF9-E8D3-456F-BE60-27433370E7C3}" type="pres">
      <dgm:prSet presAssocID="{FE602DC8-8087-4B81-9BD9-55ECC7317FBF}" presName="parSh" presStyleCnt="0"/>
      <dgm:spPr/>
    </dgm:pt>
    <dgm:pt modelId="{530F8F5D-2C14-4E10-B3D1-4DE8CEC8884D}" type="pres">
      <dgm:prSet presAssocID="{FE602DC8-8087-4B81-9BD9-55ECC7317FBF}" presName="lineNode" presStyleLbl="alignAccFollowNode1" presStyleIdx="0" presStyleCnt="18"/>
      <dgm:spPr/>
    </dgm:pt>
    <dgm:pt modelId="{588794F5-203E-4E34-BE55-0A339FA00507}" type="pres">
      <dgm:prSet presAssocID="{FE602DC8-8087-4B81-9BD9-55ECC7317FBF}" presName="lineArrowNode" presStyleLbl="alignAccFollowNode1" presStyleIdx="1" presStyleCnt="18"/>
      <dgm:spPr/>
    </dgm:pt>
    <dgm:pt modelId="{A988123C-0D69-4849-B29E-29949B118A1A}" type="pres">
      <dgm:prSet presAssocID="{ADBDAB8C-D1D5-4073-A775-D4533E69DF8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A2EE34C-80F9-4E8D-ACA3-22BAE85F4332}" type="pres">
      <dgm:prSet presAssocID="{ADBDAB8C-D1D5-4073-A775-D4533E69DF8A}" presName="spacerBetweenCircleAndCallout" presStyleCnt="0">
        <dgm:presLayoutVars/>
      </dgm:prSet>
      <dgm:spPr/>
    </dgm:pt>
    <dgm:pt modelId="{71B89ED8-D835-41E4-9C10-59B76482C444}" type="pres">
      <dgm:prSet presAssocID="{FE602DC8-8087-4B81-9BD9-55ECC7317FBF}" presName="nodeText" presStyleLbl="alignAccFollowNode1" presStyleIdx="2" presStyleCnt="18">
        <dgm:presLayoutVars>
          <dgm:bulletEnabled val="1"/>
        </dgm:presLayoutVars>
      </dgm:prSet>
      <dgm:spPr/>
    </dgm:pt>
    <dgm:pt modelId="{4F633135-6012-47E1-A11C-6C9FC2A8B6F9}" type="pres">
      <dgm:prSet presAssocID="{ADBDAB8C-D1D5-4073-A775-D4533E69DF8A}" presName="sibTransComposite" presStyleCnt="0"/>
      <dgm:spPr/>
    </dgm:pt>
    <dgm:pt modelId="{45124246-B3AE-4DB4-8FE8-0891C41BF069}" type="pres">
      <dgm:prSet presAssocID="{265B58C3-6B3C-4214-93CE-B6E5F5E275B0}" presName="compositeNode" presStyleCnt="0"/>
      <dgm:spPr/>
    </dgm:pt>
    <dgm:pt modelId="{FDC2A2F3-CDAE-4DED-9FA7-18D112618721}" type="pres">
      <dgm:prSet presAssocID="{265B58C3-6B3C-4214-93CE-B6E5F5E275B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387AE80-164B-4607-9007-BBAA45B28FD6}" type="pres">
      <dgm:prSet presAssocID="{265B58C3-6B3C-4214-93CE-B6E5F5E275B0}" presName="parSh" presStyleCnt="0"/>
      <dgm:spPr/>
    </dgm:pt>
    <dgm:pt modelId="{E8D4F9D6-81DD-494F-B3A6-ABAE7553040A}" type="pres">
      <dgm:prSet presAssocID="{265B58C3-6B3C-4214-93CE-B6E5F5E275B0}" presName="lineNode" presStyleLbl="alignAccFollowNode1" presStyleIdx="3" presStyleCnt="18"/>
      <dgm:spPr/>
    </dgm:pt>
    <dgm:pt modelId="{258B0CA3-9FF8-4B32-AFC4-4AA9EA205915}" type="pres">
      <dgm:prSet presAssocID="{265B58C3-6B3C-4214-93CE-B6E5F5E275B0}" presName="lineArrowNode" presStyleLbl="alignAccFollowNode1" presStyleIdx="4" presStyleCnt="18"/>
      <dgm:spPr/>
    </dgm:pt>
    <dgm:pt modelId="{36CEBAF9-B12A-45E3-92D1-0948480DDEF4}" type="pres">
      <dgm:prSet presAssocID="{A9E793F9-99FB-42F5-A6B2-FBB2B2F262DF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42E1D835-64E2-4F10-B71F-BECAE34117B0}" type="pres">
      <dgm:prSet presAssocID="{A9E793F9-99FB-42F5-A6B2-FBB2B2F262DF}" presName="spacerBetweenCircleAndCallout" presStyleCnt="0">
        <dgm:presLayoutVars/>
      </dgm:prSet>
      <dgm:spPr/>
    </dgm:pt>
    <dgm:pt modelId="{B2C78BEC-C522-4958-9376-9FEEE0BAF7EC}" type="pres">
      <dgm:prSet presAssocID="{265B58C3-6B3C-4214-93CE-B6E5F5E275B0}" presName="nodeText" presStyleLbl="alignAccFollowNode1" presStyleIdx="5" presStyleCnt="18">
        <dgm:presLayoutVars>
          <dgm:bulletEnabled val="1"/>
        </dgm:presLayoutVars>
      </dgm:prSet>
      <dgm:spPr/>
    </dgm:pt>
    <dgm:pt modelId="{5FD97E33-E847-4425-BAB0-069C362F5369}" type="pres">
      <dgm:prSet presAssocID="{A9E793F9-99FB-42F5-A6B2-FBB2B2F262DF}" presName="sibTransComposite" presStyleCnt="0"/>
      <dgm:spPr/>
    </dgm:pt>
    <dgm:pt modelId="{69414D49-C526-476E-8F95-EC79F57372D9}" type="pres">
      <dgm:prSet presAssocID="{B8D9DB43-D821-401A-B4CD-39BF3CE23CF7}" presName="compositeNode" presStyleCnt="0"/>
      <dgm:spPr/>
    </dgm:pt>
    <dgm:pt modelId="{DD2CBE0B-30C4-4677-AF92-89E455F3BAE2}" type="pres">
      <dgm:prSet presAssocID="{B8D9DB43-D821-401A-B4CD-39BF3CE23CF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F5FEEE-1374-460E-84BF-9207DAEA9E4E}" type="pres">
      <dgm:prSet presAssocID="{B8D9DB43-D821-401A-B4CD-39BF3CE23CF7}" presName="parSh" presStyleCnt="0"/>
      <dgm:spPr/>
    </dgm:pt>
    <dgm:pt modelId="{6F041CE2-4C69-4338-84D7-D716B33F4760}" type="pres">
      <dgm:prSet presAssocID="{B8D9DB43-D821-401A-B4CD-39BF3CE23CF7}" presName="lineNode" presStyleLbl="alignAccFollowNode1" presStyleIdx="6" presStyleCnt="18"/>
      <dgm:spPr/>
    </dgm:pt>
    <dgm:pt modelId="{F192372A-2C51-4AB1-91EB-428CBC2AE4BB}" type="pres">
      <dgm:prSet presAssocID="{B8D9DB43-D821-401A-B4CD-39BF3CE23CF7}" presName="lineArrowNode" presStyleLbl="alignAccFollowNode1" presStyleIdx="7" presStyleCnt="18"/>
      <dgm:spPr/>
    </dgm:pt>
    <dgm:pt modelId="{EA210049-903F-4E91-B0D0-49EF5E49656E}" type="pres">
      <dgm:prSet presAssocID="{590A1140-019B-4C82-9D27-6E7E7520D53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8CCBFFB-E317-40C0-9581-60AB18F1880B}" type="pres">
      <dgm:prSet presAssocID="{590A1140-019B-4C82-9D27-6E7E7520D53B}" presName="spacerBetweenCircleAndCallout" presStyleCnt="0">
        <dgm:presLayoutVars/>
      </dgm:prSet>
      <dgm:spPr/>
    </dgm:pt>
    <dgm:pt modelId="{5F5F1584-8714-41D7-8925-161602773EE8}" type="pres">
      <dgm:prSet presAssocID="{B8D9DB43-D821-401A-B4CD-39BF3CE23CF7}" presName="nodeText" presStyleLbl="alignAccFollowNode1" presStyleIdx="8" presStyleCnt="18">
        <dgm:presLayoutVars>
          <dgm:bulletEnabled val="1"/>
        </dgm:presLayoutVars>
      </dgm:prSet>
      <dgm:spPr/>
    </dgm:pt>
    <dgm:pt modelId="{A79664C9-5D11-4D53-AE56-AFF3ABB9D279}" type="pres">
      <dgm:prSet presAssocID="{590A1140-019B-4C82-9D27-6E7E7520D53B}" presName="sibTransComposite" presStyleCnt="0"/>
      <dgm:spPr/>
    </dgm:pt>
    <dgm:pt modelId="{7BED6D9B-E4F2-4FFB-B711-66AFC8F3898E}" type="pres">
      <dgm:prSet presAssocID="{5C608F12-2152-4DE7-B2A7-1CF5CF809F59}" presName="compositeNode" presStyleCnt="0"/>
      <dgm:spPr/>
    </dgm:pt>
    <dgm:pt modelId="{BEF5CC74-8201-4637-9EAC-13B54326E473}" type="pres">
      <dgm:prSet presAssocID="{5C608F12-2152-4DE7-B2A7-1CF5CF809F5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D0A6448-757A-4969-964A-16C2FF72D98F}" type="pres">
      <dgm:prSet presAssocID="{5C608F12-2152-4DE7-B2A7-1CF5CF809F59}" presName="parSh" presStyleCnt="0"/>
      <dgm:spPr/>
    </dgm:pt>
    <dgm:pt modelId="{49144E3A-2277-4790-96DF-C6ABC719EC37}" type="pres">
      <dgm:prSet presAssocID="{5C608F12-2152-4DE7-B2A7-1CF5CF809F59}" presName="lineNode" presStyleLbl="alignAccFollowNode1" presStyleIdx="9" presStyleCnt="18"/>
      <dgm:spPr/>
    </dgm:pt>
    <dgm:pt modelId="{9D06B5D1-31C9-4B54-8738-122E5C6D3179}" type="pres">
      <dgm:prSet presAssocID="{5C608F12-2152-4DE7-B2A7-1CF5CF809F59}" presName="lineArrowNode" presStyleLbl="alignAccFollowNode1" presStyleIdx="10" presStyleCnt="18"/>
      <dgm:spPr/>
    </dgm:pt>
    <dgm:pt modelId="{ACF1A86E-272D-4DA3-A628-7BDBD51CEBAA}" type="pres">
      <dgm:prSet presAssocID="{616DE2F5-88D8-4267-BB67-C0DF2783FAFC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C28540A9-6AA3-41F4-8A80-3262D99171DB}" type="pres">
      <dgm:prSet presAssocID="{616DE2F5-88D8-4267-BB67-C0DF2783FAFC}" presName="spacerBetweenCircleAndCallout" presStyleCnt="0">
        <dgm:presLayoutVars/>
      </dgm:prSet>
      <dgm:spPr/>
    </dgm:pt>
    <dgm:pt modelId="{1DE3A6B7-92E8-4DF0-B172-7A4B7ECDC14A}" type="pres">
      <dgm:prSet presAssocID="{5C608F12-2152-4DE7-B2A7-1CF5CF809F59}" presName="nodeText" presStyleLbl="alignAccFollowNode1" presStyleIdx="11" presStyleCnt="18">
        <dgm:presLayoutVars>
          <dgm:bulletEnabled val="1"/>
        </dgm:presLayoutVars>
      </dgm:prSet>
      <dgm:spPr/>
    </dgm:pt>
    <dgm:pt modelId="{A95EE0CF-0AF1-4667-9E80-1AC72EB5208C}" type="pres">
      <dgm:prSet presAssocID="{616DE2F5-88D8-4267-BB67-C0DF2783FAFC}" presName="sibTransComposite" presStyleCnt="0"/>
      <dgm:spPr/>
    </dgm:pt>
    <dgm:pt modelId="{46153FF3-5545-4132-A3E3-E98CB3DECE0E}" type="pres">
      <dgm:prSet presAssocID="{1DCF05C3-8BB4-4A31-B530-62435AEC0304}" presName="compositeNode" presStyleCnt="0"/>
      <dgm:spPr/>
    </dgm:pt>
    <dgm:pt modelId="{9D966E0F-6248-49DB-938D-6E0D0E60B117}" type="pres">
      <dgm:prSet presAssocID="{1DCF05C3-8BB4-4A31-B530-62435AEC03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60E437-144A-471A-BC01-BF16A7E639E8}" type="pres">
      <dgm:prSet presAssocID="{1DCF05C3-8BB4-4A31-B530-62435AEC0304}" presName="parSh" presStyleCnt="0"/>
      <dgm:spPr/>
    </dgm:pt>
    <dgm:pt modelId="{F2A7F6D8-EEC6-4A05-8495-EC4031D83FFC}" type="pres">
      <dgm:prSet presAssocID="{1DCF05C3-8BB4-4A31-B530-62435AEC0304}" presName="lineNode" presStyleLbl="alignAccFollowNode1" presStyleIdx="12" presStyleCnt="18"/>
      <dgm:spPr/>
    </dgm:pt>
    <dgm:pt modelId="{AB02AC7E-90DE-42E2-9BF4-B3C9982F9368}" type="pres">
      <dgm:prSet presAssocID="{1DCF05C3-8BB4-4A31-B530-62435AEC0304}" presName="lineArrowNode" presStyleLbl="alignAccFollowNode1" presStyleIdx="13" presStyleCnt="18"/>
      <dgm:spPr/>
    </dgm:pt>
    <dgm:pt modelId="{C632BE25-456D-4BB7-955A-6300D7BDF41C}" type="pres">
      <dgm:prSet presAssocID="{A4F23C47-19B0-45A3-988E-D4FF6530AF3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598F4C0-0889-4FFD-854F-C31CFC6D9338}" type="pres">
      <dgm:prSet presAssocID="{A4F23C47-19B0-45A3-988E-D4FF6530AF35}" presName="spacerBetweenCircleAndCallout" presStyleCnt="0">
        <dgm:presLayoutVars/>
      </dgm:prSet>
      <dgm:spPr/>
    </dgm:pt>
    <dgm:pt modelId="{483E2894-73DE-4F69-BD8B-6D46E5840E06}" type="pres">
      <dgm:prSet presAssocID="{1DCF05C3-8BB4-4A31-B530-62435AEC0304}" presName="nodeText" presStyleLbl="alignAccFollowNode1" presStyleIdx="14" presStyleCnt="18">
        <dgm:presLayoutVars>
          <dgm:bulletEnabled val="1"/>
        </dgm:presLayoutVars>
      </dgm:prSet>
      <dgm:spPr/>
    </dgm:pt>
    <dgm:pt modelId="{2F428C01-6801-4CB2-A0DE-F3F255D9D3BD}" type="pres">
      <dgm:prSet presAssocID="{A4F23C47-19B0-45A3-988E-D4FF6530AF35}" presName="sibTransComposite" presStyleCnt="0"/>
      <dgm:spPr/>
    </dgm:pt>
    <dgm:pt modelId="{4325492F-936C-4D49-817A-D344AD003822}" type="pres">
      <dgm:prSet presAssocID="{A03EAC8E-2B7F-4861-8D58-BA3487CA1177}" presName="compositeNode" presStyleCnt="0"/>
      <dgm:spPr/>
    </dgm:pt>
    <dgm:pt modelId="{634511F4-AE8C-474C-AEBA-70AF6EE782FB}" type="pres">
      <dgm:prSet presAssocID="{A03EAC8E-2B7F-4861-8D58-BA3487CA117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63DC9E-D94F-4664-950B-8C8071D7039E}" type="pres">
      <dgm:prSet presAssocID="{A03EAC8E-2B7F-4861-8D58-BA3487CA1177}" presName="parSh" presStyleCnt="0"/>
      <dgm:spPr/>
    </dgm:pt>
    <dgm:pt modelId="{86FCD6E9-C614-4189-BE34-9A929B63B463}" type="pres">
      <dgm:prSet presAssocID="{A03EAC8E-2B7F-4861-8D58-BA3487CA1177}" presName="lineNode" presStyleLbl="alignAccFollowNode1" presStyleIdx="15" presStyleCnt="18"/>
      <dgm:spPr/>
    </dgm:pt>
    <dgm:pt modelId="{B918E2CC-6D73-409E-B2EE-F5556F4CD855}" type="pres">
      <dgm:prSet presAssocID="{A03EAC8E-2B7F-4861-8D58-BA3487CA1177}" presName="lineArrowNode" presStyleLbl="alignAccFollowNode1" presStyleIdx="16" presStyleCnt="18"/>
      <dgm:spPr/>
    </dgm:pt>
    <dgm:pt modelId="{A80C8C03-36B0-4725-8D6B-9ECE232BFF8C}" type="pres">
      <dgm:prSet presAssocID="{CD0AF78E-C546-4CAD-9377-E285D92377BC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2AF88E81-8C62-4C8C-BCEF-1DB36549F15D}" type="pres">
      <dgm:prSet presAssocID="{CD0AF78E-C546-4CAD-9377-E285D92377BC}" presName="spacerBetweenCircleAndCallout" presStyleCnt="0">
        <dgm:presLayoutVars/>
      </dgm:prSet>
      <dgm:spPr/>
    </dgm:pt>
    <dgm:pt modelId="{BB8B6CCE-D006-4DAF-9447-EEC0AA9C87F4}" type="pres">
      <dgm:prSet presAssocID="{A03EAC8E-2B7F-4861-8D58-BA3487CA1177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4A658F02-E431-4605-91DE-28B9A12A0019}" type="presOf" srcId="{590A1140-019B-4C82-9D27-6E7E7520D53B}" destId="{EA210049-903F-4E91-B0D0-49EF5E49656E}" srcOrd="0" destOrd="0" presId="urn:microsoft.com/office/officeart/2016/7/layout/LinearArrowProcessNumbered"/>
    <dgm:cxn modelId="{45CE953F-7739-4C13-BAE1-9B6CC7987DE2}" type="presOf" srcId="{616DE2F5-88D8-4267-BB67-C0DF2783FAFC}" destId="{ACF1A86E-272D-4DA3-A628-7BDBD51CEBAA}" srcOrd="0" destOrd="0" presId="urn:microsoft.com/office/officeart/2016/7/layout/LinearArrowProcessNumbered"/>
    <dgm:cxn modelId="{F3BAAF46-103E-4DA3-9A8C-0940B161A5A2}" srcId="{95BE86E2-CFFE-4F0E-BA77-AB8AD29D6779}" destId="{B8D9DB43-D821-401A-B4CD-39BF3CE23CF7}" srcOrd="2" destOrd="0" parTransId="{71A19C03-EA3B-4803-AD93-49D31AA4D1F3}" sibTransId="{590A1140-019B-4C82-9D27-6E7E7520D53B}"/>
    <dgm:cxn modelId="{4E898A70-59E6-4734-8927-F2C2D1DB62B8}" type="presOf" srcId="{265B58C3-6B3C-4214-93CE-B6E5F5E275B0}" destId="{B2C78BEC-C522-4958-9376-9FEEE0BAF7EC}" srcOrd="0" destOrd="0" presId="urn:microsoft.com/office/officeart/2016/7/layout/LinearArrowProcessNumbered"/>
    <dgm:cxn modelId="{8D5CD170-459A-40C2-A8BC-AE28E4FFD470}" type="presOf" srcId="{CD0AF78E-C546-4CAD-9377-E285D92377BC}" destId="{A80C8C03-36B0-4725-8D6B-9ECE232BFF8C}" srcOrd="0" destOrd="0" presId="urn:microsoft.com/office/officeart/2016/7/layout/LinearArrowProcessNumbered"/>
    <dgm:cxn modelId="{CDAF2451-18B2-46AC-B2E0-423FC218185E}" srcId="{95BE86E2-CFFE-4F0E-BA77-AB8AD29D6779}" destId="{5C608F12-2152-4DE7-B2A7-1CF5CF809F59}" srcOrd="3" destOrd="0" parTransId="{0FD88594-A576-4AF1-B4C4-7F9169117D57}" sibTransId="{616DE2F5-88D8-4267-BB67-C0DF2783FAFC}"/>
    <dgm:cxn modelId="{1B06D272-9888-475C-B13A-1F605D8FDDD2}" type="presOf" srcId="{5C608F12-2152-4DE7-B2A7-1CF5CF809F59}" destId="{1DE3A6B7-92E8-4DF0-B172-7A4B7ECDC14A}" srcOrd="0" destOrd="0" presId="urn:microsoft.com/office/officeart/2016/7/layout/LinearArrowProcessNumbered"/>
    <dgm:cxn modelId="{414A9357-8A88-4679-B0CB-F1089E16F526}" srcId="{95BE86E2-CFFE-4F0E-BA77-AB8AD29D6779}" destId="{265B58C3-6B3C-4214-93CE-B6E5F5E275B0}" srcOrd="1" destOrd="0" parTransId="{E8E8188D-3E6C-4D01-A3C6-37CD7DED6E3C}" sibTransId="{A9E793F9-99FB-42F5-A6B2-FBB2B2F262DF}"/>
    <dgm:cxn modelId="{BEFD5578-6A65-4A48-9BF4-8ACA7D7374C9}" srcId="{95BE86E2-CFFE-4F0E-BA77-AB8AD29D6779}" destId="{A03EAC8E-2B7F-4861-8D58-BA3487CA1177}" srcOrd="5" destOrd="0" parTransId="{501EFB1C-C5FD-46AC-918E-7AD7E2134F75}" sibTransId="{CD0AF78E-C546-4CAD-9377-E285D92377BC}"/>
    <dgm:cxn modelId="{172CFF81-7102-4B4A-9820-685C0C2934E1}" srcId="{95BE86E2-CFFE-4F0E-BA77-AB8AD29D6779}" destId="{FE602DC8-8087-4B81-9BD9-55ECC7317FBF}" srcOrd="0" destOrd="0" parTransId="{DDB36366-5FEB-4811-99D8-151B8514D643}" sibTransId="{ADBDAB8C-D1D5-4073-A775-D4533E69DF8A}"/>
    <dgm:cxn modelId="{AFE67592-9054-46B4-8D52-FA85C7650632}" type="presOf" srcId="{A4F23C47-19B0-45A3-988E-D4FF6530AF35}" destId="{C632BE25-456D-4BB7-955A-6300D7BDF41C}" srcOrd="0" destOrd="0" presId="urn:microsoft.com/office/officeart/2016/7/layout/LinearArrowProcessNumbered"/>
    <dgm:cxn modelId="{69C48DA1-1897-46D9-A4B6-91A87581F9CE}" type="presOf" srcId="{A9E793F9-99FB-42F5-A6B2-FBB2B2F262DF}" destId="{36CEBAF9-B12A-45E3-92D1-0948480DDEF4}" srcOrd="0" destOrd="0" presId="urn:microsoft.com/office/officeart/2016/7/layout/LinearArrowProcessNumbered"/>
    <dgm:cxn modelId="{993704AB-085F-42DB-A575-7DD0A085C602}" srcId="{95BE86E2-CFFE-4F0E-BA77-AB8AD29D6779}" destId="{1DCF05C3-8BB4-4A31-B530-62435AEC0304}" srcOrd="4" destOrd="0" parTransId="{F7D803C2-D47A-4A69-91CF-37CB0A2E03BF}" sibTransId="{A4F23C47-19B0-45A3-988E-D4FF6530AF35}"/>
    <dgm:cxn modelId="{2485D2B7-E76B-487E-A732-38191385094E}" type="presOf" srcId="{1DCF05C3-8BB4-4A31-B530-62435AEC0304}" destId="{483E2894-73DE-4F69-BD8B-6D46E5840E06}" srcOrd="0" destOrd="0" presId="urn:microsoft.com/office/officeart/2016/7/layout/LinearArrowProcessNumbered"/>
    <dgm:cxn modelId="{2ABACABA-3501-44B7-94C4-55AC73D9DDC6}" type="presOf" srcId="{FE602DC8-8087-4B81-9BD9-55ECC7317FBF}" destId="{71B89ED8-D835-41E4-9C10-59B76482C444}" srcOrd="0" destOrd="0" presId="urn:microsoft.com/office/officeart/2016/7/layout/LinearArrowProcessNumbered"/>
    <dgm:cxn modelId="{DF14D4BF-E110-4766-9B7D-F5319204C0E7}" type="presOf" srcId="{95BE86E2-CFFE-4F0E-BA77-AB8AD29D6779}" destId="{C3598744-111C-4C11-9DB1-C43EF421A00E}" srcOrd="0" destOrd="0" presId="urn:microsoft.com/office/officeart/2016/7/layout/LinearArrowProcessNumbered"/>
    <dgm:cxn modelId="{F88CE6C1-8222-4697-91B4-49D190794714}" type="presOf" srcId="{ADBDAB8C-D1D5-4073-A775-D4533E69DF8A}" destId="{A988123C-0D69-4849-B29E-29949B118A1A}" srcOrd="0" destOrd="0" presId="urn:microsoft.com/office/officeart/2016/7/layout/LinearArrowProcessNumbered"/>
    <dgm:cxn modelId="{C7AA30CA-0048-494D-AE2F-668BF3AA5353}" type="presOf" srcId="{A03EAC8E-2B7F-4861-8D58-BA3487CA1177}" destId="{BB8B6CCE-D006-4DAF-9447-EEC0AA9C87F4}" srcOrd="0" destOrd="0" presId="urn:microsoft.com/office/officeart/2016/7/layout/LinearArrowProcessNumbered"/>
    <dgm:cxn modelId="{5E6BC1F3-64F1-4308-87FB-DFE5D9C44299}" type="presOf" srcId="{B8D9DB43-D821-401A-B4CD-39BF3CE23CF7}" destId="{5F5F1584-8714-41D7-8925-161602773EE8}" srcOrd="0" destOrd="0" presId="urn:microsoft.com/office/officeart/2016/7/layout/LinearArrowProcessNumbered"/>
    <dgm:cxn modelId="{04F587AB-99D3-4EE1-A7B9-307DD9417251}" type="presParOf" srcId="{C3598744-111C-4C11-9DB1-C43EF421A00E}" destId="{2B9E5801-8467-4181-9618-02B6F390840C}" srcOrd="0" destOrd="0" presId="urn:microsoft.com/office/officeart/2016/7/layout/LinearArrowProcessNumbered"/>
    <dgm:cxn modelId="{BBCD33C0-578F-4588-B15D-67D6413E17BA}" type="presParOf" srcId="{2B9E5801-8467-4181-9618-02B6F390840C}" destId="{CB27227C-4409-4141-8EF2-B6095E939512}" srcOrd="0" destOrd="0" presId="urn:microsoft.com/office/officeart/2016/7/layout/LinearArrowProcessNumbered"/>
    <dgm:cxn modelId="{38C74966-8AB0-4A73-B74A-1D3D0462007A}" type="presParOf" srcId="{2B9E5801-8467-4181-9618-02B6F390840C}" destId="{A5E07BF9-E8D3-456F-BE60-27433370E7C3}" srcOrd="1" destOrd="0" presId="urn:microsoft.com/office/officeart/2016/7/layout/LinearArrowProcessNumbered"/>
    <dgm:cxn modelId="{B2F17D2D-A66F-4064-BFA3-FCF39A5A4490}" type="presParOf" srcId="{A5E07BF9-E8D3-456F-BE60-27433370E7C3}" destId="{530F8F5D-2C14-4E10-B3D1-4DE8CEC8884D}" srcOrd="0" destOrd="0" presId="urn:microsoft.com/office/officeart/2016/7/layout/LinearArrowProcessNumbered"/>
    <dgm:cxn modelId="{766C47B1-33DD-4E2E-BBD4-94683AFAF72F}" type="presParOf" srcId="{A5E07BF9-E8D3-456F-BE60-27433370E7C3}" destId="{588794F5-203E-4E34-BE55-0A339FA00507}" srcOrd="1" destOrd="0" presId="urn:microsoft.com/office/officeart/2016/7/layout/LinearArrowProcessNumbered"/>
    <dgm:cxn modelId="{6075996E-EE76-4993-BC2A-39061BDAD27B}" type="presParOf" srcId="{A5E07BF9-E8D3-456F-BE60-27433370E7C3}" destId="{A988123C-0D69-4849-B29E-29949B118A1A}" srcOrd="2" destOrd="0" presId="urn:microsoft.com/office/officeart/2016/7/layout/LinearArrowProcessNumbered"/>
    <dgm:cxn modelId="{20FAFE07-BC1E-4916-89F3-DD08C829988F}" type="presParOf" srcId="{A5E07BF9-E8D3-456F-BE60-27433370E7C3}" destId="{4A2EE34C-80F9-4E8D-ACA3-22BAE85F4332}" srcOrd="3" destOrd="0" presId="urn:microsoft.com/office/officeart/2016/7/layout/LinearArrowProcessNumbered"/>
    <dgm:cxn modelId="{D4FFAB7F-78FE-4518-8360-AE9B00EA1AB4}" type="presParOf" srcId="{2B9E5801-8467-4181-9618-02B6F390840C}" destId="{71B89ED8-D835-41E4-9C10-59B76482C444}" srcOrd="2" destOrd="0" presId="urn:microsoft.com/office/officeart/2016/7/layout/LinearArrowProcessNumbered"/>
    <dgm:cxn modelId="{8000FDC1-8C0B-4CEA-A0BC-A2A350DA6070}" type="presParOf" srcId="{C3598744-111C-4C11-9DB1-C43EF421A00E}" destId="{4F633135-6012-47E1-A11C-6C9FC2A8B6F9}" srcOrd="1" destOrd="0" presId="urn:microsoft.com/office/officeart/2016/7/layout/LinearArrowProcessNumbered"/>
    <dgm:cxn modelId="{811DBEE2-9352-4719-B09F-C5874D5B04E8}" type="presParOf" srcId="{C3598744-111C-4C11-9DB1-C43EF421A00E}" destId="{45124246-B3AE-4DB4-8FE8-0891C41BF069}" srcOrd="2" destOrd="0" presId="urn:microsoft.com/office/officeart/2016/7/layout/LinearArrowProcessNumbered"/>
    <dgm:cxn modelId="{B7274E29-7E08-4F04-9AAD-8395CAABCA31}" type="presParOf" srcId="{45124246-B3AE-4DB4-8FE8-0891C41BF069}" destId="{FDC2A2F3-CDAE-4DED-9FA7-18D112618721}" srcOrd="0" destOrd="0" presId="urn:microsoft.com/office/officeart/2016/7/layout/LinearArrowProcessNumbered"/>
    <dgm:cxn modelId="{5BE71A93-8D1A-4BEA-97C6-489539A1ECE3}" type="presParOf" srcId="{45124246-B3AE-4DB4-8FE8-0891C41BF069}" destId="{9387AE80-164B-4607-9007-BBAA45B28FD6}" srcOrd="1" destOrd="0" presId="urn:microsoft.com/office/officeart/2016/7/layout/LinearArrowProcessNumbered"/>
    <dgm:cxn modelId="{4CC5982C-CF74-4465-B7B9-C42ADD2C87D4}" type="presParOf" srcId="{9387AE80-164B-4607-9007-BBAA45B28FD6}" destId="{E8D4F9D6-81DD-494F-B3A6-ABAE7553040A}" srcOrd="0" destOrd="0" presId="urn:microsoft.com/office/officeart/2016/7/layout/LinearArrowProcessNumbered"/>
    <dgm:cxn modelId="{1DE34A23-4056-475C-97CD-0B49A40F377E}" type="presParOf" srcId="{9387AE80-164B-4607-9007-BBAA45B28FD6}" destId="{258B0CA3-9FF8-4B32-AFC4-4AA9EA205915}" srcOrd="1" destOrd="0" presId="urn:microsoft.com/office/officeart/2016/7/layout/LinearArrowProcessNumbered"/>
    <dgm:cxn modelId="{3272E627-BEB9-41F3-BD53-1489A57D4DAA}" type="presParOf" srcId="{9387AE80-164B-4607-9007-BBAA45B28FD6}" destId="{36CEBAF9-B12A-45E3-92D1-0948480DDEF4}" srcOrd="2" destOrd="0" presId="urn:microsoft.com/office/officeart/2016/7/layout/LinearArrowProcessNumbered"/>
    <dgm:cxn modelId="{55790413-9CF1-4247-84C1-E17DEF2DCFF6}" type="presParOf" srcId="{9387AE80-164B-4607-9007-BBAA45B28FD6}" destId="{42E1D835-64E2-4F10-B71F-BECAE34117B0}" srcOrd="3" destOrd="0" presId="urn:microsoft.com/office/officeart/2016/7/layout/LinearArrowProcessNumbered"/>
    <dgm:cxn modelId="{71F0C855-860B-4E0A-AE93-F6330219B32D}" type="presParOf" srcId="{45124246-B3AE-4DB4-8FE8-0891C41BF069}" destId="{B2C78BEC-C522-4958-9376-9FEEE0BAF7EC}" srcOrd="2" destOrd="0" presId="urn:microsoft.com/office/officeart/2016/7/layout/LinearArrowProcessNumbered"/>
    <dgm:cxn modelId="{9746CEF1-3766-4969-9B96-0DA0E1AEDFDE}" type="presParOf" srcId="{C3598744-111C-4C11-9DB1-C43EF421A00E}" destId="{5FD97E33-E847-4425-BAB0-069C362F5369}" srcOrd="3" destOrd="0" presId="urn:microsoft.com/office/officeart/2016/7/layout/LinearArrowProcessNumbered"/>
    <dgm:cxn modelId="{60C7FA45-14CD-43F5-9B42-1C49C6D5F554}" type="presParOf" srcId="{C3598744-111C-4C11-9DB1-C43EF421A00E}" destId="{69414D49-C526-476E-8F95-EC79F57372D9}" srcOrd="4" destOrd="0" presId="urn:microsoft.com/office/officeart/2016/7/layout/LinearArrowProcessNumbered"/>
    <dgm:cxn modelId="{16E79D7D-17AD-4F6B-91A9-A508F215FDAB}" type="presParOf" srcId="{69414D49-C526-476E-8F95-EC79F57372D9}" destId="{DD2CBE0B-30C4-4677-AF92-89E455F3BAE2}" srcOrd="0" destOrd="0" presId="urn:microsoft.com/office/officeart/2016/7/layout/LinearArrowProcessNumbered"/>
    <dgm:cxn modelId="{768CF820-94DC-47D1-AAD9-1B26C3FC297F}" type="presParOf" srcId="{69414D49-C526-476E-8F95-EC79F57372D9}" destId="{8FF5FEEE-1374-460E-84BF-9207DAEA9E4E}" srcOrd="1" destOrd="0" presId="urn:microsoft.com/office/officeart/2016/7/layout/LinearArrowProcessNumbered"/>
    <dgm:cxn modelId="{683F6F57-7C47-44EB-AA3A-8FB1E6F2B99B}" type="presParOf" srcId="{8FF5FEEE-1374-460E-84BF-9207DAEA9E4E}" destId="{6F041CE2-4C69-4338-84D7-D716B33F4760}" srcOrd="0" destOrd="0" presId="urn:microsoft.com/office/officeart/2016/7/layout/LinearArrowProcessNumbered"/>
    <dgm:cxn modelId="{7FE72280-BD01-4928-9BD0-5CC46E1E02BB}" type="presParOf" srcId="{8FF5FEEE-1374-460E-84BF-9207DAEA9E4E}" destId="{F192372A-2C51-4AB1-91EB-428CBC2AE4BB}" srcOrd="1" destOrd="0" presId="urn:microsoft.com/office/officeart/2016/7/layout/LinearArrowProcessNumbered"/>
    <dgm:cxn modelId="{679AC0EA-88CD-4C12-ABF6-77B5BA0B9228}" type="presParOf" srcId="{8FF5FEEE-1374-460E-84BF-9207DAEA9E4E}" destId="{EA210049-903F-4E91-B0D0-49EF5E49656E}" srcOrd="2" destOrd="0" presId="urn:microsoft.com/office/officeart/2016/7/layout/LinearArrowProcessNumbered"/>
    <dgm:cxn modelId="{640D09D5-564C-4978-A8B7-9FDCB0BA2B3D}" type="presParOf" srcId="{8FF5FEEE-1374-460E-84BF-9207DAEA9E4E}" destId="{C8CCBFFB-E317-40C0-9581-60AB18F1880B}" srcOrd="3" destOrd="0" presId="urn:microsoft.com/office/officeart/2016/7/layout/LinearArrowProcessNumbered"/>
    <dgm:cxn modelId="{7CBB08E4-7EE6-4EF8-8F39-59C4AC036765}" type="presParOf" srcId="{69414D49-C526-476E-8F95-EC79F57372D9}" destId="{5F5F1584-8714-41D7-8925-161602773EE8}" srcOrd="2" destOrd="0" presId="urn:microsoft.com/office/officeart/2016/7/layout/LinearArrowProcessNumbered"/>
    <dgm:cxn modelId="{DD31D4EA-4CE1-499F-B90B-4A698BA45D3F}" type="presParOf" srcId="{C3598744-111C-4C11-9DB1-C43EF421A00E}" destId="{A79664C9-5D11-4D53-AE56-AFF3ABB9D279}" srcOrd="5" destOrd="0" presId="urn:microsoft.com/office/officeart/2016/7/layout/LinearArrowProcessNumbered"/>
    <dgm:cxn modelId="{2F2DB2A1-7F37-497B-A940-5B86C0E77763}" type="presParOf" srcId="{C3598744-111C-4C11-9DB1-C43EF421A00E}" destId="{7BED6D9B-E4F2-4FFB-B711-66AFC8F3898E}" srcOrd="6" destOrd="0" presId="urn:microsoft.com/office/officeart/2016/7/layout/LinearArrowProcessNumbered"/>
    <dgm:cxn modelId="{0DC76D2D-BBF5-4172-BA07-73C865BD5D00}" type="presParOf" srcId="{7BED6D9B-E4F2-4FFB-B711-66AFC8F3898E}" destId="{BEF5CC74-8201-4637-9EAC-13B54326E473}" srcOrd="0" destOrd="0" presId="urn:microsoft.com/office/officeart/2016/7/layout/LinearArrowProcessNumbered"/>
    <dgm:cxn modelId="{FFC0FDC4-E7FF-464A-924E-445CE5F0C893}" type="presParOf" srcId="{7BED6D9B-E4F2-4FFB-B711-66AFC8F3898E}" destId="{4D0A6448-757A-4969-964A-16C2FF72D98F}" srcOrd="1" destOrd="0" presId="urn:microsoft.com/office/officeart/2016/7/layout/LinearArrowProcessNumbered"/>
    <dgm:cxn modelId="{2A4C95D9-E3DC-47D6-A252-86E77931A054}" type="presParOf" srcId="{4D0A6448-757A-4969-964A-16C2FF72D98F}" destId="{49144E3A-2277-4790-96DF-C6ABC719EC37}" srcOrd="0" destOrd="0" presId="urn:microsoft.com/office/officeart/2016/7/layout/LinearArrowProcessNumbered"/>
    <dgm:cxn modelId="{65DEB990-39C0-49AF-90D4-91CEE73D5836}" type="presParOf" srcId="{4D0A6448-757A-4969-964A-16C2FF72D98F}" destId="{9D06B5D1-31C9-4B54-8738-122E5C6D3179}" srcOrd="1" destOrd="0" presId="urn:microsoft.com/office/officeart/2016/7/layout/LinearArrowProcessNumbered"/>
    <dgm:cxn modelId="{2BBB85FD-FC20-45A4-98BF-4132D55FF38F}" type="presParOf" srcId="{4D0A6448-757A-4969-964A-16C2FF72D98F}" destId="{ACF1A86E-272D-4DA3-A628-7BDBD51CEBAA}" srcOrd="2" destOrd="0" presId="urn:microsoft.com/office/officeart/2016/7/layout/LinearArrowProcessNumbered"/>
    <dgm:cxn modelId="{229D187A-49D0-4BC3-B2CE-FC157EB82A00}" type="presParOf" srcId="{4D0A6448-757A-4969-964A-16C2FF72D98F}" destId="{C28540A9-6AA3-41F4-8A80-3262D99171DB}" srcOrd="3" destOrd="0" presId="urn:microsoft.com/office/officeart/2016/7/layout/LinearArrowProcessNumbered"/>
    <dgm:cxn modelId="{ECF6C3A3-F3D3-4A7A-B4B7-9C80E9C7776E}" type="presParOf" srcId="{7BED6D9B-E4F2-4FFB-B711-66AFC8F3898E}" destId="{1DE3A6B7-92E8-4DF0-B172-7A4B7ECDC14A}" srcOrd="2" destOrd="0" presId="urn:microsoft.com/office/officeart/2016/7/layout/LinearArrowProcessNumbered"/>
    <dgm:cxn modelId="{38C3A49C-DF76-46A1-AE73-508C905E24C0}" type="presParOf" srcId="{C3598744-111C-4C11-9DB1-C43EF421A00E}" destId="{A95EE0CF-0AF1-4667-9E80-1AC72EB5208C}" srcOrd="7" destOrd="0" presId="urn:microsoft.com/office/officeart/2016/7/layout/LinearArrowProcessNumbered"/>
    <dgm:cxn modelId="{AE4E1CE7-5CAC-442D-8B67-40A4A0B24C4E}" type="presParOf" srcId="{C3598744-111C-4C11-9DB1-C43EF421A00E}" destId="{46153FF3-5545-4132-A3E3-E98CB3DECE0E}" srcOrd="8" destOrd="0" presId="urn:microsoft.com/office/officeart/2016/7/layout/LinearArrowProcessNumbered"/>
    <dgm:cxn modelId="{ED0DB308-0F9A-49BD-B62D-5DCE0136E0C8}" type="presParOf" srcId="{46153FF3-5545-4132-A3E3-E98CB3DECE0E}" destId="{9D966E0F-6248-49DB-938D-6E0D0E60B117}" srcOrd="0" destOrd="0" presId="urn:microsoft.com/office/officeart/2016/7/layout/LinearArrowProcessNumbered"/>
    <dgm:cxn modelId="{440997EA-63F3-4590-BC6C-CCBF64F49C3E}" type="presParOf" srcId="{46153FF3-5545-4132-A3E3-E98CB3DECE0E}" destId="{9660E437-144A-471A-BC01-BF16A7E639E8}" srcOrd="1" destOrd="0" presId="urn:microsoft.com/office/officeart/2016/7/layout/LinearArrowProcessNumbered"/>
    <dgm:cxn modelId="{604BDF7B-C7D7-4D91-B37F-9342F3EDCA2F}" type="presParOf" srcId="{9660E437-144A-471A-BC01-BF16A7E639E8}" destId="{F2A7F6D8-EEC6-4A05-8495-EC4031D83FFC}" srcOrd="0" destOrd="0" presId="urn:microsoft.com/office/officeart/2016/7/layout/LinearArrowProcessNumbered"/>
    <dgm:cxn modelId="{3E769838-DA9A-4E0A-AF2A-899AB384B53C}" type="presParOf" srcId="{9660E437-144A-471A-BC01-BF16A7E639E8}" destId="{AB02AC7E-90DE-42E2-9BF4-B3C9982F9368}" srcOrd="1" destOrd="0" presId="urn:microsoft.com/office/officeart/2016/7/layout/LinearArrowProcessNumbered"/>
    <dgm:cxn modelId="{1CA8DCE3-762D-49D1-BD29-63186093DA5B}" type="presParOf" srcId="{9660E437-144A-471A-BC01-BF16A7E639E8}" destId="{C632BE25-456D-4BB7-955A-6300D7BDF41C}" srcOrd="2" destOrd="0" presId="urn:microsoft.com/office/officeart/2016/7/layout/LinearArrowProcessNumbered"/>
    <dgm:cxn modelId="{DED87C13-68F8-41F5-AAF3-435DFD52D491}" type="presParOf" srcId="{9660E437-144A-471A-BC01-BF16A7E639E8}" destId="{8598F4C0-0889-4FFD-854F-C31CFC6D9338}" srcOrd="3" destOrd="0" presId="urn:microsoft.com/office/officeart/2016/7/layout/LinearArrowProcessNumbered"/>
    <dgm:cxn modelId="{BB5DD74A-57F9-42B0-8634-1A9B95E0CC29}" type="presParOf" srcId="{46153FF3-5545-4132-A3E3-E98CB3DECE0E}" destId="{483E2894-73DE-4F69-BD8B-6D46E5840E06}" srcOrd="2" destOrd="0" presId="urn:microsoft.com/office/officeart/2016/7/layout/LinearArrowProcessNumbered"/>
    <dgm:cxn modelId="{273C4B50-A421-433A-95FA-461751D964F6}" type="presParOf" srcId="{C3598744-111C-4C11-9DB1-C43EF421A00E}" destId="{2F428C01-6801-4CB2-A0DE-F3F255D9D3BD}" srcOrd="9" destOrd="0" presId="urn:microsoft.com/office/officeart/2016/7/layout/LinearArrowProcessNumbered"/>
    <dgm:cxn modelId="{E2828007-B6CD-4FA1-A7C3-978038FF4307}" type="presParOf" srcId="{C3598744-111C-4C11-9DB1-C43EF421A00E}" destId="{4325492F-936C-4D49-817A-D344AD003822}" srcOrd="10" destOrd="0" presId="urn:microsoft.com/office/officeart/2016/7/layout/LinearArrowProcessNumbered"/>
    <dgm:cxn modelId="{B8C90155-F313-4A52-B0BE-6EA5038CED70}" type="presParOf" srcId="{4325492F-936C-4D49-817A-D344AD003822}" destId="{634511F4-AE8C-474C-AEBA-70AF6EE782FB}" srcOrd="0" destOrd="0" presId="urn:microsoft.com/office/officeart/2016/7/layout/LinearArrowProcessNumbered"/>
    <dgm:cxn modelId="{BA3CF2A4-55A6-4D06-906B-25BC55A79ACD}" type="presParOf" srcId="{4325492F-936C-4D49-817A-D344AD003822}" destId="{BC63DC9E-D94F-4664-950B-8C8071D7039E}" srcOrd="1" destOrd="0" presId="urn:microsoft.com/office/officeart/2016/7/layout/LinearArrowProcessNumbered"/>
    <dgm:cxn modelId="{6DA4208E-A2EC-4F70-9AD9-CABDA9144BDD}" type="presParOf" srcId="{BC63DC9E-D94F-4664-950B-8C8071D7039E}" destId="{86FCD6E9-C614-4189-BE34-9A929B63B463}" srcOrd="0" destOrd="0" presId="urn:microsoft.com/office/officeart/2016/7/layout/LinearArrowProcessNumbered"/>
    <dgm:cxn modelId="{149945AC-54B0-487D-A00D-7CC6C308F07B}" type="presParOf" srcId="{BC63DC9E-D94F-4664-950B-8C8071D7039E}" destId="{B918E2CC-6D73-409E-B2EE-F5556F4CD855}" srcOrd="1" destOrd="0" presId="urn:microsoft.com/office/officeart/2016/7/layout/LinearArrowProcessNumbered"/>
    <dgm:cxn modelId="{C8488084-E265-4F06-B1C1-8208E9525C2A}" type="presParOf" srcId="{BC63DC9E-D94F-4664-950B-8C8071D7039E}" destId="{A80C8C03-36B0-4725-8D6B-9ECE232BFF8C}" srcOrd="2" destOrd="0" presId="urn:microsoft.com/office/officeart/2016/7/layout/LinearArrowProcessNumbered"/>
    <dgm:cxn modelId="{4CD42F7C-C7C9-4A1D-B3BB-5267F85380A1}" type="presParOf" srcId="{BC63DC9E-D94F-4664-950B-8C8071D7039E}" destId="{2AF88E81-8C62-4C8C-BCEF-1DB36549F15D}" srcOrd="3" destOrd="0" presId="urn:microsoft.com/office/officeart/2016/7/layout/LinearArrowProcessNumbered"/>
    <dgm:cxn modelId="{21535D50-9943-42C3-AB04-427E5FCD07D1}" type="presParOf" srcId="{4325492F-936C-4D49-817A-D344AD003822}" destId="{BB8B6CCE-D006-4DAF-9447-EEC0AA9C87F4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4478DF-B844-460F-B3E4-91FBE357ED9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9CBEE8-A89E-41EB-A6A1-DC957F05AA11}">
      <dgm:prSet/>
      <dgm:spPr/>
      <dgm:t>
        <a:bodyPr/>
        <a:lstStyle/>
        <a:p>
          <a:pPr>
            <a:defRPr cap="all"/>
          </a:pPr>
          <a:r>
            <a:rPr lang="en-ZA"/>
            <a:t>Thank you and hope you enjoyed our demo </a:t>
          </a:r>
          <a:endParaRPr lang="en-US"/>
        </a:p>
      </dgm:t>
    </dgm:pt>
    <dgm:pt modelId="{ACD517AB-9F93-4D69-917D-1CF7F786E7D0}" type="parTrans" cxnId="{BDAE24BC-6F5C-4B5A-9A9C-ADF138B9A568}">
      <dgm:prSet/>
      <dgm:spPr/>
      <dgm:t>
        <a:bodyPr/>
        <a:lstStyle/>
        <a:p>
          <a:endParaRPr lang="en-US"/>
        </a:p>
      </dgm:t>
    </dgm:pt>
    <dgm:pt modelId="{95942206-2E9F-4ACA-A2A6-AB69AF28AC2B}" type="sibTrans" cxnId="{BDAE24BC-6F5C-4B5A-9A9C-ADF138B9A568}">
      <dgm:prSet/>
      <dgm:spPr/>
      <dgm:t>
        <a:bodyPr/>
        <a:lstStyle/>
        <a:p>
          <a:endParaRPr lang="en-US"/>
        </a:p>
      </dgm:t>
    </dgm:pt>
    <dgm:pt modelId="{18B549AD-1405-4500-9206-F6B7F7ABAD71}">
      <dgm:prSet/>
      <dgm:spPr/>
      <dgm:t>
        <a:bodyPr/>
        <a:lstStyle/>
        <a:p>
          <a:pPr>
            <a:defRPr cap="all"/>
          </a:pPr>
          <a:r>
            <a:rPr lang="en-ZA"/>
            <a:t>Any Question </a:t>
          </a:r>
          <a:endParaRPr lang="en-US"/>
        </a:p>
      </dgm:t>
    </dgm:pt>
    <dgm:pt modelId="{951C085D-4E11-450D-96E3-E39908FB38A8}" type="parTrans" cxnId="{48F8536E-7A62-4067-B43B-04898098D3B8}">
      <dgm:prSet/>
      <dgm:spPr/>
      <dgm:t>
        <a:bodyPr/>
        <a:lstStyle/>
        <a:p>
          <a:endParaRPr lang="en-US"/>
        </a:p>
      </dgm:t>
    </dgm:pt>
    <dgm:pt modelId="{41E87AAD-2B1F-4E15-B53F-D8F097D66ECA}" type="sibTrans" cxnId="{48F8536E-7A62-4067-B43B-04898098D3B8}">
      <dgm:prSet/>
      <dgm:spPr/>
      <dgm:t>
        <a:bodyPr/>
        <a:lstStyle/>
        <a:p>
          <a:endParaRPr lang="en-US"/>
        </a:p>
      </dgm:t>
    </dgm:pt>
    <dgm:pt modelId="{A5C59BEF-ED49-4D5E-8293-5C74241A611F}" type="pres">
      <dgm:prSet presAssocID="{9B4478DF-B844-460F-B3E4-91FBE357ED92}" presName="root" presStyleCnt="0">
        <dgm:presLayoutVars>
          <dgm:dir/>
          <dgm:resizeHandles val="exact"/>
        </dgm:presLayoutVars>
      </dgm:prSet>
      <dgm:spPr/>
    </dgm:pt>
    <dgm:pt modelId="{8B978DBA-62DD-4EF6-8A99-98D0AF019BDB}" type="pres">
      <dgm:prSet presAssocID="{399CBEE8-A89E-41EB-A6A1-DC957F05AA11}" presName="compNode" presStyleCnt="0"/>
      <dgm:spPr/>
    </dgm:pt>
    <dgm:pt modelId="{348F24B9-5B59-4AC1-9EAB-F362C88D958D}" type="pres">
      <dgm:prSet presAssocID="{399CBEE8-A89E-41EB-A6A1-DC957F05AA1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7715FEA-3F4C-412F-B26A-9686CA6DA1C6}" type="pres">
      <dgm:prSet presAssocID="{399CBEE8-A89E-41EB-A6A1-DC957F05AA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89D0BC6-F65A-4B6C-B824-58AA543702B4}" type="pres">
      <dgm:prSet presAssocID="{399CBEE8-A89E-41EB-A6A1-DC957F05AA11}" presName="spaceRect" presStyleCnt="0"/>
      <dgm:spPr/>
    </dgm:pt>
    <dgm:pt modelId="{0107774A-F8B9-419C-AC98-87A828C6CB27}" type="pres">
      <dgm:prSet presAssocID="{399CBEE8-A89E-41EB-A6A1-DC957F05AA11}" presName="textRect" presStyleLbl="revTx" presStyleIdx="0" presStyleCnt="2">
        <dgm:presLayoutVars>
          <dgm:chMax val="1"/>
          <dgm:chPref val="1"/>
        </dgm:presLayoutVars>
      </dgm:prSet>
      <dgm:spPr/>
    </dgm:pt>
    <dgm:pt modelId="{11382185-5EEB-403A-B92B-5BFACF875196}" type="pres">
      <dgm:prSet presAssocID="{95942206-2E9F-4ACA-A2A6-AB69AF28AC2B}" presName="sibTrans" presStyleCnt="0"/>
      <dgm:spPr/>
    </dgm:pt>
    <dgm:pt modelId="{D4AD8CD8-3C99-4F2F-943A-7D749DA54704}" type="pres">
      <dgm:prSet presAssocID="{18B549AD-1405-4500-9206-F6B7F7ABAD71}" presName="compNode" presStyleCnt="0"/>
      <dgm:spPr/>
    </dgm:pt>
    <dgm:pt modelId="{757EF055-C54F-4EBD-B40B-DC0677573ED2}" type="pres">
      <dgm:prSet presAssocID="{18B549AD-1405-4500-9206-F6B7F7ABAD7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9CB04DF-23FF-4E79-B49A-14F325CDC463}" type="pres">
      <dgm:prSet presAssocID="{18B549AD-1405-4500-9206-F6B7F7ABAD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ABBA8F7-F2A3-416E-892F-967FE520C7C9}" type="pres">
      <dgm:prSet presAssocID="{18B549AD-1405-4500-9206-F6B7F7ABAD71}" presName="spaceRect" presStyleCnt="0"/>
      <dgm:spPr/>
    </dgm:pt>
    <dgm:pt modelId="{26CC7B85-FDAF-4A8E-B475-39CF4B4D39D0}" type="pres">
      <dgm:prSet presAssocID="{18B549AD-1405-4500-9206-F6B7F7ABAD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0923D03-DF65-42CC-AE89-77EB64C9371F}" type="presOf" srcId="{9B4478DF-B844-460F-B3E4-91FBE357ED92}" destId="{A5C59BEF-ED49-4D5E-8293-5C74241A611F}" srcOrd="0" destOrd="0" presId="urn:microsoft.com/office/officeart/2018/5/layout/IconLeafLabelList"/>
    <dgm:cxn modelId="{48F8536E-7A62-4067-B43B-04898098D3B8}" srcId="{9B4478DF-B844-460F-B3E4-91FBE357ED92}" destId="{18B549AD-1405-4500-9206-F6B7F7ABAD71}" srcOrd="1" destOrd="0" parTransId="{951C085D-4E11-450D-96E3-E39908FB38A8}" sibTransId="{41E87AAD-2B1F-4E15-B53F-D8F097D66ECA}"/>
    <dgm:cxn modelId="{C4A17877-E102-49CB-9CDD-A9FDB46ABBEE}" type="presOf" srcId="{399CBEE8-A89E-41EB-A6A1-DC957F05AA11}" destId="{0107774A-F8B9-419C-AC98-87A828C6CB27}" srcOrd="0" destOrd="0" presId="urn:microsoft.com/office/officeart/2018/5/layout/IconLeafLabelList"/>
    <dgm:cxn modelId="{EE4CE38E-6F3C-4E6D-B695-EDE9E1C7A857}" type="presOf" srcId="{18B549AD-1405-4500-9206-F6B7F7ABAD71}" destId="{26CC7B85-FDAF-4A8E-B475-39CF4B4D39D0}" srcOrd="0" destOrd="0" presId="urn:microsoft.com/office/officeart/2018/5/layout/IconLeafLabelList"/>
    <dgm:cxn modelId="{BDAE24BC-6F5C-4B5A-9A9C-ADF138B9A568}" srcId="{9B4478DF-B844-460F-B3E4-91FBE357ED92}" destId="{399CBEE8-A89E-41EB-A6A1-DC957F05AA11}" srcOrd="0" destOrd="0" parTransId="{ACD517AB-9F93-4D69-917D-1CF7F786E7D0}" sibTransId="{95942206-2E9F-4ACA-A2A6-AB69AF28AC2B}"/>
    <dgm:cxn modelId="{3023915C-1A8B-4200-B504-F9D06AAFBA39}" type="presParOf" srcId="{A5C59BEF-ED49-4D5E-8293-5C74241A611F}" destId="{8B978DBA-62DD-4EF6-8A99-98D0AF019BDB}" srcOrd="0" destOrd="0" presId="urn:microsoft.com/office/officeart/2018/5/layout/IconLeafLabelList"/>
    <dgm:cxn modelId="{C56F36C5-ED18-4988-B19E-AA2FFFD77584}" type="presParOf" srcId="{8B978DBA-62DD-4EF6-8A99-98D0AF019BDB}" destId="{348F24B9-5B59-4AC1-9EAB-F362C88D958D}" srcOrd="0" destOrd="0" presId="urn:microsoft.com/office/officeart/2018/5/layout/IconLeafLabelList"/>
    <dgm:cxn modelId="{3F1CD389-BA75-4E30-85B6-8F18964C5B50}" type="presParOf" srcId="{8B978DBA-62DD-4EF6-8A99-98D0AF019BDB}" destId="{B7715FEA-3F4C-412F-B26A-9686CA6DA1C6}" srcOrd="1" destOrd="0" presId="urn:microsoft.com/office/officeart/2018/5/layout/IconLeafLabelList"/>
    <dgm:cxn modelId="{51154337-546A-4A8A-BD2B-669F821EDB6C}" type="presParOf" srcId="{8B978DBA-62DD-4EF6-8A99-98D0AF019BDB}" destId="{189D0BC6-F65A-4B6C-B824-58AA543702B4}" srcOrd="2" destOrd="0" presId="urn:microsoft.com/office/officeart/2018/5/layout/IconLeafLabelList"/>
    <dgm:cxn modelId="{99C854B1-E971-4415-851E-1C698C98A7A8}" type="presParOf" srcId="{8B978DBA-62DD-4EF6-8A99-98D0AF019BDB}" destId="{0107774A-F8B9-419C-AC98-87A828C6CB27}" srcOrd="3" destOrd="0" presId="urn:microsoft.com/office/officeart/2018/5/layout/IconLeafLabelList"/>
    <dgm:cxn modelId="{5D025085-0DA7-439A-9281-F5C69EDF1F85}" type="presParOf" srcId="{A5C59BEF-ED49-4D5E-8293-5C74241A611F}" destId="{11382185-5EEB-403A-B92B-5BFACF875196}" srcOrd="1" destOrd="0" presId="urn:microsoft.com/office/officeart/2018/5/layout/IconLeafLabelList"/>
    <dgm:cxn modelId="{19268286-1AD6-4806-A9C7-6D0A35B023AC}" type="presParOf" srcId="{A5C59BEF-ED49-4D5E-8293-5C74241A611F}" destId="{D4AD8CD8-3C99-4F2F-943A-7D749DA54704}" srcOrd="2" destOrd="0" presId="urn:microsoft.com/office/officeart/2018/5/layout/IconLeafLabelList"/>
    <dgm:cxn modelId="{E8BCFCFA-ED0A-42B1-8861-C792B22EE965}" type="presParOf" srcId="{D4AD8CD8-3C99-4F2F-943A-7D749DA54704}" destId="{757EF055-C54F-4EBD-B40B-DC0677573ED2}" srcOrd="0" destOrd="0" presId="urn:microsoft.com/office/officeart/2018/5/layout/IconLeafLabelList"/>
    <dgm:cxn modelId="{BD5ED68B-9BF6-443E-B5FA-83B2A059E6AA}" type="presParOf" srcId="{D4AD8CD8-3C99-4F2F-943A-7D749DA54704}" destId="{A9CB04DF-23FF-4E79-B49A-14F325CDC463}" srcOrd="1" destOrd="0" presId="urn:microsoft.com/office/officeart/2018/5/layout/IconLeafLabelList"/>
    <dgm:cxn modelId="{059BF36A-975D-495B-9C54-3A943A8514FD}" type="presParOf" srcId="{D4AD8CD8-3C99-4F2F-943A-7D749DA54704}" destId="{7ABBA8F7-F2A3-416E-892F-967FE520C7C9}" srcOrd="2" destOrd="0" presId="urn:microsoft.com/office/officeart/2018/5/layout/IconLeafLabelList"/>
    <dgm:cxn modelId="{5A833FDF-B372-43EF-ACD2-3B8E5A1C4795}" type="presParOf" srcId="{D4AD8CD8-3C99-4F2F-943A-7D749DA54704}" destId="{26CC7B85-FDAF-4A8E-B475-39CF4B4D39D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244EA-3E42-4894-87E2-D6C7A18DE39B}">
      <dsp:nvSpPr>
        <dsp:cNvPr id="0" name=""/>
        <dsp:cNvSpPr/>
      </dsp:nvSpPr>
      <dsp:spPr>
        <a:xfrm>
          <a:off x="0" y="16344"/>
          <a:ext cx="105156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Joshua Heath</a:t>
          </a:r>
        </a:p>
      </dsp:txBody>
      <dsp:txXfrm>
        <a:off x="17991" y="34335"/>
        <a:ext cx="10479618" cy="332567"/>
      </dsp:txXfrm>
    </dsp:sp>
    <dsp:sp modelId="{ACC9D5D3-87B4-4E3F-81AE-625570FBAD7B}">
      <dsp:nvSpPr>
        <dsp:cNvPr id="0" name=""/>
        <dsp:cNvSpPr/>
      </dsp:nvSpPr>
      <dsp:spPr>
        <a:xfrm>
          <a:off x="0" y="384894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200" kern="1200" dirty="0"/>
            <a:t>u23541475</a:t>
          </a:r>
        </a:p>
      </dsp:txBody>
      <dsp:txXfrm>
        <a:off x="0" y="384894"/>
        <a:ext cx="10515600" cy="248400"/>
      </dsp:txXfrm>
    </dsp:sp>
    <dsp:sp modelId="{BC59A086-F5D1-4ADE-8ABF-D414CB996926}">
      <dsp:nvSpPr>
        <dsp:cNvPr id="0" name=""/>
        <dsp:cNvSpPr/>
      </dsp:nvSpPr>
      <dsp:spPr>
        <a:xfrm>
          <a:off x="0" y="633294"/>
          <a:ext cx="105156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Antony Van Straten</a:t>
          </a:r>
        </a:p>
      </dsp:txBody>
      <dsp:txXfrm>
        <a:off x="17991" y="651285"/>
        <a:ext cx="10479618" cy="332567"/>
      </dsp:txXfrm>
    </dsp:sp>
    <dsp:sp modelId="{D4863B5C-AA32-41AF-98CF-BF4BA2C78B10}">
      <dsp:nvSpPr>
        <dsp:cNvPr id="0" name=""/>
        <dsp:cNvSpPr/>
      </dsp:nvSpPr>
      <dsp:spPr>
        <a:xfrm>
          <a:off x="0" y="1001844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200" kern="1200" dirty="0"/>
            <a:t>u24590739</a:t>
          </a:r>
        </a:p>
      </dsp:txBody>
      <dsp:txXfrm>
        <a:off x="0" y="1001844"/>
        <a:ext cx="10515600" cy="248400"/>
      </dsp:txXfrm>
    </dsp:sp>
    <dsp:sp modelId="{082A0E2C-BEF2-4A78-90B3-C163FAA3A997}">
      <dsp:nvSpPr>
        <dsp:cNvPr id="0" name=""/>
        <dsp:cNvSpPr/>
      </dsp:nvSpPr>
      <dsp:spPr>
        <a:xfrm>
          <a:off x="0" y="1250244"/>
          <a:ext cx="105156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Avuyile </a:t>
          </a:r>
          <a:r>
            <a:rPr lang="en-ZA" sz="1500" kern="1200" dirty="0" err="1"/>
            <a:t>Sapula</a:t>
          </a:r>
          <a:endParaRPr lang="en-ZA" sz="1500" kern="1200" dirty="0"/>
        </a:p>
      </dsp:txBody>
      <dsp:txXfrm>
        <a:off x="17991" y="1268235"/>
        <a:ext cx="10479618" cy="332567"/>
      </dsp:txXfrm>
    </dsp:sp>
    <dsp:sp modelId="{47714874-5FC5-4195-986B-31F73A00009B}">
      <dsp:nvSpPr>
        <dsp:cNvPr id="0" name=""/>
        <dsp:cNvSpPr/>
      </dsp:nvSpPr>
      <dsp:spPr>
        <a:xfrm>
          <a:off x="0" y="1618793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200" kern="1200" dirty="0"/>
            <a:t>u23540282</a:t>
          </a:r>
        </a:p>
      </dsp:txBody>
      <dsp:txXfrm>
        <a:off x="0" y="1618793"/>
        <a:ext cx="10515600" cy="248400"/>
      </dsp:txXfrm>
    </dsp:sp>
    <dsp:sp modelId="{9B36E478-492C-4CD6-AC38-B6D3FB639045}">
      <dsp:nvSpPr>
        <dsp:cNvPr id="0" name=""/>
        <dsp:cNvSpPr/>
      </dsp:nvSpPr>
      <dsp:spPr>
        <a:xfrm>
          <a:off x="0" y="1867194"/>
          <a:ext cx="105156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Hamdaan </a:t>
          </a:r>
          <a:r>
            <a:rPr lang="en-ZA" sz="1500" kern="1200" dirty="0" err="1"/>
            <a:t>Mirz</a:t>
          </a:r>
          <a:endParaRPr lang="en-ZA" sz="1500" kern="1200" dirty="0"/>
        </a:p>
      </dsp:txBody>
      <dsp:txXfrm>
        <a:off x="17991" y="1885185"/>
        <a:ext cx="10479618" cy="332567"/>
      </dsp:txXfrm>
    </dsp:sp>
    <dsp:sp modelId="{0BD3758A-0C4D-4F75-BA30-08364DF6EBA8}">
      <dsp:nvSpPr>
        <dsp:cNvPr id="0" name=""/>
        <dsp:cNvSpPr/>
      </dsp:nvSpPr>
      <dsp:spPr>
        <a:xfrm>
          <a:off x="0" y="2235743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200" kern="1200" dirty="0"/>
            <a:t>u24631494</a:t>
          </a:r>
        </a:p>
      </dsp:txBody>
      <dsp:txXfrm>
        <a:off x="0" y="2235743"/>
        <a:ext cx="10515600" cy="248400"/>
      </dsp:txXfrm>
    </dsp:sp>
    <dsp:sp modelId="{111BE167-F486-4023-A917-9B432A76B5CA}">
      <dsp:nvSpPr>
        <dsp:cNvPr id="0" name=""/>
        <dsp:cNvSpPr/>
      </dsp:nvSpPr>
      <dsp:spPr>
        <a:xfrm>
          <a:off x="0" y="2484143"/>
          <a:ext cx="105156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 dirty="0"/>
            <a:t>Dylan Hebron</a:t>
          </a:r>
        </a:p>
      </dsp:txBody>
      <dsp:txXfrm>
        <a:off x="17991" y="2502134"/>
        <a:ext cx="10479618" cy="332567"/>
      </dsp:txXfrm>
    </dsp:sp>
    <dsp:sp modelId="{BD2BE7D2-7A76-4AF9-B5F3-766D369175F9}">
      <dsp:nvSpPr>
        <dsp:cNvPr id="0" name=""/>
        <dsp:cNvSpPr/>
      </dsp:nvSpPr>
      <dsp:spPr>
        <a:xfrm>
          <a:off x="0" y="2852694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200" kern="1200" dirty="0"/>
            <a:t>U22503685</a:t>
          </a:r>
        </a:p>
      </dsp:txBody>
      <dsp:txXfrm>
        <a:off x="0" y="2852694"/>
        <a:ext cx="10515600" cy="248400"/>
      </dsp:txXfrm>
    </dsp:sp>
    <dsp:sp modelId="{740FA281-37F2-41C6-BC65-9BE4C843FC46}">
      <dsp:nvSpPr>
        <dsp:cNvPr id="0" name=""/>
        <dsp:cNvSpPr/>
      </dsp:nvSpPr>
      <dsp:spPr>
        <a:xfrm>
          <a:off x="0" y="3101094"/>
          <a:ext cx="105156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Abdelrahman Ahmed</a:t>
          </a:r>
          <a:endParaRPr lang="en-ZA" sz="1500" kern="1200" dirty="0"/>
        </a:p>
      </dsp:txBody>
      <dsp:txXfrm>
        <a:off x="17991" y="3119085"/>
        <a:ext cx="10479618" cy="332567"/>
      </dsp:txXfrm>
    </dsp:sp>
    <dsp:sp modelId="{3C7C05FE-24D5-478F-BC11-40D615548797}">
      <dsp:nvSpPr>
        <dsp:cNvPr id="0" name=""/>
        <dsp:cNvSpPr/>
      </dsp:nvSpPr>
      <dsp:spPr>
        <a:xfrm>
          <a:off x="0" y="3469644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200" kern="1200" dirty="0"/>
            <a:t>U24898008</a:t>
          </a:r>
        </a:p>
      </dsp:txBody>
      <dsp:txXfrm>
        <a:off x="0" y="3469644"/>
        <a:ext cx="10515600" cy="248400"/>
      </dsp:txXfrm>
    </dsp:sp>
    <dsp:sp modelId="{F18664E9-68E2-4F65-B5D9-92F725580914}">
      <dsp:nvSpPr>
        <dsp:cNvPr id="0" name=""/>
        <dsp:cNvSpPr/>
      </dsp:nvSpPr>
      <dsp:spPr>
        <a:xfrm>
          <a:off x="0" y="3718044"/>
          <a:ext cx="10515600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Abdulrahman Sabah</a:t>
          </a:r>
          <a:endParaRPr lang="en-ZA" sz="1500" kern="1200" dirty="0"/>
        </a:p>
      </dsp:txBody>
      <dsp:txXfrm>
        <a:off x="17991" y="3736035"/>
        <a:ext cx="10479618" cy="332567"/>
      </dsp:txXfrm>
    </dsp:sp>
    <dsp:sp modelId="{C106B77A-01FC-4C82-B740-CB7509C05D64}">
      <dsp:nvSpPr>
        <dsp:cNvPr id="0" name=""/>
        <dsp:cNvSpPr/>
      </dsp:nvSpPr>
      <dsp:spPr>
        <a:xfrm>
          <a:off x="0" y="4086594"/>
          <a:ext cx="1051560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ZA" sz="1200" kern="1200"/>
            <a:t>u24566179</a:t>
          </a:r>
          <a:endParaRPr lang="en-ZA" sz="1200" kern="1200" dirty="0"/>
        </a:p>
      </dsp:txBody>
      <dsp:txXfrm>
        <a:off x="0" y="4086594"/>
        <a:ext cx="10515600" cy="24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F8F5D-2C14-4E10-B3D1-4DE8CEC8884D}">
      <dsp:nvSpPr>
        <dsp:cNvPr id="0" name=""/>
        <dsp:cNvSpPr/>
      </dsp:nvSpPr>
      <dsp:spPr>
        <a:xfrm>
          <a:off x="915098" y="779066"/>
          <a:ext cx="72781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794F5-203E-4E34-BE55-0A339FA00507}">
      <dsp:nvSpPr>
        <dsp:cNvPr id="0" name=""/>
        <dsp:cNvSpPr/>
      </dsp:nvSpPr>
      <dsp:spPr>
        <a:xfrm>
          <a:off x="1686578" y="717966"/>
          <a:ext cx="83698" cy="15720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02627"/>
            <a:satOff val="157"/>
            <a:lumOff val="2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02627"/>
              <a:satOff val="157"/>
              <a:lumOff val="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8123C-0D69-4849-B29E-29949B118A1A}">
      <dsp:nvSpPr>
        <dsp:cNvPr id="0" name=""/>
        <dsp:cNvSpPr/>
      </dsp:nvSpPr>
      <dsp:spPr>
        <a:xfrm>
          <a:off x="470236" y="425216"/>
          <a:ext cx="707772" cy="7077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6" tIns="27466" rIns="27466" bIns="2746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</a:p>
      </dsp:txBody>
      <dsp:txXfrm>
        <a:off x="573887" y="528867"/>
        <a:ext cx="500470" cy="500470"/>
      </dsp:txXfrm>
    </dsp:sp>
    <dsp:sp modelId="{71B89ED8-D835-41E4-9C10-59B76482C444}">
      <dsp:nvSpPr>
        <dsp:cNvPr id="0" name=""/>
        <dsp:cNvSpPr/>
      </dsp:nvSpPr>
      <dsp:spPr>
        <a:xfrm>
          <a:off x="5335" y="1298588"/>
          <a:ext cx="163757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405255"/>
            <a:satOff val="314"/>
            <a:lumOff val="4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05255"/>
              <a:satOff val="314"/>
              <a:lumOff val="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74" tIns="165100" rIns="1291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We used a </a:t>
          </a:r>
          <a:r>
            <a:rPr lang="en-US" sz="1100" b="1" i="0" kern="1200" baseline="0"/>
            <a:t>secondary testing main</a:t>
          </a:r>
          <a:r>
            <a:rPr lang="en-US" sz="1100" b="0" i="0" kern="1200" baseline="0"/>
            <a:t> before merging to main</a:t>
          </a:r>
          <a:endParaRPr lang="en-US" sz="1100" kern="1200"/>
        </a:p>
      </dsp:txBody>
      <dsp:txXfrm>
        <a:off x="5335" y="1626103"/>
        <a:ext cx="1637573" cy="1638085"/>
      </dsp:txXfrm>
    </dsp:sp>
    <dsp:sp modelId="{E8D4F9D6-81DD-494F-B3A6-ABAE7553040A}">
      <dsp:nvSpPr>
        <dsp:cNvPr id="0" name=""/>
        <dsp:cNvSpPr/>
      </dsp:nvSpPr>
      <dsp:spPr>
        <a:xfrm>
          <a:off x="1824862" y="779066"/>
          <a:ext cx="1637573" cy="72"/>
        </a:xfrm>
        <a:prstGeom prst="rect">
          <a:avLst/>
        </a:prstGeom>
        <a:solidFill>
          <a:schemeClr val="accent5">
            <a:tint val="40000"/>
            <a:alpha val="90000"/>
            <a:hueOff val="-2107882"/>
            <a:satOff val="471"/>
            <a:lumOff val="7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107882"/>
              <a:satOff val="471"/>
              <a:lumOff val="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B0CA3-9FF8-4B32-AFC4-4AA9EA205915}">
      <dsp:nvSpPr>
        <dsp:cNvPr id="0" name=""/>
        <dsp:cNvSpPr/>
      </dsp:nvSpPr>
      <dsp:spPr>
        <a:xfrm>
          <a:off x="3506104" y="717966"/>
          <a:ext cx="83698" cy="15720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810510"/>
            <a:satOff val="628"/>
            <a:lumOff val="9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810510"/>
              <a:satOff val="628"/>
              <a:lumOff val="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EBAF9-B12A-45E3-92D1-0948480DDEF4}">
      <dsp:nvSpPr>
        <dsp:cNvPr id="0" name=""/>
        <dsp:cNvSpPr/>
      </dsp:nvSpPr>
      <dsp:spPr>
        <a:xfrm>
          <a:off x="2289762" y="425216"/>
          <a:ext cx="707772" cy="707772"/>
        </a:xfrm>
        <a:prstGeom prst="ellipse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6" tIns="27466" rIns="27466" bIns="2746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</a:p>
      </dsp:txBody>
      <dsp:txXfrm>
        <a:off x="2393413" y="528867"/>
        <a:ext cx="500470" cy="500470"/>
      </dsp:txXfrm>
    </dsp:sp>
    <dsp:sp modelId="{B2C78BEC-C522-4958-9376-9FEEE0BAF7EC}">
      <dsp:nvSpPr>
        <dsp:cNvPr id="0" name=""/>
        <dsp:cNvSpPr/>
      </dsp:nvSpPr>
      <dsp:spPr>
        <a:xfrm>
          <a:off x="1824862" y="1298588"/>
          <a:ext cx="163757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513137"/>
            <a:satOff val="784"/>
            <a:lumOff val="118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513137"/>
              <a:satOff val="784"/>
              <a:lumOff val="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74" tIns="165100" rIns="1291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Each member developed their own </a:t>
          </a:r>
          <a:r>
            <a:rPr lang="en-US" sz="1100" b="1" i="0" kern="1200" baseline="0"/>
            <a:t>design pattern</a:t>
          </a:r>
          <a:r>
            <a:rPr lang="en-US" sz="1100" b="0" i="0" kern="1200" baseline="0"/>
            <a:t> independently</a:t>
          </a:r>
          <a:endParaRPr lang="en-US" sz="1100" kern="1200"/>
        </a:p>
      </dsp:txBody>
      <dsp:txXfrm>
        <a:off x="1824862" y="1626103"/>
        <a:ext cx="1637573" cy="1638085"/>
      </dsp:txXfrm>
    </dsp:sp>
    <dsp:sp modelId="{6F041CE2-4C69-4338-84D7-D716B33F4760}">
      <dsp:nvSpPr>
        <dsp:cNvPr id="0" name=""/>
        <dsp:cNvSpPr/>
      </dsp:nvSpPr>
      <dsp:spPr>
        <a:xfrm>
          <a:off x="3644388" y="779066"/>
          <a:ext cx="1637573" cy="72"/>
        </a:xfrm>
        <a:prstGeom prst="rect">
          <a:avLst/>
        </a:prstGeom>
        <a:solidFill>
          <a:schemeClr val="accent5">
            <a:tint val="40000"/>
            <a:alpha val="90000"/>
            <a:hueOff val="-4215764"/>
            <a:satOff val="941"/>
            <a:lumOff val="14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215764"/>
              <a:satOff val="941"/>
              <a:lumOff val="1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2372A-2C51-4AB1-91EB-428CBC2AE4BB}">
      <dsp:nvSpPr>
        <dsp:cNvPr id="0" name=""/>
        <dsp:cNvSpPr/>
      </dsp:nvSpPr>
      <dsp:spPr>
        <a:xfrm>
          <a:off x="5325630" y="717966"/>
          <a:ext cx="83698" cy="15720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918392"/>
            <a:satOff val="1098"/>
            <a:lumOff val="16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918392"/>
              <a:satOff val="1098"/>
              <a:lumOff val="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10049-903F-4E91-B0D0-49EF5E49656E}">
      <dsp:nvSpPr>
        <dsp:cNvPr id="0" name=""/>
        <dsp:cNvSpPr/>
      </dsp:nvSpPr>
      <dsp:spPr>
        <a:xfrm>
          <a:off x="4109288" y="425216"/>
          <a:ext cx="707772" cy="707772"/>
        </a:xfrm>
        <a:prstGeom prst="ellipse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6" tIns="27466" rIns="27466" bIns="2746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</a:p>
      </dsp:txBody>
      <dsp:txXfrm>
        <a:off x="4212939" y="528867"/>
        <a:ext cx="500470" cy="500470"/>
      </dsp:txXfrm>
    </dsp:sp>
    <dsp:sp modelId="{5F5F1584-8714-41D7-8925-161602773EE8}">
      <dsp:nvSpPr>
        <dsp:cNvPr id="0" name=""/>
        <dsp:cNvSpPr/>
      </dsp:nvSpPr>
      <dsp:spPr>
        <a:xfrm>
          <a:off x="3644388" y="1298588"/>
          <a:ext cx="163757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621019"/>
            <a:satOff val="1255"/>
            <a:lumOff val="18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621019"/>
              <a:satOff val="1255"/>
              <a:lumOff val="1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74" tIns="165100" rIns="1291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All patterns were merged into the </a:t>
          </a:r>
          <a:r>
            <a:rPr lang="en-US" sz="1100" b="1" i="0" kern="1200" baseline="0"/>
            <a:t>secondary main</a:t>
          </a:r>
          <a:r>
            <a:rPr lang="en-US" sz="1100" b="0" i="0" kern="1200" baseline="0"/>
            <a:t> for testing together</a:t>
          </a:r>
          <a:endParaRPr lang="en-US" sz="1100" kern="1200"/>
        </a:p>
      </dsp:txBody>
      <dsp:txXfrm>
        <a:off x="3644388" y="1626103"/>
        <a:ext cx="1637573" cy="1638085"/>
      </dsp:txXfrm>
    </dsp:sp>
    <dsp:sp modelId="{49144E3A-2277-4790-96DF-C6ABC719EC37}">
      <dsp:nvSpPr>
        <dsp:cNvPr id="0" name=""/>
        <dsp:cNvSpPr/>
      </dsp:nvSpPr>
      <dsp:spPr>
        <a:xfrm>
          <a:off x="5463914" y="779066"/>
          <a:ext cx="1637573" cy="72"/>
        </a:xfrm>
        <a:prstGeom prst="rect">
          <a:avLst/>
        </a:prstGeom>
        <a:solidFill>
          <a:schemeClr val="accent5">
            <a:tint val="40000"/>
            <a:alpha val="90000"/>
            <a:hueOff val="-6323647"/>
            <a:satOff val="1412"/>
            <a:lumOff val="212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6323647"/>
              <a:satOff val="1412"/>
              <a:lumOff val="2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6B5D1-31C9-4B54-8738-122E5C6D3179}">
      <dsp:nvSpPr>
        <dsp:cNvPr id="0" name=""/>
        <dsp:cNvSpPr/>
      </dsp:nvSpPr>
      <dsp:spPr>
        <a:xfrm>
          <a:off x="7145156" y="717966"/>
          <a:ext cx="83698" cy="15720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7026274"/>
            <a:satOff val="1569"/>
            <a:lumOff val="23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026274"/>
              <a:satOff val="1569"/>
              <a:lumOff val="2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1A86E-272D-4DA3-A628-7BDBD51CEBAA}">
      <dsp:nvSpPr>
        <dsp:cNvPr id="0" name=""/>
        <dsp:cNvSpPr/>
      </dsp:nvSpPr>
      <dsp:spPr>
        <a:xfrm>
          <a:off x="5928815" y="425216"/>
          <a:ext cx="707772" cy="707772"/>
        </a:xfrm>
        <a:prstGeom prst="ellipse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6" tIns="27466" rIns="27466" bIns="2746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</a:p>
      </dsp:txBody>
      <dsp:txXfrm>
        <a:off x="6032466" y="528867"/>
        <a:ext cx="500470" cy="500470"/>
      </dsp:txXfrm>
    </dsp:sp>
    <dsp:sp modelId="{1DE3A6B7-92E8-4DF0-B172-7A4B7ECDC14A}">
      <dsp:nvSpPr>
        <dsp:cNvPr id="0" name=""/>
        <dsp:cNvSpPr/>
      </dsp:nvSpPr>
      <dsp:spPr>
        <a:xfrm>
          <a:off x="5463914" y="1298588"/>
          <a:ext cx="163757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7728901"/>
            <a:satOff val="1726"/>
            <a:lumOff val="25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728901"/>
              <a:satOff val="1726"/>
              <a:lumOff val="2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74" tIns="165100" rIns="1291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When patterns were linked, </a:t>
          </a:r>
          <a:r>
            <a:rPr lang="en-US" sz="1100" b="1" i="0" kern="1200" baseline="0"/>
            <a:t>all team members reviewed and added comments</a:t>
          </a:r>
          <a:r>
            <a:rPr lang="en-US" sz="1100" b="0" i="0" kern="1200" baseline="0"/>
            <a:t> where needed</a:t>
          </a:r>
          <a:endParaRPr lang="en-US" sz="1100" kern="1200"/>
        </a:p>
      </dsp:txBody>
      <dsp:txXfrm>
        <a:off x="5463914" y="1626103"/>
        <a:ext cx="1637573" cy="1638085"/>
      </dsp:txXfrm>
    </dsp:sp>
    <dsp:sp modelId="{F2A7F6D8-EEC6-4A05-8495-EC4031D83FFC}">
      <dsp:nvSpPr>
        <dsp:cNvPr id="0" name=""/>
        <dsp:cNvSpPr/>
      </dsp:nvSpPr>
      <dsp:spPr>
        <a:xfrm>
          <a:off x="7283440" y="779066"/>
          <a:ext cx="1637573" cy="72"/>
        </a:xfrm>
        <a:prstGeom prst="rect">
          <a:avLst/>
        </a:prstGeom>
        <a:solidFill>
          <a:schemeClr val="accent5">
            <a:tint val="40000"/>
            <a:alpha val="90000"/>
            <a:hueOff val="-8431529"/>
            <a:satOff val="1883"/>
            <a:lumOff val="28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431529"/>
              <a:satOff val="1883"/>
              <a:lumOff val="2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2AC7E-90DE-42E2-9BF4-B3C9982F9368}">
      <dsp:nvSpPr>
        <dsp:cNvPr id="0" name=""/>
        <dsp:cNvSpPr/>
      </dsp:nvSpPr>
      <dsp:spPr>
        <a:xfrm>
          <a:off x="8964682" y="717966"/>
          <a:ext cx="83698" cy="15720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134156"/>
            <a:satOff val="2039"/>
            <a:lumOff val="30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134156"/>
              <a:satOff val="2039"/>
              <a:lumOff val="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2BE25-456D-4BB7-955A-6300D7BDF41C}">
      <dsp:nvSpPr>
        <dsp:cNvPr id="0" name=""/>
        <dsp:cNvSpPr/>
      </dsp:nvSpPr>
      <dsp:spPr>
        <a:xfrm>
          <a:off x="7748341" y="425216"/>
          <a:ext cx="707772" cy="707772"/>
        </a:xfrm>
        <a:prstGeom prst="ellipse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6" tIns="27466" rIns="27466" bIns="2746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</a:p>
      </dsp:txBody>
      <dsp:txXfrm>
        <a:off x="7851992" y="528867"/>
        <a:ext cx="500470" cy="500470"/>
      </dsp:txXfrm>
    </dsp:sp>
    <dsp:sp modelId="{483E2894-73DE-4F69-BD8B-6D46E5840E06}">
      <dsp:nvSpPr>
        <dsp:cNvPr id="0" name=""/>
        <dsp:cNvSpPr/>
      </dsp:nvSpPr>
      <dsp:spPr>
        <a:xfrm>
          <a:off x="7283440" y="1298588"/>
          <a:ext cx="163757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836784"/>
            <a:satOff val="2196"/>
            <a:lumOff val="33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836784"/>
              <a:satOff val="2196"/>
              <a:lumOff val="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74" tIns="165100" rIns="1291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We fixed issues and improved code before final merging</a:t>
          </a:r>
          <a:endParaRPr lang="en-US" sz="1100" kern="1200"/>
        </a:p>
      </dsp:txBody>
      <dsp:txXfrm>
        <a:off x="7283440" y="1626103"/>
        <a:ext cx="1637573" cy="1638085"/>
      </dsp:txXfrm>
    </dsp:sp>
    <dsp:sp modelId="{86FCD6E9-C614-4189-BE34-9A929B63B463}">
      <dsp:nvSpPr>
        <dsp:cNvPr id="0" name=""/>
        <dsp:cNvSpPr/>
      </dsp:nvSpPr>
      <dsp:spPr>
        <a:xfrm>
          <a:off x="9102966" y="779066"/>
          <a:ext cx="818786" cy="72"/>
        </a:xfrm>
        <a:prstGeom prst="rect">
          <a:avLst/>
        </a:prstGeom>
        <a:solidFill>
          <a:schemeClr val="accent5">
            <a:tint val="40000"/>
            <a:alpha val="90000"/>
            <a:hueOff val="-10539411"/>
            <a:satOff val="2353"/>
            <a:lumOff val="35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0539411"/>
              <a:satOff val="2353"/>
              <a:lumOff val="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C8C03-36B0-4725-8D6B-9ECE232BFF8C}">
      <dsp:nvSpPr>
        <dsp:cNvPr id="0" name=""/>
        <dsp:cNvSpPr/>
      </dsp:nvSpPr>
      <dsp:spPr>
        <a:xfrm>
          <a:off x="9567867" y="425216"/>
          <a:ext cx="707772" cy="707772"/>
        </a:xfrm>
        <a:prstGeom prst="ellips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66" tIns="27466" rIns="27466" bIns="27466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671518" y="528867"/>
        <a:ext cx="500470" cy="500470"/>
      </dsp:txXfrm>
    </dsp:sp>
    <dsp:sp modelId="{BB8B6CCE-D006-4DAF-9447-EEC0AA9C87F4}">
      <dsp:nvSpPr>
        <dsp:cNvPr id="0" name=""/>
        <dsp:cNvSpPr/>
      </dsp:nvSpPr>
      <dsp:spPr>
        <a:xfrm>
          <a:off x="9102966" y="1298588"/>
          <a:ext cx="163757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74" tIns="165100" rIns="12917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Merge conflicts were resolved collaboratively</a:t>
          </a:r>
          <a:endParaRPr lang="en-US" sz="1100" kern="1200"/>
        </a:p>
      </dsp:txBody>
      <dsp:txXfrm>
        <a:off x="9102966" y="1626103"/>
        <a:ext cx="1637573" cy="16380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F24B9-5B59-4AC1-9EAB-F362C88D958D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15FEA-3F4C-412F-B26A-9686CA6DA1C6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7774A-F8B9-419C-AC98-87A828C6CB27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400" kern="1200"/>
            <a:t>Thank you and hope you enjoyed our demo </a:t>
          </a:r>
          <a:endParaRPr lang="en-US" sz="2400" kern="1200"/>
        </a:p>
      </dsp:txBody>
      <dsp:txXfrm>
        <a:off x="1548914" y="2924702"/>
        <a:ext cx="3600000" cy="720000"/>
      </dsp:txXfrm>
    </dsp:sp>
    <dsp:sp modelId="{757EF055-C54F-4EBD-B40B-DC0677573ED2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B04DF-23FF-4E79-B49A-14F325CDC463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C7B85-FDAF-4A8E-B475-39CF4B4D39D0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ZA" sz="2400" kern="1200"/>
            <a:t>Any Question </a:t>
          </a:r>
          <a:endParaRPr lang="en-US" sz="2400" kern="1200"/>
        </a:p>
      </dsp:txBody>
      <dsp:txXfrm>
        <a:off x="5778914" y="29247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C203-E85A-4B33-6AE2-1D339ACC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E8F73-D926-A741-4635-D37924BC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A2AC-4333-D7EE-1E6F-4A3F65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A7EC-FB76-B683-6D99-0493E79D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192B9-7887-712A-DC7F-444E894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66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044-AD92-DF25-2BD2-BE236C1F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D29F1-DA96-9431-9C6F-7697DF23F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F211-56C4-AC65-ECE5-C82E8A2B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5696-684B-69CE-D548-B6C5016C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6CD4-C776-95C2-C054-14B32146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719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506A9-5099-B641-A5EE-C0825DFA5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2FA4C-AB15-0233-F3C2-F3775DC2C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C1D14-9D24-D8C9-E194-D69E00B8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F349-3817-5C16-8D81-BB1109B5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474B-71EF-A61A-5C50-EF02996E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43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A4D-F676-62DD-6CDD-38FC9CE1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66F8-745D-04FF-762D-FD154B67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444C-686C-65CD-6804-45D6627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2FF33-8FEE-5D35-5681-F504EB2D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9A33-DA72-4DE5-FC5B-7ADA7065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792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3723-10DE-A819-59D7-EC8BB59A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52D4-B24A-1263-9EFB-852F46FCA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8B4E-DD79-AA2A-8646-F441EE2C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AA8B-8061-3505-0D03-5DFE08A8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E81D-8D33-E0B4-AE1F-4CDDE75F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157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D43E-1D9E-95BC-0BC4-99B77B50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4EC1-98E6-2781-CB45-D726E2572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329E3-ACD3-DC12-6A3B-1A1C3ABF7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F3B10-1AB0-DFE9-810C-FB548742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DDD0D-0109-6688-58CB-ED8C4836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1B11-59B1-2279-DA43-5AEBD218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18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75D8-FEE3-221F-26C8-303F258F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B3ED-04E3-7299-1D72-A11449E4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38E4-1DA8-D8A7-9BC7-793EDAFC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2FA06-5F93-DF81-BB2F-9F00E7616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8935B-54E6-AA00-AD69-B57E7724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A2B2F-A545-620E-DB7E-9650C4F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F127A-0FC1-27E6-B064-E44A9BBD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E6BCC-74E8-BC5E-9B36-0B64FAEE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214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6BF5-392F-85A8-575B-6298070A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93FC6-3718-BF66-9698-416828BA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2A8FD-B5E5-6CA4-9008-CF3E26FA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3D23E-1C28-0D37-ADDC-04945766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300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BBB8A-0D75-D4A4-83D0-61A61D98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9223E-24F3-E723-E25E-E71DABD9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3334-847F-7170-E0E2-25E1F032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78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1AA1-0D8A-8858-AA7B-3D8AF383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6114-7847-6562-582A-5F08D210E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2786F-489A-3F46-7F12-2E41441DF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5EE8A-A0F2-C6FC-3D23-B43AAEC3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0D8D5-E412-281D-32D4-CB6192FF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DEAD0-F5E2-778E-12AA-5E822457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787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01E5-1476-E996-FEAD-6480A26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5F783-701C-4564-B879-23009F54B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CEB0-AD7C-A0D6-924D-AED1686C7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C216E-2263-A7B1-9F8C-B9049FE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920D-403E-2552-E56C-2A5DCC9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6005-410C-3C07-0535-9AC3ED9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759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E4C20-D0F4-E3CF-F5F4-24A9AE6C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2303D-7EFE-126D-6D73-6C9B18CE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7E90-DD5A-81CF-8EBD-862123155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FF3CF-8AED-4B7A-8C2F-D8F70F1E4066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6730-C193-0230-FDB2-6CC05E9E7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8B71A-828B-E770-D5B7-085BC4D5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A77FE-E3D8-46FD-862F-37F8BABC407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628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23560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67" name="Rectangle 23566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B0541-A25D-23E7-B553-142B63101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36" y="559703"/>
            <a:ext cx="9867331" cy="1167495"/>
          </a:xfrm>
        </p:spPr>
        <p:txBody>
          <a:bodyPr anchor="b">
            <a:normAutofit fontScale="90000"/>
          </a:bodyPr>
          <a:lstStyle/>
          <a:p>
            <a:r>
              <a:rPr lang="en-ZA" sz="4800" dirty="0">
                <a:solidFill>
                  <a:srgbClr val="FFFFFF"/>
                </a:solidFill>
              </a:rPr>
              <a:t>COS 214 Project</a:t>
            </a:r>
            <a:br>
              <a:rPr lang="en-ZA" sz="4800" dirty="0">
                <a:solidFill>
                  <a:srgbClr val="FFFFFF"/>
                </a:solidFill>
              </a:rPr>
            </a:br>
            <a:r>
              <a:rPr lang="en-ZA" sz="4800" dirty="0">
                <a:solidFill>
                  <a:srgbClr val="FFFFFF"/>
                </a:solidFill>
              </a:rPr>
              <a:t>(Git it done)</a:t>
            </a:r>
          </a:p>
        </p:txBody>
      </p:sp>
      <p:sp>
        <p:nvSpPr>
          <p:cNvPr id="23569" name="Rectangle 23568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05FDE-B7E4-349E-2CB5-7FA9F8B4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965" y="5777350"/>
            <a:ext cx="9021170" cy="540204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Git It Done</a:t>
            </a:r>
          </a:p>
        </p:txBody>
      </p:sp>
      <p:pic>
        <p:nvPicPr>
          <p:cNvPr id="23554" name="Picture 2" descr="UML Diagrams Full Course (Unified Modeling Language)">
            <a:extLst>
              <a:ext uri="{FF2B5EF4-FFF2-40B4-BE49-F238E27FC236}">
                <a16:creationId xmlns:a16="http://schemas.microsoft.com/office/drawing/2014/main" id="{1DCE7333-C8A0-E6E5-0ADC-3BADA812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32" y="2548646"/>
            <a:ext cx="3179928" cy="238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What is GitHub? - Pythia Foundations">
            <a:extLst>
              <a:ext uri="{FF2B5EF4-FFF2-40B4-BE49-F238E27FC236}">
                <a16:creationId xmlns:a16="http://schemas.microsoft.com/office/drawing/2014/main" id="{1C214928-698C-FD58-F163-992FED843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0584" y="2850740"/>
            <a:ext cx="3179928" cy="178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4BA5EF5B-184A-698C-62B4-D5BDC0767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9841" y="2151156"/>
            <a:ext cx="3179927" cy="317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94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75496-BC21-A30E-1FF3-6DCC0A49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Decorator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FB8B7C-F606-40D6-DA88-E1A81BFF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211" y="2354239"/>
            <a:ext cx="7277578" cy="394808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1E9003EE-E64E-95C8-2B5E-6ED7F1F1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E5E0E-9360-E863-279F-E9E089658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A4ED0-BDE4-FEF2-1DE6-F8953BF2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CF6F0-2AAA-E8C9-D129-09EBCAE44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BB0141-C66C-17C1-DDB0-9566AF2E7F61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Command</a:t>
            </a:r>
          </a:p>
        </p:txBody>
      </p:sp>
      <p:pic>
        <p:nvPicPr>
          <p:cNvPr id="12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277AFDA0-3B2B-5702-AD99-2C241AD9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767" y="1909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54E2B4-2620-A652-7276-21CC0BADA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0460"/>
            <a:ext cx="11031794" cy="16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079B5-BA95-ACA7-0E22-45322481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281122-39B5-08ED-2332-3FC30EEA6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93298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008736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8172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11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94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6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1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26948"/>
                  </a:ext>
                </a:extLst>
              </a:tr>
            </a:tbl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B228C-FD77-EB5B-6A5C-CCA2A3A6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0E7A86-C433-EACA-12D2-AC72EDB0A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73FF5-8218-E170-D423-640D74A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0589E-FEC7-FDDD-3CE2-3D33938DE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3F0D65-2D94-575C-8FB8-D46037A1A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43274D3-DAC7-0150-89F8-BBCED0A3DDCE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Mediator</a:t>
            </a:r>
          </a:p>
        </p:txBody>
      </p:sp>
      <p:pic>
        <p:nvPicPr>
          <p:cNvPr id="17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640FF28F-5FFA-3DD5-4B3A-FC9D2081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767" y="1909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8A29B5-84E4-A92B-5784-73BF1BAB8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052" y="1764791"/>
            <a:ext cx="7230484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8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EB04-889D-E23B-C5E1-8A34657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66B4-4731-C7B8-9851-73B6A2964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Need Picture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A17F677-C8A5-A689-C8E9-F3271C75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44220-2D37-43D3-8204-5385BEC0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0447E-44F7-0471-0471-A0025B836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9174C-BDB8-A7EE-60D5-A30364C1D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ED46B7-BD74-8194-9D2C-13737A7E7448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Chain of responsibility</a:t>
            </a:r>
          </a:p>
        </p:txBody>
      </p:sp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CA704F72-F2BA-BA19-676E-FBD6622D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5819" y="91007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47CA8E-A4D3-279F-D118-EE746A9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67" y="2055385"/>
            <a:ext cx="7734877" cy="34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EC3B-CE77-9771-A543-EC1C7129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4E54C7-1111-7C24-9470-3A2397C20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69341"/>
            <a:ext cx="11327549" cy="444606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BBEBD142-113D-ED39-5E7D-FB113621A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8C8E8-AFE0-C4B7-7A29-41031820A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8AE52B-5034-BE24-FAA4-85BE909F2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E58EA9-43B3-60A9-B31A-82ABDB754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1BC6A5-C871-0306-A0E9-416F8E186490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Factory Method</a:t>
            </a:r>
          </a:p>
        </p:txBody>
      </p:sp>
      <p:pic>
        <p:nvPicPr>
          <p:cNvPr id="12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AE110C29-B7B6-92C8-7438-9B5719DF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2825" y="195737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0954FE-6B42-66C5-4D58-60FFC500C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225" y="2207894"/>
            <a:ext cx="1134585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0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D8551E-A1EE-D269-4F2D-8E8E48E1835B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Observer</a:t>
            </a:r>
          </a:p>
        </p:txBody>
      </p:sp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38858371-0CB9-18FF-CF31-5302F404C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3625" y="342195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962B9A1-9F38-9BE9-C885-FC4BA5A1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A3CE7-5733-D9EF-6DAA-92D31EEBB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14" y="1963436"/>
            <a:ext cx="8215821" cy="39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617FF-A96B-5015-3B2E-A2AD4263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A78B7D3-F8D6-D8D0-1B8A-F8FD40F5E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5771"/>
            <a:ext cx="11277600" cy="442645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BB4313-B390-7044-DDED-3FD8E86B1FEE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Command</a:t>
            </a:r>
          </a:p>
        </p:txBody>
      </p:sp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DF34DA48-B8E8-2790-B9A4-71CAA679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767" y="1909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58D2728-9E37-90CA-4A78-1EBA90A70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FDDCA-BBE6-589D-CD73-04B9EF8B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819017" y="-25137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4DC68-8C87-1241-8F92-B681CE92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50089" y="15240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E3255-64A6-FF4F-C49A-2227AACE3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01891" y="-15334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B6AEB6-E269-66A6-77DE-986EF6DF8815}"/>
              </a:ext>
            </a:extLst>
          </p:cNvPr>
          <p:cNvSpPr txBox="1">
            <a:spLocks/>
          </p:cNvSpPr>
          <p:nvPr/>
        </p:nvSpPr>
        <p:spPr>
          <a:xfrm>
            <a:off x="852113" y="4004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Decorator</a:t>
            </a:r>
          </a:p>
        </p:txBody>
      </p:sp>
      <p:pic>
        <p:nvPicPr>
          <p:cNvPr id="11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7AE79EAE-160A-9BF1-7A12-4DCC745A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2167" y="3433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94B46F-C214-AB44-C71D-3C739E434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48" y="1709497"/>
            <a:ext cx="5753903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9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93D81-9ACB-3AA8-27A2-C4D4BC25F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ACB29B9-E22F-5477-A253-FF42C5296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5771"/>
            <a:ext cx="11277600" cy="442645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5635C9-B663-ADDA-CEB3-A1DE8BE9B074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Command</a:t>
            </a:r>
          </a:p>
        </p:txBody>
      </p:sp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9BA01CF5-4AAF-0267-2BE1-C399B8E8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767" y="1909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9954889-5AD0-BBF6-662F-A8481C702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15240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07AB8-0DC8-8BDA-DD7B-254CC51BD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819017" y="-25137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16F85-512F-C952-38F1-F482C278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50089" y="15240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8F9F5-6999-0C7E-AC78-090BEC3FF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801891" y="-15334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703B9B-0FB7-1FEB-89BD-80451F771CC8}"/>
              </a:ext>
            </a:extLst>
          </p:cNvPr>
          <p:cNvSpPr txBox="1">
            <a:spLocks/>
          </p:cNvSpPr>
          <p:nvPr/>
        </p:nvSpPr>
        <p:spPr>
          <a:xfrm>
            <a:off x="852113" y="4004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Prototype</a:t>
            </a:r>
          </a:p>
        </p:txBody>
      </p:sp>
      <p:pic>
        <p:nvPicPr>
          <p:cNvPr id="11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B53E128B-2977-BFB1-81F5-9F6D2599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2167" y="3433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A7596D-F48D-ACC4-E70A-0552F123B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392" y="1712038"/>
            <a:ext cx="5591042" cy="43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6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2393-51B8-2438-87D8-89B80AC0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2872-9510-05EE-5C67-EFD7B7A5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60DD39F-83CC-C2BD-7A10-D7B16B58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94CF7-554A-70B5-983C-7919430E2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FA196-2E44-7001-8E10-57F6B89A1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D2CA6-4148-EBE4-C29B-3E80B5E70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AF7F08-1863-5792-47AB-EAA942708DBF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Iterator</a:t>
            </a:r>
          </a:p>
        </p:txBody>
      </p:sp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A9B9F203-CC86-E460-D320-3EC4AE2DA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767" y="1909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EF6D68-58D1-06CA-7ED5-DF449F408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58" y="1963436"/>
            <a:ext cx="6956734" cy="40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033E-2343-84B5-3C68-EA72A42F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59FF-FF3E-8E7D-C3C2-17B1A7ED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C997E6E-D56E-97EF-D6BE-32E843EE0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16C56-E912-0DD4-B01E-BA0B0F3A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07D00-C68B-93CF-18CE-F8AE1F098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F0109-C039-7F38-BD5A-0DE091E57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9F3877-EDA9-D827-CCCD-EE304D97C6E3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Adapter (STILL NED TO DO)</a:t>
            </a:r>
          </a:p>
        </p:txBody>
      </p:sp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4F377B97-177C-2801-6BA7-C1274FBF6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8586" y="184362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0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21" name="Rectangle 215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10" name="Picture 6" descr="Top GitHub Repositories to Learn Automation Testing | Medium">
            <a:extLst>
              <a:ext uri="{FF2B5EF4-FFF2-40B4-BE49-F238E27FC236}">
                <a16:creationId xmlns:a16="http://schemas.microsoft.com/office/drawing/2014/main" id="{E75A6221-91F6-1D85-3A2A-22A3D23D2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676" y="856107"/>
            <a:ext cx="3874124" cy="217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What Is a GUI (Graphical User Interface)? Definition, Elements and Benefits  | Indeed.com">
            <a:extLst>
              <a:ext uri="{FF2B5EF4-FFF2-40B4-BE49-F238E27FC236}">
                <a16:creationId xmlns:a16="http://schemas.microsoft.com/office/drawing/2014/main" id="{036134AF-C27D-6E70-E4E6-D2360360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498" y="3586297"/>
            <a:ext cx="3526480" cy="2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2" name="Right Triangle 2152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23" name="Rectangle 215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99D58-3F81-A8D1-7F38-A4311C73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en-ZA" sz="5400"/>
              <a:t>Bonus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8CAD-70EB-F08B-AF0B-D398B685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2998278"/>
            <a:ext cx="4505654" cy="2728198"/>
          </a:xfrm>
        </p:spPr>
        <p:txBody>
          <a:bodyPr anchor="t">
            <a:normAutofit/>
          </a:bodyPr>
          <a:lstStyle/>
          <a:p>
            <a:r>
              <a:rPr lang="en-US" sz="2400"/>
              <a:t>Created a simple </a:t>
            </a:r>
            <a:r>
              <a:rPr lang="en-US" sz="2400" b="1"/>
              <a:t>GUI</a:t>
            </a:r>
            <a:r>
              <a:rPr lang="en-US" sz="2400"/>
              <a:t> (will be shown in the presentation)</a:t>
            </a:r>
          </a:p>
          <a:p>
            <a:r>
              <a:rPr lang="en-US" sz="2400"/>
              <a:t>Implemented </a:t>
            </a:r>
            <a:r>
              <a:rPr lang="en-US" sz="2400" b="1"/>
              <a:t>GitHub Actions</a:t>
            </a:r>
            <a:r>
              <a:rPr lang="en-US" sz="2400"/>
              <a:t> for automated linting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03661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01B44-DC2D-AAA2-4493-45ACBA4E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ZA" sz="4000" dirty="0">
                <a:solidFill>
                  <a:srgbClr val="FFFFFF"/>
                </a:solidFill>
              </a:rPr>
              <a:t>Meet the Team: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A49E85-40FE-C2CD-288D-A1997FD13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812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14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434C7-BD4E-8F9E-0DD5-14D11009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Version Control with Git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ECADD9-A123-D3A1-2111-AEAC84A7E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Rectangle 5">
            <a:extLst>
              <a:ext uri="{FF2B5EF4-FFF2-40B4-BE49-F238E27FC236}">
                <a16:creationId xmlns:a16="http://schemas.microsoft.com/office/drawing/2014/main" id="{7ED9BF87-1768-F9ED-932C-71DD16B66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0852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43C69D1E-C234-16D4-D63E-EC37CB32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6014" y="642323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5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3" name="Rectangle 1946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FC97D-8464-9312-870D-168573FB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ZA" sz="400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A847-B001-3A6A-D2B0-2EE77D1F5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ZA" sz="2000"/>
              <a:t>Not sure what to Add</a:t>
            </a:r>
          </a:p>
          <a:p>
            <a:r>
              <a:rPr lang="en-ZA" sz="2000"/>
              <a:t>Add</a:t>
            </a:r>
          </a:p>
          <a:p>
            <a:r>
              <a:rPr lang="en-ZA" sz="2000"/>
              <a:t>Add</a:t>
            </a:r>
          </a:p>
          <a:p>
            <a:r>
              <a:rPr lang="en-ZA" sz="2000"/>
              <a:t>Add</a:t>
            </a:r>
          </a:p>
          <a:p>
            <a:r>
              <a:rPr lang="en-ZA" sz="2000"/>
              <a:t>Add</a:t>
            </a:r>
          </a:p>
        </p:txBody>
      </p:sp>
      <p:sp>
        <p:nvSpPr>
          <p:cNvPr id="19465" name="Rectangle 1946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7" name="Rectangle 1946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69" name="Rectangle 1946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71" name="Rectangle 1947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458" name="Picture 2" descr="What is the best framework for Unit Testing?">
            <a:extLst>
              <a:ext uri="{FF2B5EF4-FFF2-40B4-BE49-F238E27FC236}">
                <a16:creationId xmlns:a16="http://schemas.microsoft.com/office/drawing/2014/main" id="{3AD4BF49-56B6-78F7-D6E7-F5C49C35E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329330"/>
            <a:ext cx="4170530" cy="22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F5E28E2D-17F9-F983-E74D-9AD3287EB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8254" y="1338543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06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3" name="Rectangle 18442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5" name="Rectangle 18444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7" name="Rectangle 18446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49" name="Rectangle 18448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51" name="Rectangle 18450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7A071-5199-FF8D-BB1B-8D9E738D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anchor="ctr"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Conflict </a:t>
            </a:r>
          </a:p>
        </p:txBody>
      </p:sp>
      <p:pic>
        <p:nvPicPr>
          <p:cNvPr id="18436" name="Picture 4" descr="What is GitHub? - Pythia Foundations">
            <a:extLst>
              <a:ext uri="{FF2B5EF4-FFF2-40B4-BE49-F238E27FC236}">
                <a16:creationId xmlns:a16="http://schemas.microsoft.com/office/drawing/2014/main" id="{5A2EE50E-2E8F-7F78-4C62-503E8872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9" r="21480" b="-2"/>
          <a:stretch>
            <a:fillRect/>
          </a:stretch>
        </p:blipFill>
        <p:spPr bwMode="auto">
          <a:xfrm>
            <a:off x="1826653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5 Benefits of Workplace Conflict - Industrial Relations ...">
            <a:extLst>
              <a:ext uri="{FF2B5EF4-FFF2-40B4-BE49-F238E27FC236}">
                <a16:creationId xmlns:a16="http://schemas.microsoft.com/office/drawing/2014/main" id="{1555FEB3-5F55-1149-FEFE-20D89A4D4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5"/>
          <a:stretch>
            <a:fillRect/>
          </a:stretch>
        </p:blipFill>
        <p:spPr bwMode="auto"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Merge Conflicts and How to handle Them in Git - GeeksforGeeks">
            <a:extLst>
              <a:ext uri="{FF2B5EF4-FFF2-40B4-BE49-F238E27FC236}">
                <a16:creationId xmlns:a16="http://schemas.microsoft.com/office/drawing/2014/main" id="{70B1E2F5-1799-3D08-8755-3F3D21DED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r="56866" b="1"/>
          <a:stretch>
            <a:fillRect/>
          </a:stretch>
        </p:blipFill>
        <p:spPr bwMode="auto">
          <a:xfrm>
            <a:off x="7801127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65CC-A598-BB2A-FC2B-E5CBC856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rmAutofit/>
          </a:bodyPr>
          <a:lstStyle/>
          <a:p>
            <a:r>
              <a:rPr lang="en-ZA" sz="2000" dirty="0"/>
              <a:t>Say we had no conflict and we meet regular to see what had to be done every Monday we meet and discussed on the </a:t>
            </a:r>
            <a:r>
              <a:rPr lang="en-ZA" sz="2000" dirty="0" err="1"/>
              <a:t>whatsapp</a:t>
            </a:r>
            <a:r>
              <a:rPr lang="en-ZA" sz="2000" dirty="0"/>
              <a:t> group what we had to do but overall all the works was </a:t>
            </a:r>
            <a:r>
              <a:rPr lang="en-ZA" sz="2000" dirty="0" err="1"/>
              <a:t>distrubted</a:t>
            </a:r>
            <a:r>
              <a:rPr lang="en-ZA" sz="2000" dirty="0"/>
              <a:t> evenly and majority of the meeting was to just sort merge conflict </a:t>
            </a:r>
          </a:p>
        </p:txBody>
      </p:sp>
      <p:pic>
        <p:nvPicPr>
          <p:cNvPr id="4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2B804AB1-29EA-160C-7153-B78C9EDF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1872" y="543942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480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5" name="Rectangle 225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7" name="Rectangle 2253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39" name="Rectangle 2253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1" name="Rectangle 225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43" name="Freeform: Shape 2254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A4FDE-6FB5-5921-2219-41153898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  <p:pic>
        <p:nvPicPr>
          <p:cNvPr id="22530" name="Picture 2" descr="VMworld 2019 Day 2 Keynote: Demo Extravaganza - Thulin' Around">
            <a:extLst>
              <a:ext uri="{FF2B5EF4-FFF2-40B4-BE49-F238E27FC236}">
                <a16:creationId xmlns:a16="http://schemas.microsoft.com/office/drawing/2014/main" id="{38C063BB-2EA9-F70B-BB53-0B9865934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017407"/>
            <a:ext cx="7225748" cy="482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68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E2F73-46A8-915F-58ED-140D9CBE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ZA" sz="4000" dirty="0">
                <a:solidFill>
                  <a:srgbClr val="FFFFFF"/>
                </a:solidFill>
              </a:rPr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564422-CFC4-7D5B-A54F-3808C63FC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4546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69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66BA2-0B7A-AAA0-F366-6E5224FD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ZA"/>
              <a:t>Agenda: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A17A-49B7-6549-B3CC-FA9B2D933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ZA" dirty="0"/>
              <a:t>Overview: 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Contributions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Assumptions: 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Design Patterns With explanation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Bonus mark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Development Practices (</a:t>
            </a:r>
            <a:r>
              <a:rPr lang="en-ZA" dirty="0" err="1"/>
              <a:t>github</a:t>
            </a:r>
            <a:r>
              <a:rPr lang="en-ZA" dirty="0"/>
              <a:t> and unit testing)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Conflict 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Demo</a:t>
            </a:r>
          </a:p>
          <a:p>
            <a:pPr marL="571500" indent="-571500">
              <a:buFont typeface="+mj-lt"/>
              <a:buAutoNum type="romanUcPeriod"/>
            </a:pPr>
            <a:r>
              <a:rPr lang="en-ZA" dirty="0"/>
              <a:t>Any questions 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B4E69B9E-94E4-9E71-2637-B2DB604C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00752E06-E45D-ED39-E1F7-1CCAE7B0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1642" y="301719"/>
            <a:ext cx="1320161" cy="132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6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7E629-7598-4207-EB50-1FBD242A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4960945" cy="1325563"/>
          </a:xfrm>
        </p:spPr>
        <p:txBody>
          <a:bodyPr>
            <a:normAutofit/>
          </a:bodyPr>
          <a:lstStyle/>
          <a:p>
            <a:r>
              <a:rPr lang="en-ZA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1B1DF-574A-DAAC-6345-FDAD909A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3346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Customers request plants from cashier</a:t>
            </a:r>
          </a:p>
          <a:p>
            <a:r>
              <a:rPr lang="en-US" sz="2000" dirty="0"/>
              <a:t>3 Plant Types: Cactus, Lavender, Rose</a:t>
            </a:r>
          </a:p>
          <a:p>
            <a:r>
              <a:rPr lang="en-US" sz="2000" dirty="0"/>
              <a:t>Each plant uses its own Care Strategy</a:t>
            </a:r>
          </a:p>
          <a:p>
            <a:r>
              <a:rPr lang="en-US" sz="2000" dirty="0"/>
              <a:t>3 Staff Roles (Chain of Responsibility):</a:t>
            </a:r>
          </a:p>
          <a:p>
            <a:pPr lvl="1"/>
            <a:r>
              <a:rPr lang="en-US" sz="2000" dirty="0"/>
              <a:t>Greenhouse Manager → care strategy</a:t>
            </a:r>
          </a:p>
          <a:p>
            <a:pPr lvl="1"/>
            <a:r>
              <a:rPr lang="en-US" sz="2000" dirty="0"/>
              <a:t>Landscaper → plant states</a:t>
            </a:r>
          </a:p>
          <a:p>
            <a:pPr lvl="1"/>
            <a:r>
              <a:rPr lang="en-US" sz="2000" dirty="0"/>
              <a:t>Delivery Staff → delivery only</a:t>
            </a:r>
          </a:p>
          <a:p>
            <a:r>
              <a:rPr lang="en-US" sz="2000" dirty="0"/>
              <a:t>6 Plant States: Seedling, Growing, Dormant, Mature, Selling, Dead</a:t>
            </a:r>
          </a:p>
          <a:p>
            <a:pPr marL="0" indent="0">
              <a:buNone/>
            </a:pPr>
            <a:endParaRPr lang="en-ZA" sz="1400" dirty="0"/>
          </a:p>
        </p:txBody>
      </p:sp>
      <p:pic>
        <p:nvPicPr>
          <p:cNvPr id="4100" name="Picture 4" descr="Knock Out® Petite Rose Bush for Sale - GrowJoy">
            <a:extLst>
              <a:ext uri="{FF2B5EF4-FFF2-40B4-BE49-F238E27FC236}">
                <a16:creationId xmlns:a16="http://schemas.microsoft.com/office/drawing/2014/main" id="{70101F85-3D7A-CFB7-F0E5-131976E1F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125"/>
          <a:stretch>
            <a:fillRect/>
          </a:stretch>
        </p:blipFill>
        <p:spPr bwMode="auto"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Arc 4108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2" name="Picture 6" descr="Sweet Romance® - Lavender - Lavandula angustifolia | Proven Winners">
            <a:extLst>
              <a:ext uri="{FF2B5EF4-FFF2-40B4-BE49-F238E27FC236}">
                <a16:creationId xmlns:a16="http://schemas.microsoft.com/office/drawing/2014/main" id="{B07A73DC-D617-CAD7-8ACE-5462477CB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5" r="13797" b="2"/>
          <a:stretch>
            <a:fillRect/>
          </a:stretch>
        </p:blipFill>
        <p:spPr bwMode="auto"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lantimex Echinocactus Grusonii Cactus Potted Plant 120 mm">
            <a:extLst>
              <a:ext uri="{FF2B5EF4-FFF2-40B4-BE49-F238E27FC236}">
                <a16:creationId xmlns:a16="http://schemas.microsoft.com/office/drawing/2014/main" id="{36BF222D-953A-285A-B64B-6279A5AA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6" r="22026" b="-2"/>
          <a:stretch>
            <a:fillRect/>
          </a:stretch>
        </p:blipFill>
        <p:spPr bwMode="auto"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982F2141-EAE8-4493-FC55-6B2620A7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8636" y="68047"/>
            <a:ext cx="1603326" cy="16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3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5DC51-4E6C-169F-3FBC-D69D4802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ZA" sz="4000" dirty="0"/>
              <a:t>Contributions: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0278-9A65-257E-70EE-6B2B8EA8C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ZA" sz="2000" dirty="0"/>
              <a:t>GitHub Creation: All</a:t>
            </a:r>
          </a:p>
          <a:p>
            <a:r>
              <a:rPr lang="en-ZA" sz="2000" dirty="0"/>
              <a:t>Report: Dyal + Abdul</a:t>
            </a:r>
          </a:p>
          <a:p>
            <a:r>
              <a:rPr lang="en-ZA" sz="2000" dirty="0"/>
              <a:t>Presentation : </a:t>
            </a:r>
            <a:r>
              <a:rPr lang="en-ZA" sz="2000" dirty="0" err="1"/>
              <a:t>Dyaln</a:t>
            </a:r>
            <a:r>
              <a:rPr lang="en-ZA" sz="2000" dirty="0"/>
              <a:t> + Abdul</a:t>
            </a:r>
          </a:p>
          <a:p>
            <a:r>
              <a:rPr lang="en-ZA" sz="2000" dirty="0"/>
              <a:t>Gui: Josh Health</a:t>
            </a:r>
          </a:p>
          <a:p>
            <a:r>
              <a:rPr lang="en-ZA" sz="2000" dirty="0"/>
              <a:t>Unit Tests: Hamdaan </a:t>
            </a:r>
            <a:r>
              <a:rPr lang="en-ZA" sz="2000" dirty="0" err="1"/>
              <a:t>Mirz</a:t>
            </a:r>
            <a:r>
              <a:rPr lang="en-ZA" sz="2000" dirty="0"/>
              <a:t> </a:t>
            </a:r>
          </a:p>
          <a:p>
            <a:r>
              <a:rPr lang="en-ZA" sz="2000" dirty="0"/>
              <a:t>Design Patterns: Each person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4C5DB5E0-C156-FDF4-9F80-9497CDEB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6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1135A26D-9D47-467E-91F1-31149BF0D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049DB-2F27-A864-E0FC-2C1F3C6A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ZA"/>
              <a:t>Assumptions: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9333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72DB-3A2B-D59E-CD3B-1FD4CC54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/>
              <a:t>inventory will already be filled</a:t>
            </a:r>
            <a:r>
              <a:rPr lang="en-US" sz="1800"/>
              <a:t> with plants before the system starts.</a:t>
            </a:r>
          </a:p>
          <a:p>
            <a:pPr marL="0" indent="0">
              <a:buNone/>
            </a:pPr>
            <a:r>
              <a:rPr lang="en-US" sz="1800"/>
              <a:t>Staff members will </a:t>
            </a:r>
            <a:r>
              <a:rPr lang="en-US" sz="1800" b="1"/>
              <a:t>check plant availability</a:t>
            </a:r>
            <a:r>
              <a:rPr lang="en-US" sz="1800"/>
              <a:t> in the inventory </a:t>
            </a:r>
            <a:r>
              <a:rPr lang="en-US" sz="1800" b="1"/>
              <a:t>before selling</a:t>
            </a:r>
            <a:r>
              <a:rPr lang="en-US" sz="1800"/>
              <a:t> to customers.</a:t>
            </a:r>
          </a:p>
          <a:p>
            <a:pPr marL="0" indent="0">
              <a:buNone/>
            </a:pPr>
            <a:r>
              <a:rPr lang="en-US" sz="1800"/>
              <a:t>The </a:t>
            </a:r>
            <a:r>
              <a:rPr lang="en-US" sz="1800" b="1"/>
              <a:t>Front Desk</a:t>
            </a:r>
            <a:r>
              <a:rPr lang="en-US" sz="1800"/>
              <a:t> will handle </a:t>
            </a:r>
            <a:r>
              <a:rPr lang="en-US" sz="1800" b="1"/>
              <a:t>customer interactions</a:t>
            </a:r>
            <a:r>
              <a:rPr lang="en-US" sz="1800"/>
              <a:t>, such as:</a:t>
            </a:r>
          </a:p>
          <a:p>
            <a:r>
              <a:rPr lang="en-US" sz="1800"/>
              <a:t>checking which plants the customer wants</a:t>
            </a:r>
          </a:p>
          <a:p>
            <a:r>
              <a:rPr lang="en-US" sz="1800"/>
              <a:t>confirming availability</a:t>
            </a:r>
          </a:p>
          <a:p>
            <a:r>
              <a:rPr lang="en-US" sz="1800"/>
              <a:t>sending the order to the correct staff member</a:t>
            </a:r>
          </a:p>
          <a:p>
            <a:pPr marL="0" indent="0">
              <a:buNone/>
            </a:pPr>
            <a:r>
              <a:rPr lang="en-US" sz="1800"/>
              <a:t>When a </a:t>
            </a:r>
            <a:r>
              <a:rPr lang="en-US" sz="1800" b="1"/>
              <a:t>delivery staff</a:t>
            </a:r>
            <a:r>
              <a:rPr lang="en-US" sz="1800"/>
              <a:t> member takes plants to a customer:</a:t>
            </a:r>
          </a:p>
          <a:p>
            <a:r>
              <a:rPr lang="en-US" sz="1800"/>
              <a:t>they will </a:t>
            </a:r>
            <a:r>
              <a:rPr lang="en-US" sz="1800" b="1"/>
              <a:t>ask the customer about decorations</a:t>
            </a:r>
            <a:r>
              <a:rPr lang="en-US" sz="1800"/>
              <a:t> or any custom preferences</a:t>
            </a:r>
          </a:p>
          <a:p>
            <a:endParaRPr lang="en-US" sz="1800"/>
          </a:p>
          <a:p>
            <a:pPr marL="0" indent="0">
              <a:buNone/>
            </a:pPr>
            <a:endParaRPr lang="en-ZA" sz="1800"/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0791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66BD1176-DC5C-414F-B11B-E3010D294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774" y="2392776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6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39CF6187-8A75-1511-DB45-11E06E46B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4" y="558913"/>
            <a:ext cx="2533422" cy="253342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Gift Wrap a Plant – Plant Decor Shop">
            <a:extLst>
              <a:ext uri="{FF2B5EF4-FFF2-40B4-BE49-F238E27FC236}">
                <a16:creationId xmlns:a16="http://schemas.microsoft.com/office/drawing/2014/main" id="{D674C405-603F-5583-E939-96991763F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8503" y="4086290"/>
            <a:ext cx="2533423" cy="168472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Arc 2064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76147" y="5530635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7" name="Freeform: Shape 2066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9536" y="6066084"/>
            <a:ext cx="1913062" cy="791916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B14E9325-834E-C14C-7B29-6AF39934A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3496" y="398702"/>
            <a:ext cx="1258408" cy="125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73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3D0DD-AC2C-5854-5B35-1EB97870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4000">
                <a:solidFill>
                  <a:srgbClr val="FFFFFF"/>
                </a:solidFill>
              </a:rPr>
              <a:t>What design pattern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F58D-B7CD-9F2D-38A2-C08F0111D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lvl="0"/>
            <a:r>
              <a:rPr lang="en-US" sz="2000"/>
              <a:t>Prototype</a:t>
            </a:r>
            <a:endParaRPr lang="en-ZA" sz="2000"/>
          </a:p>
          <a:p>
            <a:pPr lvl="0"/>
            <a:r>
              <a:rPr lang="en-US" sz="2000"/>
              <a:t>Iterator</a:t>
            </a:r>
            <a:endParaRPr lang="en-ZA" sz="2000"/>
          </a:p>
          <a:p>
            <a:pPr lvl="0"/>
            <a:r>
              <a:rPr lang="en-US" sz="2000"/>
              <a:t>Decorator</a:t>
            </a:r>
            <a:endParaRPr lang="en-ZA" sz="2000"/>
          </a:p>
          <a:p>
            <a:pPr lvl="0"/>
            <a:r>
              <a:rPr lang="en-US" sz="2000"/>
              <a:t>Factory</a:t>
            </a:r>
            <a:endParaRPr lang="en-ZA" sz="2000"/>
          </a:p>
          <a:p>
            <a:pPr lvl="0"/>
            <a:r>
              <a:rPr lang="en-US" sz="2000"/>
              <a:t>Observer</a:t>
            </a:r>
            <a:endParaRPr lang="en-ZA" sz="2000"/>
          </a:p>
          <a:p>
            <a:pPr lvl="0"/>
            <a:r>
              <a:rPr lang="en-US" sz="2000"/>
              <a:t>Command</a:t>
            </a:r>
            <a:endParaRPr lang="en-ZA" sz="2000"/>
          </a:p>
          <a:p>
            <a:pPr lvl="0"/>
            <a:r>
              <a:rPr lang="en-US" sz="2000"/>
              <a:t>Strategy</a:t>
            </a:r>
            <a:endParaRPr lang="en-ZA" sz="2000"/>
          </a:p>
          <a:p>
            <a:pPr lvl="0"/>
            <a:r>
              <a:rPr lang="en-US" sz="2000"/>
              <a:t>State</a:t>
            </a:r>
            <a:endParaRPr lang="en-ZA" sz="2000"/>
          </a:p>
          <a:p>
            <a:pPr lvl="0"/>
            <a:r>
              <a:rPr lang="en-US" sz="2000"/>
              <a:t>Chain of responsibility </a:t>
            </a:r>
            <a:endParaRPr lang="en-ZA" sz="2000"/>
          </a:p>
          <a:p>
            <a:pPr lvl="0"/>
            <a:r>
              <a:rPr lang="en-US" sz="2000"/>
              <a:t>Bridge</a:t>
            </a:r>
            <a:endParaRPr lang="en-ZA" sz="2000"/>
          </a:p>
          <a:p>
            <a:r>
              <a:rPr lang="en-ZA" sz="2000"/>
              <a:t>Mediator</a:t>
            </a:r>
          </a:p>
        </p:txBody>
      </p:sp>
      <p:pic>
        <p:nvPicPr>
          <p:cNvPr id="1030" name="Picture 6" descr="Design Patterns | UML Diagrams | Intermediate PHP OOP Tutorial [2021] -  YouTube">
            <a:extLst>
              <a:ext uri="{FF2B5EF4-FFF2-40B4-BE49-F238E27FC236}">
                <a16:creationId xmlns:a16="http://schemas.microsoft.com/office/drawing/2014/main" id="{09709D5B-6096-40E5-F536-B5899343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0103" y="3974352"/>
            <a:ext cx="3615776" cy="203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73CC0D94-F060-BA58-6C54-81BC9C3F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12" y="944448"/>
            <a:ext cx="2259282" cy="225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8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1833F-5A46-D4FA-0DEE-5A93A5BD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Prototype: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9B1A4A-E692-626B-AE55-2FA1802BE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19344"/>
            <a:ext cx="7225748" cy="541931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FC3BADAD-7B63-B0EE-49E6-504E25EDB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62DAD-323B-8606-5C89-8F4CA1A6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0771F-8452-3E83-BB56-C4EB70240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7354E-F4DB-2889-F8EB-E3B4E4E9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1EE66D9-993E-4324-6163-3C231EE2D1B9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State</a:t>
            </a:r>
          </a:p>
        </p:txBody>
      </p:sp>
      <p:pic>
        <p:nvPicPr>
          <p:cNvPr id="10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B02A54F7-A9A9-83F6-295F-29DCD5485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767" y="1909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038E0D-58BD-E0F0-19EA-497AD4A5D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4" y="1560373"/>
            <a:ext cx="10933726" cy="378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1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39380-DB5B-7689-0996-F9130E2C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Iterator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3D57F6-7D01-FD06-6A06-731B84995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07083"/>
            <a:ext cx="7225748" cy="44438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E8219CE-5FA6-6430-8FC1-59B5A0DD0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A920A-B610-6686-2CAB-5409B83FD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285B16-E8C9-34BB-40D6-A6914715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B2457-A4F6-97EE-AD17-D578C36B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895AA75-A2E8-67D8-EC24-6B47AB020746}"/>
              </a:ext>
            </a:extLst>
          </p:cNvPr>
          <p:cNvSpPr txBox="1">
            <a:spLocks/>
          </p:cNvSpPr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</a:rPr>
              <a:t>Strategy </a:t>
            </a:r>
          </a:p>
        </p:txBody>
      </p:sp>
      <p:pic>
        <p:nvPicPr>
          <p:cNvPr id="12" name="Picture 8" descr="Plant Logos - 777+ Best Plant Logo Ideas. Free Plant Logo Maker. | 99designs">
            <a:extLst>
              <a:ext uri="{FF2B5EF4-FFF2-40B4-BE49-F238E27FC236}">
                <a16:creationId xmlns:a16="http://schemas.microsoft.com/office/drawing/2014/main" id="{9BA0AA37-ACFC-0F4C-4317-A426517E4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9767" y="190909"/>
            <a:ext cx="936899" cy="93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06FFC3-4DC7-52CD-36C3-A5002704F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41" y="2086853"/>
            <a:ext cx="10318720" cy="42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445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COS 214 Project (Git it done)</vt:lpstr>
      <vt:lpstr>Meet the Team:</vt:lpstr>
      <vt:lpstr>Agenda:</vt:lpstr>
      <vt:lpstr>Overview </vt:lpstr>
      <vt:lpstr>Contributions:</vt:lpstr>
      <vt:lpstr>Assumptions:</vt:lpstr>
      <vt:lpstr>What design pattern we used</vt:lpstr>
      <vt:lpstr>Prototype:</vt:lpstr>
      <vt:lpstr>Iterator</vt:lpstr>
      <vt:lpstr>Decorator</vt:lpstr>
      <vt:lpstr>Factory</vt:lpstr>
      <vt:lpstr>Observer</vt:lpstr>
      <vt:lpstr>Command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Marks</vt:lpstr>
      <vt:lpstr>Version Control with Git</vt:lpstr>
      <vt:lpstr>Unit testing</vt:lpstr>
      <vt:lpstr>Conflict </vt:lpstr>
      <vt:lpstr>Demo time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Hebron</dc:creator>
  <cp:lastModifiedBy>Abdulrahman Sabah</cp:lastModifiedBy>
  <cp:revision>3</cp:revision>
  <dcterms:created xsi:type="dcterms:W3CDTF">2025-10-30T15:50:55Z</dcterms:created>
  <dcterms:modified xsi:type="dcterms:W3CDTF">2025-10-30T18:04:23Z</dcterms:modified>
</cp:coreProperties>
</file>