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E77-258D-CE84-1587-E222D729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3181-C7F8-2CB3-F466-6E07D5E6A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83AE-7865-F692-3AA4-94E2316E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53F3-BD01-F9EC-1383-F58C9F4F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8A9C-6FA5-E8BC-CF32-FABFBF5E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86B-AE25-6CDA-29AB-838921B2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B6402-4A0D-4006-6658-67E74897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FE17-6FDF-05C5-013C-535D7454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2934-0BC7-7042-9155-5508B016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9053-9995-5B29-17CD-C94290C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7E6F0-8298-CFFC-EC79-6C6E5FD5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0900-3E8A-DD40-062D-61499F9B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FA06-02DD-4410-8045-30F6E4F4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7E9E-8C45-C720-335E-54A33911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01A3-57B6-3157-15D7-9BAEEAB1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1449-6CD6-14FE-E6BB-0E336985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55EF-1C08-A15D-8934-2F18E5E3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6157-FD02-2EE7-E05F-0C0DC0DB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1CD9-23A1-FE2A-8517-9B9D19E4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1E76-DC08-4A01-A882-EC13A36E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60F-9991-57B5-AE61-73C4669E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2FFA3-998B-9856-6769-5AA4974C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D28A-621D-CB4A-5D59-2A48FE25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5894-D115-55CA-1C72-74E0B87C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AE77-89E7-6C15-60E1-15FCE6FB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A929-AA97-10C2-A590-58ABDCF4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B701-1CB4-B849-97AA-2B9EE9BD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38BE-EE3A-BA7A-87B3-61ED1EC60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9824-5D4D-9CBF-CD34-DF27A7B9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0090-BD49-43E1-ADC1-5C38671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AA67-C019-8BE9-4AEF-3A18C094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956C-C0BF-7ACB-DDE3-CF29167C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E507-FE86-E1C0-435B-C3E7ABAA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353B-92D1-71F7-8B6F-ABAFF5C9F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7A7B-CED1-CCBE-D860-D33E2818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4129-8CFD-45E9-E1A9-E2DD854E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FC992-8535-A5F9-2927-2E2EF977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83844-034D-8F3F-AB39-1C1A8CD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798A0-323B-9D32-14A2-0B8E5477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D31-F389-DFB8-F5EE-43A0800F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68274-77B2-9D12-BE28-F1DFF818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1ECA3-1EBB-9B60-754A-8B896461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9018-C575-2372-7EDF-1ED57971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36CC2-7249-E3C3-005D-AD12C58C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BC8E6-D403-FEC1-541B-3D025706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3F143-86D2-F8DA-F686-F2BCD838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3D72-12D8-8623-B487-35FCDF90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54F3-5030-EA2A-B33A-D9423792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E2980-CCF3-DBFA-36EC-4821EB25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5505C-4940-A4DB-2A20-E14D3201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7E3C-6363-D532-8897-13C34E3F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6F7E6-6C4D-84B2-B1BF-CFF7A057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4CC-AC1E-F287-9280-88592658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A927C-2104-816D-77EB-AEA7DF1E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D75F3-0310-8149-DD81-E616E111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1625-7251-8F20-2FA1-28CEF2FF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2CAB-5361-89F2-BB7E-E13D7F53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3C1A-38B6-8E9F-D3FF-9848F03F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9A814-3B3E-B7CA-346D-4D9DCA8A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C4F5-3D33-6D22-55AE-B8E33954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3ACD-C89D-ACC5-CFDD-2A7BC3740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59D2F-C3E8-4621-A2DF-DAE25AB46A7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9749-01C8-D33D-4ECD-B88B8B0EA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72F6-2FC7-761E-E084-491777CA6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D8897-01FF-4CC9-943D-C59A2CF3A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53821-7FFA-258B-5A68-A3ABC7D20865}"/>
              </a:ext>
            </a:extLst>
          </p:cNvPr>
          <p:cNvSpPr txBox="1"/>
          <p:nvPr/>
        </p:nvSpPr>
        <p:spPr>
          <a:xfrm>
            <a:off x="4514039" y="406084"/>
            <a:ext cx="661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+mj-lt"/>
              </a:rPr>
              <a:t>Nabbihni</a:t>
            </a:r>
            <a:endParaRPr lang="en-US" sz="5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1E661-D76F-0560-EC6A-038ADFFB9B61}"/>
              </a:ext>
            </a:extLst>
          </p:cNvPr>
          <p:cNvSpPr txBox="1"/>
          <p:nvPr/>
        </p:nvSpPr>
        <p:spPr>
          <a:xfrm>
            <a:off x="2617000" y="132941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“Real-Time Driver Drowsiness Detector”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C8EE4-7187-8A71-F829-B91B6449F6BE}"/>
              </a:ext>
            </a:extLst>
          </p:cNvPr>
          <p:cNvSpPr txBox="1"/>
          <p:nvPr/>
        </p:nvSpPr>
        <p:spPr>
          <a:xfrm>
            <a:off x="660821" y="3429000"/>
            <a:ext cx="78474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by : Eng / </a:t>
            </a:r>
            <a:r>
              <a:rPr lang="en-US" sz="2800" b="1" dirty="0" err="1"/>
              <a:t>Abdulrauof</a:t>
            </a:r>
            <a:r>
              <a:rPr lang="en-US" sz="2800" b="1" dirty="0"/>
              <a:t>  </a:t>
            </a:r>
            <a:r>
              <a:rPr lang="en-US" sz="2800" b="1" dirty="0" err="1"/>
              <a:t>Abdulmoneim</a:t>
            </a:r>
            <a:endParaRPr lang="en-US" sz="2800" b="1" dirty="0"/>
          </a:p>
          <a:p>
            <a:r>
              <a:rPr lang="en-US" sz="2000" b="1" dirty="0"/>
              <a:t>Team Members :</a:t>
            </a:r>
          </a:p>
          <a:p>
            <a:r>
              <a:rPr lang="en-US" sz="2000" b="1" dirty="0"/>
              <a:t>Abdulrahman Ashraf </a:t>
            </a:r>
            <a:r>
              <a:rPr lang="en-US" sz="2000" b="1" dirty="0" err="1"/>
              <a:t>Albelasi</a:t>
            </a:r>
            <a:endParaRPr lang="en-US" sz="2000" b="1" dirty="0"/>
          </a:p>
          <a:p>
            <a:r>
              <a:rPr lang="en-US" sz="2000" b="1" dirty="0"/>
              <a:t>Omar Mohamed Abdelaal</a:t>
            </a:r>
          </a:p>
          <a:p>
            <a:r>
              <a:rPr lang="en-US" sz="2000" b="1" dirty="0"/>
              <a:t>Eyad Othman Mohamed</a:t>
            </a:r>
          </a:p>
          <a:p>
            <a:r>
              <a:rPr lang="en-US" sz="2000" b="1" dirty="0"/>
              <a:t>Ahmed Khaled Mohamed</a:t>
            </a:r>
          </a:p>
          <a:p>
            <a:r>
              <a:rPr lang="en-US" sz="2000" b="1" dirty="0"/>
              <a:t>Mohamed Ashraf Salem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2B064-4EB3-C6FA-5CF2-83DEFEFEC981}"/>
              </a:ext>
            </a:extLst>
          </p:cNvPr>
          <p:cNvSpPr txBox="1"/>
          <p:nvPr/>
        </p:nvSpPr>
        <p:spPr>
          <a:xfrm>
            <a:off x="660821" y="2043415"/>
            <a:ext cx="12079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“A simple but important solution to reduce driving accidents led by driver drowsiness”</a:t>
            </a:r>
          </a:p>
        </p:txBody>
      </p:sp>
    </p:spTree>
    <p:extLst>
      <p:ext uri="{BB962C8B-B14F-4D97-AF65-F5344CB8AC3E}">
        <p14:creationId xmlns:p14="http://schemas.microsoft.com/office/powerpoint/2010/main" val="352905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6DB62-A50B-9140-2F53-065924E21BAB}"/>
              </a:ext>
            </a:extLst>
          </p:cNvPr>
          <p:cNvSpPr txBox="1"/>
          <p:nvPr/>
        </p:nvSpPr>
        <p:spPr>
          <a:xfrm>
            <a:off x="573374" y="398264"/>
            <a:ext cx="50518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 detecting driver drowsiness is that important ? </a:t>
            </a:r>
          </a:p>
        </p:txBody>
      </p:sp>
      <p:pic>
        <p:nvPicPr>
          <p:cNvPr id="6" name="Picture 5" descr="A person driving a car&#10;&#10;AI-generated content may be incorrect.">
            <a:extLst>
              <a:ext uri="{FF2B5EF4-FFF2-40B4-BE49-F238E27FC236}">
                <a16:creationId xmlns:a16="http://schemas.microsoft.com/office/drawing/2014/main" id="{CB06730E-9D5C-DE43-8806-2124AB6A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4" y="232010"/>
            <a:ext cx="5051822" cy="2715354"/>
          </a:xfrm>
          <a:prstGeom prst="rect">
            <a:avLst/>
          </a:prstGeom>
        </p:spPr>
      </p:pic>
      <p:pic>
        <p:nvPicPr>
          <p:cNvPr id="8" name="Picture 7" descr="A person in a car yawning&#10;&#10;AI-generated content may be incorrect.">
            <a:extLst>
              <a:ext uri="{FF2B5EF4-FFF2-40B4-BE49-F238E27FC236}">
                <a16:creationId xmlns:a16="http://schemas.microsoft.com/office/drawing/2014/main" id="{ED559B10-0F0B-F46C-7129-8A0C0C665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04" y="3253535"/>
            <a:ext cx="5051822" cy="284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3FA81-8B97-9931-C450-21A83AE98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4" y="3253535"/>
            <a:ext cx="5051823" cy="28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6F838-EBA7-DD4C-BEAE-94C9BCE23E44}"/>
              </a:ext>
            </a:extLst>
          </p:cNvPr>
          <p:cNvSpPr txBox="1"/>
          <p:nvPr/>
        </p:nvSpPr>
        <p:spPr>
          <a:xfrm>
            <a:off x="477672" y="341194"/>
            <a:ext cx="1105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Discussion about how to apply it in the car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C539-32EF-E54E-0332-3D0A07039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94" y="1532014"/>
            <a:ext cx="6365811" cy="4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8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62C1DB-6F15-99E9-959B-9704BF44657D}"/>
              </a:ext>
            </a:extLst>
          </p:cNvPr>
          <p:cNvSpPr txBox="1"/>
          <p:nvPr/>
        </p:nvSpPr>
        <p:spPr>
          <a:xfrm>
            <a:off x="295701" y="341194"/>
            <a:ext cx="1138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 implementation of the project and the expected results </a:t>
            </a:r>
          </a:p>
        </p:txBody>
      </p:sp>
      <p:pic>
        <p:nvPicPr>
          <p:cNvPr id="6" name="Picture 5" descr="A person in a car with green eyes&#10;&#10;AI-generated content may be incorrect.">
            <a:extLst>
              <a:ext uri="{FF2B5EF4-FFF2-40B4-BE49-F238E27FC236}">
                <a16:creationId xmlns:a16="http://schemas.microsoft.com/office/drawing/2014/main" id="{A35DD3D0-B0E0-CBA3-76C4-FEE5C08C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96" y="1372612"/>
            <a:ext cx="7255207" cy="44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4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C3512-EDA2-6548-02A4-B3C298AED8EE}"/>
              </a:ext>
            </a:extLst>
          </p:cNvPr>
          <p:cNvSpPr txBox="1"/>
          <p:nvPr/>
        </p:nvSpPr>
        <p:spPr>
          <a:xfrm>
            <a:off x="2042615" y="2921168"/>
            <a:ext cx="8106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Thanks For Your Time !</a:t>
            </a:r>
          </a:p>
        </p:txBody>
      </p:sp>
    </p:spTree>
    <p:extLst>
      <p:ext uri="{BB962C8B-B14F-4D97-AF65-F5344CB8AC3E}">
        <p14:creationId xmlns:p14="http://schemas.microsoft.com/office/powerpoint/2010/main" val="1230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abdulrahman_1012</dc:creator>
  <cp:lastModifiedBy>abdulrahman_1012</cp:lastModifiedBy>
  <cp:revision>1</cp:revision>
  <dcterms:created xsi:type="dcterms:W3CDTF">2025-05-11T17:44:29Z</dcterms:created>
  <dcterms:modified xsi:type="dcterms:W3CDTF">2025-05-11T18:24:46Z</dcterms:modified>
</cp:coreProperties>
</file>