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2" r:id="rId8"/>
    <p:sldId id="268" r:id="rId9"/>
    <p:sldId id="269" r:id="rId10"/>
    <p:sldId id="261" r:id="rId11"/>
    <p:sldId id="263" r:id="rId12"/>
    <p:sldId id="270" r:id="rId13"/>
    <p:sldId id="264" r:id="rId14"/>
    <p:sldId id="271" r:id="rId15"/>
    <p:sldId id="265" r:id="rId16"/>
    <p:sldId id="267" r:id="rId1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3F87C-B766-4279-ACF9-6A0EC29E8F81}" v="13" dt="2024-11-18T08:06:50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>
        <p:scale>
          <a:sx n="75" d="100"/>
          <a:sy n="75" d="100"/>
        </p:scale>
        <p:origin x="1690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7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9;p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1;p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3;p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5;p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7;p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9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21;p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420931980" r:id="rId1"/>
    <p:sldLayoutId id="2420931981" r:id="rId2"/>
    <p:sldLayoutId id="2420931982" r:id="rId3"/>
    <p:sldLayoutId id="2420931983" r:id="rId4"/>
    <p:sldLayoutId id="2420931984" r:id="rId5"/>
    <p:sldLayoutId id="2420931985" r:id="rId6"/>
    <p:sldLayoutId id="2420931986" r:id="rId7"/>
    <p:sldLayoutId id="2420931987" r:id="rId8"/>
  </p:sldLayoutIdLst>
  <p:txStyles>
    <p:title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titleStyle>
    <p:body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bodyStyle>
    <p:other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3143250"/>
          <a:chOff x="914400" y="1543050"/>
          <a:chExt cx="8229600" cy="3143250"/>
        </a:xfrm>
      </p:grpSpPr>
      <p:sp>
        <p:nvSpPr>
          <p:cNvPr id="2" name="TextBox 1"/>
          <p:cNvSpPr txBox="1"/>
          <p:nvPr/>
        </p:nvSpPr>
        <p:spPr>
          <a:xfrm>
            <a:off x="1828800" y="1543050"/>
            <a:ext cx="54864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Analysis of Uber Ride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914650"/>
            <a:ext cx="7315200" cy="571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This analysis uncovers patterns in Uber ride data, enhancing future predictive models.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D91B4-A769-AA35-4E7B-1E72B8E07B93}"/>
              </a:ext>
            </a:extLst>
          </p:cNvPr>
          <p:cNvSpPr txBox="1"/>
          <p:nvPr/>
        </p:nvSpPr>
        <p:spPr>
          <a:xfrm>
            <a:off x="-14868" y="3943350"/>
            <a:ext cx="4267200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0" marR="0" lvl="0" indent="0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Ali Jaber 202045080</a:t>
            </a:r>
          </a:p>
          <a:p>
            <a:pPr marL="0" marR="0" lvl="0" indent="0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Abdullah Al Muheef </a:t>
            </a:r>
            <a:r>
              <a:rPr lang="en-US" sz="20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202039000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Modeling Techniques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8288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Used Decision Tree and Random Forest classifiers for classification tasks.
The Random Forest was favored for its robustness and handling of overfitting.
70% of the data was allocated for training, 30% for testing.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Feature Importance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938992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CATEGORY (Business or Personal) is the target.</a:t>
            </a:r>
            <a:endParaRPr lang="en-US" sz="2000" u="none" strike="noStrike" cap="none" spc="0" dirty="0">
              <a:solidFill>
                <a:srgbClr val="424242">
                  <a:alpha val="100000"/>
                </a:srgbClr>
              </a:solidFill>
              <a:latin typeface="Times New Roman"/>
            </a:endParaRP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MILES was identified as the most crucial feature influencing model predictions.
DURATION also played a significant role but was secondary to MILES.
DESTINATION was found to be the least impactful feature.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A9506-EA2C-4729-0B28-CD446EAC6428}"/>
            </a:ext>
          </a:extLst>
        </p:cNvPr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8AB1B5-EF77-DF8A-7206-5F9C345EEC94}"/>
              </a:ext>
            </a:extLst>
          </p:cNvPr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Feature Importance</a:t>
            </a:r>
          </a:p>
        </p:txBody>
      </p:sp>
      <p:pic>
        <p:nvPicPr>
          <p:cNvPr id="4" name="Picture 3" descr="A graph with blue squares&#10;&#10;Description automatically generated">
            <a:extLst>
              <a:ext uri="{FF2B5EF4-FFF2-40B4-BE49-F238E27FC236}">
                <a16:creationId xmlns:a16="http://schemas.microsoft.com/office/drawing/2014/main" id="{7B8EBC0E-82BC-D0C5-67BA-12A1E7F81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81150"/>
            <a:ext cx="6553200" cy="298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Model Evaluation and Performance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631216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Random Forest classifier significantly outperformed the Decision Tree on all metrics.
</a:t>
            </a: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highlight>
                  <a:srgbClr val="FFFF00"/>
                </a:highlight>
                <a:latin typeface="Times New Roman"/>
              </a:rPr>
              <a:t>F1 Score </a:t>
            </a: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and accuracy were consistently high
Hyperparameter tuning improved model performance significantly.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9D240-168F-85D0-D268-B9F3BB8D40D4}"/>
            </a:ext>
          </a:extLst>
        </p:cNvPr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29026D-D9D5-2084-6042-AE404AA26B13}"/>
              </a:ext>
            </a:extLst>
          </p:cNvPr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Model Evaluation and Performance</a:t>
            </a:r>
          </a:p>
        </p:txBody>
      </p:sp>
      <p:pic>
        <p:nvPicPr>
          <p:cNvPr id="4" name="Picture 3" descr="A number of numbers on a white background&#10;&#10;Description automatically generated">
            <a:extLst>
              <a:ext uri="{FF2B5EF4-FFF2-40B4-BE49-F238E27FC236}">
                <a16:creationId xmlns:a16="http://schemas.microsoft.com/office/drawing/2014/main" id="{22475C14-645E-2F6B-5F1D-636E93916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009140"/>
            <a:ext cx="3879220" cy="144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A57FEA-4A87-F7F5-5C12-E62DE9A23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2" y="2047240"/>
            <a:ext cx="3200399" cy="68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9C6CBD-BF7D-C3EB-5FAF-B16457920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1" y="2733040"/>
            <a:ext cx="3200399" cy="72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15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Limitations of the Study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938992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Small dataset size limited generalizability and could lead to overfitting.
High number of missing values in the PURPOSE feature reduced utility.
Class imbalance challenges accurate predictions for minority classes.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828800" y="1028700"/>
          <a:ext cx="7315200" cy="3581400"/>
          <a:chOff x="1828800" y="1028700"/>
          <a:chExt cx="7315200" cy="3581400"/>
        </a:xfrm>
      </p:grpSpPr>
      <p:sp>
        <p:nvSpPr>
          <p:cNvPr id="2" name="TextBox 1"/>
          <p:cNvSpPr txBox="1"/>
          <p:nvPr/>
        </p:nvSpPr>
        <p:spPr>
          <a:xfrm>
            <a:off x="1828800" y="1028700"/>
            <a:ext cx="5486400" cy="8572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0" b="1" u="none" strike="noStrike" cap="none" spc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647950"/>
            <a:ext cx="5486400" cy="40011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Do you have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5153025"/>
          <a:chOff x="914400" y="1028700"/>
          <a:chExt cx="8229600" cy="5153025"/>
        </a:xfrm>
      </p:grpSpPr>
      <p:sp>
        <p:nvSpPr>
          <p:cNvPr id="2" name="TextBox 1"/>
          <p:cNvSpPr txBox="1"/>
          <p:nvPr/>
        </p:nvSpPr>
        <p:spPr>
          <a:xfrm>
            <a:off x="1828800" y="552450"/>
            <a:ext cx="5486400" cy="571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1504950"/>
            <a:ext cx="7315200" cy="1938992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This presentation explores an Uber dataset from Kaggle</a:t>
            </a:r>
          </a:p>
          <a:p>
            <a:pPr marL="457200" marR="0" lvl="0" indent="-457200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A</a:t>
            </a: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nalyzing ride details including distances, durations, and purposes. </a:t>
            </a:r>
          </a:p>
          <a:p>
            <a:pPr marL="457200" marR="0" lvl="0" indent="-457200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Our goal is to uncover patterns and insights that can inform future ride classification and prediction models.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095750"/>
          <a:chOff x="914400" y="1028700"/>
          <a:chExt cx="8229600" cy="4095750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Table of 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43050"/>
            <a:ext cx="7315200" cy="25527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24242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Dataset Overview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24242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Data Preprocessing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24242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Modeling Techniques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24242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Findings from Statistical Analysis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24242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Feature Importance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24242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Model Evaluation and Performance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24242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Limitations of the Study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933825"/>
          <a:chOff x="914400" y="1028700"/>
          <a:chExt cx="8229600" cy="39338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Dataset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015663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The dataset consists of 1155 rows and 7 columns.
Key features include ride type (Business or Personal), start and end locations, purpose, and the total distances.</a:t>
            </a:r>
          </a:p>
        </p:txBody>
      </p:sp>
      <p:pic>
        <p:nvPicPr>
          <p:cNvPr id="4" name="Picture 3" descr="A close up of black text&#10;&#10;Description automatically generated">
            <a:extLst>
              <a:ext uri="{FF2B5EF4-FFF2-40B4-BE49-F238E27FC236}">
                <a16:creationId xmlns:a16="http://schemas.microsoft.com/office/drawing/2014/main" id="{88621830-59A7-E4AF-C365-C8BA429FF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628" y="3099137"/>
            <a:ext cx="4538744" cy="10156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Data Preprocessing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631216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Handled missing data by filling in 'Not Provided' for the PURPOSE column.
Corrected corrupted city names using fuzzy matching for location standardization.
Encoded categorical variables using label encoding for modeling.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E37EA126-12BA-0CD9-DFB2-AB8F1B0FAD13}"/>
              </a:ext>
            </a:extLst>
          </p:cNvPr>
          <p:cNvSpPr/>
          <p:nvPr/>
        </p:nvSpPr>
        <p:spPr>
          <a:xfrm>
            <a:off x="533400" y="495300"/>
            <a:ext cx="6629400" cy="4152900"/>
          </a:xfrm>
          <a:custGeom>
            <a:avLst/>
            <a:gdLst/>
            <a:ahLst/>
            <a:cxnLst/>
            <a:rect l="l" t="t" r="r" b="b"/>
            <a:pathLst>
              <a:path w="4769996" h="2880360">
                <a:moveTo>
                  <a:pt x="0" y="0"/>
                </a:moveTo>
                <a:lnTo>
                  <a:pt x="4769996" y="0"/>
                </a:lnTo>
                <a:lnTo>
                  <a:pt x="4769996" y="2880360"/>
                </a:lnTo>
                <a:lnTo>
                  <a:pt x="0" y="28803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1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Findings from Statistical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8288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Significant positive correlation found between ride duration and distance (0.9160).
Data showed class imbalance, with 'Business' rides dominating the dataset.
Missing values in the PURPOSE feature may impact the analysis.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07E1F-E6CE-B540-693F-AA6F1B308FCC}"/>
            </a:ext>
          </a:extLst>
        </p:cNvPr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2675C9-E291-EA87-1FBE-F9496719D1F9}"/>
              </a:ext>
            </a:extLst>
          </p:cNvPr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Findings from Statistical Analysis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2C5D7F8-E298-C5CB-A6ED-2B2627AE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74437"/>
            <a:ext cx="5122595" cy="196772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2225A54-D4BE-3692-E325-663282DAE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849" y="1774437"/>
            <a:ext cx="1221924" cy="189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2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F5480-8A15-3077-F27F-4059013B05A7}"/>
            </a:ext>
          </a:extLst>
        </p:cNvPr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4A4B3B-6872-00F5-14BD-52A05D00FC41}"/>
              </a:ext>
            </a:extLst>
          </p:cNvPr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Findings from Statistical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C8AEA1-680D-7A58-D29C-10F75C13B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09750"/>
            <a:ext cx="6518498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0520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82">
  <a:themeElements>
    <a:clrScheme name="Theme82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Theme8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393</Words>
  <Application>Microsoft Office PowerPoint</Application>
  <PresentationFormat>On-screen Show (16:9)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Theme82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ALI IYAD JABER</cp:lastModifiedBy>
  <cp:revision>3</cp:revision>
  <dcterms:created xsi:type="dcterms:W3CDTF">2024-11-18T07:41:47Z</dcterms:created>
  <dcterms:modified xsi:type="dcterms:W3CDTF">2024-11-18T09:35:20Z</dcterms:modified>
  <cp:category/>
  <cp:contentStatus/>
</cp:coreProperties>
</file>