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26"/>
  </p:notesMasterIdLst>
  <p:sldIdLst>
    <p:sldId id="256" r:id="rId2"/>
    <p:sldId id="257" r:id="rId3"/>
    <p:sldId id="261" r:id="rId4"/>
    <p:sldId id="262" r:id="rId5"/>
    <p:sldId id="327" r:id="rId6"/>
    <p:sldId id="328" r:id="rId7"/>
    <p:sldId id="329" r:id="rId8"/>
    <p:sldId id="346" r:id="rId9"/>
    <p:sldId id="347" r:id="rId10"/>
    <p:sldId id="279" r:id="rId11"/>
    <p:sldId id="334" r:id="rId12"/>
    <p:sldId id="335" r:id="rId13"/>
    <p:sldId id="336" r:id="rId14"/>
    <p:sldId id="285" r:id="rId15"/>
    <p:sldId id="337" r:id="rId16"/>
    <p:sldId id="338" r:id="rId17"/>
    <p:sldId id="339" r:id="rId18"/>
    <p:sldId id="292" r:id="rId19"/>
    <p:sldId id="340" r:id="rId20"/>
    <p:sldId id="341" r:id="rId21"/>
    <p:sldId id="342" r:id="rId22"/>
    <p:sldId id="343" r:id="rId23"/>
    <p:sldId id="344" r:id="rId24"/>
    <p:sldId id="345" r:id="rId25"/>
  </p:sldIdLst>
  <p:sldSz cx="9144000" cy="5143500" type="screen16x9"/>
  <p:notesSz cx="6858000" cy="9144000"/>
  <p:embeddedFontLst>
    <p:embeddedFont>
      <p:font typeface="Space Grotesk" panose="020B0604020202020204" charset="0"/>
      <p:regular r:id="rId27"/>
      <p:bold r:id="rId28"/>
    </p:embeddedFont>
    <p:embeddedFont>
      <p:font typeface="Montserrat" panose="020B0604020202020204" charset="0"/>
      <p:regular r:id="rId29"/>
      <p:bold r:id="rId30"/>
      <p:italic r:id="rId31"/>
      <p:boldItalic r:id="rId32"/>
    </p:embeddedFont>
    <p:embeddedFont>
      <p:font typeface="Dosis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EA4FF0-2E83-483A-9829-EC03816D94AB}">
  <a:tblStyle styleId="{BFEA4FF0-2E83-483A-9829-EC03816D94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6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g111aa7c6b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4" name="Google Shape;3644;g111aa7c6b2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7" name="Google Shape;4237;g111aeaaf00e_2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8" name="Google Shape;4238;g111aeaaf00e_2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024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023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611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9" name="Google Shape;4419;g111aeaaf00e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0" name="Google Shape;4420;g111aeaaf00e_2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605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83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731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8" name="Google Shape;4598;g111aeaaf00e_2_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9" name="Google Shape;4599;g111aeaaf00e_2_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g154777a622a_7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9" name="Google Shape;3699;g154777a622a_7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420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289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94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50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11784267d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11784267d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13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70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802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263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48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2500" y="614500"/>
            <a:ext cx="5200800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2500" y="3886250"/>
            <a:ext cx="3808500" cy="442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93880" y="91486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67336" y="2762105"/>
            <a:ext cx="849376" cy="851911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34"/>
                </a:lnTo>
                <a:lnTo>
                  <a:pt x="3015" y="6049"/>
                </a:lnTo>
                <a:lnTo>
                  <a:pt x="6030" y="3034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28114" y="1582609"/>
            <a:ext cx="912329" cy="912329"/>
          </a:xfrm>
          <a:custGeom>
            <a:avLst/>
            <a:gdLst/>
            <a:ahLst/>
            <a:cxnLst/>
            <a:rect l="l" t="t" r="r" b="b"/>
            <a:pathLst>
              <a:path w="6478" h="6478" extrusionOk="0">
                <a:moveTo>
                  <a:pt x="447" y="3239"/>
                </a:moveTo>
                <a:lnTo>
                  <a:pt x="3239" y="6031"/>
                </a:lnTo>
                <a:lnTo>
                  <a:pt x="6031" y="3239"/>
                </a:lnTo>
                <a:lnTo>
                  <a:pt x="3239" y="429"/>
                </a:lnTo>
                <a:close/>
                <a:moveTo>
                  <a:pt x="3239" y="6477"/>
                </a:moveTo>
                <a:lnTo>
                  <a:pt x="1" y="3239"/>
                </a:lnTo>
                <a:lnTo>
                  <a:pt x="3239" y="1"/>
                </a:lnTo>
                <a:lnTo>
                  <a:pt x="6477" y="3239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95777" y="2890545"/>
            <a:ext cx="592493" cy="595169"/>
          </a:xfrm>
          <a:custGeom>
            <a:avLst/>
            <a:gdLst/>
            <a:ahLst/>
            <a:cxnLst/>
            <a:rect l="l" t="t" r="r" b="b"/>
            <a:pathLst>
              <a:path w="4207" h="4226" extrusionOk="0">
                <a:moveTo>
                  <a:pt x="428" y="2122"/>
                </a:moveTo>
                <a:lnTo>
                  <a:pt x="2103" y="3778"/>
                </a:lnTo>
                <a:lnTo>
                  <a:pt x="3778" y="2122"/>
                </a:lnTo>
                <a:lnTo>
                  <a:pt x="2103" y="447"/>
                </a:lnTo>
                <a:close/>
                <a:moveTo>
                  <a:pt x="2103" y="4225"/>
                </a:moveTo>
                <a:lnTo>
                  <a:pt x="0" y="2122"/>
                </a:lnTo>
                <a:lnTo>
                  <a:pt x="2103" y="0"/>
                </a:lnTo>
                <a:lnTo>
                  <a:pt x="4206" y="2122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09071" y="2397768"/>
            <a:ext cx="2676" cy="91824"/>
          </a:xfrm>
          <a:custGeom>
            <a:avLst/>
            <a:gdLst/>
            <a:ahLst/>
            <a:cxnLst/>
            <a:rect l="l" t="t" r="r" b="b"/>
            <a:pathLst>
              <a:path w="19" h="652" extrusionOk="0">
                <a:moveTo>
                  <a:pt x="19" y="1"/>
                </a:moveTo>
                <a:lnTo>
                  <a:pt x="0" y="19"/>
                </a:lnTo>
                <a:lnTo>
                  <a:pt x="0" y="633"/>
                </a:lnTo>
                <a:lnTo>
                  <a:pt x="19" y="65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111606" y="2395092"/>
            <a:ext cx="2817" cy="97176"/>
          </a:xfrm>
          <a:custGeom>
            <a:avLst/>
            <a:gdLst/>
            <a:ahLst/>
            <a:cxnLst/>
            <a:rect l="l" t="t" r="r" b="b"/>
            <a:pathLst>
              <a:path w="20" h="690" extrusionOk="0">
                <a:moveTo>
                  <a:pt x="19" y="1"/>
                </a:moveTo>
                <a:lnTo>
                  <a:pt x="1" y="20"/>
                </a:lnTo>
                <a:lnTo>
                  <a:pt x="1" y="671"/>
                </a:lnTo>
                <a:lnTo>
                  <a:pt x="19" y="69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114282" y="2392557"/>
            <a:ext cx="2676" cy="102387"/>
          </a:xfrm>
          <a:custGeom>
            <a:avLst/>
            <a:gdLst/>
            <a:ahLst/>
            <a:cxnLst/>
            <a:rect l="l" t="t" r="r" b="b"/>
            <a:pathLst>
              <a:path w="19" h="727" extrusionOk="0">
                <a:moveTo>
                  <a:pt x="19" y="0"/>
                </a:moveTo>
                <a:lnTo>
                  <a:pt x="0" y="19"/>
                </a:lnTo>
                <a:lnTo>
                  <a:pt x="0" y="708"/>
                </a:lnTo>
                <a:lnTo>
                  <a:pt x="19" y="72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116817" y="2387346"/>
            <a:ext cx="2817" cy="110133"/>
          </a:xfrm>
          <a:custGeom>
            <a:avLst/>
            <a:gdLst/>
            <a:ahLst/>
            <a:cxnLst/>
            <a:rect l="l" t="t" r="r" b="b"/>
            <a:pathLst>
              <a:path w="20" h="782" extrusionOk="0">
                <a:moveTo>
                  <a:pt x="20" y="0"/>
                </a:moveTo>
                <a:lnTo>
                  <a:pt x="1" y="37"/>
                </a:lnTo>
                <a:lnTo>
                  <a:pt x="1" y="763"/>
                </a:lnTo>
                <a:lnTo>
                  <a:pt x="20" y="782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119493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9" y="1"/>
                </a:moveTo>
                <a:lnTo>
                  <a:pt x="1" y="19"/>
                </a:lnTo>
                <a:lnTo>
                  <a:pt x="1" y="801"/>
                </a:lnTo>
                <a:lnTo>
                  <a:pt x="19" y="83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127379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19" y="0"/>
                </a:moveTo>
                <a:lnTo>
                  <a:pt x="0" y="19"/>
                </a:lnTo>
                <a:lnTo>
                  <a:pt x="0" y="894"/>
                </a:lnTo>
                <a:lnTo>
                  <a:pt x="19" y="91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29914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20" y="1"/>
                </a:moveTo>
                <a:lnTo>
                  <a:pt x="1" y="19"/>
                </a:lnTo>
                <a:lnTo>
                  <a:pt x="1" y="931"/>
                </a:lnTo>
                <a:lnTo>
                  <a:pt x="20" y="95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132590" y="2374249"/>
            <a:ext cx="2817" cy="139004"/>
          </a:xfrm>
          <a:custGeom>
            <a:avLst/>
            <a:gdLst/>
            <a:ahLst/>
            <a:cxnLst/>
            <a:rect l="l" t="t" r="r" b="b"/>
            <a:pathLst>
              <a:path w="20" h="987" extrusionOk="0">
                <a:moveTo>
                  <a:pt x="19" y="0"/>
                </a:moveTo>
                <a:lnTo>
                  <a:pt x="1" y="19"/>
                </a:lnTo>
                <a:lnTo>
                  <a:pt x="1" y="968"/>
                </a:lnTo>
                <a:lnTo>
                  <a:pt x="19" y="98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135266" y="2368897"/>
            <a:ext cx="2676" cy="147032"/>
          </a:xfrm>
          <a:custGeom>
            <a:avLst/>
            <a:gdLst/>
            <a:ahLst/>
            <a:cxnLst/>
            <a:rect l="l" t="t" r="r" b="b"/>
            <a:pathLst>
              <a:path w="19" h="1044" extrusionOk="0">
                <a:moveTo>
                  <a:pt x="19" y="1"/>
                </a:moveTo>
                <a:lnTo>
                  <a:pt x="0" y="38"/>
                </a:lnTo>
                <a:lnTo>
                  <a:pt x="0" y="1024"/>
                </a:lnTo>
                <a:lnTo>
                  <a:pt x="19" y="104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37801" y="2366362"/>
            <a:ext cx="2817" cy="154778"/>
          </a:xfrm>
          <a:custGeom>
            <a:avLst/>
            <a:gdLst/>
            <a:ahLst/>
            <a:cxnLst/>
            <a:rect l="l" t="t" r="r" b="b"/>
            <a:pathLst>
              <a:path w="20" h="1099" extrusionOk="0">
                <a:moveTo>
                  <a:pt x="19" y="0"/>
                </a:moveTo>
                <a:lnTo>
                  <a:pt x="1" y="19"/>
                </a:lnTo>
                <a:lnTo>
                  <a:pt x="1" y="1061"/>
                </a:lnTo>
                <a:lnTo>
                  <a:pt x="19" y="109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40477" y="2363686"/>
            <a:ext cx="5352" cy="159989"/>
          </a:xfrm>
          <a:custGeom>
            <a:avLst/>
            <a:gdLst/>
            <a:ahLst/>
            <a:cxnLst/>
            <a:rect l="l" t="t" r="r" b="b"/>
            <a:pathLst>
              <a:path w="38" h="1136" extrusionOk="0">
                <a:moveTo>
                  <a:pt x="38" y="1"/>
                </a:moveTo>
                <a:lnTo>
                  <a:pt x="0" y="19"/>
                </a:lnTo>
                <a:lnTo>
                  <a:pt x="0" y="1117"/>
                </a:lnTo>
                <a:lnTo>
                  <a:pt x="38" y="1136"/>
                </a:lnTo>
                <a:lnTo>
                  <a:pt x="38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145688" y="2361151"/>
            <a:ext cx="2817" cy="165199"/>
          </a:xfrm>
          <a:custGeom>
            <a:avLst/>
            <a:gdLst/>
            <a:ahLst/>
            <a:cxnLst/>
            <a:rect l="l" t="t" r="r" b="b"/>
            <a:pathLst>
              <a:path w="20" h="1173" extrusionOk="0">
                <a:moveTo>
                  <a:pt x="19" y="0"/>
                </a:moveTo>
                <a:lnTo>
                  <a:pt x="1" y="19"/>
                </a:lnTo>
                <a:lnTo>
                  <a:pt x="1" y="1154"/>
                </a:lnTo>
                <a:lnTo>
                  <a:pt x="19" y="1173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148364" y="2358475"/>
            <a:ext cx="2676" cy="170551"/>
          </a:xfrm>
          <a:custGeom>
            <a:avLst/>
            <a:gdLst/>
            <a:ahLst/>
            <a:cxnLst/>
            <a:rect l="l" t="t" r="r" b="b"/>
            <a:pathLst>
              <a:path w="19" h="1211" extrusionOk="0">
                <a:moveTo>
                  <a:pt x="19" y="0"/>
                </a:moveTo>
                <a:lnTo>
                  <a:pt x="0" y="19"/>
                </a:lnTo>
                <a:lnTo>
                  <a:pt x="0" y="1192"/>
                </a:lnTo>
                <a:lnTo>
                  <a:pt x="19" y="121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150899" y="2355800"/>
            <a:ext cx="2817" cy="175762"/>
          </a:xfrm>
          <a:custGeom>
            <a:avLst/>
            <a:gdLst/>
            <a:ahLst/>
            <a:cxnLst/>
            <a:rect l="l" t="t" r="r" b="b"/>
            <a:pathLst>
              <a:path w="20" h="1248" extrusionOk="0">
                <a:moveTo>
                  <a:pt x="19" y="1"/>
                </a:moveTo>
                <a:lnTo>
                  <a:pt x="1" y="19"/>
                </a:lnTo>
                <a:lnTo>
                  <a:pt x="1" y="1229"/>
                </a:lnTo>
                <a:lnTo>
                  <a:pt x="19" y="124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153574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9" y="1"/>
                </a:moveTo>
                <a:lnTo>
                  <a:pt x="0" y="38"/>
                </a:lnTo>
                <a:lnTo>
                  <a:pt x="0" y="1285"/>
                </a:lnTo>
                <a:lnTo>
                  <a:pt x="19" y="130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156250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19" y="1"/>
                </a:moveTo>
                <a:lnTo>
                  <a:pt x="0" y="20"/>
                </a:lnTo>
                <a:lnTo>
                  <a:pt x="0" y="1322"/>
                </a:lnTo>
                <a:lnTo>
                  <a:pt x="19" y="136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158785" y="2345378"/>
            <a:ext cx="5352" cy="196746"/>
          </a:xfrm>
          <a:custGeom>
            <a:avLst/>
            <a:gdLst/>
            <a:ahLst/>
            <a:cxnLst/>
            <a:rect l="l" t="t" r="r" b="b"/>
            <a:pathLst>
              <a:path w="38" h="1397" extrusionOk="0">
                <a:moveTo>
                  <a:pt x="38" y="0"/>
                </a:moveTo>
                <a:lnTo>
                  <a:pt x="1" y="19"/>
                </a:lnTo>
                <a:lnTo>
                  <a:pt x="1" y="1378"/>
                </a:lnTo>
                <a:lnTo>
                  <a:pt x="38" y="1396"/>
                </a:lnTo>
                <a:lnTo>
                  <a:pt x="38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163996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20" y="1"/>
                </a:moveTo>
                <a:lnTo>
                  <a:pt x="1" y="19"/>
                </a:lnTo>
                <a:lnTo>
                  <a:pt x="1" y="1415"/>
                </a:lnTo>
                <a:lnTo>
                  <a:pt x="20" y="1434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166672" y="2340167"/>
            <a:ext cx="2817" cy="207168"/>
          </a:xfrm>
          <a:custGeom>
            <a:avLst/>
            <a:gdLst/>
            <a:ahLst/>
            <a:cxnLst/>
            <a:rect l="l" t="t" r="r" b="b"/>
            <a:pathLst>
              <a:path w="20" h="1471" extrusionOk="0">
                <a:moveTo>
                  <a:pt x="19" y="0"/>
                </a:moveTo>
                <a:lnTo>
                  <a:pt x="1" y="19"/>
                </a:lnTo>
                <a:lnTo>
                  <a:pt x="1" y="1452"/>
                </a:lnTo>
                <a:lnTo>
                  <a:pt x="19" y="147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169348" y="2337491"/>
            <a:ext cx="2676" cy="212379"/>
          </a:xfrm>
          <a:custGeom>
            <a:avLst/>
            <a:gdLst/>
            <a:ahLst/>
            <a:cxnLst/>
            <a:rect l="l" t="t" r="r" b="b"/>
            <a:pathLst>
              <a:path w="19" h="1508" extrusionOk="0">
                <a:moveTo>
                  <a:pt x="19" y="1"/>
                </a:moveTo>
                <a:lnTo>
                  <a:pt x="0" y="19"/>
                </a:lnTo>
                <a:lnTo>
                  <a:pt x="0" y="1489"/>
                </a:lnTo>
                <a:lnTo>
                  <a:pt x="19" y="150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171883" y="2332280"/>
            <a:ext cx="2817" cy="220266"/>
          </a:xfrm>
          <a:custGeom>
            <a:avLst/>
            <a:gdLst/>
            <a:ahLst/>
            <a:cxnLst/>
            <a:rect l="l" t="t" r="r" b="b"/>
            <a:pathLst>
              <a:path w="20" h="1564" extrusionOk="0">
                <a:moveTo>
                  <a:pt x="19" y="0"/>
                </a:moveTo>
                <a:lnTo>
                  <a:pt x="1" y="38"/>
                </a:lnTo>
                <a:lnTo>
                  <a:pt x="1" y="1545"/>
                </a:lnTo>
                <a:lnTo>
                  <a:pt x="19" y="156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74559" y="2329605"/>
            <a:ext cx="2676" cy="228153"/>
          </a:xfrm>
          <a:custGeom>
            <a:avLst/>
            <a:gdLst/>
            <a:ahLst/>
            <a:cxnLst/>
            <a:rect l="l" t="t" r="r" b="b"/>
            <a:pathLst>
              <a:path w="19" h="1620" extrusionOk="0">
                <a:moveTo>
                  <a:pt x="19" y="1"/>
                </a:moveTo>
                <a:lnTo>
                  <a:pt x="0" y="19"/>
                </a:lnTo>
                <a:lnTo>
                  <a:pt x="0" y="1583"/>
                </a:lnTo>
                <a:lnTo>
                  <a:pt x="19" y="162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182445" y="2324394"/>
            <a:ext cx="2676" cy="238715"/>
          </a:xfrm>
          <a:custGeom>
            <a:avLst/>
            <a:gdLst/>
            <a:ahLst/>
            <a:cxnLst/>
            <a:rect l="l" t="t" r="r" b="b"/>
            <a:pathLst>
              <a:path w="19" h="1695" extrusionOk="0">
                <a:moveTo>
                  <a:pt x="19" y="0"/>
                </a:moveTo>
                <a:lnTo>
                  <a:pt x="0" y="19"/>
                </a:lnTo>
                <a:lnTo>
                  <a:pt x="0" y="1675"/>
                </a:lnTo>
                <a:lnTo>
                  <a:pt x="19" y="169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7184980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9" y="1"/>
                </a:moveTo>
                <a:lnTo>
                  <a:pt x="1" y="19"/>
                </a:lnTo>
                <a:lnTo>
                  <a:pt x="1" y="1713"/>
                </a:lnTo>
                <a:lnTo>
                  <a:pt x="19" y="173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187656" y="2319183"/>
            <a:ext cx="2676" cy="249137"/>
          </a:xfrm>
          <a:custGeom>
            <a:avLst/>
            <a:gdLst/>
            <a:ahLst/>
            <a:cxnLst/>
            <a:rect l="l" t="t" r="r" b="b"/>
            <a:pathLst>
              <a:path w="19" h="1769" extrusionOk="0">
                <a:moveTo>
                  <a:pt x="19" y="0"/>
                </a:moveTo>
                <a:lnTo>
                  <a:pt x="0" y="19"/>
                </a:lnTo>
                <a:lnTo>
                  <a:pt x="0" y="1750"/>
                </a:lnTo>
                <a:lnTo>
                  <a:pt x="19" y="176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190332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19" y="0"/>
                </a:moveTo>
                <a:lnTo>
                  <a:pt x="0" y="37"/>
                </a:lnTo>
                <a:lnTo>
                  <a:pt x="0" y="1805"/>
                </a:lnTo>
                <a:lnTo>
                  <a:pt x="19" y="182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7192867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19" y="0"/>
                </a:moveTo>
                <a:lnTo>
                  <a:pt x="1" y="19"/>
                </a:lnTo>
                <a:lnTo>
                  <a:pt x="1" y="1843"/>
                </a:lnTo>
                <a:lnTo>
                  <a:pt x="19" y="188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195543" y="2308620"/>
            <a:ext cx="5352" cy="270122"/>
          </a:xfrm>
          <a:custGeom>
            <a:avLst/>
            <a:gdLst/>
            <a:ahLst/>
            <a:cxnLst/>
            <a:rect l="l" t="t" r="r" b="b"/>
            <a:pathLst>
              <a:path w="38" h="1918" extrusionOk="0">
                <a:moveTo>
                  <a:pt x="37" y="1"/>
                </a:moveTo>
                <a:lnTo>
                  <a:pt x="0" y="19"/>
                </a:lnTo>
                <a:lnTo>
                  <a:pt x="0" y="1899"/>
                </a:lnTo>
                <a:lnTo>
                  <a:pt x="37" y="1918"/>
                </a:lnTo>
                <a:lnTo>
                  <a:pt x="37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200754" y="2306085"/>
            <a:ext cx="2817" cy="275332"/>
          </a:xfrm>
          <a:custGeom>
            <a:avLst/>
            <a:gdLst/>
            <a:ahLst/>
            <a:cxnLst/>
            <a:rect l="l" t="t" r="r" b="b"/>
            <a:pathLst>
              <a:path w="20" h="1955" extrusionOk="0">
                <a:moveTo>
                  <a:pt x="19" y="0"/>
                </a:moveTo>
                <a:lnTo>
                  <a:pt x="0" y="19"/>
                </a:lnTo>
                <a:lnTo>
                  <a:pt x="0" y="1936"/>
                </a:lnTo>
                <a:lnTo>
                  <a:pt x="19" y="195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03430" y="2303410"/>
            <a:ext cx="2676" cy="280543"/>
          </a:xfrm>
          <a:custGeom>
            <a:avLst/>
            <a:gdLst/>
            <a:ahLst/>
            <a:cxnLst/>
            <a:rect l="l" t="t" r="r" b="b"/>
            <a:pathLst>
              <a:path w="19" h="1992" extrusionOk="0">
                <a:moveTo>
                  <a:pt x="19" y="1"/>
                </a:moveTo>
                <a:lnTo>
                  <a:pt x="0" y="19"/>
                </a:lnTo>
                <a:lnTo>
                  <a:pt x="0" y="1973"/>
                </a:lnTo>
                <a:lnTo>
                  <a:pt x="19" y="199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205965" y="2300734"/>
            <a:ext cx="2817" cy="285895"/>
          </a:xfrm>
          <a:custGeom>
            <a:avLst/>
            <a:gdLst/>
            <a:ahLst/>
            <a:cxnLst/>
            <a:rect l="l" t="t" r="r" b="b"/>
            <a:pathLst>
              <a:path w="20" h="2030" extrusionOk="0">
                <a:moveTo>
                  <a:pt x="19" y="1"/>
                </a:moveTo>
                <a:lnTo>
                  <a:pt x="1" y="20"/>
                </a:lnTo>
                <a:lnTo>
                  <a:pt x="1" y="2011"/>
                </a:lnTo>
                <a:lnTo>
                  <a:pt x="19" y="203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208640" y="2295523"/>
            <a:ext cx="2676" cy="293782"/>
          </a:xfrm>
          <a:custGeom>
            <a:avLst/>
            <a:gdLst/>
            <a:ahLst/>
            <a:cxnLst/>
            <a:rect l="l" t="t" r="r" b="b"/>
            <a:pathLst>
              <a:path w="19" h="2086" extrusionOk="0">
                <a:moveTo>
                  <a:pt x="19" y="1"/>
                </a:moveTo>
                <a:lnTo>
                  <a:pt x="0" y="38"/>
                </a:lnTo>
                <a:lnTo>
                  <a:pt x="0" y="2067"/>
                </a:lnTo>
                <a:lnTo>
                  <a:pt x="19" y="2085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211175" y="2292988"/>
            <a:ext cx="2817" cy="301528"/>
          </a:xfrm>
          <a:custGeom>
            <a:avLst/>
            <a:gdLst/>
            <a:ahLst/>
            <a:cxnLst/>
            <a:rect l="l" t="t" r="r" b="b"/>
            <a:pathLst>
              <a:path w="20" h="2141" extrusionOk="0">
                <a:moveTo>
                  <a:pt x="20" y="0"/>
                </a:moveTo>
                <a:lnTo>
                  <a:pt x="1" y="19"/>
                </a:lnTo>
                <a:lnTo>
                  <a:pt x="1" y="2103"/>
                </a:lnTo>
                <a:lnTo>
                  <a:pt x="20" y="2140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219062" y="2287636"/>
            <a:ext cx="2817" cy="312090"/>
          </a:xfrm>
          <a:custGeom>
            <a:avLst/>
            <a:gdLst/>
            <a:ahLst/>
            <a:cxnLst/>
            <a:rect l="l" t="t" r="r" b="b"/>
            <a:pathLst>
              <a:path w="20" h="2216" extrusionOk="0">
                <a:moveTo>
                  <a:pt x="19" y="1"/>
                </a:moveTo>
                <a:lnTo>
                  <a:pt x="1" y="20"/>
                </a:lnTo>
                <a:lnTo>
                  <a:pt x="1" y="2197"/>
                </a:lnTo>
                <a:lnTo>
                  <a:pt x="19" y="2216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221738" y="2285101"/>
            <a:ext cx="2676" cy="317301"/>
          </a:xfrm>
          <a:custGeom>
            <a:avLst/>
            <a:gdLst/>
            <a:ahLst/>
            <a:cxnLst/>
            <a:rect l="l" t="t" r="r" b="b"/>
            <a:pathLst>
              <a:path w="19" h="2253" extrusionOk="0">
                <a:moveTo>
                  <a:pt x="19" y="0"/>
                </a:moveTo>
                <a:lnTo>
                  <a:pt x="0" y="19"/>
                </a:lnTo>
                <a:lnTo>
                  <a:pt x="0" y="2234"/>
                </a:lnTo>
                <a:lnTo>
                  <a:pt x="19" y="225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224273" y="2282425"/>
            <a:ext cx="2817" cy="322512"/>
          </a:xfrm>
          <a:custGeom>
            <a:avLst/>
            <a:gdLst/>
            <a:ahLst/>
            <a:cxnLst/>
            <a:rect l="l" t="t" r="r" b="b"/>
            <a:pathLst>
              <a:path w="20" h="2290" extrusionOk="0">
                <a:moveTo>
                  <a:pt x="20" y="1"/>
                </a:moveTo>
                <a:lnTo>
                  <a:pt x="1" y="19"/>
                </a:lnTo>
                <a:lnTo>
                  <a:pt x="1" y="2271"/>
                </a:lnTo>
                <a:lnTo>
                  <a:pt x="20" y="229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226949" y="2279890"/>
            <a:ext cx="2817" cy="327723"/>
          </a:xfrm>
          <a:custGeom>
            <a:avLst/>
            <a:gdLst/>
            <a:ahLst/>
            <a:cxnLst/>
            <a:rect l="l" t="t" r="r" b="b"/>
            <a:pathLst>
              <a:path w="20" h="2327" extrusionOk="0">
                <a:moveTo>
                  <a:pt x="19" y="0"/>
                </a:moveTo>
                <a:lnTo>
                  <a:pt x="1" y="19"/>
                </a:lnTo>
                <a:lnTo>
                  <a:pt x="1" y="2308"/>
                </a:lnTo>
                <a:lnTo>
                  <a:pt x="19" y="2326"/>
                </a:lnTo>
                <a:lnTo>
                  <a:pt x="19" y="2308"/>
                </a:lnTo>
                <a:lnTo>
                  <a:pt x="19" y="19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7229625" y="2282425"/>
            <a:ext cx="2676" cy="322512"/>
          </a:xfrm>
          <a:custGeom>
            <a:avLst/>
            <a:gdLst/>
            <a:ahLst/>
            <a:cxnLst/>
            <a:rect l="l" t="t" r="r" b="b"/>
            <a:pathLst>
              <a:path w="19" h="2290" extrusionOk="0">
                <a:moveTo>
                  <a:pt x="0" y="1"/>
                </a:moveTo>
                <a:lnTo>
                  <a:pt x="0" y="2290"/>
                </a:lnTo>
                <a:lnTo>
                  <a:pt x="19" y="2271"/>
                </a:lnTo>
                <a:lnTo>
                  <a:pt x="19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232160" y="2285101"/>
            <a:ext cx="5352" cy="317301"/>
          </a:xfrm>
          <a:custGeom>
            <a:avLst/>
            <a:gdLst/>
            <a:ahLst/>
            <a:cxnLst/>
            <a:rect l="l" t="t" r="r" b="b"/>
            <a:pathLst>
              <a:path w="38" h="2253" extrusionOk="0">
                <a:moveTo>
                  <a:pt x="1" y="0"/>
                </a:moveTo>
                <a:lnTo>
                  <a:pt x="1" y="2252"/>
                </a:lnTo>
                <a:lnTo>
                  <a:pt x="38" y="2234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237511" y="2287636"/>
            <a:ext cx="2676" cy="312090"/>
          </a:xfrm>
          <a:custGeom>
            <a:avLst/>
            <a:gdLst/>
            <a:ahLst/>
            <a:cxnLst/>
            <a:rect l="l" t="t" r="r" b="b"/>
            <a:pathLst>
              <a:path w="19" h="2216" extrusionOk="0">
                <a:moveTo>
                  <a:pt x="0" y="1"/>
                </a:moveTo>
                <a:lnTo>
                  <a:pt x="0" y="2216"/>
                </a:lnTo>
                <a:lnTo>
                  <a:pt x="19" y="2197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240046" y="2290312"/>
            <a:ext cx="2817" cy="306739"/>
          </a:xfrm>
          <a:custGeom>
            <a:avLst/>
            <a:gdLst/>
            <a:ahLst/>
            <a:cxnLst/>
            <a:rect l="l" t="t" r="r" b="b"/>
            <a:pathLst>
              <a:path w="20" h="2178" extrusionOk="0">
                <a:moveTo>
                  <a:pt x="1" y="1"/>
                </a:moveTo>
                <a:lnTo>
                  <a:pt x="1" y="2178"/>
                </a:lnTo>
                <a:lnTo>
                  <a:pt x="19" y="215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245257" y="2295523"/>
            <a:ext cx="2817" cy="293782"/>
          </a:xfrm>
          <a:custGeom>
            <a:avLst/>
            <a:gdLst/>
            <a:ahLst/>
            <a:cxnLst/>
            <a:rect l="l" t="t" r="r" b="b"/>
            <a:pathLst>
              <a:path w="20" h="2086" extrusionOk="0">
                <a:moveTo>
                  <a:pt x="1" y="1"/>
                </a:moveTo>
                <a:lnTo>
                  <a:pt x="1" y="2085"/>
                </a:lnTo>
                <a:lnTo>
                  <a:pt x="19" y="2067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253144" y="2303410"/>
            <a:ext cx="2817" cy="280543"/>
          </a:xfrm>
          <a:custGeom>
            <a:avLst/>
            <a:gdLst/>
            <a:ahLst/>
            <a:cxnLst/>
            <a:rect l="l" t="t" r="r" b="b"/>
            <a:pathLst>
              <a:path w="20" h="1992" extrusionOk="0">
                <a:moveTo>
                  <a:pt x="1" y="1"/>
                </a:moveTo>
                <a:lnTo>
                  <a:pt x="1" y="1992"/>
                </a:lnTo>
                <a:lnTo>
                  <a:pt x="19" y="197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255820" y="2306085"/>
            <a:ext cx="2676" cy="275332"/>
          </a:xfrm>
          <a:custGeom>
            <a:avLst/>
            <a:gdLst/>
            <a:ahLst/>
            <a:cxnLst/>
            <a:rect l="l" t="t" r="r" b="b"/>
            <a:pathLst>
              <a:path w="19" h="1955" extrusionOk="0">
                <a:moveTo>
                  <a:pt x="0" y="0"/>
                </a:moveTo>
                <a:lnTo>
                  <a:pt x="0" y="1954"/>
                </a:lnTo>
                <a:lnTo>
                  <a:pt x="19" y="193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258355" y="2308620"/>
            <a:ext cx="2817" cy="270122"/>
          </a:xfrm>
          <a:custGeom>
            <a:avLst/>
            <a:gdLst/>
            <a:ahLst/>
            <a:cxnLst/>
            <a:rect l="l" t="t" r="r" b="b"/>
            <a:pathLst>
              <a:path w="20" h="1918" extrusionOk="0">
                <a:moveTo>
                  <a:pt x="1" y="1"/>
                </a:moveTo>
                <a:lnTo>
                  <a:pt x="1" y="1918"/>
                </a:lnTo>
                <a:lnTo>
                  <a:pt x="19" y="189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261031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0" y="0"/>
                </a:moveTo>
                <a:lnTo>
                  <a:pt x="0" y="1880"/>
                </a:lnTo>
                <a:lnTo>
                  <a:pt x="19" y="1843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263706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0" y="0"/>
                </a:moveTo>
                <a:lnTo>
                  <a:pt x="0" y="1824"/>
                </a:lnTo>
                <a:lnTo>
                  <a:pt x="19" y="1805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266241" y="2319183"/>
            <a:ext cx="5352" cy="249137"/>
          </a:xfrm>
          <a:custGeom>
            <a:avLst/>
            <a:gdLst/>
            <a:ahLst/>
            <a:cxnLst/>
            <a:rect l="l" t="t" r="r" b="b"/>
            <a:pathLst>
              <a:path w="38" h="1769" extrusionOk="0">
                <a:moveTo>
                  <a:pt x="1" y="0"/>
                </a:moveTo>
                <a:lnTo>
                  <a:pt x="1" y="1768"/>
                </a:lnTo>
                <a:lnTo>
                  <a:pt x="38" y="1750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271452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" y="1"/>
                </a:moveTo>
                <a:lnTo>
                  <a:pt x="1" y="1732"/>
                </a:lnTo>
                <a:lnTo>
                  <a:pt x="20" y="171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274128" y="2324394"/>
            <a:ext cx="2817" cy="238715"/>
          </a:xfrm>
          <a:custGeom>
            <a:avLst/>
            <a:gdLst/>
            <a:ahLst/>
            <a:cxnLst/>
            <a:rect l="l" t="t" r="r" b="b"/>
            <a:pathLst>
              <a:path w="20" h="1695" extrusionOk="0">
                <a:moveTo>
                  <a:pt x="1" y="0"/>
                </a:moveTo>
                <a:lnTo>
                  <a:pt x="1" y="1694"/>
                </a:lnTo>
                <a:lnTo>
                  <a:pt x="19" y="167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76804" y="2327070"/>
            <a:ext cx="2676" cy="233364"/>
          </a:xfrm>
          <a:custGeom>
            <a:avLst/>
            <a:gdLst/>
            <a:ahLst/>
            <a:cxnLst/>
            <a:rect l="l" t="t" r="r" b="b"/>
            <a:pathLst>
              <a:path w="19" h="1657" extrusionOk="0">
                <a:moveTo>
                  <a:pt x="0" y="0"/>
                </a:moveTo>
                <a:lnTo>
                  <a:pt x="0" y="1656"/>
                </a:lnTo>
                <a:lnTo>
                  <a:pt x="19" y="163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279339" y="2329605"/>
            <a:ext cx="2817" cy="228153"/>
          </a:xfrm>
          <a:custGeom>
            <a:avLst/>
            <a:gdLst/>
            <a:ahLst/>
            <a:cxnLst/>
            <a:rect l="l" t="t" r="r" b="b"/>
            <a:pathLst>
              <a:path w="20" h="1620" extrusionOk="0">
                <a:moveTo>
                  <a:pt x="1" y="1"/>
                </a:moveTo>
                <a:lnTo>
                  <a:pt x="1" y="1620"/>
                </a:lnTo>
                <a:lnTo>
                  <a:pt x="19" y="158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284550" y="2337491"/>
            <a:ext cx="5493" cy="212379"/>
          </a:xfrm>
          <a:custGeom>
            <a:avLst/>
            <a:gdLst/>
            <a:ahLst/>
            <a:cxnLst/>
            <a:rect l="l" t="t" r="r" b="b"/>
            <a:pathLst>
              <a:path w="39" h="1508" extrusionOk="0">
                <a:moveTo>
                  <a:pt x="1" y="1"/>
                </a:moveTo>
                <a:lnTo>
                  <a:pt x="1" y="1508"/>
                </a:lnTo>
                <a:lnTo>
                  <a:pt x="38" y="1489"/>
                </a:lnTo>
                <a:lnTo>
                  <a:pt x="38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289902" y="2340167"/>
            <a:ext cx="2676" cy="207168"/>
          </a:xfrm>
          <a:custGeom>
            <a:avLst/>
            <a:gdLst/>
            <a:ahLst/>
            <a:cxnLst/>
            <a:rect l="l" t="t" r="r" b="b"/>
            <a:pathLst>
              <a:path w="19" h="1471" extrusionOk="0">
                <a:moveTo>
                  <a:pt x="0" y="0"/>
                </a:moveTo>
                <a:lnTo>
                  <a:pt x="0" y="1470"/>
                </a:lnTo>
                <a:lnTo>
                  <a:pt x="19" y="145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292437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1" y="1"/>
                </a:moveTo>
                <a:lnTo>
                  <a:pt x="1" y="1434"/>
                </a:lnTo>
                <a:lnTo>
                  <a:pt x="19" y="141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295112" y="2345378"/>
            <a:ext cx="2817" cy="196746"/>
          </a:xfrm>
          <a:custGeom>
            <a:avLst/>
            <a:gdLst/>
            <a:ahLst/>
            <a:cxnLst/>
            <a:rect l="l" t="t" r="r" b="b"/>
            <a:pathLst>
              <a:path w="20" h="1397" extrusionOk="0">
                <a:moveTo>
                  <a:pt x="0" y="0"/>
                </a:moveTo>
                <a:lnTo>
                  <a:pt x="0" y="1396"/>
                </a:lnTo>
                <a:lnTo>
                  <a:pt x="19" y="137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297788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0" y="1"/>
                </a:moveTo>
                <a:lnTo>
                  <a:pt x="0" y="1360"/>
                </a:lnTo>
                <a:lnTo>
                  <a:pt x="19" y="1322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300323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" y="1"/>
                </a:moveTo>
                <a:lnTo>
                  <a:pt x="1" y="1303"/>
                </a:lnTo>
                <a:lnTo>
                  <a:pt x="19" y="1285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302999" y="2355800"/>
            <a:ext cx="5352" cy="175762"/>
          </a:xfrm>
          <a:custGeom>
            <a:avLst/>
            <a:gdLst/>
            <a:ahLst/>
            <a:cxnLst/>
            <a:rect l="l" t="t" r="r" b="b"/>
            <a:pathLst>
              <a:path w="38" h="1248" extrusionOk="0">
                <a:moveTo>
                  <a:pt x="0" y="1"/>
                </a:moveTo>
                <a:lnTo>
                  <a:pt x="0" y="1248"/>
                </a:lnTo>
                <a:lnTo>
                  <a:pt x="37" y="1229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7308210" y="2358475"/>
            <a:ext cx="2817" cy="170551"/>
          </a:xfrm>
          <a:custGeom>
            <a:avLst/>
            <a:gdLst/>
            <a:ahLst/>
            <a:cxnLst/>
            <a:rect l="l" t="t" r="r" b="b"/>
            <a:pathLst>
              <a:path w="20" h="1211" extrusionOk="0">
                <a:moveTo>
                  <a:pt x="0" y="0"/>
                </a:moveTo>
                <a:lnTo>
                  <a:pt x="0" y="1210"/>
                </a:lnTo>
                <a:lnTo>
                  <a:pt x="19" y="119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7310886" y="2361151"/>
            <a:ext cx="2676" cy="165199"/>
          </a:xfrm>
          <a:custGeom>
            <a:avLst/>
            <a:gdLst/>
            <a:ahLst/>
            <a:cxnLst/>
            <a:rect l="l" t="t" r="r" b="b"/>
            <a:pathLst>
              <a:path w="19" h="1173" extrusionOk="0">
                <a:moveTo>
                  <a:pt x="0" y="0"/>
                </a:moveTo>
                <a:lnTo>
                  <a:pt x="0" y="1173"/>
                </a:lnTo>
                <a:lnTo>
                  <a:pt x="19" y="115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7313421" y="2363686"/>
            <a:ext cx="2817" cy="159989"/>
          </a:xfrm>
          <a:custGeom>
            <a:avLst/>
            <a:gdLst/>
            <a:ahLst/>
            <a:cxnLst/>
            <a:rect l="l" t="t" r="r" b="b"/>
            <a:pathLst>
              <a:path w="20" h="1136" extrusionOk="0">
                <a:moveTo>
                  <a:pt x="1" y="1"/>
                </a:moveTo>
                <a:lnTo>
                  <a:pt x="1" y="1136"/>
                </a:lnTo>
                <a:lnTo>
                  <a:pt x="19" y="1117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7316097" y="2366362"/>
            <a:ext cx="2676" cy="154778"/>
          </a:xfrm>
          <a:custGeom>
            <a:avLst/>
            <a:gdLst/>
            <a:ahLst/>
            <a:cxnLst/>
            <a:rect l="l" t="t" r="r" b="b"/>
            <a:pathLst>
              <a:path w="19" h="1099" extrusionOk="0">
                <a:moveTo>
                  <a:pt x="0" y="0"/>
                </a:moveTo>
                <a:lnTo>
                  <a:pt x="0" y="1098"/>
                </a:lnTo>
                <a:lnTo>
                  <a:pt x="19" y="1061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318632" y="2368897"/>
            <a:ext cx="2817" cy="147032"/>
          </a:xfrm>
          <a:custGeom>
            <a:avLst/>
            <a:gdLst/>
            <a:ahLst/>
            <a:cxnLst/>
            <a:rect l="l" t="t" r="r" b="b"/>
            <a:pathLst>
              <a:path w="20" h="1044" extrusionOk="0">
                <a:moveTo>
                  <a:pt x="1" y="1"/>
                </a:moveTo>
                <a:lnTo>
                  <a:pt x="1" y="1043"/>
                </a:lnTo>
                <a:lnTo>
                  <a:pt x="20" y="1024"/>
                </a:lnTo>
                <a:lnTo>
                  <a:pt x="20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321308" y="2374249"/>
            <a:ext cx="5352" cy="139004"/>
          </a:xfrm>
          <a:custGeom>
            <a:avLst/>
            <a:gdLst/>
            <a:ahLst/>
            <a:cxnLst/>
            <a:rect l="l" t="t" r="r" b="b"/>
            <a:pathLst>
              <a:path w="38" h="987" extrusionOk="0">
                <a:moveTo>
                  <a:pt x="1" y="0"/>
                </a:moveTo>
                <a:lnTo>
                  <a:pt x="1" y="986"/>
                </a:lnTo>
                <a:lnTo>
                  <a:pt x="38" y="96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7326518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1" y="1"/>
                </a:moveTo>
                <a:lnTo>
                  <a:pt x="1" y="950"/>
                </a:lnTo>
                <a:lnTo>
                  <a:pt x="19" y="93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7329194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0" y="0"/>
                </a:moveTo>
                <a:lnTo>
                  <a:pt x="0" y="912"/>
                </a:lnTo>
                <a:lnTo>
                  <a:pt x="19" y="89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331729" y="2381995"/>
            <a:ext cx="2817" cy="123371"/>
          </a:xfrm>
          <a:custGeom>
            <a:avLst/>
            <a:gdLst/>
            <a:ahLst/>
            <a:cxnLst/>
            <a:rect l="l" t="t" r="r" b="b"/>
            <a:pathLst>
              <a:path w="20" h="876" extrusionOk="0">
                <a:moveTo>
                  <a:pt x="1" y="1"/>
                </a:moveTo>
                <a:lnTo>
                  <a:pt x="1" y="876"/>
                </a:lnTo>
                <a:lnTo>
                  <a:pt x="20" y="857"/>
                </a:lnTo>
                <a:lnTo>
                  <a:pt x="20" y="20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7334405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" y="1"/>
                </a:moveTo>
                <a:lnTo>
                  <a:pt x="1" y="838"/>
                </a:lnTo>
                <a:lnTo>
                  <a:pt x="19" y="80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7337081" y="2387346"/>
            <a:ext cx="2676" cy="110133"/>
          </a:xfrm>
          <a:custGeom>
            <a:avLst/>
            <a:gdLst/>
            <a:ahLst/>
            <a:cxnLst/>
            <a:rect l="l" t="t" r="r" b="b"/>
            <a:pathLst>
              <a:path w="19" h="782" extrusionOk="0">
                <a:moveTo>
                  <a:pt x="0" y="0"/>
                </a:moveTo>
                <a:lnTo>
                  <a:pt x="0" y="782"/>
                </a:lnTo>
                <a:lnTo>
                  <a:pt x="19" y="763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7339616" y="2392557"/>
            <a:ext cx="5493" cy="102387"/>
          </a:xfrm>
          <a:custGeom>
            <a:avLst/>
            <a:gdLst/>
            <a:ahLst/>
            <a:cxnLst/>
            <a:rect l="l" t="t" r="r" b="b"/>
            <a:pathLst>
              <a:path w="39" h="727" extrusionOk="0">
                <a:moveTo>
                  <a:pt x="1" y="0"/>
                </a:moveTo>
                <a:lnTo>
                  <a:pt x="1" y="726"/>
                </a:lnTo>
                <a:lnTo>
                  <a:pt x="38" y="70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7344968" y="2395092"/>
            <a:ext cx="2676" cy="97176"/>
          </a:xfrm>
          <a:custGeom>
            <a:avLst/>
            <a:gdLst/>
            <a:ahLst/>
            <a:cxnLst/>
            <a:rect l="l" t="t" r="r" b="b"/>
            <a:pathLst>
              <a:path w="19" h="690" extrusionOk="0">
                <a:moveTo>
                  <a:pt x="0" y="1"/>
                </a:moveTo>
                <a:lnTo>
                  <a:pt x="0" y="690"/>
                </a:lnTo>
                <a:lnTo>
                  <a:pt x="19" y="671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7347503" y="2397768"/>
            <a:ext cx="2817" cy="91824"/>
          </a:xfrm>
          <a:custGeom>
            <a:avLst/>
            <a:gdLst/>
            <a:ahLst/>
            <a:cxnLst/>
            <a:rect l="l" t="t" r="r" b="b"/>
            <a:pathLst>
              <a:path w="20" h="652" extrusionOk="0">
                <a:moveTo>
                  <a:pt x="1" y="1"/>
                </a:moveTo>
                <a:lnTo>
                  <a:pt x="1" y="652"/>
                </a:lnTo>
                <a:lnTo>
                  <a:pt x="19" y="63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350178" y="2400444"/>
            <a:ext cx="2676" cy="86614"/>
          </a:xfrm>
          <a:custGeom>
            <a:avLst/>
            <a:gdLst/>
            <a:ahLst/>
            <a:cxnLst/>
            <a:rect l="l" t="t" r="r" b="b"/>
            <a:pathLst>
              <a:path w="19" h="615" extrusionOk="0">
                <a:moveTo>
                  <a:pt x="0" y="0"/>
                </a:moveTo>
                <a:lnTo>
                  <a:pt x="0" y="614"/>
                </a:lnTo>
                <a:lnTo>
                  <a:pt x="19" y="59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7352713" y="2402979"/>
            <a:ext cx="2817" cy="81403"/>
          </a:xfrm>
          <a:custGeom>
            <a:avLst/>
            <a:gdLst/>
            <a:ahLst/>
            <a:cxnLst/>
            <a:rect l="l" t="t" r="r" b="b"/>
            <a:pathLst>
              <a:path w="20" h="578" extrusionOk="0">
                <a:moveTo>
                  <a:pt x="1" y="1"/>
                </a:moveTo>
                <a:lnTo>
                  <a:pt x="1" y="578"/>
                </a:lnTo>
                <a:lnTo>
                  <a:pt x="19" y="54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7355389" y="2405655"/>
            <a:ext cx="2817" cy="73516"/>
          </a:xfrm>
          <a:custGeom>
            <a:avLst/>
            <a:gdLst/>
            <a:ahLst/>
            <a:cxnLst/>
            <a:rect l="l" t="t" r="r" b="b"/>
            <a:pathLst>
              <a:path w="20" h="522" extrusionOk="0">
                <a:moveTo>
                  <a:pt x="0" y="0"/>
                </a:moveTo>
                <a:lnTo>
                  <a:pt x="0" y="522"/>
                </a:lnTo>
                <a:lnTo>
                  <a:pt x="19" y="503"/>
                </a:lnTo>
                <a:lnTo>
                  <a:pt x="19" y="3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7358065" y="2410866"/>
            <a:ext cx="5352" cy="65629"/>
          </a:xfrm>
          <a:custGeom>
            <a:avLst/>
            <a:gdLst/>
            <a:ahLst/>
            <a:cxnLst/>
            <a:rect l="l" t="t" r="r" b="b"/>
            <a:pathLst>
              <a:path w="38" h="466" extrusionOk="0">
                <a:moveTo>
                  <a:pt x="0" y="1"/>
                </a:moveTo>
                <a:lnTo>
                  <a:pt x="0" y="466"/>
                </a:lnTo>
                <a:lnTo>
                  <a:pt x="37" y="447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7363276" y="2413541"/>
            <a:ext cx="2676" cy="60418"/>
          </a:xfrm>
          <a:custGeom>
            <a:avLst/>
            <a:gdLst/>
            <a:ahLst/>
            <a:cxnLst/>
            <a:rect l="l" t="t" r="r" b="b"/>
            <a:pathLst>
              <a:path w="19" h="429" extrusionOk="0">
                <a:moveTo>
                  <a:pt x="0" y="0"/>
                </a:moveTo>
                <a:lnTo>
                  <a:pt x="0" y="428"/>
                </a:lnTo>
                <a:lnTo>
                  <a:pt x="19" y="410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7365811" y="2416076"/>
            <a:ext cx="2817" cy="55207"/>
          </a:xfrm>
          <a:custGeom>
            <a:avLst/>
            <a:gdLst/>
            <a:ahLst/>
            <a:cxnLst/>
            <a:rect l="l" t="t" r="r" b="b"/>
            <a:pathLst>
              <a:path w="20" h="392" extrusionOk="0">
                <a:moveTo>
                  <a:pt x="1" y="1"/>
                </a:moveTo>
                <a:lnTo>
                  <a:pt x="1" y="392"/>
                </a:lnTo>
                <a:lnTo>
                  <a:pt x="20" y="37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7368487" y="2418752"/>
            <a:ext cx="2817" cy="49996"/>
          </a:xfrm>
          <a:custGeom>
            <a:avLst/>
            <a:gdLst/>
            <a:ahLst/>
            <a:cxnLst/>
            <a:rect l="l" t="t" r="r" b="b"/>
            <a:pathLst>
              <a:path w="20" h="355" extrusionOk="0">
                <a:moveTo>
                  <a:pt x="1" y="0"/>
                </a:moveTo>
                <a:lnTo>
                  <a:pt x="1" y="354"/>
                </a:lnTo>
                <a:lnTo>
                  <a:pt x="19" y="33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371163" y="2421428"/>
            <a:ext cx="2676" cy="44645"/>
          </a:xfrm>
          <a:custGeom>
            <a:avLst/>
            <a:gdLst/>
            <a:ahLst/>
            <a:cxnLst/>
            <a:rect l="l" t="t" r="r" b="b"/>
            <a:pathLst>
              <a:path w="19" h="317" extrusionOk="0">
                <a:moveTo>
                  <a:pt x="0" y="0"/>
                </a:moveTo>
                <a:lnTo>
                  <a:pt x="0" y="316"/>
                </a:lnTo>
                <a:lnTo>
                  <a:pt x="19" y="279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373698" y="2423963"/>
            <a:ext cx="2817" cy="36899"/>
          </a:xfrm>
          <a:custGeom>
            <a:avLst/>
            <a:gdLst/>
            <a:ahLst/>
            <a:cxnLst/>
            <a:rect l="l" t="t" r="r" b="b"/>
            <a:pathLst>
              <a:path w="20" h="262" extrusionOk="0">
                <a:moveTo>
                  <a:pt x="1" y="1"/>
                </a:moveTo>
                <a:lnTo>
                  <a:pt x="1" y="261"/>
                </a:lnTo>
                <a:lnTo>
                  <a:pt x="19" y="243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7376374" y="2429174"/>
            <a:ext cx="5352" cy="29012"/>
          </a:xfrm>
          <a:custGeom>
            <a:avLst/>
            <a:gdLst/>
            <a:ahLst/>
            <a:cxnLst/>
            <a:rect l="l" t="t" r="r" b="b"/>
            <a:pathLst>
              <a:path w="38" h="206" extrusionOk="0">
                <a:moveTo>
                  <a:pt x="0" y="1"/>
                </a:moveTo>
                <a:lnTo>
                  <a:pt x="0" y="206"/>
                </a:lnTo>
                <a:lnTo>
                  <a:pt x="38" y="187"/>
                </a:lnTo>
                <a:lnTo>
                  <a:pt x="38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381584" y="2431850"/>
            <a:ext cx="2817" cy="23801"/>
          </a:xfrm>
          <a:custGeom>
            <a:avLst/>
            <a:gdLst/>
            <a:ahLst/>
            <a:cxnLst/>
            <a:rect l="l" t="t" r="r" b="b"/>
            <a:pathLst>
              <a:path w="20" h="169" extrusionOk="0">
                <a:moveTo>
                  <a:pt x="1" y="1"/>
                </a:moveTo>
                <a:lnTo>
                  <a:pt x="1" y="168"/>
                </a:lnTo>
                <a:lnTo>
                  <a:pt x="19" y="14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7384260" y="2434526"/>
            <a:ext cx="2676" cy="18449"/>
          </a:xfrm>
          <a:custGeom>
            <a:avLst/>
            <a:gdLst/>
            <a:ahLst/>
            <a:cxnLst/>
            <a:rect l="l" t="t" r="r" b="b"/>
            <a:pathLst>
              <a:path w="19" h="131" extrusionOk="0">
                <a:moveTo>
                  <a:pt x="0" y="0"/>
                </a:moveTo>
                <a:lnTo>
                  <a:pt x="0" y="130"/>
                </a:lnTo>
                <a:lnTo>
                  <a:pt x="19" y="11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7386795" y="2437061"/>
            <a:ext cx="2817" cy="13238"/>
          </a:xfrm>
          <a:custGeom>
            <a:avLst/>
            <a:gdLst/>
            <a:ahLst/>
            <a:cxnLst/>
            <a:rect l="l" t="t" r="r" b="b"/>
            <a:pathLst>
              <a:path w="20" h="94" extrusionOk="0">
                <a:moveTo>
                  <a:pt x="1" y="1"/>
                </a:moveTo>
                <a:lnTo>
                  <a:pt x="1" y="94"/>
                </a:lnTo>
                <a:lnTo>
                  <a:pt x="19" y="7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6928127" y="-153501"/>
            <a:ext cx="2872292" cy="2378232"/>
            <a:chOff x="2210400" y="2558550"/>
            <a:chExt cx="971025" cy="804000"/>
          </a:xfrm>
        </p:grpSpPr>
        <p:sp>
          <p:nvSpPr>
            <p:cNvPr id="102" name="Google Shape;102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6759101" y="683981"/>
            <a:ext cx="849356" cy="703259"/>
            <a:chOff x="2210400" y="2558550"/>
            <a:chExt cx="971025" cy="804000"/>
          </a:xfrm>
        </p:grpSpPr>
        <p:sp>
          <p:nvSpPr>
            <p:cNvPr id="111" name="Google Shape;111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5981081" y="902566"/>
            <a:ext cx="849275" cy="848250"/>
            <a:chOff x="2651171" y="2397773"/>
            <a:chExt cx="2099568" cy="2097033"/>
          </a:xfrm>
        </p:grpSpPr>
        <p:sp>
          <p:nvSpPr>
            <p:cNvPr id="120" name="Google Shape;120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8388278" y="3692803"/>
            <a:ext cx="1067211" cy="1065922"/>
            <a:chOff x="2651171" y="2397773"/>
            <a:chExt cx="2099568" cy="2097033"/>
          </a:xfrm>
        </p:grpSpPr>
        <p:sp>
          <p:nvSpPr>
            <p:cNvPr id="123" name="Google Shape;123;p2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5134360" y="1145509"/>
            <a:ext cx="4779359" cy="3901002"/>
            <a:chOff x="2556818" y="232872"/>
            <a:chExt cx="6486643" cy="5294519"/>
          </a:xfrm>
        </p:grpSpPr>
        <p:sp>
          <p:nvSpPr>
            <p:cNvPr id="127" name="Google Shape;127;p2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7"/>
          <p:cNvGrpSpPr/>
          <p:nvPr/>
        </p:nvGrpSpPr>
        <p:grpSpPr>
          <a:xfrm rot="10800000" flipH="1">
            <a:off x="-1215840" y="503176"/>
            <a:ext cx="2872823" cy="2439739"/>
            <a:chOff x="4665875" y="2808650"/>
            <a:chExt cx="993850" cy="844025"/>
          </a:xfrm>
        </p:grpSpPr>
        <p:sp>
          <p:nvSpPr>
            <p:cNvPr id="3612" name="Google Shape;361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7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7"/>
            <p:cNvSpPr/>
            <p:nvPr/>
          </p:nvSpPr>
          <p:spPr>
            <a:xfrm>
              <a:off x="5047532" y="3035061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7"/>
            <p:cNvSpPr/>
            <p:nvPr/>
          </p:nvSpPr>
          <p:spPr>
            <a:xfrm>
              <a:off x="5114532" y="3102061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9" name="Google Shape;3619;p57"/>
          <p:cNvGrpSpPr/>
          <p:nvPr/>
        </p:nvGrpSpPr>
        <p:grpSpPr>
          <a:xfrm rot="10800000" flipH="1">
            <a:off x="-309809" y="2691848"/>
            <a:ext cx="2872292" cy="2378232"/>
            <a:chOff x="2210400" y="2558550"/>
            <a:chExt cx="971025" cy="804000"/>
          </a:xfrm>
        </p:grpSpPr>
        <p:sp>
          <p:nvSpPr>
            <p:cNvPr id="3620" name="Google Shape;3620;p5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8" name="Google Shape;3628;p57"/>
          <p:cNvSpPr/>
          <p:nvPr/>
        </p:nvSpPr>
        <p:spPr>
          <a:xfrm rot="10800000" flipH="1">
            <a:off x="-94215" y="3081101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9" name="Google Shape;3629;p57"/>
          <p:cNvSpPr/>
          <p:nvPr/>
        </p:nvSpPr>
        <p:spPr>
          <a:xfrm>
            <a:off x="8316930" y="15112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0" name="Google Shape;3630;p57"/>
          <p:cNvSpPr/>
          <p:nvPr/>
        </p:nvSpPr>
        <p:spPr>
          <a:xfrm flipH="1">
            <a:off x="7508346" y="-117482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1" name="Google Shape;3631;p57"/>
          <p:cNvGrpSpPr/>
          <p:nvPr/>
        </p:nvGrpSpPr>
        <p:grpSpPr>
          <a:xfrm flipH="1">
            <a:off x="6947190" y="-119799"/>
            <a:ext cx="3563418" cy="3276021"/>
            <a:chOff x="4765450" y="2817950"/>
            <a:chExt cx="894275" cy="822150"/>
          </a:xfrm>
        </p:grpSpPr>
        <p:sp>
          <p:nvSpPr>
            <p:cNvPr id="3632" name="Google Shape;363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5449425" y="1593575"/>
            <a:ext cx="29988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subTitle" idx="1"/>
          </p:nvPr>
        </p:nvSpPr>
        <p:spPr>
          <a:xfrm>
            <a:off x="5449425" y="3203575"/>
            <a:ext cx="2998800" cy="6042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 idx="2" hasCustomPrompt="1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40" name="Google Shape;140;p3"/>
          <p:cNvGrpSpPr/>
          <p:nvPr/>
        </p:nvGrpSpPr>
        <p:grpSpPr>
          <a:xfrm rot="10800000" flipH="1">
            <a:off x="-1432565" y="-125795"/>
            <a:ext cx="4015313" cy="3884503"/>
            <a:chOff x="5440750" y="1669400"/>
            <a:chExt cx="971525" cy="939875"/>
          </a:xfrm>
        </p:grpSpPr>
        <p:sp>
          <p:nvSpPr>
            <p:cNvPr id="141" name="Google Shape;141;p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3"/>
          <p:cNvGrpSpPr/>
          <p:nvPr/>
        </p:nvGrpSpPr>
        <p:grpSpPr>
          <a:xfrm>
            <a:off x="1147477" y="2947974"/>
            <a:ext cx="2872292" cy="2378232"/>
            <a:chOff x="2210400" y="2558550"/>
            <a:chExt cx="971025" cy="804000"/>
          </a:xfrm>
        </p:grpSpPr>
        <p:sp>
          <p:nvSpPr>
            <p:cNvPr id="261" name="Google Shape;261;p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3"/>
          <p:cNvGrpSpPr/>
          <p:nvPr/>
        </p:nvGrpSpPr>
        <p:grpSpPr>
          <a:xfrm>
            <a:off x="1392756" y="169091"/>
            <a:ext cx="849275" cy="848250"/>
            <a:chOff x="2651171" y="2397773"/>
            <a:chExt cx="2099568" cy="2097033"/>
          </a:xfrm>
        </p:grpSpPr>
        <p:sp>
          <p:nvSpPr>
            <p:cNvPr id="270" name="Google Shape;270;p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4"/>
          <p:cNvGrpSpPr/>
          <p:nvPr/>
        </p:nvGrpSpPr>
        <p:grpSpPr>
          <a:xfrm rot="10800000">
            <a:off x="6602055" y="-771683"/>
            <a:ext cx="3587355" cy="3472182"/>
            <a:chOff x="2210400" y="2558550"/>
            <a:chExt cx="971025" cy="939850"/>
          </a:xfrm>
        </p:grpSpPr>
        <p:grpSp>
          <p:nvGrpSpPr>
            <p:cNvPr id="274" name="Google Shape;274;p4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275" name="Google Shape;275;p4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4"/>
            <p:cNvSpPr/>
            <p:nvPr/>
          </p:nvSpPr>
          <p:spPr>
            <a:xfrm>
              <a:off x="2937150" y="3007525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931550" y="3002400"/>
              <a:ext cx="161950" cy="161950"/>
            </a:xfrm>
            <a:custGeom>
              <a:avLst/>
              <a:gdLst/>
              <a:ahLst/>
              <a:cxnLst/>
              <a:rect l="l" t="t" r="r" b="b"/>
              <a:pathLst>
                <a:path w="6478" h="6478" extrusionOk="0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959950" y="3030325"/>
              <a:ext cx="105175" cy="105650"/>
            </a:xfrm>
            <a:custGeom>
              <a:avLst/>
              <a:gdLst/>
              <a:ahLst/>
              <a:cxnLst/>
              <a:rect l="l" t="t" r="r" b="b"/>
              <a:pathLst>
                <a:path w="4207" h="4226" extrusionOk="0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8301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830600" y="2949825"/>
              <a:ext cx="950" cy="2350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831525" y="2949375"/>
              <a:ext cx="500" cy="3275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832000" y="2948900"/>
              <a:ext cx="475" cy="4225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832450" y="2948425"/>
              <a:ext cx="500" cy="5150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832925" y="2947500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833375" y="2947050"/>
              <a:ext cx="500" cy="792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833850" y="2946575"/>
              <a:ext cx="950" cy="8875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83477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835250" y="2945650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835725" y="2945175"/>
              <a:ext cx="475" cy="11650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8361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836650" y="2943775"/>
              <a:ext cx="475" cy="14450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2837100" y="2943325"/>
              <a:ext cx="975" cy="15375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838050" y="2942850"/>
              <a:ext cx="475" cy="16300"/>
            </a:xfrm>
            <a:custGeom>
              <a:avLst/>
              <a:gdLst/>
              <a:ahLst/>
              <a:cxnLst/>
              <a:rect l="l" t="t" r="r" b="b"/>
              <a:pathLst>
                <a:path w="19" h="652" extrusionOk="0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2838500" y="2942375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2838975" y="2941925"/>
              <a:ext cx="475" cy="18175"/>
            </a:xfrm>
            <a:custGeom>
              <a:avLst/>
              <a:gdLst/>
              <a:ahLst/>
              <a:cxnLst/>
              <a:rect l="l" t="t" r="r" b="b"/>
              <a:pathLst>
                <a:path w="19" h="727" extrusionOk="0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839425" y="2941000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83990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840375" y="2940050"/>
              <a:ext cx="950" cy="21900"/>
            </a:xfrm>
            <a:custGeom>
              <a:avLst/>
              <a:gdLst/>
              <a:ahLst/>
              <a:cxnLst/>
              <a:rect l="l" t="t" r="r" b="b"/>
              <a:pathLst>
                <a:path w="38" h="876" extrusionOk="0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841300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28417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2842225" y="2938675"/>
              <a:ext cx="500" cy="24675"/>
            </a:xfrm>
            <a:custGeom>
              <a:avLst/>
              <a:gdLst/>
              <a:ahLst/>
              <a:cxnLst/>
              <a:rect l="l" t="t" r="r" b="b"/>
              <a:pathLst>
                <a:path w="20" h="987" extrusionOk="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2842700" y="2937725"/>
              <a:ext cx="475" cy="26100"/>
            </a:xfrm>
            <a:custGeom>
              <a:avLst/>
              <a:gdLst/>
              <a:ahLst/>
              <a:cxnLst/>
              <a:rect l="l" t="t" r="r" b="b"/>
              <a:pathLst>
                <a:path w="19" h="1044" extrusionOk="0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2843150" y="2937275"/>
              <a:ext cx="500" cy="27475"/>
            </a:xfrm>
            <a:custGeom>
              <a:avLst/>
              <a:gdLst/>
              <a:ahLst/>
              <a:cxnLst/>
              <a:rect l="l" t="t" r="r" b="b"/>
              <a:pathLst>
                <a:path w="20" h="1099" extrusionOk="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2843625" y="2936800"/>
              <a:ext cx="950" cy="28400"/>
            </a:xfrm>
            <a:custGeom>
              <a:avLst/>
              <a:gdLst/>
              <a:ahLst/>
              <a:cxnLst/>
              <a:rect l="l" t="t" r="r" b="b"/>
              <a:pathLst>
                <a:path w="38" h="1136" extrusionOk="0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2844550" y="2936350"/>
              <a:ext cx="500" cy="29325"/>
            </a:xfrm>
            <a:custGeom>
              <a:avLst/>
              <a:gdLst/>
              <a:ahLst/>
              <a:cxnLst/>
              <a:rect l="l" t="t" r="r" b="b"/>
              <a:pathLst>
                <a:path w="20" h="1173" extrusionOk="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2845025" y="2935875"/>
              <a:ext cx="475" cy="30275"/>
            </a:xfrm>
            <a:custGeom>
              <a:avLst/>
              <a:gdLst/>
              <a:ahLst/>
              <a:cxnLst/>
              <a:rect l="l" t="t" r="r" b="b"/>
              <a:pathLst>
                <a:path w="19" h="1211" extrusionOk="0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2845475" y="2935400"/>
              <a:ext cx="500" cy="31200"/>
            </a:xfrm>
            <a:custGeom>
              <a:avLst/>
              <a:gdLst/>
              <a:ahLst/>
              <a:cxnLst/>
              <a:rect l="l" t="t" r="r" b="b"/>
              <a:pathLst>
                <a:path w="20" h="1248" extrusionOk="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284595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2846425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2846875" y="2933550"/>
              <a:ext cx="950" cy="34925"/>
            </a:xfrm>
            <a:custGeom>
              <a:avLst/>
              <a:gdLst/>
              <a:ahLst/>
              <a:cxnLst/>
              <a:rect l="l" t="t" r="r" b="b"/>
              <a:pathLst>
                <a:path w="38" h="1397" extrusionOk="0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28478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2848275" y="2932625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2848750" y="2932150"/>
              <a:ext cx="475" cy="37700"/>
            </a:xfrm>
            <a:custGeom>
              <a:avLst/>
              <a:gdLst/>
              <a:ahLst/>
              <a:cxnLst/>
              <a:rect l="l" t="t" r="r" b="b"/>
              <a:pathLst>
                <a:path w="19" h="1508" extrusionOk="0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2849200" y="2931225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2849675" y="2930750"/>
              <a:ext cx="475" cy="40500"/>
            </a:xfrm>
            <a:custGeom>
              <a:avLst/>
              <a:gdLst/>
              <a:ahLst/>
              <a:cxnLst/>
              <a:rect l="l" t="t" r="r" b="b"/>
              <a:pathLst>
                <a:path w="19" h="1620" extrusionOk="0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2850125" y="2930300"/>
              <a:ext cx="975" cy="41425"/>
            </a:xfrm>
            <a:custGeom>
              <a:avLst/>
              <a:gdLst/>
              <a:ahLst/>
              <a:cxnLst/>
              <a:rect l="l" t="t" r="r" b="b"/>
              <a:pathLst>
                <a:path w="39" h="1657" extrusionOk="0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2851075" y="2929825"/>
              <a:ext cx="475" cy="42375"/>
            </a:xfrm>
            <a:custGeom>
              <a:avLst/>
              <a:gdLst/>
              <a:ahLst/>
              <a:cxnLst/>
              <a:rect l="l" t="t" r="r" b="b"/>
              <a:pathLst>
                <a:path w="19" h="1695" extrusionOk="0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285152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2852000" y="2928900"/>
              <a:ext cx="475" cy="44225"/>
            </a:xfrm>
            <a:custGeom>
              <a:avLst/>
              <a:gdLst/>
              <a:ahLst/>
              <a:cxnLst/>
              <a:rect l="l" t="t" r="r" b="b"/>
              <a:pathLst>
                <a:path w="19" h="1769" extrusionOk="0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2852475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28529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2853400" y="2927025"/>
              <a:ext cx="950" cy="47950"/>
            </a:xfrm>
            <a:custGeom>
              <a:avLst/>
              <a:gdLst/>
              <a:ahLst/>
              <a:cxnLst/>
              <a:rect l="l" t="t" r="r" b="b"/>
              <a:pathLst>
                <a:path w="38" h="1918" extrusionOk="0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2854325" y="2926575"/>
              <a:ext cx="500" cy="48875"/>
            </a:xfrm>
            <a:custGeom>
              <a:avLst/>
              <a:gdLst/>
              <a:ahLst/>
              <a:cxnLst/>
              <a:rect l="l" t="t" r="r" b="b"/>
              <a:pathLst>
                <a:path w="20" h="1955" extrusionOk="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2854800" y="2926100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2855250" y="2925625"/>
              <a:ext cx="500" cy="50750"/>
            </a:xfrm>
            <a:custGeom>
              <a:avLst/>
              <a:gdLst/>
              <a:ahLst/>
              <a:cxnLst/>
              <a:rect l="l" t="t" r="r" b="b"/>
              <a:pathLst>
                <a:path w="20" h="2030" extrusionOk="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2855725" y="2924700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2856175" y="2924250"/>
              <a:ext cx="500" cy="53525"/>
            </a:xfrm>
            <a:custGeom>
              <a:avLst/>
              <a:gdLst/>
              <a:ahLst/>
              <a:cxnLst/>
              <a:rect l="l" t="t" r="r" b="b"/>
              <a:pathLst>
                <a:path w="20" h="2141" extrusionOk="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2856650" y="2923775"/>
              <a:ext cx="950" cy="54450"/>
            </a:xfrm>
            <a:custGeom>
              <a:avLst/>
              <a:gdLst/>
              <a:ahLst/>
              <a:cxnLst/>
              <a:rect l="l" t="t" r="r" b="b"/>
              <a:pathLst>
                <a:path w="38" h="2178" extrusionOk="0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2857575" y="2923300"/>
              <a:ext cx="500" cy="55400"/>
            </a:xfrm>
            <a:custGeom>
              <a:avLst/>
              <a:gdLst/>
              <a:ahLst/>
              <a:cxnLst/>
              <a:rect l="l" t="t" r="r" b="b"/>
              <a:pathLst>
                <a:path w="20" h="2216" extrusionOk="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2858050" y="2922850"/>
              <a:ext cx="475" cy="56325"/>
            </a:xfrm>
            <a:custGeom>
              <a:avLst/>
              <a:gdLst/>
              <a:ahLst/>
              <a:cxnLst/>
              <a:rect l="l" t="t" r="r" b="b"/>
              <a:pathLst>
                <a:path w="19" h="2253" extrusionOk="0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2858500" y="2922375"/>
              <a:ext cx="500" cy="57250"/>
            </a:xfrm>
            <a:custGeom>
              <a:avLst/>
              <a:gdLst/>
              <a:ahLst/>
              <a:cxnLst/>
              <a:rect l="l" t="t" r="r" b="b"/>
              <a:pathLst>
                <a:path w="20" h="2290" extrusionOk="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2858975" y="2921925"/>
              <a:ext cx="500" cy="58175"/>
            </a:xfrm>
            <a:custGeom>
              <a:avLst/>
              <a:gdLst/>
              <a:ahLst/>
              <a:cxnLst/>
              <a:rect l="l" t="t" r="r" b="b"/>
              <a:pathLst>
                <a:path w="20" h="2327" extrusionOk="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2859450" y="2922375"/>
              <a:ext cx="475" cy="57250"/>
            </a:xfrm>
            <a:custGeom>
              <a:avLst/>
              <a:gdLst/>
              <a:ahLst/>
              <a:cxnLst/>
              <a:rect l="l" t="t" r="r" b="b"/>
              <a:pathLst>
                <a:path w="19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2859900" y="2922850"/>
              <a:ext cx="950" cy="56325"/>
            </a:xfrm>
            <a:custGeom>
              <a:avLst/>
              <a:gdLst/>
              <a:ahLst/>
              <a:cxnLst/>
              <a:rect l="l" t="t" r="r" b="b"/>
              <a:pathLst>
                <a:path w="38" h="2253" extrusionOk="0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2860850" y="2923300"/>
              <a:ext cx="475" cy="55400"/>
            </a:xfrm>
            <a:custGeom>
              <a:avLst/>
              <a:gdLst/>
              <a:ahLst/>
              <a:cxnLst/>
              <a:rect l="l" t="t" r="r" b="b"/>
              <a:pathLst>
                <a:path w="19" h="2216" extrusionOk="0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2861300" y="2923775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2861775" y="2924250"/>
              <a:ext cx="475" cy="53525"/>
            </a:xfrm>
            <a:custGeom>
              <a:avLst/>
              <a:gdLst/>
              <a:ahLst/>
              <a:cxnLst/>
              <a:rect l="l" t="t" r="r" b="b"/>
              <a:pathLst>
                <a:path w="19" h="2141" extrusionOk="0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2862225" y="2924700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2862700" y="2925625"/>
              <a:ext cx="950" cy="50750"/>
            </a:xfrm>
            <a:custGeom>
              <a:avLst/>
              <a:gdLst/>
              <a:ahLst/>
              <a:cxnLst/>
              <a:rect l="l" t="t" r="r" b="b"/>
              <a:pathLst>
                <a:path w="38" h="2030" extrusionOk="0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2863625" y="2926100"/>
              <a:ext cx="500" cy="49800"/>
            </a:xfrm>
            <a:custGeom>
              <a:avLst/>
              <a:gdLst/>
              <a:ahLst/>
              <a:cxnLst/>
              <a:rect l="l" t="t" r="r" b="b"/>
              <a:pathLst>
                <a:path w="20" h="1992" extrusionOk="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2864100" y="2926575"/>
              <a:ext cx="475" cy="48875"/>
            </a:xfrm>
            <a:custGeom>
              <a:avLst/>
              <a:gdLst/>
              <a:ahLst/>
              <a:cxnLst/>
              <a:rect l="l" t="t" r="r" b="b"/>
              <a:pathLst>
                <a:path w="19" h="1955" extrusionOk="0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2864550" y="2927025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28650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865500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2865950" y="2928900"/>
              <a:ext cx="950" cy="44225"/>
            </a:xfrm>
            <a:custGeom>
              <a:avLst/>
              <a:gdLst/>
              <a:ahLst/>
              <a:cxnLst/>
              <a:rect l="l" t="t" r="r" b="b"/>
              <a:pathLst>
                <a:path w="38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286687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867350" y="2929825"/>
              <a:ext cx="500" cy="42375"/>
            </a:xfrm>
            <a:custGeom>
              <a:avLst/>
              <a:gdLst/>
              <a:ahLst/>
              <a:cxnLst/>
              <a:rect l="l" t="t" r="r" b="b"/>
              <a:pathLst>
                <a:path w="20" h="1695" extrusionOk="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867825" y="2930300"/>
              <a:ext cx="475" cy="41425"/>
            </a:xfrm>
            <a:custGeom>
              <a:avLst/>
              <a:gdLst/>
              <a:ahLst/>
              <a:cxnLst/>
              <a:rect l="l" t="t" r="r" b="b"/>
              <a:pathLst>
                <a:path w="19" h="1657" extrusionOk="0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2868275" y="2930750"/>
              <a:ext cx="500" cy="40500"/>
            </a:xfrm>
            <a:custGeom>
              <a:avLst/>
              <a:gdLst/>
              <a:ahLst/>
              <a:cxnLst/>
              <a:rect l="l" t="t" r="r" b="b"/>
              <a:pathLst>
                <a:path w="20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868750" y="2931225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869200" y="2932150"/>
              <a:ext cx="975" cy="37700"/>
            </a:xfrm>
            <a:custGeom>
              <a:avLst/>
              <a:gdLst/>
              <a:ahLst/>
              <a:cxnLst/>
              <a:rect l="l" t="t" r="r" b="b"/>
              <a:pathLst>
                <a:path w="39" h="1508" extrusionOk="0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870150" y="2932625"/>
              <a:ext cx="475" cy="36775"/>
            </a:xfrm>
            <a:custGeom>
              <a:avLst/>
              <a:gdLst/>
              <a:ahLst/>
              <a:cxnLst/>
              <a:rect l="l" t="t" r="r" b="b"/>
              <a:pathLst>
                <a:path w="19" h="1471" extrusionOk="0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28706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871075" y="2933550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871550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287200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2872475" y="2935400"/>
              <a:ext cx="950" cy="31200"/>
            </a:xfrm>
            <a:custGeom>
              <a:avLst/>
              <a:gdLst/>
              <a:ahLst/>
              <a:cxnLst/>
              <a:rect l="l" t="t" r="r" b="b"/>
              <a:pathLst>
                <a:path w="38" h="1248" extrusionOk="0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2873400" y="2935875"/>
              <a:ext cx="500" cy="30275"/>
            </a:xfrm>
            <a:custGeom>
              <a:avLst/>
              <a:gdLst/>
              <a:ahLst/>
              <a:cxnLst/>
              <a:rect l="l" t="t" r="r" b="b"/>
              <a:pathLst>
                <a:path w="20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2873875" y="2936350"/>
              <a:ext cx="475" cy="29325"/>
            </a:xfrm>
            <a:custGeom>
              <a:avLst/>
              <a:gdLst/>
              <a:ahLst/>
              <a:cxnLst/>
              <a:rect l="l" t="t" r="r" b="b"/>
              <a:pathLst>
                <a:path w="19" h="1173" extrusionOk="0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2874325" y="2936800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2874800" y="2937275"/>
              <a:ext cx="475" cy="27475"/>
            </a:xfrm>
            <a:custGeom>
              <a:avLst/>
              <a:gdLst/>
              <a:ahLst/>
              <a:cxnLst/>
              <a:rect l="l" t="t" r="r" b="b"/>
              <a:pathLst>
                <a:path w="19" h="1099" extrusionOk="0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2875250" y="2937725"/>
              <a:ext cx="500" cy="26100"/>
            </a:xfrm>
            <a:custGeom>
              <a:avLst/>
              <a:gdLst/>
              <a:ahLst/>
              <a:cxnLst/>
              <a:rect l="l" t="t" r="r" b="b"/>
              <a:pathLst>
                <a:path w="20" h="1044" extrusionOk="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2875725" y="2938675"/>
              <a:ext cx="950" cy="24675"/>
            </a:xfrm>
            <a:custGeom>
              <a:avLst/>
              <a:gdLst/>
              <a:ahLst/>
              <a:cxnLst/>
              <a:rect l="l" t="t" r="r" b="b"/>
              <a:pathLst>
                <a:path w="38" h="987" extrusionOk="0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28766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2877125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2877575" y="2940050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287805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2878525" y="2941000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2878975" y="2941925"/>
              <a:ext cx="975" cy="18175"/>
            </a:xfrm>
            <a:custGeom>
              <a:avLst/>
              <a:gdLst/>
              <a:ahLst/>
              <a:cxnLst/>
              <a:rect l="l" t="t" r="r" b="b"/>
              <a:pathLst>
                <a:path w="39" h="727" extrusionOk="0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2879925" y="2942375"/>
              <a:ext cx="475" cy="17250"/>
            </a:xfrm>
            <a:custGeom>
              <a:avLst/>
              <a:gdLst/>
              <a:ahLst/>
              <a:cxnLst/>
              <a:rect l="l" t="t" r="r" b="b"/>
              <a:pathLst>
                <a:path w="19" h="690" extrusionOk="0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2880375" y="2942850"/>
              <a:ext cx="500" cy="16300"/>
            </a:xfrm>
            <a:custGeom>
              <a:avLst/>
              <a:gdLst/>
              <a:ahLst/>
              <a:cxnLst/>
              <a:rect l="l" t="t" r="r" b="b"/>
              <a:pathLst>
                <a:path w="20" h="652" extrusionOk="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2880850" y="2943325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2881300" y="2943775"/>
              <a:ext cx="500" cy="14450"/>
            </a:xfrm>
            <a:custGeom>
              <a:avLst/>
              <a:gdLst/>
              <a:ahLst/>
              <a:cxnLst/>
              <a:rect l="l" t="t" r="r" b="b"/>
              <a:pathLst>
                <a:path w="2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28817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2882250" y="2945175"/>
              <a:ext cx="950" cy="11650"/>
            </a:xfrm>
            <a:custGeom>
              <a:avLst/>
              <a:gdLst/>
              <a:ahLst/>
              <a:cxnLst/>
              <a:rect l="l" t="t" r="r" b="b"/>
              <a:pathLst>
                <a:path w="38" h="466" extrusionOk="0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2883175" y="2945650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288362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2884100" y="2946575"/>
              <a:ext cx="500" cy="8875"/>
            </a:xfrm>
            <a:custGeom>
              <a:avLst/>
              <a:gdLst/>
              <a:ahLst/>
              <a:cxnLst/>
              <a:rect l="l" t="t" r="r" b="b"/>
              <a:pathLst>
                <a:path w="20" h="355" extrusionOk="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2884575" y="2947050"/>
              <a:ext cx="475" cy="7925"/>
            </a:xfrm>
            <a:custGeom>
              <a:avLst/>
              <a:gdLst/>
              <a:ahLst/>
              <a:cxnLst/>
              <a:rect l="l" t="t" r="r" b="b"/>
              <a:pathLst>
                <a:path w="19" h="317" extrusionOk="0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2885025" y="2947500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2885500" y="2948425"/>
              <a:ext cx="950" cy="5150"/>
            </a:xfrm>
            <a:custGeom>
              <a:avLst/>
              <a:gdLst/>
              <a:ahLst/>
              <a:cxnLst/>
              <a:rect l="l" t="t" r="r" b="b"/>
              <a:pathLst>
                <a:path w="38" h="206" extrusionOk="0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2886425" y="2948900"/>
              <a:ext cx="500" cy="4225"/>
            </a:xfrm>
            <a:custGeom>
              <a:avLst/>
              <a:gdLst/>
              <a:ahLst/>
              <a:cxnLst/>
              <a:rect l="l" t="t" r="r" b="b"/>
              <a:pathLst>
                <a:path w="20" h="169" extrusionOk="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2886900" y="2949375"/>
              <a:ext cx="475" cy="3275"/>
            </a:xfrm>
            <a:custGeom>
              <a:avLst/>
              <a:gdLst/>
              <a:ahLst/>
              <a:cxnLst/>
              <a:rect l="l" t="t" r="r" b="b"/>
              <a:pathLst>
                <a:path w="19" h="131" extrusionOk="0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2887350" y="2949825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28878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2544000" y="3188975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4"/>
          <p:cNvSpPr txBox="1">
            <a:spLocks noGrp="1"/>
          </p:cNvSpPr>
          <p:nvPr>
            <p:ph type="body" idx="1"/>
          </p:nvPr>
        </p:nvSpPr>
        <p:spPr>
          <a:xfrm>
            <a:off x="713225" y="1282050"/>
            <a:ext cx="7717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9"/>
          <p:cNvSpPr txBox="1">
            <a:spLocks noGrp="1"/>
          </p:cNvSpPr>
          <p:nvPr>
            <p:ph type="title"/>
          </p:nvPr>
        </p:nvSpPr>
        <p:spPr>
          <a:xfrm>
            <a:off x="732275" y="1210763"/>
            <a:ext cx="50679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59" name="Google Shape;959;p9"/>
          <p:cNvSpPr txBox="1">
            <a:spLocks noGrp="1"/>
          </p:cNvSpPr>
          <p:nvPr>
            <p:ph type="subTitle" idx="1"/>
          </p:nvPr>
        </p:nvSpPr>
        <p:spPr>
          <a:xfrm>
            <a:off x="713225" y="2567813"/>
            <a:ext cx="51060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960" name="Google Shape;960;p9"/>
          <p:cNvGrpSpPr/>
          <p:nvPr/>
        </p:nvGrpSpPr>
        <p:grpSpPr>
          <a:xfrm>
            <a:off x="7407435" y="2879891"/>
            <a:ext cx="849275" cy="848250"/>
            <a:chOff x="8751122" y="1283566"/>
            <a:chExt cx="849275" cy="848250"/>
          </a:xfrm>
        </p:grpSpPr>
        <p:sp>
          <p:nvSpPr>
            <p:cNvPr id="961" name="Google Shape;961;p9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9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963" name="Google Shape;963;p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5" name="Google Shape;965;p9"/>
          <p:cNvGrpSpPr/>
          <p:nvPr/>
        </p:nvGrpSpPr>
        <p:grpSpPr>
          <a:xfrm flipH="1">
            <a:off x="5896360" y="1526509"/>
            <a:ext cx="4030417" cy="3337154"/>
            <a:chOff x="3573297" y="232872"/>
            <a:chExt cx="5470164" cy="4529254"/>
          </a:xfrm>
        </p:grpSpPr>
        <p:sp>
          <p:nvSpPr>
            <p:cNvPr id="966" name="Google Shape;966;p9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9"/>
          <p:cNvGrpSpPr/>
          <p:nvPr/>
        </p:nvGrpSpPr>
        <p:grpSpPr>
          <a:xfrm flipH="1">
            <a:off x="6009660" y="227499"/>
            <a:ext cx="2872292" cy="2378232"/>
            <a:chOff x="2210400" y="2558550"/>
            <a:chExt cx="971025" cy="804000"/>
          </a:xfrm>
        </p:grpSpPr>
        <p:sp>
          <p:nvSpPr>
            <p:cNvPr id="975" name="Google Shape;975;p9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3" name="Google Shape;983;p9"/>
          <p:cNvGrpSpPr/>
          <p:nvPr/>
        </p:nvGrpSpPr>
        <p:grpSpPr>
          <a:xfrm flipH="1">
            <a:off x="7973021" y="1064981"/>
            <a:ext cx="849356" cy="703259"/>
            <a:chOff x="2210400" y="2558550"/>
            <a:chExt cx="971025" cy="804000"/>
          </a:xfrm>
        </p:grpSpPr>
        <p:sp>
          <p:nvSpPr>
            <p:cNvPr id="984" name="Google Shape;984;p9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9"/>
          <p:cNvGrpSpPr/>
          <p:nvPr/>
        </p:nvGrpSpPr>
        <p:grpSpPr>
          <a:xfrm>
            <a:off x="8979722" y="1283566"/>
            <a:ext cx="849275" cy="848250"/>
            <a:chOff x="8751122" y="1283566"/>
            <a:chExt cx="849275" cy="848250"/>
          </a:xfrm>
        </p:grpSpPr>
        <p:sp>
          <p:nvSpPr>
            <p:cNvPr id="993" name="Google Shape;993;p9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4" name="Google Shape;994;p9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995" name="Google Shape;995;p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7" name="Google Shape;997;p9"/>
          <p:cNvSpPr/>
          <p:nvPr/>
        </p:nvSpPr>
        <p:spPr>
          <a:xfrm flipH="1">
            <a:off x="6112238" y="3643059"/>
            <a:ext cx="1284330" cy="128433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4"/>
          <p:cNvSpPr txBox="1">
            <a:spLocks noGrp="1"/>
          </p:cNvSpPr>
          <p:nvPr>
            <p:ph type="title"/>
          </p:nvPr>
        </p:nvSpPr>
        <p:spPr>
          <a:xfrm>
            <a:off x="1405500" y="2252400"/>
            <a:ext cx="41994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24" name="Google Shape;1324;p14"/>
          <p:cNvSpPr txBox="1">
            <a:spLocks noGrp="1"/>
          </p:cNvSpPr>
          <p:nvPr>
            <p:ph type="subTitle" idx="1"/>
          </p:nvPr>
        </p:nvSpPr>
        <p:spPr>
          <a:xfrm>
            <a:off x="1405500" y="3833475"/>
            <a:ext cx="4199400" cy="536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5" name="Google Shape;1325;p14"/>
          <p:cNvSpPr txBox="1">
            <a:spLocks noGrp="1"/>
          </p:cNvSpPr>
          <p:nvPr>
            <p:ph type="title" idx="2" hasCustomPrompt="1"/>
          </p:nvPr>
        </p:nvSpPr>
        <p:spPr>
          <a:xfrm>
            <a:off x="2424450" y="694300"/>
            <a:ext cx="21615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326" name="Google Shape;1326;p14"/>
          <p:cNvGrpSpPr/>
          <p:nvPr/>
        </p:nvGrpSpPr>
        <p:grpSpPr>
          <a:xfrm flipH="1">
            <a:off x="-1381090" y="645564"/>
            <a:ext cx="2872823" cy="2439739"/>
            <a:chOff x="4665875" y="2808650"/>
            <a:chExt cx="993850" cy="844025"/>
          </a:xfrm>
        </p:grpSpPr>
        <p:sp>
          <p:nvSpPr>
            <p:cNvPr id="1327" name="Google Shape;1327;p14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4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4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14"/>
          <p:cNvGrpSpPr/>
          <p:nvPr/>
        </p:nvGrpSpPr>
        <p:grpSpPr>
          <a:xfrm flipH="1">
            <a:off x="5439160" y="1145509"/>
            <a:ext cx="4030417" cy="3901002"/>
            <a:chOff x="3573297" y="232872"/>
            <a:chExt cx="5470164" cy="5294519"/>
          </a:xfrm>
        </p:grpSpPr>
        <p:sp>
          <p:nvSpPr>
            <p:cNvPr id="1335" name="Google Shape;1335;p14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4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4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4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4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4"/>
            <p:cNvSpPr/>
            <p:nvPr/>
          </p:nvSpPr>
          <p:spPr>
            <a:xfrm>
              <a:off x="3694440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4" name="Google Shape;1344;p14"/>
          <p:cNvGrpSpPr/>
          <p:nvPr/>
        </p:nvGrpSpPr>
        <p:grpSpPr>
          <a:xfrm flipH="1">
            <a:off x="7561735" y="-249776"/>
            <a:ext cx="2872292" cy="2378232"/>
            <a:chOff x="2210400" y="2558550"/>
            <a:chExt cx="971025" cy="804000"/>
          </a:xfrm>
        </p:grpSpPr>
        <p:sp>
          <p:nvSpPr>
            <p:cNvPr id="1345" name="Google Shape;1345;p14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4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4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4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4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4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3" name="Google Shape;1353;p14"/>
          <p:cNvSpPr/>
          <p:nvPr/>
        </p:nvSpPr>
        <p:spPr>
          <a:xfrm>
            <a:off x="8275080" y="64557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14"/>
          <p:cNvSpPr/>
          <p:nvPr/>
        </p:nvSpPr>
        <p:spPr>
          <a:xfrm flipH="1">
            <a:off x="7466496" y="-68037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5"/>
          <p:cNvSpPr txBox="1">
            <a:spLocks noGrp="1"/>
          </p:cNvSpPr>
          <p:nvPr>
            <p:ph type="title"/>
          </p:nvPr>
        </p:nvSpPr>
        <p:spPr>
          <a:xfrm>
            <a:off x="3939475" y="2252400"/>
            <a:ext cx="37293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57" name="Google Shape;1357;p15"/>
          <p:cNvSpPr txBox="1">
            <a:spLocks noGrp="1"/>
          </p:cNvSpPr>
          <p:nvPr>
            <p:ph type="subTitle" idx="1"/>
          </p:nvPr>
        </p:nvSpPr>
        <p:spPr>
          <a:xfrm>
            <a:off x="3939475" y="3837050"/>
            <a:ext cx="3729300" cy="536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2" hasCustomPrompt="1"/>
          </p:nvPr>
        </p:nvSpPr>
        <p:spPr>
          <a:xfrm>
            <a:off x="5507275" y="694300"/>
            <a:ext cx="21615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359" name="Google Shape;1359;p15"/>
          <p:cNvGrpSpPr/>
          <p:nvPr/>
        </p:nvGrpSpPr>
        <p:grpSpPr>
          <a:xfrm flipH="1">
            <a:off x="-428240" y="535909"/>
            <a:ext cx="4030417" cy="3337154"/>
            <a:chOff x="3573297" y="232872"/>
            <a:chExt cx="5470164" cy="4529254"/>
          </a:xfrm>
        </p:grpSpPr>
        <p:sp>
          <p:nvSpPr>
            <p:cNvPr id="1360" name="Google Shape;1360;p15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15"/>
          <p:cNvGrpSpPr/>
          <p:nvPr/>
        </p:nvGrpSpPr>
        <p:grpSpPr>
          <a:xfrm flipH="1">
            <a:off x="-314940" y="-763101"/>
            <a:ext cx="2872292" cy="2378232"/>
            <a:chOff x="2210400" y="2558550"/>
            <a:chExt cx="971025" cy="804000"/>
          </a:xfrm>
        </p:grpSpPr>
        <p:sp>
          <p:nvSpPr>
            <p:cNvPr id="1369" name="Google Shape;1369;p1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15"/>
          <p:cNvGrpSpPr/>
          <p:nvPr/>
        </p:nvGrpSpPr>
        <p:grpSpPr>
          <a:xfrm flipH="1">
            <a:off x="1648421" y="74381"/>
            <a:ext cx="849356" cy="703259"/>
            <a:chOff x="2210400" y="2558550"/>
            <a:chExt cx="971025" cy="804000"/>
          </a:xfrm>
        </p:grpSpPr>
        <p:sp>
          <p:nvSpPr>
            <p:cNvPr id="1378" name="Google Shape;1378;p1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15"/>
          <p:cNvGrpSpPr/>
          <p:nvPr/>
        </p:nvGrpSpPr>
        <p:grpSpPr>
          <a:xfrm>
            <a:off x="2655122" y="292966"/>
            <a:ext cx="849275" cy="848250"/>
            <a:chOff x="8751122" y="1283566"/>
            <a:chExt cx="849275" cy="848250"/>
          </a:xfrm>
        </p:grpSpPr>
        <p:sp>
          <p:nvSpPr>
            <p:cNvPr id="1387" name="Google Shape;1387;p15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8" name="Google Shape;1388;p15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389" name="Google Shape;1389;p15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5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1" name="Google Shape;1391;p15"/>
          <p:cNvSpPr/>
          <p:nvPr/>
        </p:nvSpPr>
        <p:spPr>
          <a:xfrm flipH="1">
            <a:off x="-212362" y="2652459"/>
            <a:ext cx="1284330" cy="128433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3"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6"/>
          <p:cNvSpPr txBox="1">
            <a:spLocks noGrp="1"/>
          </p:cNvSpPr>
          <p:nvPr>
            <p:ph type="title"/>
          </p:nvPr>
        </p:nvSpPr>
        <p:spPr>
          <a:xfrm>
            <a:off x="751625" y="2252400"/>
            <a:ext cx="3820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94" name="Google Shape;1394;p16"/>
          <p:cNvSpPr txBox="1">
            <a:spLocks noGrp="1"/>
          </p:cNvSpPr>
          <p:nvPr>
            <p:ph type="subTitle" idx="1"/>
          </p:nvPr>
        </p:nvSpPr>
        <p:spPr>
          <a:xfrm>
            <a:off x="751500" y="3833475"/>
            <a:ext cx="3820500" cy="536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5" name="Google Shape;1395;p16"/>
          <p:cNvSpPr txBox="1">
            <a:spLocks noGrp="1"/>
          </p:cNvSpPr>
          <p:nvPr>
            <p:ph type="title" idx="2" hasCustomPrompt="1"/>
          </p:nvPr>
        </p:nvSpPr>
        <p:spPr>
          <a:xfrm>
            <a:off x="751500" y="694300"/>
            <a:ext cx="22416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6" name="Google Shape;1396;p16"/>
          <p:cNvSpPr/>
          <p:nvPr/>
        </p:nvSpPr>
        <p:spPr>
          <a:xfrm flipH="1">
            <a:off x="6752571" y="1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7" name="Google Shape;1397;p16"/>
          <p:cNvGrpSpPr/>
          <p:nvPr/>
        </p:nvGrpSpPr>
        <p:grpSpPr>
          <a:xfrm>
            <a:off x="4444765" y="-242770"/>
            <a:ext cx="4084025" cy="3381541"/>
            <a:chOff x="3573297" y="232872"/>
            <a:chExt cx="5470164" cy="4529254"/>
          </a:xfrm>
        </p:grpSpPr>
        <p:sp>
          <p:nvSpPr>
            <p:cNvPr id="1398" name="Google Shape;1398;p16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16"/>
          <p:cNvGrpSpPr/>
          <p:nvPr/>
        </p:nvGrpSpPr>
        <p:grpSpPr>
          <a:xfrm>
            <a:off x="5528242" y="2181046"/>
            <a:ext cx="2514088" cy="2081645"/>
            <a:chOff x="3573297" y="232872"/>
            <a:chExt cx="5470164" cy="4529254"/>
          </a:xfrm>
        </p:grpSpPr>
        <p:sp>
          <p:nvSpPr>
            <p:cNvPr id="1407" name="Google Shape;1407;p16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7082735" y="2421428"/>
              <a:ext cx="2817" cy="4464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7085411" y="2418752"/>
              <a:ext cx="5352" cy="49996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7090622" y="2416076"/>
              <a:ext cx="2817" cy="55207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7093298" y="2413541"/>
              <a:ext cx="2817" cy="60418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7095973" y="2410866"/>
              <a:ext cx="2676" cy="65629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7098508" y="2405655"/>
              <a:ext cx="2817" cy="73516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7101184" y="2402979"/>
              <a:ext cx="2676" cy="81403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7103719" y="2400444"/>
              <a:ext cx="5493" cy="86614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9" name="Google Shape;1429;p16"/>
          <p:cNvSpPr/>
          <p:nvPr/>
        </p:nvSpPr>
        <p:spPr>
          <a:xfrm>
            <a:off x="6384719" y="4370171"/>
            <a:ext cx="801132" cy="801132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0" name="Google Shape;1430;p16"/>
          <p:cNvGrpSpPr/>
          <p:nvPr/>
        </p:nvGrpSpPr>
        <p:grpSpPr>
          <a:xfrm flipH="1">
            <a:off x="8354007" y="1672491"/>
            <a:ext cx="1066559" cy="1066631"/>
            <a:chOff x="4915725" y="3008700"/>
            <a:chExt cx="368975" cy="369000"/>
          </a:xfrm>
        </p:grpSpPr>
        <p:sp>
          <p:nvSpPr>
            <p:cNvPr id="1431" name="Google Shape;1431;p16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56"/>
          <p:cNvSpPr/>
          <p:nvPr/>
        </p:nvSpPr>
        <p:spPr>
          <a:xfrm flipH="1">
            <a:off x="102342" y="102777"/>
            <a:ext cx="724127" cy="726303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4" name="Google Shape;3564;p56"/>
          <p:cNvGrpSpPr/>
          <p:nvPr/>
        </p:nvGrpSpPr>
        <p:grpSpPr>
          <a:xfrm flipH="1">
            <a:off x="-603882" y="-418180"/>
            <a:ext cx="2136578" cy="1768212"/>
            <a:chOff x="5440750" y="1669400"/>
            <a:chExt cx="971525" cy="804025"/>
          </a:xfrm>
        </p:grpSpPr>
        <p:sp>
          <p:nvSpPr>
            <p:cNvPr id="3565" name="Google Shape;356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6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6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6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6" name="Google Shape;3576;p56"/>
          <p:cNvGrpSpPr/>
          <p:nvPr/>
        </p:nvGrpSpPr>
        <p:grpSpPr>
          <a:xfrm>
            <a:off x="-1110993" y="1389236"/>
            <a:ext cx="2429466" cy="2063219"/>
            <a:chOff x="4665875" y="2808650"/>
            <a:chExt cx="993850" cy="844025"/>
          </a:xfrm>
        </p:grpSpPr>
        <p:sp>
          <p:nvSpPr>
            <p:cNvPr id="3577" name="Google Shape;3577;p5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6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6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6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4" name="Google Shape;3584;p56"/>
          <p:cNvGrpSpPr/>
          <p:nvPr/>
        </p:nvGrpSpPr>
        <p:grpSpPr>
          <a:xfrm flipH="1">
            <a:off x="6738226" y="2911751"/>
            <a:ext cx="3525470" cy="3410618"/>
            <a:chOff x="5440750" y="1669400"/>
            <a:chExt cx="971525" cy="939875"/>
          </a:xfrm>
        </p:grpSpPr>
        <p:sp>
          <p:nvSpPr>
            <p:cNvPr id="3585" name="Google Shape;358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6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7" name="Google Shape;3597;p56"/>
          <p:cNvGrpSpPr/>
          <p:nvPr/>
        </p:nvGrpSpPr>
        <p:grpSpPr>
          <a:xfrm rot="5400000">
            <a:off x="6875511" y="1422360"/>
            <a:ext cx="2695006" cy="2887947"/>
            <a:chOff x="5440750" y="1669400"/>
            <a:chExt cx="975815" cy="1045676"/>
          </a:xfrm>
        </p:grpSpPr>
        <p:sp>
          <p:nvSpPr>
            <p:cNvPr id="3598" name="Google Shape;3598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6"/>
            <p:cNvSpPr/>
            <p:nvPr/>
          </p:nvSpPr>
          <p:spPr>
            <a:xfrm>
              <a:off x="6107140" y="2405651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0" r:id="rId6"/>
    <p:sldLayoutId id="2147483661" r:id="rId7"/>
    <p:sldLayoutId id="2147483662" r:id="rId8"/>
    <p:sldLayoutId id="2147483702" r:id="rId9"/>
    <p:sldLayoutId id="214748370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198662" scaled="0"/>
        </a:gradFill>
        <a:effectLst/>
      </p:bgPr>
    </p:bg>
    <p:spTree>
      <p:nvGrpSpPr>
        <p:cNvPr id="1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p61"/>
          <p:cNvSpPr txBox="1">
            <a:spLocks noGrp="1"/>
          </p:cNvSpPr>
          <p:nvPr>
            <p:ph type="ctrTitle"/>
          </p:nvPr>
        </p:nvSpPr>
        <p:spPr>
          <a:xfrm>
            <a:off x="682500" y="614500"/>
            <a:ext cx="5200800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Big Data</a:t>
            </a:r>
            <a:r>
              <a:rPr lang="en" sz="58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7200" b="1" dirty="0" smtClean="0"/>
              <a:t>Analytics</a:t>
            </a:r>
            <a:r>
              <a:rPr lang="en" sz="6100" dirty="0" smtClean="0"/>
              <a:t> </a:t>
            </a:r>
            <a:r>
              <a:rPr lang="en" sz="4000" dirty="0" smtClean="0"/>
              <a:t>Project</a:t>
            </a:r>
            <a:endParaRPr sz="4000" dirty="0"/>
          </a:p>
        </p:txBody>
      </p:sp>
      <p:sp>
        <p:nvSpPr>
          <p:cNvPr id="3647" name="Google Shape;3647;p61"/>
          <p:cNvSpPr txBox="1">
            <a:spLocks noGrp="1"/>
          </p:cNvSpPr>
          <p:nvPr>
            <p:ph type="subTitle" idx="1"/>
          </p:nvPr>
        </p:nvSpPr>
        <p:spPr>
          <a:xfrm>
            <a:off x="682500" y="3886250"/>
            <a:ext cx="38085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Elyas </a:t>
            </a:r>
            <a:r>
              <a:rPr lang="en-US" dirty="0" err="1" smtClean="0"/>
              <a:t>Alhabub</a:t>
            </a:r>
            <a:r>
              <a:rPr lang="en-US" dirty="0" smtClean="0"/>
              <a:t>	202036960</a:t>
            </a:r>
            <a:endParaRPr dirty="0"/>
          </a:p>
        </p:txBody>
      </p:sp>
      <p:grpSp>
        <p:nvGrpSpPr>
          <p:cNvPr id="3648" name="Google Shape;3648;p61"/>
          <p:cNvGrpSpPr/>
          <p:nvPr/>
        </p:nvGrpSpPr>
        <p:grpSpPr>
          <a:xfrm>
            <a:off x="5765013" y="1711902"/>
            <a:ext cx="2570941" cy="3431439"/>
            <a:chOff x="763650" y="3098350"/>
            <a:chExt cx="548175" cy="731650"/>
          </a:xfrm>
        </p:grpSpPr>
        <p:sp>
          <p:nvSpPr>
            <p:cNvPr id="3649" name="Google Shape;3649;p61"/>
            <p:cNvSpPr/>
            <p:nvPr/>
          </p:nvSpPr>
          <p:spPr>
            <a:xfrm>
              <a:off x="836500" y="3388325"/>
              <a:ext cx="463800" cy="440750"/>
            </a:xfrm>
            <a:custGeom>
              <a:avLst/>
              <a:gdLst/>
              <a:ahLst/>
              <a:cxnLst/>
              <a:rect l="l" t="t" r="r" b="b"/>
              <a:pathLst>
                <a:path w="18552" h="17630" extrusionOk="0">
                  <a:moveTo>
                    <a:pt x="11415" y="1"/>
                  </a:moveTo>
                  <a:lnTo>
                    <a:pt x="11433" y="167"/>
                  </a:lnTo>
                  <a:lnTo>
                    <a:pt x="6399" y="167"/>
                  </a:lnTo>
                  <a:cubicBezTo>
                    <a:pt x="5182" y="167"/>
                    <a:pt x="4113" y="757"/>
                    <a:pt x="3430" y="1679"/>
                  </a:cubicBezTo>
                  <a:lnTo>
                    <a:pt x="3430" y="1642"/>
                  </a:lnTo>
                  <a:lnTo>
                    <a:pt x="517" y="6400"/>
                  </a:lnTo>
                  <a:lnTo>
                    <a:pt x="2010" y="6731"/>
                  </a:lnTo>
                  <a:lnTo>
                    <a:pt x="0" y="10346"/>
                  </a:lnTo>
                  <a:lnTo>
                    <a:pt x="2435" y="11544"/>
                  </a:lnTo>
                  <a:lnTo>
                    <a:pt x="2213" y="17630"/>
                  </a:lnTo>
                  <a:lnTo>
                    <a:pt x="15841" y="17630"/>
                  </a:lnTo>
                  <a:lnTo>
                    <a:pt x="15195" y="9184"/>
                  </a:lnTo>
                  <a:lnTo>
                    <a:pt x="18551" y="9461"/>
                  </a:lnTo>
                  <a:lnTo>
                    <a:pt x="17426" y="3228"/>
                  </a:lnTo>
                  <a:cubicBezTo>
                    <a:pt x="17408" y="3154"/>
                    <a:pt x="17390" y="3080"/>
                    <a:pt x="17371" y="3007"/>
                  </a:cubicBezTo>
                  <a:cubicBezTo>
                    <a:pt x="16873" y="1255"/>
                    <a:pt x="15214" y="56"/>
                    <a:pt x="13388" y="38"/>
                  </a:cubicBezTo>
                  <a:lnTo>
                    <a:pt x="114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1"/>
            <p:cNvSpPr/>
            <p:nvPr/>
          </p:nvSpPr>
          <p:spPr>
            <a:xfrm>
              <a:off x="895050" y="3486075"/>
              <a:ext cx="33675" cy="227300"/>
            </a:xfrm>
            <a:custGeom>
              <a:avLst/>
              <a:gdLst/>
              <a:ahLst/>
              <a:cxnLst/>
              <a:rect l="l" t="t" r="r" b="b"/>
              <a:pathLst>
                <a:path w="1347" h="9092" extrusionOk="0">
                  <a:moveTo>
                    <a:pt x="1310" y="0"/>
                  </a:moveTo>
                  <a:cubicBezTo>
                    <a:pt x="1273" y="0"/>
                    <a:pt x="1254" y="19"/>
                    <a:pt x="1254" y="37"/>
                  </a:cubicBezTo>
                  <a:lnTo>
                    <a:pt x="0" y="9036"/>
                  </a:lnTo>
                  <a:cubicBezTo>
                    <a:pt x="0" y="9054"/>
                    <a:pt x="19" y="9091"/>
                    <a:pt x="37" y="9091"/>
                  </a:cubicBezTo>
                  <a:cubicBezTo>
                    <a:pt x="74" y="9091"/>
                    <a:pt x="93" y="9073"/>
                    <a:pt x="93" y="9054"/>
                  </a:cubicBezTo>
                  <a:lnTo>
                    <a:pt x="1346" y="55"/>
                  </a:lnTo>
                  <a:cubicBezTo>
                    <a:pt x="1346" y="37"/>
                    <a:pt x="1328" y="0"/>
                    <a:pt x="1310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1"/>
            <p:cNvSpPr/>
            <p:nvPr/>
          </p:nvSpPr>
          <p:spPr>
            <a:xfrm>
              <a:off x="967875" y="3415525"/>
              <a:ext cx="158150" cy="414475"/>
            </a:xfrm>
            <a:custGeom>
              <a:avLst/>
              <a:gdLst/>
              <a:ahLst/>
              <a:cxnLst/>
              <a:rect l="l" t="t" r="r" b="b"/>
              <a:pathLst>
                <a:path w="6326" h="16579" extrusionOk="0">
                  <a:moveTo>
                    <a:pt x="6326" y="1"/>
                  </a:moveTo>
                  <a:lnTo>
                    <a:pt x="1181" y="702"/>
                  </a:lnTo>
                  <a:lnTo>
                    <a:pt x="1" y="16578"/>
                  </a:lnTo>
                  <a:lnTo>
                    <a:pt x="6289" y="16542"/>
                  </a:lnTo>
                  <a:lnTo>
                    <a:pt x="5515" y="886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1"/>
            <p:cNvSpPr/>
            <p:nvPr/>
          </p:nvSpPr>
          <p:spPr>
            <a:xfrm>
              <a:off x="836500" y="3501275"/>
              <a:ext cx="85775" cy="136950"/>
            </a:xfrm>
            <a:custGeom>
              <a:avLst/>
              <a:gdLst/>
              <a:ahLst/>
              <a:cxnLst/>
              <a:rect l="l" t="t" r="r" b="b"/>
              <a:pathLst>
                <a:path w="3431" h="5478" extrusionOk="0">
                  <a:moveTo>
                    <a:pt x="572" y="1"/>
                  </a:moveTo>
                  <a:cubicBezTo>
                    <a:pt x="259" y="1"/>
                    <a:pt x="0" y="259"/>
                    <a:pt x="0" y="572"/>
                  </a:cubicBezTo>
                  <a:lnTo>
                    <a:pt x="0" y="4906"/>
                  </a:lnTo>
                  <a:cubicBezTo>
                    <a:pt x="0" y="5219"/>
                    <a:pt x="259" y="5477"/>
                    <a:pt x="572" y="5477"/>
                  </a:cubicBezTo>
                  <a:lnTo>
                    <a:pt x="2877" y="5477"/>
                  </a:lnTo>
                  <a:cubicBezTo>
                    <a:pt x="3191" y="5477"/>
                    <a:pt x="3430" y="5219"/>
                    <a:pt x="3430" y="4906"/>
                  </a:cubicBezTo>
                  <a:lnTo>
                    <a:pt x="3430" y="572"/>
                  </a:lnTo>
                  <a:cubicBezTo>
                    <a:pt x="3430" y="259"/>
                    <a:pt x="3191" y="1"/>
                    <a:pt x="28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1"/>
            <p:cNvSpPr/>
            <p:nvPr/>
          </p:nvSpPr>
          <p:spPr>
            <a:xfrm>
              <a:off x="763650" y="3532175"/>
              <a:ext cx="144325" cy="127725"/>
            </a:xfrm>
            <a:custGeom>
              <a:avLst/>
              <a:gdLst/>
              <a:ahLst/>
              <a:cxnLst/>
              <a:rect l="l" t="t" r="r" b="b"/>
              <a:pathLst>
                <a:path w="5773" h="5109" extrusionOk="0">
                  <a:moveTo>
                    <a:pt x="3136" y="0"/>
                  </a:moveTo>
                  <a:cubicBezTo>
                    <a:pt x="3062" y="19"/>
                    <a:pt x="3007" y="55"/>
                    <a:pt x="2951" y="92"/>
                  </a:cubicBezTo>
                  <a:cubicBezTo>
                    <a:pt x="2435" y="443"/>
                    <a:pt x="1107" y="1715"/>
                    <a:pt x="1107" y="1715"/>
                  </a:cubicBezTo>
                  <a:cubicBezTo>
                    <a:pt x="738" y="2065"/>
                    <a:pt x="480" y="2545"/>
                    <a:pt x="314" y="3024"/>
                  </a:cubicBezTo>
                  <a:cubicBezTo>
                    <a:pt x="167" y="3485"/>
                    <a:pt x="1" y="4112"/>
                    <a:pt x="277" y="4536"/>
                  </a:cubicBezTo>
                  <a:cubicBezTo>
                    <a:pt x="443" y="4776"/>
                    <a:pt x="702" y="4924"/>
                    <a:pt x="978" y="5016"/>
                  </a:cubicBezTo>
                  <a:cubicBezTo>
                    <a:pt x="1199" y="5080"/>
                    <a:pt x="1425" y="5108"/>
                    <a:pt x="1649" y="5108"/>
                  </a:cubicBezTo>
                  <a:cubicBezTo>
                    <a:pt x="1873" y="5108"/>
                    <a:pt x="2094" y="5080"/>
                    <a:pt x="2306" y="5034"/>
                  </a:cubicBezTo>
                  <a:cubicBezTo>
                    <a:pt x="2712" y="4961"/>
                    <a:pt x="3080" y="4795"/>
                    <a:pt x="3449" y="4610"/>
                  </a:cubicBezTo>
                  <a:cubicBezTo>
                    <a:pt x="3818" y="4444"/>
                    <a:pt x="4224" y="4315"/>
                    <a:pt x="4592" y="4168"/>
                  </a:cubicBezTo>
                  <a:cubicBezTo>
                    <a:pt x="5017" y="4020"/>
                    <a:pt x="5219" y="3467"/>
                    <a:pt x="4888" y="3393"/>
                  </a:cubicBezTo>
                  <a:cubicBezTo>
                    <a:pt x="5238" y="3375"/>
                    <a:pt x="5607" y="3209"/>
                    <a:pt x="5533" y="2785"/>
                  </a:cubicBezTo>
                  <a:cubicBezTo>
                    <a:pt x="5515" y="2545"/>
                    <a:pt x="5349" y="2490"/>
                    <a:pt x="5146" y="2471"/>
                  </a:cubicBezTo>
                  <a:cubicBezTo>
                    <a:pt x="5478" y="2434"/>
                    <a:pt x="5773" y="2342"/>
                    <a:pt x="5736" y="1992"/>
                  </a:cubicBezTo>
                  <a:cubicBezTo>
                    <a:pt x="5753" y="1635"/>
                    <a:pt x="5488" y="1528"/>
                    <a:pt x="5201" y="1528"/>
                  </a:cubicBezTo>
                  <a:cubicBezTo>
                    <a:pt x="5176" y="1528"/>
                    <a:pt x="5152" y="1529"/>
                    <a:pt x="5127" y="1531"/>
                  </a:cubicBezTo>
                  <a:cubicBezTo>
                    <a:pt x="5349" y="1475"/>
                    <a:pt x="5533" y="1365"/>
                    <a:pt x="5515" y="1107"/>
                  </a:cubicBezTo>
                  <a:cubicBezTo>
                    <a:pt x="5444" y="744"/>
                    <a:pt x="5199" y="636"/>
                    <a:pt x="4900" y="636"/>
                  </a:cubicBezTo>
                  <a:cubicBezTo>
                    <a:pt x="4576" y="636"/>
                    <a:pt x="4189" y="763"/>
                    <a:pt x="3892" y="830"/>
                  </a:cubicBezTo>
                  <a:cubicBezTo>
                    <a:pt x="3615" y="922"/>
                    <a:pt x="3375" y="996"/>
                    <a:pt x="3154" y="1051"/>
                  </a:cubicBezTo>
                  <a:cubicBezTo>
                    <a:pt x="3265" y="812"/>
                    <a:pt x="3375" y="553"/>
                    <a:pt x="3394" y="277"/>
                  </a:cubicBezTo>
                  <a:cubicBezTo>
                    <a:pt x="3394" y="203"/>
                    <a:pt x="3394" y="92"/>
                    <a:pt x="3320" y="37"/>
                  </a:cubicBezTo>
                  <a:cubicBezTo>
                    <a:pt x="3283" y="0"/>
                    <a:pt x="3191" y="0"/>
                    <a:pt x="3136" y="0"/>
                  </a:cubicBezTo>
                  <a:close/>
                </a:path>
              </a:pathLst>
            </a:custGeom>
            <a:solidFill>
              <a:srgbClr val="FE9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1"/>
            <p:cNvSpPr/>
            <p:nvPr/>
          </p:nvSpPr>
          <p:spPr>
            <a:xfrm>
              <a:off x="811600" y="3546925"/>
              <a:ext cx="35525" cy="24000"/>
            </a:xfrm>
            <a:custGeom>
              <a:avLst/>
              <a:gdLst/>
              <a:ahLst/>
              <a:cxnLst/>
              <a:rect l="l" t="t" r="r" b="b"/>
              <a:pathLst>
                <a:path w="1421" h="960" extrusionOk="0">
                  <a:moveTo>
                    <a:pt x="1421" y="0"/>
                  </a:moveTo>
                  <a:cubicBezTo>
                    <a:pt x="1181" y="74"/>
                    <a:pt x="1" y="959"/>
                    <a:pt x="1" y="959"/>
                  </a:cubicBezTo>
                  <a:lnTo>
                    <a:pt x="1236" y="4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1"/>
            <p:cNvSpPr/>
            <p:nvPr/>
          </p:nvSpPr>
          <p:spPr>
            <a:xfrm>
              <a:off x="871525" y="3568575"/>
              <a:ext cx="24475" cy="8325"/>
            </a:xfrm>
            <a:custGeom>
              <a:avLst/>
              <a:gdLst/>
              <a:ahLst/>
              <a:cxnLst/>
              <a:rect l="l" t="t" r="r" b="b"/>
              <a:pathLst>
                <a:path w="979" h="333" extrusionOk="0">
                  <a:moveTo>
                    <a:pt x="923" y="1"/>
                  </a:moveTo>
                  <a:cubicBezTo>
                    <a:pt x="794" y="1"/>
                    <a:pt x="112" y="204"/>
                    <a:pt x="38" y="241"/>
                  </a:cubicBezTo>
                  <a:cubicBezTo>
                    <a:pt x="19" y="241"/>
                    <a:pt x="1" y="278"/>
                    <a:pt x="1" y="296"/>
                  </a:cubicBezTo>
                  <a:cubicBezTo>
                    <a:pt x="19" y="314"/>
                    <a:pt x="38" y="333"/>
                    <a:pt x="56" y="333"/>
                  </a:cubicBezTo>
                  <a:lnTo>
                    <a:pt x="75" y="333"/>
                  </a:lnTo>
                  <a:cubicBezTo>
                    <a:pt x="370" y="241"/>
                    <a:pt x="849" y="93"/>
                    <a:pt x="941" y="93"/>
                  </a:cubicBezTo>
                  <a:cubicBezTo>
                    <a:pt x="960" y="93"/>
                    <a:pt x="978" y="75"/>
                    <a:pt x="978" y="38"/>
                  </a:cubicBezTo>
                  <a:cubicBezTo>
                    <a:pt x="978" y="19"/>
                    <a:pt x="960" y="1"/>
                    <a:pt x="923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1"/>
            <p:cNvSpPr/>
            <p:nvPr/>
          </p:nvSpPr>
          <p:spPr>
            <a:xfrm>
              <a:off x="875225" y="3592375"/>
              <a:ext cx="20300" cy="7575"/>
            </a:xfrm>
            <a:custGeom>
              <a:avLst/>
              <a:gdLst/>
              <a:ahLst/>
              <a:cxnLst/>
              <a:rect l="l" t="t" r="r" b="b"/>
              <a:pathLst>
                <a:path w="812" h="303" extrusionOk="0">
                  <a:moveTo>
                    <a:pt x="764" y="1"/>
                  </a:moveTo>
                  <a:cubicBezTo>
                    <a:pt x="756" y="1"/>
                    <a:pt x="748" y="3"/>
                    <a:pt x="738" y="8"/>
                  </a:cubicBezTo>
                  <a:lnTo>
                    <a:pt x="56" y="211"/>
                  </a:lnTo>
                  <a:cubicBezTo>
                    <a:pt x="19" y="211"/>
                    <a:pt x="0" y="248"/>
                    <a:pt x="19" y="266"/>
                  </a:cubicBezTo>
                  <a:cubicBezTo>
                    <a:pt x="19" y="284"/>
                    <a:pt x="37" y="303"/>
                    <a:pt x="56" y="303"/>
                  </a:cubicBezTo>
                  <a:lnTo>
                    <a:pt x="74" y="303"/>
                  </a:lnTo>
                  <a:lnTo>
                    <a:pt x="775" y="100"/>
                  </a:lnTo>
                  <a:cubicBezTo>
                    <a:pt x="793" y="100"/>
                    <a:pt x="812" y="63"/>
                    <a:pt x="812" y="45"/>
                  </a:cubicBezTo>
                  <a:cubicBezTo>
                    <a:pt x="798" y="18"/>
                    <a:pt x="785" y="1"/>
                    <a:pt x="764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1"/>
            <p:cNvSpPr/>
            <p:nvPr/>
          </p:nvSpPr>
          <p:spPr>
            <a:xfrm>
              <a:off x="875225" y="3615600"/>
              <a:ext cx="12000" cy="5100"/>
            </a:xfrm>
            <a:custGeom>
              <a:avLst/>
              <a:gdLst/>
              <a:ahLst/>
              <a:cxnLst/>
              <a:rect l="l" t="t" r="r" b="b"/>
              <a:pathLst>
                <a:path w="480" h="204" extrusionOk="0">
                  <a:moveTo>
                    <a:pt x="406" y="1"/>
                  </a:moveTo>
                  <a:lnTo>
                    <a:pt x="37" y="111"/>
                  </a:lnTo>
                  <a:cubicBezTo>
                    <a:pt x="0" y="111"/>
                    <a:pt x="0" y="148"/>
                    <a:pt x="0" y="167"/>
                  </a:cubicBezTo>
                  <a:cubicBezTo>
                    <a:pt x="0" y="185"/>
                    <a:pt x="19" y="204"/>
                    <a:pt x="56" y="204"/>
                  </a:cubicBezTo>
                  <a:lnTo>
                    <a:pt x="443" y="111"/>
                  </a:lnTo>
                  <a:cubicBezTo>
                    <a:pt x="461" y="93"/>
                    <a:pt x="480" y="75"/>
                    <a:pt x="480" y="38"/>
                  </a:cubicBezTo>
                  <a:cubicBezTo>
                    <a:pt x="461" y="19"/>
                    <a:pt x="443" y="1"/>
                    <a:pt x="406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1"/>
            <p:cNvSpPr/>
            <p:nvPr/>
          </p:nvSpPr>
          <p:spPr>
            <a:xfrm>
              <a:off x="847100" y="3522200"/>
              <a:ext cx="166900" cy="147700"/>
            </a:xfrm>
            <a:custGeom>
              <a:avLst/>
              <a:gdLst/>
              <a:ahLst/>
              <a:cxnLst/>
              <a:rect l="l" t="t" r="r" b="b"/>
              <a:pathLst>
                <a:path w="6676" h="5908" extrusionOk="0">
                  <a:moveTo>
                    <a:pt x="3018" y="1"/>
                  </a:moveTo>
                  <a:cubicBezTo>
                    <a:pt x="2971" y="1"/>
                    <a:pt x="2924" y="14"/>
                    <a:pt x="2877" y="49"/>
                  </a:cubicBezTo>
                  <a:cubicBezTo>
                    <a:pt x="2803" y="104"/>
                    <a:pt x="2785" y="215"/>
                    <a:pt x="2803" y="325"/>
                  </a:cubicBezTo>
                  <a:cubicBezTo>
                    <a:pt x="2803" y="639"/>
                    <a:pt x="2933" y="934"/>
                    <a:pt x="3043" y="1211"/>
                  </a:cubicBezTo>
                  <a:cubicBezTo>
                    <a:pt x="2785" y="1137"/>
                    <a:pt x="2508" y="1045"/>
                    <a:pt x="2213" y="934"/>
                  </a:cubicBezTo>
                  <a:cubicBezTo>
                    <a:pt x="1867" y="835"/>
                    <a:pt x="1408" y="666"/>
                    <a:pt x="1029" y="666"/>
                  </a:cubicBezTo>
                  <a:cubicBezTo>
                    <a:pt x="703" y="666"/>
                    <a:pt x="436" y="791"/>
                    <a:pt x="351" y="1192"/>
                  </a:cubicBezTo>
                  <a:cubicBezTo>
                    <a:pt x="314" y="1487"/>
                    <a:pt x="535" y="1616"/>
                    <a:pt x="775" y="1690"/>
                  </a:cubicBezTo>
                  <a:cubicBezTo>
                    <a:pt x="742" y="1688"/>
                    <a:pt x="710" y="1687"/>
                    <a:pt x="678" y="1687"/>
                  </a:cubicBezTo>
                  <a:cubicBezTo>
                    <a:pt x="347" y="1687"/>
                    <a:pt x="56" y="1784"/>
                    <a:pt x="56" y="2188"/>
                  </a:cubicBezTo>
                  <a:cubicBezTo>
                    <a:pt x="1" y="2594"/>
                    <a:pt x="351" y="2704"/>
                    <a:pt x="720" y="2759"/>
                  </a:cubicBezTo>
                  <a:cubicBezTo>
                    <a:pt x="480" y="2759"/>
                    <a:pt x="296" y="2833"/>
                    <a:pt x="259" y="3110"/>
                  </a:cubicBezTo>
                  <a:cubicBezTo>
                    <a:pt x="167" y="3589"/>
                    <a:pt x="591" y="3774"/>
                    <a:pt x="996" y="3829"/>
                  </a:cubicBezTo>
                  <a:cubicBezTo>
                    <a:pt x="609" y="3903"/>
                    <a:pt x="812" y="4530"/>
                    <a:pt x="1291" y="4714"/>
                  </a:cubicBezTo>
                  <a:lnTo>
                    <a:pt x="3855" y="5821"/>
                  </a:lnTo>
                  <a:cubicBezTo>
                    <a:pt x="3988" y="5883"/>
                    <a:pt x="4159" y="5908"/>
                    <a:pt x="4345" y="5908"/>
                  </a:cubicBezTo>
                  <a:cubicBezTo>
                    <a:pt x="4931" y="5908"/>
                    <a:pt x="5677" y="5665"/>
                    <a:pt x="5957" y="5581"/>
                  </a:cubicBezTo>
                  <a:cubicBezTo>
                    <a:pt x="6049" y="5544"/>
                    <a:pt x="6104" y="5507"/>
                    <a:pt x="6160" y="5433"/>
                  </a:cubicBezTo>
                  <a:cubicBezTo>
                    <a:pt x="6676" y="4659"/>
                    <a:pt x="6233" y="3091"/>
                    <a:pt x="5367" y="2022"/>
                  </a:cubicBezTo>
                  <a:cubicBezTo>
                    <a:pt x="5367" y="2022"/>
                    <a:pt x="3891" y="528"/>
                    <a:pt x="3301" y="123"/>
                  </a:cubicBezTo>
                  <a:cubicBezTo>
                    <a:pt x="3246" y="86"/>
                    <a:pt x="3172" y="30"/>
                    <a:pt x="3099" y="12"/>
                  </a:cubicBezTo>
                  <a:cubicBezTo>
                    <a:pt x="3072" y="5"/>
                    <a:pt x="3045" y="1"/>
                    <a:pt x="301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1"/>
            <p:cNvSpPr/>
            <p:nvPr/>
          </p:nvSpPr>
          <p:spPr>
            <a:xfrm>
              <a:off x="918550" y="3539075"/>
              <a:ext cx="39675" cy="28625"/>
            </a:xfrm>
            <a:custGeom>
              <a:avLst/>
              <a:gdLst/>
              <a:ahLst/>
              <a:cxnLst/>
              <a:rect l="l" t="t" r="r" b="b"/>
              <a:pathLst>
                <a:path w="1587" h="1145" extrusionOk="0">
                  <a:moveTo>
                    <a:pt x="1" y="1"/>
                  </a:moveTo>
                  <a:lnTo>
                    <a:pt x="185" y="536"/>
                  </a:lnTo>
                  <a:lnTo>
                    <a:pt x="1587" y="1144"/>
                  </a:lnTo>
                  <a:cubicBezTo>
                    <a:pt x="1587" y="1144"/>
                    <a:pt x="259" y="93"/>
                    <a:pt x="1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1"/>
            <p:cNvSpPr/>
            <p:nvPr/>
          </p:nvSpPr>
          <p:spPr>
            <a:xfrm>
              <a:off x="861850" y="3562125"/>
              <a:ext cx="27700" cy="10175"/>
            </a:xfrm>
            <a:custGeom>
              <a:avLst/>
              <a:gdLst/>
              <a:ahLst/>
              <a:cxnLst/>
              <a:rect l="l" t="t" r="r" b="b"/>
              <a:pathLst>
                <a:path w="1108" h="407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75"/>
                    <a:pt x="19" y="93"/>
                    <a:pt x="38" y="93"/>
                  </a:cubicBezTo>
                  <a:cubicBezTo>
                    <a:pt x="167" y="111"/>
                    <a:pt x="794" y="314"/>
                    <a:pt x="1033" y="388"/>
                  </a:cubicBezTo>
                  <a:cubicBezTo>
                    <a:pt x="1033" y="406"/>
                    <a:pt x="1033" y="406"/>
                    <a:pt x="1033" y="406"/>
                  </a:cubicBezTo>
                  <a:cubicBezTo>
                    <a:pt x="1070" y="406"/>
                    <a:pt x="1089" y="388"/>
                    <a:pt x="1089" y="370"/>
                  </a:cubicBezTo>
                  <a:cubicBezTo>
                    <a:pt x="1107" y="333"/>
                    <a:pt x="1089" y="314"/>
                    <a:pt x="1052" y="296"/>
                  </a:cubicBezTo>
                  <a:cubicBezTo>
                    <a:pt x="978" y="277"/>
                    <a:pt x="203" y="1"/>
                    <a:pt x="56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1"/>
            <p:cNvSpPr/>
            <p:nvPr/>
          </p:nvSpPr>
          <p:spPr>
            <a:xfrm>
              <a:off x="861850" y="3589600"/>
              <a:ext cx="22150" cy="8975"/>
            </a:xfrm>
            <a:custGeom>
              <a:avLst/>
              <a:gdLst/>
              <a:ahLst/>
              <a:cxnLst/>
              <a:rect l="l" t="t" r="r" b="b"/>
              <a:pathLst>
                <a:path w="886" h="359" extrusionOk="0">
                  <a:moveTo>
                    <a:pt x="46" y="1"/>
                  </a:moveTo>
                  <a:cubicBezTo>
                    <a:pt x="27" y="1"/>
                    <a:pt x="14" y="14"/>
                    <a:pt x="1" y="27"/>
                  </a:cubicBezTo>
                  <a:cubicBezTo>
                    <a:pt x="1" y="63"/>
                    <a:pt x="1" y="82"/>
                    <a:pt x="38" y="100"/>
                  </a:cubicBezTo>
                  <a:lnTo>
                    <a:pt x="830" y="359"/>
                  </a:lnTo>
                  <a:cubicBezTo>
                    <a:pt x="867" y="359"/>
                    <a:pt x="886" y="340"/>
                    <a:pt x="886" y="322"/>
                  </a:cubicBezTo>
                  <a:cubicBezTo>
                    <a:pt x="886" y="285"/>
                    <a:pt x="886" y="266"/>
                    <a:pt x="849" y="248"/>
                  </a:cubicBezTo>
                  <a:lnTo>
                    <a:pt x="74" y="8"/>
                  </a:lnTo>
                  <a:cubicBezTo>
                    <a:pt x="64" y="3"/>
                    <a:pt x="54" y="1"/>
                    <a:pt x="46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1"/>
            <p:cNvSpPr/>
            <p:nvPr/>
          </p:nvSpPr>
          <p:spPr>
            <a:xfrm>
              <a:off x="870625" y="3616350"/>
              <a:ext cx="13375" cy="5725"/>
            </a:xfrm>
            <a:custGeom>
              <a:avLst/>
              <a:gdLst/>
              <a:ahLst/>
              <a:cxnLst/>
              <a:rect l="l" t="t" r="r" b="b"/>
              <a:pathLst>
                <a:path w="535" h="229" extrusionOk="0">
                  <a:moveTo>
                    <a:pt x="38" y="0"/>
                  </a:moveTo>
                  <a:cubicBezTo>
                    <a:pt x="20" y="0"/>
                    <a:pt x="0" y="18"/>
                    <a:pt x="0" y="45"/>
                  </a:cubicBezTo>
                  <a:cubicBezTo>
                    <a:pt x="0" y="63"/>
                    <a:pt x="0" y="100"/>
                    <a:pt x="37" y="100"/>
                  </a:cubicBezTo>
                  <a:lnTo>
                    <a:pt x="461" y="229"/>
                  </a:lnTo>
                  <a:lnTo>
                    <a:pt x="479" y="229"/>
                  </a:lnTo>
                  <a:cubicBezTo>
                    <a:pt x="498" y="229"/>
                    <a:pt x="516" y="211"/>
                    <a:pt x="516" y="192"/>
                  </a:cubicBezTo>
                  <a:cubicBezTo>
                    <a:pt x="535" y="174"/>
                    <a:pt x="516" y="137"/>
                    <a:pt x="479" y="137"/>
                  </a:cubicBezTo>
                  <a:lnTo>
                    <a:pt x="55" y="8"/>
                  </a:lnTo>
                  <a:cubicBezTo>
                    <a:pt x="50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1"/>
            <p:cNvSpPr/>
            <p:nvPr/>
          </p:nvSpPr>
          <p:spPr>
            <a:xfrm>
              <a:off x="961425" y="3581750"/>
              <a:ext cx="350400" cy="190750"/>
            </a:xfrm>
            <a:custGeom>
              <a:avLst/>
              <a:gdLst/>
              <a:ahLst/>
              <a:cxnLst/>
              <a:rect l="l" t="t" r="r" b="b"/>
              <a:pathLst>
                <a:path w="14016" h="7630" extrusionOk="0">
                  <a:moveTo>
                    <a:pt x="1826" y="1"/>
                  </a:moveTo>
                  <a:cubicBezTo>
                    <a:pt x="1682" y="1"/>
                    <a:pt x="1539" y="88"/>
                    <a:pt x="1476" y="230"/>
                  </a:cubicBezTo>
                  <a:lnTo>
                    <a:pt x="93" y="3623"/>
                  </a:lnTo>
                  <a:cubicBezTo>
                    <a:pt x="1" y="3844"/>
                    <a:pt x="111" y="4102"/>
                    <a:pt x="333" y="4195"/>
                  </a:cubicBezTo>
                  <a:lnTo>
                    <a:pt x="6344" y="6518"/>
                  </a:lnTo>
                  <a:lnTo>
                    <a:pt x="8686" y="7422"/>
                  </a:lnTo>
                  <a:cubicBezTo>
                    <a:pt x="9184" y="7570"/>
                    <a:pt x="9681" y="7629"/>
                    <a:pt x="10157" y="7629"/>
                  </a:cubicBezTo>
                  <a:cubicBezTo>
                    <a:pt x="10334" y="7629"/>
                    <a:pt x="10508" y="7621"/>
                    <a:pt x="10678" y="7606"/>
                  </a:cubicBezTo>
                  <a:cubicBezTo>
                    <a:pt x="12614" y="7385"/>
                    <a:pt x="14015" y="5983"/>
                    <a:pt x="13923" y="4176"/>
                  </a:cubicBezTo>
                  <a:lnTo>
                    <a:pt x="13499" y="1336"/>
                  </a:lnTo>
                  <a:lnTo>
                    <a:pt x="7838" y="1152"/>
                  </a:lnTo>
                  <a:lnTo>
                    <a:pt x="7653" y="1650"/>
                  </a:lnTo>
                  <a:lnTo>
                    <a:pt x="2509" y="193"/>
                  </a:lnTo>
                  <a:lnTo>
                    <a:pt x="1900" y="9"/>
                  </a:lnTo>
                  <a:cubicBezTo>
                    <a:pt x="1876" y="3"/>
                    <a:pt x="1851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1"/>
            <p:cNvSpPr/>
            <p:nvPr/>
          </p:nvSpPr>
          <p:spPr>
            <a:xfrm>
              <a:off x="1006600" y="3586375"/>
              <a:ext cx="19400" cy="50925"/>
            </a:xfrm>
            <a:custGeom>
              <a:avLst/>
              <a:gdLst/>
              <a:ahLst/>
              <a:cxnLst/>
              <a:rect l="l" t="t" r="r" b="b"/>
              <a:pathLst>
                <a:path w="776" h="2037" extrusionOk="0">
                  <a:moveTo>
                    <a:pt x="700" y="0"/>
                  </a:moveTo>
                  <a:cubicBezTo>
                    <a:pt x="683" y="0"/>
                    <a:pt x="665" y="13"/>
                    <a:pt x="665" y="27"/>
                  </a:cubicBezTo>
                  <a:lnTo>
                    <a:pt x="19" y="1981"/>
                  </a:lnTo>
                  <a:cubicBezTo>
                    <a:pt x="1" y="2000"/>
                    <a:pt x="19" y="2037"/>
                    <a:pt x="38" y="2037"/>
                  </a:cubicBezTo>
                  <a:lnTo>
                    <a:pt x="56" y="2037"/>
                  </a:lnTo>
                  <a:cubicBezTo>
                    <a:pt x="75" y="2037"/>
                    <a:pt x="93" y="2037"/>
                    <a:pt x="112" y="2018"/>
                  </a:cubicBezTo>
                  <a:lnTo>
                    <a:pt x="757" y="63"/>
                  </a:lnTo>
                  <a:cubicBezTo>
                    <a:pt x="775" y="45"/>
                    <a:pt x="757" y="8"/>
                    <a:pt x="720" y="8"/>
                  </a:cubicBezTo>
                  <a:cubicBezTo>
                    <a:pt x="715" y="3"/>
                    <a:pt x="708" y="0"/>
                    <a:pt x="700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1"/>
            <p:cNvSpPr/>
            <p:nvPr/>
          </p:nvSpPr>
          <p:spPr>
            <a:xfrm>
              <a:off x="976650" y="3662175"/>
              <a:ext cx="11075" cy="11075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22" y="111"/>
                  </a:moveTo>
                  <a:cubicBezTo>
                    <a:pt x="277" y="111"/>
                    <a:pt x="332" y="166"/>
                    <a:pt x="332" y="222"/>
                  </a:cubicBezTo>
                  <a:cubicBezTo>
                    <a:pt x="332" y="295"/>
                    <a:pt x="277" y="351"/>
                    <a:pt x="222" y="351"/>
                  </a:cubicBezTo>
                  <a:cubicBezTo>
                    <a:pt x="148" y="351"/>
                    <a:pt x="92" y="295"/>
                    <a:pt x="92" y="222"/>
                  </a:cubicBezTo>
                  <a:cubicBezTo>
                    <a:pt x="92" y="166"/>
                    <a:pt x="148" y="111"/>
                    <a:pt x="222" y="111"/>
                  </a:cubicBezTo>
                  <a:close/>
                  <a:moveTo>
                    <a:pt x="222" y="0"/>
                  </a:moveTo>
                  <a:cubicBezTo>
                    <a:pt x="92" y="0"/>
                    <a:pt x="0" y="111"/>
                    <a:pt x="0" y="222"/>
                  </a:cubicBezTo>
                  <a:cubicBezTo>
                    <a:pt x="0" y="351"/>
                    <a:pt x="92" y="443"/>
                    <a:pt x="222" y="443"/>
                  </a:cubicBezTo>
                  <a:cubicBezTo>
                    <a:pt x="332" y="443"/>
                    <a:pt x="443" y="351"/>
                    <a:pt x="443" y="222"/>
                  </a:cubicBezTo>
                  <a:cubicBezTo>
                    <a:pt x="443" y="111"/>
                    <a:pt x="332" y="0"/>
                    <a:pt x="222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1"/>
            <p:cNvSpPr/>
            <p:nvPr/>
          </p:nvSpPr>
          <p:spPr>
            <a:xfrm>
              <a:off x="1104350" y="3608225"/>
              <a:ext cx="106500" cy="30925"/>
            </a:xfrm>
            <a:custGeom>
              <a:avLst/>
              <a:gdLst/>
              <a:ahLst/>
              <a:cxnLst/>
              <a:rect l="l" t="t" r="r" b="b"/>
              <a:pathLst>
                <a:path w="4260" h="1237" extrusionOk="0">
                  <a:moveTo>
                    <a:pt x="74" y="1"/>
                  </a:moveTo>
                  <a:cubicBezTo>
                    <a:pt x="56" y="1"/>
                    <a:pt x="19" y="19"/>
                    <a:pt x="19" y="38"/>
                  </a:cubicBezTo>
                  <a:cubicBezTo>
                    <a:pt x="0" y="75"/>
                    <a:pt x="19" y="93"/>
                    <a:pt x="56" y="111"/>
                  </a:cubicBezTo>
                  <a:cubicBezTo>
                    <a:pt x="92" y="111"/>
                    <a:pt x="4020" y="1199"/>
                    <a:pt x="4205" y="1236"/>
                  </a:cubicBezTo>
                  <a:cubicBezTo>
                    <a:pt x="4223" y="1236"/>
                    <a:pt x="4260" y="1236"/>
                    <a:pt x="4260" y="1199"/>
                  </a:cubicBezTo>
                  <a:cubicBezTo>
                    <a:pt x="4260" y="1181"/>
                    <a:pt x="4241" y="1144"/>
                    <a:pt x="4223" y="1144"/>
                  </a:cubicBezTo>
                  <a:cubicBezTo>
                    <a:pt x="4186" y="1126"/>
                    <a:pt x="129" y="19"/>
                    <a:pt x="74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1"/>
            <p:cNvSpPr/>
            <p:nvPr/>
          </p:nvSpPr>
          <p:spPr>
            <a:xfrm>
              <a:off x="1169350" y="3530775"/>
              <a:ext cx="6475" cy="99150"/>
            </a:xfrm>
            <a:custGeom>
              <a:avLst/>
              <a:gdLst/>
              <a:ahLst/>
              <a:cxnLst/>
              <a:rect l="l" t="t" r="r" b="b"/>
              <a:pathLst>
                <a:path w="259" h="3966" extrusionOk="0">
                  <a:moveTo>
                    <a:pt x="37" y="1"/>
                  </a:moveTo>
                  <a:cubicBezTo>
                    <a:pt x="19" y="1"/>
                    <a:pt x="0" y="38"/>
                    <a:pt x="0" y="56"/>
                  </a:cubicBezTo>
                  <a:lnTo>
                    <a:pt x="148" y="3910"/>
                  </a:lnTo>
                  <a:cubicBezTo>
                    <a:pt x="148" y="3929"/>
                    <a:pt x="185" y="3965"/>
                    <a:pt x="203" y="3965"/>
                  </a:cubicBezTo>
                  <a:cubicBezTo>
                    <a:pt x="240" y="3965"/>
                    <a:pt x="258" y="3929"/>
                    <a:pt x="258" y="3910"/>
                  </a:cubicBezTo>
                  <a:lnTo>
                    <a:pt x="92" y="56"/>
                  </a:lnTo>
                  <a:cubicBezTo>
                    <a:pt x="92" y="19"/>
                    <a:pt x="74" y="1"/>
                    <a:pt x="37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1"/>
            <p:cNvSpPr/>
            <p:nvPr/>
          </p:nvSpPr>
          <p:spPr>
            <a:xfrm>
              <a:off x="960975" y="3661050"/>
              <a:ext cx="22600" cy="31575"/>
            </a:xfrm>
            <a:custGeom>
              <a:avLst/>
              <a:gdLst/>
              <a:ahLst/>
              <a:cxnLst/>
              <a:rect l="l" t="t" r="r" b="b"/>
              <a:pathLst>
                <a:path w="904" h="1263" extrusionOk="0">
                  <a:moveTo>
                    <a:pt x="275" y="1"/>
                  </a:moveTo>
                  <a:cubicBezTo>
                    <a:pt x="257" y="1"/>
                    <a:pt x="235" y="14"/>
                    <a:pt x="222" y="27"/>
                  </a:cubicBezTo>
                  <a:lnTo>
                    <a:pt x="37" y="488"/>
                  </a:lnTo>
                  <a:cubicBezTo>
                    <a:pt x="0" y="598"/>
                    <a:pt x="0" y="709"/>
                    <a:pt x="56" y="820"/>
                  </a:cubicBezTo>
                  <a:cubicBezTo>
                    <a:pt x="93" y="930"/>
                    <a:pt x="185" y="1004"/>
                    <a:pt x="295" y="1041"/>
                  </a:cubicBezTo>
                  <a:lnTo>
                    <a:pt x="830" y="1244"/>
                  </a:lnTo>
                  <a:cubicBezTo>
                    <a:pt x="830" y="1262"/>
                    <a:pt x="830" y="1262"/>
                    <a:pt x="849" y="1262"/>
                  </a:cubicBezTo>
                  <a:cubicBezTo>
                    <a:pt x="867" y="1262"/>
                    <a:pt x="885" y="1244"/>
                    <a:pt x="885" y="1225"/>
                  </a:cubicBezTo>
                  <a:cubicBezTo>
                    <a:pt x="904" y="1207"/>
                    <a:pt x="885" y="1170"/>
                    <a:pt x="867" y="1152"/>
                  </a:cubicBezTo>
                  <a:lnTo>
                    <a:pt x="332" y="949"/>
                  </a:lnTo>
                  <a:cubicBezTo>
                    <a:pt x="240" y="930"/>
                    <a:pt x="185" y="857"/>
                    <a:pt x="148" y="783"/>
                  </a:cubicBezTo>
                  <a:cubicBezTo>
                    <a:pt x="111" y="691"/>
                    <a:pt x="111" y="598"/>
                    <a:pt x="129" y="525"/>
                  </a:cubicBezTo>
                  <a:lnTo>
                    <a:pt x="314" y="64"/>
                  </a:lnTo>
                  <a:cubicBezTo>
                    <a:pt x="332" y="45"/>
                    <a:pt x="314" y="8"/>
                    <a:pt x="295" y="8"/>
                  </a:cubicBezTo>
                  <a:cubicBezTo>
                    <a:pt x="290" y="3"/>
                    <a:pt x="283" y="1"/>
                    <a:pt x="275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1"/>
            <p:cNvSpPr/>
            <p:nvPr/>
          </p:nvSpPr>
          <p:spPr>
            <a:xfrm>
              <a:off x="1109425" y="3739900"/>
              <a:ext cx="120325" cy="34325"/>
            </a:xfrm>
            <a:custGeom>
              <a:avLst/>
              <a:gdLst/>
              <a:ahLst/>
              <a:cxnLst/>
              <a:rect l="l" t="t" r="r" b="b"/>
              <a:pathLst>
                <a:path w="4813" h="1373" extrusionOk="0">
                  <a:moveTo>
                    <a:pt x="46" y="0"/>
                  </a:moveTo>
                  <a:cubicBezTo>
                    <a:pt x="26" y="0"/>
                    <a:pt x="13" y="13"/>
                    <a:pt x="0" y="26"/>
                  </a:cubicBezTo>
                  <a:cubicBezTo>
                    <a:pt x="0" y="63"/>
                    <a:pt x="0" y="81"/>
                    <a:pt x="37" y="100"/>
                  </a:cubicBezTo>
                  <a:lnTo>
                    <a:pt x="2619" y="1077"/>
                  </a:lnTo>
                  <a:cubicBezTo>
                    <a:pt x="3098" y="1262"/>
                    <a:pt x="3633" y="1372"/>
                    <a:pt x="4149" y="1372"/>
                  </a:cubicBezTo>
                  <a:cubicBezTo>
                    <a:pt x="4352" y="1372"/>
                    <a:pt x="4555" y="1354"/>
                    <a:pt x="4758" y="1317"/>
                  </a:cubicBezTo>
                  <a:cubicBezTo>
                    <a:pt x="4776" y="1317"/>
                    <a:pt x="4813" y="1298"/>
                    <a:pt x="4795" y="1262"/>
                  </a:cubicBezTo>
                  <a:cubicBezTo>
                    <a:pt x="4795" y="1243"/>
                    <a:pt x="4776" y="1225"/>
                    <a:pt x="4739" y="1225"/>
                  </a:cubicBezTo>
                  <a:cubicBezTo>
                    <a:pt x="4547" y="1250"/>
                    <a:pt x="4354" y="1263"/>
                    <a:pt x="4161" y="1263"/>
                  </a:cubicBezTo>
                  <a:cubicBezTo>
                    <a:pt x="3649" y="1263"/>
                    <a:pt x="3138" y="1173"/>
                    <a:pt x="2655" y="985"/>
                  </a:cubicBezTo>
                  <a:lnTo>
                    <a:pt x="74" y="8"/>
                  </a:lnTo>
                  <a:cubicBezTo>
                    <a:pt x="63" y="2"/>
                    <a:pt x="54" y="0"/>
                    <a:pt x="46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1"/>
            <p:cNvSpPr/>
            <p:nvPr/>
          </p:nvSpPr>
          <p:spPr>
            <a:xfrm>
              <a:off x="904975" y="3098350"/>
              <a:ext cx="217825" cy="118525"/>
            </a:xfrm>
            <a:custGeom>
              <a:avLst/>
              <a:gdLst/>
              <a:ahLst/>
              <a:cxnLst/>
              <a:rect l="l" t="t" r="r" b="b"/>
              <a:pathLst>
                <a:path w="8713" h="4741" extrusionOk="0">
                  <a:moveTo>
                    <a:pt x="4914" y="1"/>
                  </a:moveTo>
                  <a:cubicBezTo>
                    <a:pt x="4416" y="1"/>
                    <a:pt x="3937" y="185"/>
                    <a:pt x="3568" y="499"/>
                  </a:cubicBezTo>
                  <a:cubicBezTo>
                    <a:pt x="3531" y="480"/>
                    <a:pt x="3494" y="480"/>
                    <a:pt x="3457" y="480"/>
                  </a:cubicBezTo>
                  <a:cubicBezTo>
                    <a:pt x="2959" y="480"/>
                    <a:pt x="2554" y="739"/>
                    <a:pt x="2314" y="1126"/>
                  </a:cubicBezTo>
                  <a:cubicBezTo>
                    <a:pt x="2074" y="1052"/>
                    <a:pt x="1853" y="960"/>
                    <a:pt x="1650" y="886"/>
                  </a:cubicBezTo>
                  <a:cubicBezTo>
                    <a:pt x="1601" y="865"/>
                    <a:pt x="1551" y="855"/>
                    <a:pt x="1502" y="855"/>
                  </a:cubicBezTo>
                  <a:cubicBezTo>
                    <a:pt x="1298" y="855"/>
                    <a:pt x="1123" y="1028"/>
                    <a:pt x="1152" y="1236"/>
                  </a:cubicBezTo>
                  <a:lnTo>
                    <a:pt x="1189" y="1771"/>
                  </a:lnTo>
                  <a:cubicBezTo>
                    <a:pt x="1189" y="1827"/>
                    <a:pt x="1152" y="1863"/>
                    <a:pt x="1097" y="1863"/>
                  </a:cubicBezTo>
                  <a:lnTo>
                    <a:pt x="673" y="1771"/>
                  </a:lnTo>
                  <a:cubicBezTo>
                    <a:pt x="648" y="1767"/>
                    <a:pt x="623" y="1766"/>
                    <a:pt x="599" y="1766"/>
                  </a:cubicBezTo>
                  <a:cubicBezTo>
                    <a:pt x="264" y="1766"/>
                    <a:pt x="1" y="2108"/>
                    <a:pt x="138" y="2435"/>
                  </a:cubicBezTo>
                  <a:cubicBezTo>
                    <a:pt x="323" y="2915"/>
                    <a:pt x="747" y="3505"/>
                    <a:pt x="1595" y="3818"/>
                  </a:cubicBezTo>
                  <a:cubicBezTo>
                    <a:pt x="1890" y="3929"/>
                    <a:pt x="2240" y="4021"/>
                    <a:pt x="2664" y="4058"/>
                  </a:cubicBezTo>
                  <a:cubicBezTo>
                    <a:pt x="2826" y="4071"/>
                    <a:pt x="2980" y="4078"/>
                    <a:pt x="3129" y="4078"/>
                  </a:cubicBezTo>
                  <a:cubicBezTo>
                    <a:pt x="4589" y="4078"/>
                    <a:pt x="5418" y="3457"/>
                    <a:pt x="5836" y="2988"/>
                  </a:cubicBezTo>
                  <a:lnTo>
                    <a:pt x="6518" y="2988"/>
                  </a:lnTo>
                  <a:lnTo>
                    <a:pt x="6666" y="4740"/>
                  </a:lnTo>
                  <a:lnTo>
                    <a:pt x="7348" y="4685"/>
                  </a:lnTo>
                  <a:lnTo>
                    <a:pt x="8031" y="4629"/>
                  </a:lnTo>
                  <a:cubicBezTo>
                    <a:pt x="8104" y="4629"/>
                    <a:pt x="8178" y="4629"/>
                    <a:pt x="8252" y="4648"/>
                  </a:cubicBezTo>
                  <a:lnTo>
                    <a:pt x="8565" y="3265"/>
                  </a:lnTo>
                  <a:cubicBezTo>
                    <a:pt x="8713" y="2638"/>
                    <a:pt x="8381" y="1937"/>
                    <a:pt x="7754" y="1734"/>
                  </a:cubicBezTo>
                  <a:cubicBezTo>
                    <a:pt x="7735" y="1734"/>
                    <a:pt x="7717" y="1734"/>
                    <a:pt x="7699" y="1716"/>
                  </a:cubicBezTo>
                  <a:cubicBezTo>
                    <a:pt x="7570" y="757"/>
                    <a:pt x="6740" y="1"/>
                    <a:pt x="57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1"/>
            <p:cNvSpPr/>
            <p:nvPr/>
          </p:nvSpPr>
          <p:spPr>
            <a:xfrm>
              <a:off x="944825" y="3161050"/>
              <a:ext cx="191825" cy="271700"/>
            </a:xfrm>
            <a:custGeom>
              <a:avLst/>
              <a:gdLst/>
              <a:ahLst/>
              <a:cxnLst/>
              <a:rect l="l" t="t" r="r" b="b"/>
              <a:pathLst>
                <a:path w="7673" h="10868" extrusionOk="0">
                  <a:moveTo>
                    <a:pt x="4648" y="1"/>
                  </a:moveTo>
                  <a:cubicBezTo>
                    <a:pt x="4611" y="1"/>
                    <a:pt x="4574" y="1"/>
                    <a:pt x="4556" y="38"/>
                  </a:cubicBezTo>
                  <a:cubicBezTo>
                    <a:pt x="4384" y="347"/>
                    <a:pt x="3587" y="1570"/>
                    <a:pt x="1537" y="1570"/>
                  </a:cubicBezTo>
                  <a:cubicBezTo>
                    <a:pt x="1388" y="1570"/>
                    <a:pt x="1233" y="1564"/>
                    <a:pt x="1070" y="1550"/>
                  </a:cubicBezTo>
                  <a:cubicBezTo>
                    <a:pt x="646" y="1513"/>
                    <a:pt x="296" y="1421"/>
                    <a:pt x="1" y="1310"/>
                  </a:cubicBezTo>
                  <a:lnTo>
                    <a:pt x="1" y="1310"/>
                  </a:lnTo>
                  <a:lnTo>
                    <a:pt x="388" y="6068"/>
                  </a:lnTo>
                  <a:cubicBezTo>
                    <a:pt x="458" y="6972"/>
                    <a:pt x="1216" y="7680"/>
                    <a:pt x="2122" y="7680"/>
                  </a:cubicBezTo>
                  <a:cubicBezTo>
                    <a:pt x="2177" y="7680"/>
                    <a:pt x="2232" y="7677"/>
                    <a:pt x="2287" y="7672"/>
                  </a:cubicBezTo>
                  <a:lnTo>
                    <a:pt x="2380" y="7672"/>
                  </a:lnTo>
                  <a:lnTo>
                    <a:pt x="2619" y="9239"/>
                  </a:lnTo>
                  <a:cubicBezTo>
                    <a:pt x="2786" y="10189"/>
                    <a:pt x="3600" y="10867"/>
                    <a:pt x="4530" y="10867"/>
                  </a:cubicBezTo>
                  <a:cubicBezTo>
                    <a:pt x="4630" y="10867"/>
                    <a:pt x="4731" y="10860"/>
                    <a:pt x="4832" y="10844"/>
                  </a:cubicBezTo>
                  <a:lnTo>
                    <a:pt x="5293" y="10770"/>
                  </a:lnTo>
                  <a:cubicBezTo>
                    <a:pt x="6344" y="10604"/>
                    <a:pt x="7064" y="9608"/>
                    <a:pt x="6898" y="8557"/>
                  </a:cubicBezTo>
                  <a:lnTo>
                    <a:pt x="6252" y="4592"/>
                  </a:lnTo>
                  <a:lnTo>
                    <a:pt x="6639" y="4556"/>
                  </a:lnTo>
                  <a:cubicBezTo>
                    <a:pt x="7229" y="4519"/>
                    <a:pt x="7672" y="3984"/>
                    <a:pt x="7635" y="3394"/>
                  </a:cubicBezTo>
                  <a:lnTo>
                    <a:pt x="7617" y="3136"/>
                  </a:lnTo>
                  <a:cubicBezTo>
                    <a:pt x="7561" y="2601"/>
                    <a:pt x="7156" y="2195"/>
                    <a:pt x="6658" y="2140"/>
                  </a:cubicBezTo>
                  <a:cubicBezTo>
                    <a:pt x="6584" y="2121"/>
                    <a:pt x="6510" y="2121"/>
                    <a:pt x="6437" y="2121"/>
                  </a:cubicBezTo>
                  <a:lnTo>
                    <a:pt x="5754" y="2177"/>
                  </a:lnTo>
                  <a:lnTo>
                    <a:pt x="5072" y="2232"/>
                  </a:lnTo>
                  <a:lnTo>
                    <a:pt x="4888" y="93"/>
                  </a:lnTo>
                  <a:cubicBezTo>
                    <a:pt x="4795" y="75"/>
                    <a:pt x="4703" y="38"/>
                    <a:pt x="464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1"/>
            <p:cNvSpPr/>
            <p:nvPr/>
          </p:nvSpPr>
          <p:spPr>
            <a:xfrm>
              <a:off x="1098800" y="3234000"/>
              <a:ext cx="12950" cy="20675"/>
            </a:xfrm>
            <a:custGeom>
              <a:avLst/>
              <a:gdLst/>
              <a:ahLst/>
              <a:cxnLst/>
              <a:rect l="l" t="t" r="r" b="b"/>
              <a:pathLst>
                <a:path w="518" h="827" extrusionOk="0">
                  <a:moveTo>
                    <a:pt x="425" y="1"/>
                  </a:moveTo>
                  <a:cubicBezTo>
                    <a:pt x="411" y="1"/>
                    <a:pt x="397" y="6"/>
                    <a:pt x="388" y="15"/>
                  </a:cubicBezTo>
                  <a:lnTo>
                    <a:pt x="1" y="531"/>
                  </a:lnTo>
                  <a:cubicBezTo>
                    <a:pt x="1" y="531"/>
                    <a:pt x="1" y="550"/>
                    <a:pt x="1" y="568"/>
                  </a:cubicBezTo>
                  <a:cubicBezTo>
                    <a:pt x="1" y="586"/>
                    <a:pt x="19" y="586"/>
                    <a:pt x="19" y="605"/>
                  </a:cubicBezTo>
                  <a:lnTo>
                    <a:pt x="444" y="826"/>
                  </a:lnTo>
                  <a:lnTo>
                    <a:pt x="462" y="826"/>
                  </a:lnTo>
                  <a:cubicBezTo>
                    <a:pt x="480" y="826"/>
                    <a:pt x="499" y="826"/>
                    <a:pt x="517" y="808"/>
                  </a:cubicBezTo>
                  <a:cubicBezTo>
                    <a:pt x="517" y="789"/>
                    <a:pt x="517" y="752"/>
                    <a:pt x="499" y="734"/>
                  </a:cubicBezTo>
                  <a:lnTo>
                    <a:pt x="130" y="531"/>
                  </a:lnTo>
                  <a:lnTo>
                    <a:pt x="480" y="70"/>
                  </a:lnTo>
                  <a:cubicBezTo>
                    <a:pt x="499" y="52"/>
                    <a:pt x="480" y="33"/>
                    <a:pt x="462" y="15"/>
                  </a:cubicBezTo>
                  <a:cubicBezTo>
                    <a:pt x="453" y="6"/>
                    <a:pt x="439" y="1"/>
                    <a:pt x="425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1"/>
            <p:cNvSpPr/>
            <p:nvPr/>
          </p:nvSpPr>
          <p:spPr>
            <a:xfrm>
              <a:off x="985400" y="3226050"/>
              <a:ext cx="21700" cy="42450"/>
            </a:xfrm>
            <a:custGeom>
              <a:avLst/>
              <a:gdLst/>
              <a:ahLst/>
              <a:cxnLst/>
              <a:rect l="l" t="t" r="r" b="b"/>
              <a:pathLst>
                <a:path w="868" h="1698" extrusionOk="0">
                  <a:moveTo>
                    <a:pt x="167" y="1"/>
                  </a:moveTo>
                  <a:cubicBezTo>
                    <a:pt x="148" y="1"/>
                    <a:pt x="130" y="19"/>
                    <a:pt x="111" y="56"/>
                  </a:cubicBezTo>
                  <a:lnTo>
                    <a:pt x="1" y="1200"/>
                  </a:lnTo>
                  <a:cubicBezTo>
                    <a:pt x="1" y="1347"/>
                    <a:pt x="38" y="1476"/>
                    <a:pt x="130" y="1568"/>
                  </a:cubicBezTo>
                  <a:cubicBezTo>
                    <a:pt x="222" y="1642"/>
                    <a:pt x="333" y="1697"/>
                    <a:pt x="462" y="1697"/>
                  </a:cubicBezTo>
                  <a:lnTo>
                    <a:pt x="480" y="1697"/>
                  </a:lnTo>
                  <a:lnTo>
                    <a:pt x="812" y="1661"/>
                  </a:lnTo>
                  <a:cubicBezTo>
                    <a:pt x="849" y="1661"/>
                    <a:pt x="867" y="1642"/>
                    <a:pt x="867" y="1605"/>
                  </a:cubicBezTo>
                  <a:cubicBezTo>
                    <a:pt x="849" y="1587"/>
                    <a:pt x="830" y="1568"/>
                    <a:pt x="812" y="1568"/>
                  </a:cubicBezTo>
                  <a:lnTo>
                    <a:pt x="480" y="1587"/>
                  </a:lnTo>
                  <a:cubicBezTo>
                    <a:pt x="464" y="1590"/>
                    <a:pt x="448" y="1591"/>
                    <a:pt x="431" y="1591"/>
                  </a:cubicBezTo>
                  <a:cubicBezTo>
                    <a:pt x="351" y="1591"/>
                    <a:pt x="265" y="1556"/>
                    <a:pt x="203" y="1495"/>
                  </a:cubicBezTo>
                  <a:cubicBezTo>
                    <a:pt x="130" y="1421"/>
                    <a:pt x="93" y="1310"/>
                    <a:pt x="111" y="1218"/>
                  </a:cubicBezTo>
                  <a:lnTo>
                    <a:pt x="222" y="56"/>
                  </a:lnTo>
                  <a:cubicBezTo>
                    <a:pt x="222" y="38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1"/>
            <p:cNvSpPr/>
            <p:nvPr/>
          </p:nvSpPr>
          <p:spPr>
            <a:xfrm>
              <a:off x="963725" y="3240750"/>
              <a:ext cx="12025" cy="12075"/>
            </a:xfrm>
            <a:custGeom>
              <a:avLst/>
              <a:gdLst/>
              <a:ahLst/>
              <a:cxnLst/>
              <a:rect l="l" t="t" r="r" b="b"/>
              <a:pathLst>
                <a:path w="481" h="483" extrusionOk="0">
                  <a:moveTo>
                    <a:pt x="231" y="1"/>
                  </a:moveTo>
                  <a:cubicBezTo>
                    <a:pt x="114" y="1"/>
                    <a:pt x="18" y="105"/>
                    <a:pt x="1" y="224"/>
                  </a:cubicBezTo>
                  <a:cubicBezTo>
                    <a:pt x="1" y="353"/>
                    <a:pt x="93" y="464"/>
                    <a:pt x="222" y="482"/>
                  </a:cubicBezTo>
                  <a:cubicBezTo>
                    <a:pt x="351" y="482"/>
                    <a:pt x="462" y="390"/>
                    <a:pt x="480" y="261"/>
                  </a:cubicBezTo>
                  <a:cubicBezTo>
                    <a:pt x="480" y="132"/>
                    <a:pt x="388" y="21"/>
                    <a:pt x="259" y="3"/>
                  </a:cubicBezTo>
                  <a:cubicBezTo>
                    <a:pt x="250" y="2"/>
                    <a:pt x="240" y="1"/>
                    <a:pt x="231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1"/>
            <p:cNvSpPr/>
            <p:nvPr/>
          </p:nvSpPr>
          <p:spPr>
            <a:xfrm>
              <a:off x="1005700" y="3317500"/>
              <a:ext cx="16150" cy="5275"/>
            </a:xfrm>
            <a:custGeom>
              <a:avLst/>
              <a:gdLst/>
              <a:ahLst/>
              <a:cxnLst/>
              <a:rect l="l" t="t" r="r" b="b"/>
              <a:pathLst>
                <a:path w="646" h="211" extrusionOk="0">
                  <a:moveTo>
                    <a:pt x="304" y="0"/>
                  </a:moveTo>
                  <a:cubicBezTo>
                    <a:pt x="152" y="0"/>
                    <a:pt x="37" y="68"/>
                    <a:pt x="37" y="68"/>
                  </a:cubicBezTo>
                  <a:cubicBezTo>
                    <a:pt x="18" y="86"/>
                    <a:pt x="0" y="105"/>
                    <a:pt x="18" y="142"/>
                  </a:cubicBezTo>
                  <a:cubicBezTo>
                    <a:pt x="18" y="142"/>
                    <a:pt x="37" y="160"/>
                    <a:pt x="55" y="160"/>
                  </a:cubicBezTo>
                  <a:lnTo>
                    <a:pt x="92" y="160"/>
                  </a:lnTo>
                  <a:cubicBezTo>
                    <a:pt x="92" y="149"/>
                    <a:pt x="184" y="99"/>
                    <a:pt x="300" y="99"/>
                  </a:cubicBezTo>
                  <a:cubicBezTo>
                    <a:pt x="380" y="99"/>
                    <a:pt x="471" y="122"/>
                    <a:pt x="553" y="197"/>
                  </a:cubicBezTo>
                  <a:cubicBezTo>
                    <a:pt x="562" y="206"/>
                    <a:pt x="576" y="211"/>
                    <a:pt x="590" y="211"/>
                  </a:cubicBezTo>
                  <a:cubicBezTo>
                    <a:pt x="604" y="211"/>
                    <a:pt x="618" y="206"/>
                    <a:pt x="627" y="197"/>
                  </a:cubicBezTo>
                  <a:cubicBezTo>
                    <a:pt x="645" y="178"/>
                    <a:pt x="645" y="142"/>
                    <a:pt x="627" y="123"/>
                  </a:cubicBezTo>
                  <a:cubicBezTo>
                    <a:pt x="518" y="29"/>
                    <a:pt x="403" y="0"/>
                    <a:pt x="304" y="0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1"/>
            <p:cNvSpPr/>
            <p:nvPr/>
          </p:nvSpPr>
          <p:spPr>
            <a:xfrm>
              <a:off x="1003375" y="3200100"/>
              <a:ext cx="49825" cy="19350"/>
            </a:xfrm>
            <a:custGeom>
              <a:avLst/>
              <a:gdLst/>
              <a:ahLst/>
              <a:cxnLst/>
              <a:rect l="l" t="t" r="r" b="b"/>
              <a:pathLst>
                <a:path w="1993" h="774" extrusionOk="0">
                  <a:moveTo>
                    <a:pt x="921" y="1"/>
                  </a:moveTo>
                  <a:cubicBezTo>
                    <a:pt x="557" y="1"/>
                    <a:pt x="264" y="134"/>
                    <a:pt x="148" y="283"/>
                  </a:cubicBezTo>
                  <a:cubicBezTo>
                    <a:pt x="1" y="430"/>
                    <a:pt x="38" y="559"/>
                    <a:pt x="148" y="615"/>
                  </a:cubicBezTo>
                  <a:cubicBezTo>
                    <a:pt x="259" y="689"/>
                    <a:pt x="406" y="670"/>
                    <a:pt x="554" y="689"/>
                  </a:cubicBezTo>
                  <a:cubicBezTo>
                    <a:pt x="702" y="689"/>
                    <a:pt x="849" y="689"/>
                    <a:pt x="978" y="707"/>
                  </a:cubicBezTo>
                  <a:cubicBezTo>
                    <a:pt x="1107" y="707"/>
                    <a:pt x="1255" y="725"/>
                    <a:pt x="1402" y="744"/>
                  </a:cubicBezTo>
                  <a:cubicBezTo>
                    <a:pt x="1492" y="755"/>
                    <a:pt x="1582" y="773"/>
                    <a:pt x="1667" y="773"/>
                  </a:cubicBezTo>
                  <a:cubicBezTo>
                    <a:pt x="1722" y="773"/>
                    <a:pt x="1776" y="766"/>
                    <a:pt x="1826" y="744"/>
                  </a:cubicBezTo>
                  <a:cubicBezTo>
                    <a:pt x="1937" y="707"/>
                    <a:pt x="1992" y="578"/>
                    <a:pt x="1882" y="412"/>
                  </a:cubicBezTo>
                  <a:cubicBezTo>
                    <a:pt x="1771" y="246"/>
                    <a:pt x="1476" y="43"/>
                    <a:pt x="1052" y="6"/>
                  </a:cubicBezTo>
                  <a:cubicBezTo>
                    <a:pt x="1007" y="2"/>
                    <a:pt x="964" y="1"/>
                    <a:pt x="9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1"/>
            <p:cNvSpPr/>
            <p:nvPr/>
          </p:nvSpPr>
          <p:spPr>
            <a:xfrm>
              <a:off x="944825" y="3210100"/>
              <a:ext cx="33225" cy="17500"/>
            </a:xfrm>
            <a:custGeom>
              <a:avLst/>
              <a:gdLst/>
              <a:ahLst/>
              <a:cxnLst/>
              <a:rect l="l" t="t" r="r" b="b"/>
              <a:pathLst>
                <a:path w="1329" h="700" extrusionOk="0">
                  <a:moveTo>
                    <a:pt x="802" y="0"/>
                  </a:moveTo>
                  <a:cubicBezTo>
                    <a:pt x="729" y="0"/>
                    <a:pt x="652" y="9"/>
                    <a:pt x="573" y="30"/>
                  </a:cubicBezTo>
                  <a:cubicBezTo>
                    <a:pt x="277" y="104"/>
                    <a:pt x="112" y="289"/>
                    <a:pt x="56" y="436"/>
                  </a:cubicBezTo>
                  <a:cubicBezTo>
                    <a:pt x="1" y="584"/>
                    <a:pt x="56" y="676"/>
                    <a:pt x="148" y="694"/>
                  </a:cubicBezTo>
                  <a:cubicBezTo>
                    <a:pt x="165" y="698"/>
                    <a:pt x="182" y="699"/>
                    <a:pt x="199" y="699"/>
                  </a:cubicBezTo>
                  <a:cubicBezTo>
                    <a:pt x="274" y="699"/>
                    <a:pt x="350" y="669"/>
                    <a:pt x="425" y="639"/>
                  </a:cubicBezTo>
                  <a:cubicBezTo>
                    <a:pt x="536" y="602"/>
                    <a:pt x="628" y="584"/>
                    <a:pt x="702" y="547"/>
                  </a:cubicBezTo>
                  <a:cubicBezTo>
                    <a:pt x="794" y="528"/>
                    <a:pt x="904" y="510"/>
                    <a:pt x="997" y="491"/>
                  </a:cubicBezTo>
                  <a:cubicBezTo>
                    <a:pt x="1089" y="473"/>
                    <a:pt x="1200" y="454"/>
                    <a:pt x="1273" y="399"/>
                  </a:cubicBezTo>
                  <a:cubicBezTo>
                    <a:pt x="1329" y="344"/>
                    <a:pt x="1329" y="233"/>
                    <a:pt x="1218" y="123"/>
                  </a:cubicBezTo>
                  <a:cubicBezTo>
                    <a:pt x="1139" y="57"/>
                    <a:pt x="985" y="0"/>
                    <a:pt x="8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1"/>
            <p:cNvSpPr/>
            <p:nvPr/>
          </p:nvSpPr>
          <p:spPr>
            <a:xfrm>
              <a:off x="1014900" y="3236600"/>
              <a:ext cx="13875" cy="13050"/>
            </a:xfrm>
            <a:custGeom>
              <a:avLst/>
              <a:gdLst/>
              <a:ahLst/>
              <a:cxnLst/>
              <a:rect l="l" t="t" r="r" b="b"/>
              <a:pathLst>
                <a:path w="555" h="522" extrusionOk="0">
                  <a:moveTo>
                    <a:pt x="273" y="1"/>
                  </a:moveTo>
                  <a:cubicBezTo>
                    <a:pt x="263" y="1"/>
                    <a:pt x="252" y="1"/>
                    <a:pt x="241" y="3"/>
                  </a:cubicBezTo>
                  <a:cubicBezTo>
                    <a:pt x="93" y="21"/>
                    <a:pt x="1" y="151"/>
                    <a:pt x="19" y="298"/>
                  </a:cubicBezTo>
                  <a:cubicBezTo>
                    <a:pt x="36" y="433"/>
                    <a:pt x="146" y="522"/>
                    <a:pt x="277" y="522"/>
                  </a:cubicBezTo>
                  <a:cubicBezTo>
                    <a:pt x="289" y="522"/>
                    <a:pt x="302" y="521"/>
                    <a:pt x="314" y="519"/>
                  </a:cubicBezTo>
                  <a:cubicBezTo>
                    <a:pt x="462" y="501"/>
                    <a:pt x="554" y="353"/>
                    <a:pt x="536" y="224"/>
                  </a:cubicBezTo>
                  <a:cubicBezTo>
                    <a:pt x="502" y="89"/>
                    <a:pt x="391" y="1"/>
                    <a:pt x="273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1"/>
            <p:cNvSpPr/>
            <p:nvPr/>
          </p:nvSpPr>
          <p:spPr>
            <a:xfrm>
              <a:off x="1017675" y="3248275"/>
              <a:ext cx="11100" cy="2700"/>
            </a:xfrm>
            <a:custGeom>
              <a:avLst/>
              <a:gdLst/>
              <a:ahLst/>
              <a:cxnLst/>
              <a:rect l="l" t="t" r="r" b="b"/>
              <a:pathLst>
                <a:path w="444" h="108" extrusionOk="0">
                  <a:moveTo>
                    <a:pt x="248" y="1"/>
                  </a:moveTo>
                  <a:cubicBezTo>
                    <a:pt x="172" y="1"/>
                    <a:pt x="83" y="25"/>
                    <a:pt x="0" y="108"/>
                  </a:cubicBezTo>
                  <a:lnTo>
                    <a:pt x="443" y="52"/>
                  </a:lnTo>
                  <a:cubicBezTo>
                    <a:pt x="443" y="52"/>
                    <a:pt x="359" y="1"/>
                    <a:pt x="24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1"/>
            <p:cNvSpPr/>
            <p:nvPr/>
          </p:nvSpPr>
          <p:spPr>
            <a:xfrm>
              <a:off x="1016300" y="3246850"/>
              <a:ext cx="13850" cy="5500"/>
            </a:xfrm>
            <a:custGeom>
              <a:avLst/>
              <a:gdLst/>
              <a:ahLst/>
              <a:cxnLst/>
              <a:rect l="l" t="t" r="r" b="b"/>
              <a:pathLst>
                <a:path w="554" h="220" extrusionOk="0">
                  <a:moveTo>
                    <a:pt x="322" y="1"/>
                  </a:moveTo>
                  <a:cubicBezTo>
                    <a:pt x="225" y="1"/>
                    <a:pt x="114" y="32"/>
                    <a:pt x="19" y="128"/>
                  </a:cubicBezTo>
                  <a:cubicBezTo>
                    <a:pt x="0" y="146"/>
                    <a:pt x="0" y="183"/>
                    <a:pt x="19" y="202"/>
                  </a:cubicBezTo>
                  <a:cubicBezTo>
                    <a:pt x="37" y="220"/>
                    <a:pt x="37" y="220"/>
                    <a:pt x="55" y="220"/>
                  </a:cubicBezTo>
                  <a:cubicBezTo>
                    <a:pt x="74" y="220"/>
                    <a:pt x="74" y="220"/>
                    <a:pt x="92" y="202"/>
                  </a:cubicBezTo>
                  <a:cubicBezTo>
                    <a:pt x="169" y="125"/>
                    <a:pt x="249" y="102"/>
                    <a:pt x="316" y="102"/>
                  </a:cubicBezTo>
                  <a:cubicBezTo>
                    <a:pt x="411" y="102"/>
                    <a:pt x="480" y="146"/>
                    <a:pt x="480" y="146"/>
                  </a:cubicBezTo>
                  <a:cubicBezTo>
                    <a:pt x="485" y="152"/>
                    <a:pt x="492" y="154"/>
                    <a:pt x="500" y="154"/>
                  </a:cubicBezTo>
                  <a:cubicBezTo>
                    <a:pt x="518" y="154"/>
                    <a:pt x="540" y="141"/>
                    <a:pt x="553" y="128"/>
                  </a:cubicBezTo>
                  <a:cubicBezTo>
                    <a:pt x="553" y="109"/>
                    <a:pt x="553" y="72"/>
                    <a:pt x="535" y="54"/>
                  </a:cubicBezTo>
                  <a:cubicBezTo>
                    <a:pt x="491" y="27"/>
                    <a:pt x="412" y="1"/>
                    <a:pt x="322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1"/>
            <p:cNvSpPr/>
            <p:nvPr/>
          </p:nvSpPr>
          <p:spPr>
            <a:xfrm>
              <a:off x="964650" y="3252650"/>
              <a:ext cx="10175" cy="1550"/>
            </a:xfrm>
            <a:custGeom>
              <a:avLst/>
              <a:gdLst/>
              <a:ahLst/>
              <a:cxnLst/>
              <a:rect l="l" t="t" r="r" b="b"/>
              <a:pathLst>
                <a:path w="407" h="62" extrusionOk="0">
                  <a:moveTo>
                    <a:pt x="238" y="1"/>
                  </a:moveTo>
                  <a:cubicBezTo>
                    <a:pt x="166" y="1"/>
                    <a:pt x="80" y="14"/>
                    <a:pt x="1" y="62"/>
                  </a:cubicBezTo>
                  <a:lnTo>
                    <a:pt x="407" y="25"/>
                  </a:lnTo>
                  <a:cubicBezTo>
                    <a:pt x="407" y="25"/>
                    <a:pt x="334" y="1"/>
                    <a:pt x="23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1"/>
            <p:cNvSpPr/>
            <p:nvPr/>
          </p:nvSpPr>
          <p:spPr>
            <a:xfrm>
              <a:off x="963275" y="3251350"/>
              <a:ext cx="12925" cy="4250"/>
            </a:xfrm>
            <a:custGeom>
              <a:avLst/>
              <a:gdLst/>
              <a:ahLst/>
              <a:cxnLst/>
              <a:rect l="l" t="t" r="r" b="b"/>
              <a:pathLst>
                <a:path w="517" h="170" extrusionOk="0">
                  <a:moveTo>
                    <a:pt x="311" y="1"/>
                  </a:moveTo>
                  <a:cubicBezTo>
                    <a:pt x="231" y="1"/>
                    <a:pt x="132" y="17"/>
                    <a:pt x="37" y="77"/>
                  </a:cubicBezTo>
                  <a:cubicBezTo>
                    <a:pt x="19" y="77"/>
                    <a:pt x="1" y="114"/>
                    <a:pt x="19" y="132"/>
                  </a:cubicBezTo>
                  <a:cubicBezTo>
                    <a:pt x="37" y="151"/>
                    <a:pt x="37" y="169"/>
                    <a:pt x="56" y="169"/>
                  </a:cubicBezTo>
                  <a:cubicBezTo>
                    <a:pt x="74" y="169"/>
                    <a:pt x="74" y="169"/>
                    <a:pt x="93" y="151"/>
                  </a:cubicBezTo>
                  <a:cubicBezTo>
                    <a:pt x="163" y="111"/>
                    <a:pt x="237" y="99"/>
                    <a:pt x="299" y="99"/>
                  </a:cubicBezTo>
                  <a:cubicBezTo>
                    <a:pt x="382" y="99"/>
                    <a:pt x="443" y="122"/>
                    <a:pt x="443" y="132"/>
                  </a:cubicBezTo>
                  <a:cubicBezTo>
                    <a:pt x="480" y="132"/>
                    <a:pt x="498" y="114"/>
                    <a:pt x="517" y="95"/>
                  </a:cubicBezTo>
                  <a:cubicBezTo>
                    <a:pt x="517" y="58"/>
                    <a:pt x="498" y="40"/>
                    <a:pt x="480" y="22"/>
                  </a:cubicBezTo>
                  <a:cubicBezTo>
                    <a:pt x="470" y="22"/>
                    <a:pt x="403" y="1"/>
                    <a:pt x="311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1"/>
            <p:cNvSpPr/>
            <p:nvPr/>
          </p:nvSpPr>
          <p:spPr>
            <a:xfrm>
              <a:off x="1006150" y="3268125"/>
              <a:ext cx="38750" cy="26100"/>
            </a:xfrm>
            <a:custGeom>
              <a:avLst/>
              <a:gdLst/>
              <a:ahLst/>
              <a:cxnLst/>
              <a:rect l="l" t="t" r="r" b="b"/>
              <a:pathLst>
                <a:path w="1550" h="1044" extrusionOk="0">
                  <a:moveTo>
                    <a:pt x="1081" y="1"/>
                  </a:moveTo>
                  <a:cubicBezTo>
                    <a:pt x="1025" y="1"/>
                    <a:pt x="967" y="25"/>
                    <a:pt x="922" y="70"/>
                  </a:cubicBezTo>
                  <a:cubicBezTo>
                    <a:pt x="812" y="199"/>
                    <a:pt x="535" y="439"/>
                    <a:pt x="148" y="512"/>
                  </a:cubicBezTo>
                  <a:cubicBezTo>
                    <a:pt x="37" y="531"/>
                    <a:pt x="0" y="641"/>
                    <a:pt x="56" y="734"/>
                  </a:cubicBezTo>
                  <a:cubicBezTo>
                    <a:pt x="133" y="862"/>
                    <a:pt x="290" y="1043"/>
                    <a:pt x="545" y="1043"/>
                  </a:cubicBezTo>
                  <a:cubicBezTo>
                    <a:pt x="657" y="1043"/>
                    <a:pt x="789" y="1008"/>
                    <a:pt x="941" y="918"/>
                  </a:cubicBezTo>
                  <a:cubicBezTo>
                    <a:pt x="1549" y="568"/>
                    <a:pt x="1402" y="143"/>
                    <a:pt x="1181" y="33"/>
                  </a:cubicBezTo>
                  <a:cubicBezTo>
                    <a:pt x="1152" y="11"/>
                    <a:pt x="1117" y="1"/>
                    <a:pt x="1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1"/>
            <p:cNvSpPr/>
            <p:nvPr/>
          </p:nvSpPr>
          <p:spPr>
            <a:xfrm>
              <a:off x="1004300" y="3329775"/>
              <a:ext cx="64575" cy="52600"/>
            </a:xfrm>
            <a:custGeom>
              <a:avLst/>
              <a:gdLst/>
              <a:ahLst/>
              <a:cxnLst/>
              <a:rect l="l" t="t" r="r" b="b"/>
              <a:pathLst>
                <a:path w="2583" h="2104" extrusionOk="0">
                  <a:moveTo>
                    <a:pt x="2582" y="1"/>
                  </a:moveTo>
                  <a:cubicBezTo>
                    <a:pt x="2121" y="904"/>
                    <a:pt x="1" y="923"/>
                    <a:pt x="1" y="923"/>
                  </a:cubicBezTo>
                  <a:lnTo>
                    <a:pt x="204" y="2103"/>
                  </a:lnTo>
                  <a:cubicBezTo>
                    <a:pt x="2435" y="1900"/>
                    <a:pt x="2582" y="1"/>
                    <a:pt x="2582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1"/>
            <p:cNvSpPr/>
            <p:nvPr/>
          </p:nvSpPr>
          <p:spPr>
            <a:xfrm>
              <a:off x="973875" y="3377400"/>
              <a:ext cx="74700" cy="91375"/>
            </a:xfrm>
            <a:custGeom>
              <a:avLst/>
              <a:gdLst/>
              <a:ahLst/>
              <a:cxnLst/>
              <a:rect l="l" t="t" r="r" b="b"/>
              <a:pathLst>
                <a:path w="2988" h="3655" extrusionOk="0">
                  <a:moveTo>
                    <a:pt x="829" y="1"/>
                  </a:moveTo>
                  <a:cubicBezTo>
                    <a:pt x="706" y="1"/>
                    <a:pt x="585" y="116"/>
                    <a:pt x="572" y="290"/>
                  </a:cubicBezTo>
                  <a:lnTo>
                    <a:pt x="74" y="1581"/>
                  </a:lnTo>
                  <a:cubicBezTo>
                    <a:pt x="1" y="1729"/>
                    <a:pt x="38" y="1895"/>
                    <a:pt x="148" y="2024"/>
                  </a:cubicBezTo>
                  <a:lnTo>
                    <a:pt x="1457" y="3517"/>
                  </a:lnTo>
                  <a:cubicBezTo>
                    <a:pt x="1508" y="3608"/>
                    <a:pt x="1590" y="3654"/>
                    <a:pt x="1673" y="3654"/>
                  </a:cubicBezTo>
                  <a:cubicBezTo>
                    <a:pt x="1743" y="3654"/>
                    <a:pt x="1813" y="3621"/>
                    <a:pt x="1863" y="3554"/>
                  </a:cubicBezTo>
                  <a:lnTo>
                    <a:pt x="2988" y="2153"/>
                  </a:lnTo>
                  <a:lnTo>
                    <a:pt x="996" y="87"/>
                  </a:lnTo>
                  <a:cubicBezTo>
                    <a:pt x="948" y="27"/>
                    <a:pt x="889" y="1"/>
                    <a:pt x="829" y="1"/>
                  </a:cubicBezTo>
                  <a:close/>
                </a:path>
              </a:pathLst>
            </a:custGeom>
            <a:solidFill>
              <a:srgbClr val="8E7CC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1"/>
            <p:cNvSpPr/>
            <p:nvPr/>
          </p:nvSpPr>
          <p:spPr>
            <a:xfrm>
              <a:off x="972950" y="3376000"/>
              <a:ext cx="77025" cy="93950"/>
            </a:xfrm>
            <a:custGeom>
              <a:avLst/>
              <a:gdLst/>
              <a:ahLst/>
              <a:cxnLst/>
              <a:rect l="l" t="t" r="r" b="b"/>
              <a:pathLst>
                <a:path w="3081" h="3758" extrusionOk="0">
                  <a:moveTo>
                    <a:pt x="884" y="106"/>
                  </a:moveTo>
                  <a:cubicBezTo>
                    <a:pt x="925" y="106"/>
                    <a:pt x="961" y="126"/>
                    <a:pt x="997" y="162"/>
                  </a:cubicBezTo>
                  <a:lnTo>
                    <a:pt x="2951" y="2209"/>
                  </a:lnTo>
                  <a:lnTo>
                    <a:pt x="1863" y="3573"/>
                  </a:lnTo>
                  <a:cubicBezTo>
                    <a:pt x="1808" y="3629"/>
                    <a:pt x="1753" y="3666"/>
                    <a:pt x="1697" y="3666"/>
                  </a:cubicBezTo>
                  <a:cubicBezTo>
                    <a:pt x="1623" y="3666"/>
                    <a:pt x="1568" y="3629"/>
                    <a:pt x="1531" y="3555"/>
                  </a:cubicBezTo>
                  <a:lnTo>
                    <a:pt x="222" y="2043"/>
                  </a:lnTo>
                  <a:cubicBezTo>
                    <a:pt x="130" y="1932"/>
                    <a:pt x="93" y="1785"/>
                    <a:pt x="148" y="1656"/>
                  </a:cubicBezTo>
                  <a:lnTo>
                    <a:pt x="665" y="365"/>
                  </a:lnTo>
                  <a:cubicBezTo>
                    <a:pt x="665" y="346"/>
                    <a:pt x="665" y="346"/>
                    <a:pt x="665" y="346"/>
                  </a:cubicBezTo>
                  <a:cubicBezTo>
                    <a:pt x="665" y="236"/>
                    <a:pt x="720" y="143"/>
                    <a:pt x="812" y="125"/>
                  </a:cubicBezTo>
                  <a:cubicBezTo>
                    <a:pt x="838" y="112"/>
                    <a:pt x="862" y="106"/>
                    <a:pt x="884" y="106"/>
                  </a:cubicBezTo>
                  <a:close/>
                  <a:moveTo>
                    <a:pt x="860" y="0"/>
                  </a:moveTo>
                  <a:cubicBezTo>
                    <a:pt x="832" y="0"/>
                    <a:pt x="804" y="5"/>
                    <a:pt x="775" y="14"/>
                  </a:cubicBezTo>
                  <a:cubicBezTo>
                    <a:pt x="665" y="70"/>
                    <a:pt x="572" y="180"/>
                    <a:pt x="554" y="328"/>
                  </a:cubicBezTo>
                  <a:lnTo>
                    <a:pt x="56" y="1619"/>
                  </a:lnTo>
                  <a:cubicBezTo>
                    <a:pt x="1" y="1785"/>
                    <a:pt x="19" y="1969"/>
                    <a:pt x="148" y="2117"/>
                  </a:cubicBezTo>
                  <a:lnTo>
                    <a:pt x="1458" y="3610"/>
                  </a:lnTo>
                  <a:cubicBezTo>
                    <a:pt x="1513" y="3702"/>
                    <a:pt x="1587" y="3758"/>
                    <a:pt x="1697" y="3758"/>
                  </a:cubicBezTo>
                  <a:cubicBezTo>
                    <a:pt x="1789" y="3758"/>
                    <a:pt x="1882" y="3721"/>
                    <a:pt x="1937" y="3629"/>
                  </a:cubicBezTo>
                  <a:lnTo>
                    <a:pt x="3062" y="2246"/>
                  </a:lnTo>
                  <a:cubicBezTo>
                    <a:pt x="3080" y="2227"/>
                    <a:pt x="3080" y="2190"/>
                    <a:pt x="3062" y="2172"/>
                  </a:cubicBezTo>
                  <a:lnTo>
                    <a:pt x="1070" y="107"/>
                  </a:lnTo>
                  <a:cubicBezTo>
                    <a:pt x="1016" y="38"/>
                    <a:pt x="941" y="0"/>
                    <a:pt x="86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1"/>
            <p:cNvSpPr/>
            <p:nvPr/>
          </p:nvSpPr>
          <p:spPr>
            <a:xfrm>
              <a:off x="1042100" y="3370625"/>
              <a:ext cx="101925" cy="105525"/>
            </a:xfrm>
            <a:custGeom>
              <a:avLst/>
              <a:gdLst/>
              <a:ahLst/>
              <a:cxnLst/>
              <a:rect l="l" t="t" r="r" b="b"/>
              <a:pathLst>
                <a:path w="4077" h="4221" extrusionOk="0">
                  <a:moveTo>
                    <a:pt x="3062" y="1"/>
                  </a:moveTo>
                  <a:cubicBezTo>
                    <a:pt x="3012" y="1"/>
                    <a:pt x="2959" y="15"/>
                    <a:pt x="2914" y="45"/>
                  </a:cubicBezTo>
                  <a:lnTo>
                    <a:pt x="1" y="2442"/>
                  </a:lnTo>
                  <a:lnTo>
                    <a:pt x="1716" y="4120"/>
                  </a:lnTo>
                  <a:cubicBezTo>
                    <a:pt x="1800" y="4188"/>
                    <a:pt x="1903" y="4220"/>
                    <a:pt x="2005" y="4220"/>
                  </a:cubicBezTo>
                  <a:cubicBezTo>
                    <a:pt x="2126" y="4220"/>
                    <a:pt x="2244" y="4174"/>
                    <a:pt x="2324" y="4083"/>
                  </a:cubicBezTo>
                  <a:lnTo>
                    <a:pt x="3947" y="2166"/>
                  </a:lnTo>
                  <a:cubicBezTo>
                    <a:pt x="4058" y="2037"/>
                    <a:pt x="4076" y="1834"/>
                    <a:pt x="4002" y="1668"/>
                  </a:cubicBezTo>
                  <a:lnTo>
                    <a:pt x="3228" y="100"/>
                  </a:lnTo>
                  <a:cubicBezTo>
                    <a:pt x="3206" y="34"/>
                    <a:pt x="3137" y="1"/>
                    <a:pt x="3062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1"/>
            <p:cNvSpPr/>
            <p:nvPr/>
          </p:nvSpPr>
          <p:spPr>
            <a:xfrm>
              <a:off x="1040725" y="3369250"/>
              <a:ext cx="104675" cy="108550"/>
            </a:xfrm>
            <a:custGeom>
              <a:avLst/>
              <a:gdLst/>
              <a:ahLst/>
              <a:cxnLst/>
              <a:rect l="l" t="t" r="r" b="b"/>
              <a:pathLst>
                <a:path w="4187" h="4342" extrusionOk="0">
                  <a:moveTo>
                    <a:pt x="3154" y="100"/>
                  </a:moveTo>
                  <a:cubicBezTo>
                    <a:pt x="3191" y="118"/>
                    <a:pt x="3228" y="137"/>
                    <a:pt x="3246" y="174"/>
                  </a:cubicBezTo>
                  <a:lnTo>
                    <a:pt x="4020" y="1760"/>
                  </a:lnTo>
                  <a:cubicBezTo>
                    <a:pt x="4076" y="1889"/>
                    <a:pt x="4057" y="2073"/>
                    <a:pt x="3965" y="2202"/>
                  </a:cubicBezTo>
                  <a:lnTo>
                    <a:pt x="2342" y="4101"/>
                  </a:lnTo>
                  <a:cubicBezTo>
                    <a:pt x="2287" y="4175"/>
                    <a:pt x="2195" y="4231"/>
                    <a:pt x="2103" y="4231"/>
                  </a:cubicBezTo>
                  <a:cubicBezTo>
                    <a:pt x="1992" y="4231"/>
                    <a:pt x="1881" y="4212"/>
                    <a:pt x="1808" y="4138"/>
                  </a:cubicBezTo>
                  <a:lnTo>
                    <a:pt x="130" y="2497"/>
                  </a:lnTo>
                  <a:lnTo>
                    <a:pt x="3006" y="137"/>
                  </a:lnTo>
                  <a:cubicBezTo>
                    <a:pt x="3043" y="118"/>
                    <a:pt x="3080" y="100"/>
                    <a:pt x="3117" y="100"/>
                  </a:cubicBezTo>
                  <a:close/>
                  <a:moveTo>
                    <a:pt x="3106" y="1"/>
                  </a:moveTo>
                  <a:cubicBezTo>
                    <a:pt x="3044" y="1"/>
                    <a:pt x="2992" y="22"/>
                    <a:pt x="2951" y="63"/>
                  </a:cubicBezTo>
                  <a:lnTo>
                    <a:pt x="19" y="2442"/>
                  </a:lnTo>
                  <a:cubicBezTo>
                    <a:pt x="19" y="2460"/>
                    <a:pt x="0" y="2479"/>
                    <a:pt x="0" y="2479"/>
                  </a:cubicBezTo>
                  <a:cubicBezTo>
                    <a:pt x="0" y="2497"/>
                    <a:pt x="19" y="2516"/>
                    <a:pt x="19" y="2534"/>
                  </a:cubicBezTo>
                  <a:lnTo>
                    <a:pt x="1734" y="4212"/>
                  </a:lnTo>
                  <a:cubicBezTo>
                    <a:pt x="1826" y="4286"/>
                    <a:pt x="1937" y="4341"/>
                    <a:pt x="2066" y="4341"/>
                  </a:cubicBezTo>
                  <a:cubicBezTo>
                    <a:pt x="2066" y="4341"/>
                    <a:pt x="2084" y="4323"/>
                    <a:pt x="2103" y="4323"/>
                  </a:cubicBezTo>
                  <a:cubicBezTo>
                    <a:pt x="2232" y="4323"/>
                    <a:pt x="2342" y="4267"/>
                    <a:pt x="2416" y="4175"/>
                  </a:cubicBezTo>
                  <a:lnTo>
                    <a:pt x="4039" y="2257"/>
                  </a:lnTo>
                  <a:cubicBezTo>
                    <a:pt x="4168" y="2110"/>
                    <a:pt x="4186" y="1889"/>
                    <a:pt x="4094" y="1704"/>
                  </a:cubicBezTo>
                  <a:lnTo>
                    <a:pt x="3338" y="137"/>
                  </a:lnTo>
                  <a:cubicBezTo>
                    <a:pt x="3301" y="63"/>
                    <a:pt x="3246" y="26"/>
                    <a:pt x="3172" y="8"/>
                  </a:cubicBezTo>
                  <a:cubicBezTo>
                    <a:pt x="3149" y="3"/>
                    <a:pt x="3127" y="1"/>
                    <a:pt x="3106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1"/>
            <p:cNvSpPr/>
            <p:nvPr/>
          </p:nvSpPr>
          <p:spPr>
            <a:xfrm>
              <a:off x="994625" y="3437200"/>
              <a:ext cx="134625" cy="41975"/>
            </a:xfrm>
            <a:custGeom>
              <a:avLst/>
              <a:gdLst/>
              <a:ahLst/>
              <a:cxnLst/>
              <a:rect l="l" t="t" r="r" b="b"/>
              <a:pathLst>
                <a:path w="5385" h="1679" extrusionOk="0">
                  <a:moveTo>
                    <a:pt x="1992" y="0"/>
                  </a:moveTo>
                  <a:cubicBezTo>
                    <a:pt x="1918" y="19"/>
                    <a:pt x="1863" y="37"/>
                    <a:pt x="1844" y="93"/>
                  </a:cubicBezTo>
                  <a:lnTo>
                    <a:pt x="1052" y="1162"/>
                  </a:lnTo>
                  <a:cubicBezTo>
                    <a:pt x="996" y="1236"/>
                    <a:pt x="904" y="1291"/>
                    <a:pt x="812" y="1291"/>
                  </a:cubicBezTo>
                  <a:cubicBezTo>
                    <a:pt x="720" y="1291"/>
                    <a:pt x="627" y="1254"/>
                    <a:pt x="572" y="1181"/>
                  </a:cubicBezTo>
                  <a:lnTo>
                    <a:pt x="93" y="591"/>
                  </a:lnTo>
                  <a:cubicBezTo>
                    <a:pt x="82" y="569"/>
                    <a:pt x="71" y="560"/>
                    <a:pt x="57" y="560"/>
                  </a:cubicBezTo>
                  <a:cubicBezTo>
                    <a:pt x="46" y="560"/>
                    <a:pt x="34" y="564"/>
                    <a:pt x="19" y="572"/>
                  </a:cubicBezTo>
                  <a:cubicBezTo>
                    <a:pt x="0" y="591"/>
                    <a:pt x="0" y="627"/>
                    <a:pt x="19" y="646"/>
                  </a:cubicBezTo>
                  <a:lnTo>
                    <a:pt x="498" y="1236"/>
                  </a:lnTo>
                  <a:cubicBezTo>
                    <a:pt x="572" y="1328"/>
                    <a:pt x="701" y="1383"/>
                    <a:pt x="812" y="1383"/>
                  </a:cubicBezTo>
                  <a:cubicBezTo>
                    <a:pt x="941" y="1383"/>
                    <a:pt x="1070" y="1328"/>
                    <a:pt x="1144" y="1218"/>
                  </a:cubicBezTo>
                  <a:lnTo>
                    <a:pt x="1918" y="148"/>
                  </a:lnTo>
                  <a:cubicBezTo>
                    <a:pt x="1937" y="130"/>
                    <a:pt x="1955" y="111"/>
                    <a:pt x="1992" y="111"/>
                  </a:cubicBezTo>
                  <a:cubicBezTo>
                    <a:pt x="2003" y="106"/>
                    <a:pt x="2014" y="103"/>
                    <a:pt x="2024" y="103"/>
                  </a:cubicBezTo>
                  <a:cubicBezTo>
                    <a:pt x="2049" y="103"/>
                    <a:pt x="2071" y="117"/>
                    <a:pt x="2084" y="130"/>
                  </a:cubicBezTo>
                  <a:lnTo>
                    <a:pt x="3523" y="1531"/>
                  </a:lnTo>
                  <a:cubicBezTo>
                    <a:pt x="3615" y="1623"/>
                    <a:pt x="3744" y="1679"/>
                    <a:pt x="3891" y="1679"/>
                  </a:cubicBezTo>
                  <a:lnTo>
                    <a:pt x="3910" y="1679"/>
                  </a:lnTo>
                  <a:cubicBezTo>
                    <a:pt x="4057" y="1660"/>
                    <a:pt x="4186" y="1605"/>
                    <a:pt x="4279" y="1476"/>
                  </a:cubicBezTo>
                  <a:lnTo>
                    <a:pt x="5385" y="130"/>
                  </a:lnTo>
                  <a:cubicBezTo>
                    <a:pt x="5385" y="111"/>
                    <a:pt x="5385" y="93"/>
                    <a:pt x="5367" y="74"/>
                  </a:cubicBezTo>
                  <a:cubicBezTo>
                    <a:pt x="5357" y="65"/>
                    <a:pt x="5344" y="60"/>
                    <a:pt x="5330" y="60"/>
                  </a:cubicBezTo>
                  <a:cubicBezTo>
                    <a:pt x="5316" y="60"/>
                    <a:pt x="5302" y="65"/>
                    <a:pt x="5293" y="74"/>
                  </a:cubicBezTo>
                  <a:lnTo>
                    <a:pt x="4205" y="1420"/>
                  </a:lnTo>
                  <a:cubicBezTo>
                    <a:pt x="4131" y="1513"/>
                    <a:pt x="4020" y="1568"/>
                    <a:pt x="3910" y="1568"/>
                  </a:cubicBezTo>
                  <a:cubicBezTo>
                    <a:pt x="3893" y="1570"/>
                    <a:pt x="3876" y="1571"/>
                    <a:pt x="3860" y="1571"/>
                  </a:cubicBezTo>
                  <a:cubicBezTo>
                    <a:pt x="3752" y="1571"/>
                    <a:pt x="3660" y="1521"/>
                    <a:pt x="3596" y="1457"/>
                  </a:cubicBezTo>
                  <a:lnTo>
                    <a:pt x="2158" y="56"/>
                  </a:lnTo>
                  <a:cubicBezTo>
                    <a:pt x="2103" y="19"/>
                    <a:pt x="2047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1"/>
            <p:cNvSpPr/>
            <p:nvPr/>
          </p:nvSpPr>
          <p:spPr>
            <a:xfrm>
              <a:off x="1084525" y="345380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77" y="93"/>
                  </a:moveTo>
                  <a:cubicBezTo>
                    <a:pt x="369" y="93"/>
                    <a:pt x="443" y="166"/>
                    <a:pt x="443" y="258"/>
                  </a:cubicBezTo>
                  <a:cubicBezTo>
                    <a:pt x="443" y="351"/>
                    <a:pt x="369" y="424"/>
                    <a:pt x="277" y="424"/>
                  </a:cubicBezTo>
                  <a:cubicBezTo>
                    <a:pt x="185" y="424"/>
                    <a:pt x="111" y="351"/>
                    <a:pt x="111" y="258"/>
                  </a:cubicBezTo>
                  <a:cubicBezTo>
                    <a:pt x="111" y="166"/>
                    <a:pt x="185" y="93"/>
                    <a:pt x="277" y="93"/>
                  </a:cubicBezTo>
                  <a:close/>
                  <a:moveTo>
                    <a:pt x="277" y="0"/>
                  </a:moveTo>
                  <a:cubicBezTo>
                    <a:pt x="129" y="0"/>
                    <a:pt x="0" y="111"/>
                    <a:pt x="0" y="258"/>
                  </a:cubicBezTo>
                  <a:cubicBezTo>
                    <a:pt x="0" y="406"/>
                    <a:pt x="129" y="535"/>
                    <a:pt x="277" y="535"/>
                  </a:cubicBezTo>
                  <a:cubicBezTo>
                    <a:pt x="424" y="535"/>
                    <a:pt x="535" y="406"/>
                    <a:pt x="535" y="258"/>
                  </a:cubicBezTo>
                  <a:cubicBezTo>
                    <a:pt x="535" y="111"/>
                    <a:pt x="42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1"/>
            <p:cNvSpPr/>
            <p:nvPr/>
          </p:nvSpPr>
          <p:spPr>
            <a:xfrm>
              <a:off x="1078525" y="3458225"/>
              <a:ext cx="17550" cy="58300"/>
            </a:xfrm>
            <a:custGeom>
              <a:avLst/>
              <a:gdLst/>
              <a:ahLst/>
              <a:cxnLst/>
              <a:rect l="l" t="t" r="r" b="b"/>
              <a:pathLst>
                <a:path w="702" h="2332" extrusionOk="0">
                  <a:moveTo>
                    <a:pt x="470" y="0"/>
                  </a:moveTo>
                  <a:cubicBezTo>
                    <a:pt x="451" y="0"/>
                    <a:pt x="438" y="13"/>
                    <a:pt x="425" y="26"/>
                  </a:cubicBezTo>
                  <a:cubicBezTo>
                    <a:pt x="425" y="63"/>
                    <a:pt x="443" y="81"/>
                    <a:pt x="462" y="100"/>
                  </a:cubicBezTo>
                  <a:cubicBezTo>
                    <a:pt x="480" y="100"/>
                    <a:pt x="517" y="137"/>
                    <a:pt x="517" y="174"/>
                  </a:cubicBezTo>
                  <a:cubicBezTo>
                    <a:pt x="591" y="377"/>
                    <a:pt x="462" y="598"/>
                    <a:pt x="351" y="764"/>
                  </a:cubicBezTo>
                  <a:cubicBezTo>
                    <a:pt x="240" y="948"/>
                    <a:pt x="130" y="1133"/>
                    <a:pt x="74" y="1335"/>
                  </a:cubicBezTo>
                  <a:cubicBezTo>
                    <a:pt x="1" y="1557"/>
                    <a:pt x="19" y="1778"/>
                    <a:pt x="93" y="1962"/>
                  </a:cubicBezTo>
                  <a:cubicBezTo>
                    <a:pt x="203" y="2184"/>
                    <a:pt x="406" y="2331"/>
                    <a:pt x="609" y="2331"/>
                  </a:cubicBezTo>
                  <a:cubicBezTo>
                    <a:pt x="646" y="2331"/>
                    <a:pt x="664" y="2313"/>
                    <a:pt x="664" y="2276"/>
                  </a:cubicBezTo>
                  <a:cubicBezTo>
                    <a:pt x="664" y="2257"/>
                    <a:pt x="646" y="2239"/>
                    <a:pt x="628" y="2239"/>
                  </a:cubicBezTo>
                  <a:cubicBezTo>
                    <a:pt x="443" y="2221"/>
                    <a:pt x="277" y="2110"/>
                    <a:pt x="185" y="1926"/>
                  </a:cubicBezTo>
                  <a:cubicBezTo>
                    <a:pt x="111" y="1760"/>
                    <a:pt x="111" y="1557"/>
                    <a:pt x="167" y="1354"/>
                  </a:cubicBezTo>
                  <a:cubicBezTo>
                    <a:pt x="222" y="1169"/>
                    <a:pt x="332" y="985"/>
                    <a:pt x="425" y="819"/>
                  </a:cubicBezTo>
                  <a:cubicBezTo>
                    <a:pt x="535" y="635"/>
                    <a:pt x="701" y="395"/>
                    <a:pt x="609" y="155"/>
                  </a:cubicBezTo>
                  <a:cubicBezTo>
                    <a:pt x="591" y="81"/>
                    <a:pt x="554" y="26"/>
                    <a:pt x="498" y="8"/>
                  </a:cubicBezTo>
                  <a:cubicBezTo>
                    <a:pt x="488" y="2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1"/>
            <p:cNvSpPr/>
            <p:nvPr/>
          </p:nvSpPr>
          <p:spPr>
            <a:xfrm>
              <a:off x="1005225" y="3451500"/>
              <a:ext cx="13850" cy="13375"/>
            </a:xfrm>
            <a:custGeom>
              <a:avLst/>
              <a:gdLst/>
              <a:ahLst/>
              <a:cxnLst/>
              <a:rect l="l" t="t" r="r" b="b"/>
              <a:pathLst>
                <a:path w="554" h="535" extrusionOk="0">
                  <a:moveTo>
                    <a:pt x="277" y="92"/>
                  </a:moveTo>
                  <a:cubicBezTo>
                    <a:pt x="369" y="92"/>
                    <a:pt x="443" y="166"/>
                    <a:pt x="443" y="258"/>
                  </a:cubicBezTo>
                  <a:cubicBezTo>
                    <a:pt x="443" y="350"/>
                    <a:pt x="369" y="424"/>
                    <a:pt x="277" y="424"/>
                  </a:cubicBezTo>
                  <a:cubicBezTo>
                    <a:pt x="185" y="424"/>
                    <a:pt x="111" y="350"/>
                    <a:pt x="111" y="258"/>
                  </a:cubicBezTo>
                  <a:cubicBezTo>
                    <a:pt x="111" y="166"/>
                    <a:pt x="185" y="92"/>
                    <a:pt x="277" y="92"/>
                  </a:cubicBezTo>
                  <a:close/>
                  <a:moveTo>
                    <a:pt x="277" y="0"/>
                  </a:moveTo>
                  <a:cubicBezTo>
                    <a:pt x="130" y="0"/>
                    <a:pt x="1" y="111"/>
                    <a:pt x="1" y="258"/>
                  </a:cubicBezTo>
                  <a:cubicBezTo>
                    <a:pt x="1" y="406"/>
                    <a:pt x="130" y="535"/>
                    <a:pt x="277" y="535"/>
                  </a:cubicBezTo>
                  <a:cubicBezTo>
                    <a:pt x="425" y="535"/>
                    <a:pt x="554" y="406"/>
                    <a:pt x="554" y="258"/>
                  </a:cubicBezTo>
                  <a:cubicBezTo>
                    <a:pt x="554" y="111"/>
                    <a:pt x="425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1"/>
            <p:cNvSpPr/>
            <p:nvPr/>
          </p:nvSpPr>
          <p:spPr>
            <a:xfrm>
              <a:off x="999700" y="3455900"/>
              <a:ext cx="17075" cy="80900"/>
            </a:xfrm>
            <a:custGeom>
              <a:avLst/>
              <a:gdLst/>
              <a:ahLst/>
              <a:cxnLst/>
              <a:rect l="l" t="t" r="r" b="b"/>
              <a:pathLst>
                <a:path w="683" h="3236" extrusionOk="0">
                  <a:moveTo>
                    <a:pt x="460" y="1"/>
                  </a:moveTo>
                  <a:cubicBezTo>
                    <a:pt x="443" y="1"/>
                    <a:pt x="424" y="14"/>
                    <a:pt x="424" y="27"/>
                  </a:cubicBezTo>
                  <a:cubicBezTo>
                    <a:pt x="406" y="45"/>
                    <a:pt x="424" y="82"/>
                    <a:pt x="443" y="101"/>
                  </a:cubicBezTo>
                  <a:cubicBezTo>
                    <a:pt x="461" y="101"/>
                    <a:pt x="498" y="156"/>
                    <a:pt x="517" y="211"/>
                  </a:cubicBezTo>
                  <a:cubicBezTo>
                    <a:pt x="572" y="506"/>
                    <a:pt x="443" y="820"/>
                    <a:pt x="332" y="1078"/>
                  </a:cubicBezTo>
                  <a:cubicBezTo>
                    <a:pt x="222" y="1318"/>
                    <a:pt x="111" y="1576"/>
                    <a:pt x="56" y="1853"/>
                  </a:cubicBezTo>
                  <a:cubicBezTo>
                    <a:pt x="0" y="2166"/>
                    <a:pt x="0" y="2480"/>
                    <a:pt x="92" y="2719"/>
                  </a:cubicBezTo>
                  <a:cubicBezTo>
                    <a:pt x="185" y="3014"/>
                    <a:pt x="388" y="3217"/>
                    <a:pt x="609" y="3236"/>
                  </a:cubicBezTo>
                  <a:cubicBezTo>
                    <a:pt x="627" y="3236"/>
                    <a:pt x="646" y="3217"/>
                    <a:pt x="646" y="3180"/>
                  </a:cubicBezTo>
                  <a:cubicBezTo>
                    <a:pt x="646" y="3162"/>
                    <a:pt x="627" y="3125"/>
                    <a:pt x="609" y="3125"/>
                  </a:cubicBezTo>
                  <a:cubicBezTo>
                    <a:pt x="424" y="3125"/>
                    <a:pt x="258" y="2941"/>
                    <a:pt x="185" y="2682"/>
                  </a:cubicBezTo>
                  <a:cubicBezTo>
                    <a:pt x="111" y="2461"/>
                    <a:pt x="92" y="2166"/>
                    <a:pt x="148" y="1871"/>
                  </a:cubicBezTo>
                  <a:cubicBezTo>
                    <a:pt x="203" y="1594"/>
                    <a:pt x="314" y="1355"/>
                    <a:pt x="424" y="1115"/>
                  </a:cubicBezTo>
                  <a:cubicBezTo>
                    <a:pt x="535" y="875"/>
                    <a:pt x="683" y="525"/>
                    <a:pt x="609" y="193"/>
                  </a:cubicBezTo>
                  <a:cubicBezTo>
                    <a:pt x="590" y="138"/>
                    <a:pt x="553" y="45"/>
                    <a:pt x="480" y="9"/>
                  </a:cubicBezTo>
                  <a:cubicBezTo>
                    <a:pt x="474" y="3"/>
                    <a:pt x="467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1"/>
            <p:cNvSpPr/>
            <p:nvPr/>
          </p:nvSpPr>
          <p:spPr>
            <a:xfrm>
              <a:off x="1116800" y="3366775"/>
              <a:ext cx="21225" cy="58000"/>
            </a:xfrm>
            <a:custGeom>
              <a:avLst/>
              <a:gdLst/>
              <a:ahLst/>
              <a:cxnLst/>
              <a:rect l="l" t="t" r="r" b="b"/>
              <a:pathLst>
                <a:path w="849" h="2320" extrusionOk="0">
                  <a:moveTo>
                    <a:pt x="164" y="1"/>
                  </a:moveTo>
                  <a:cubicBezTo>
                    <a:pt x="152" y="1"/>
                    <a:pt x="138" y="5"/>
                    <a:pt x="129" y="15"/>
                  </a:cubicBezTo>
                  <a:cubicBezTo>
                    <a:pt x="92" y="33"/>
                    <a:pt x="92" y="51"/>
                    <a:pt x="111" y="70"/>
                  </a:cubicBezTo>
                  <a:cubicBezTo>
                    <a:pt x="240" y="236"/>
                    <a:pt x="646" y="1010"/>
                    <a:pt x="719" y="1195"/>
                  </a:cubicBezTo>
                  <a:cubicBezTo>
                    <a:pt x="738" y="1232"/>
                    <a:pt x="738" y="1287"/>
                    <a:pt x="738" y="1324"/>
                  </a:cubicBezTo>
                  <a:cubicBezTo>
                    <a:pt x="756" y="1434"/>
                    <a:pt x="664" y="1545"/>
                    <a:pt x="590" y="1619"/>
                  </a:cubicBezTo>
                  <a:cubicBezTo>
                    <a:pt x="406" y="1840"/>
                    <a:pt x="221" y="2043"/>
                    <a:pt x="19" y="2246"/>
                  </a:cubicBezTo>
                  <a:cubicBezTo>
                    <a:pt x="0" y="2264"/>
                    <a:pt x="0" y="2283"/>
                    <a:pt x="19" y="2320"/>
                  </a:cubicBezTo>
                  <a:lnTo>
                    <a:pt x="74" y="2320"/>
                  </a:lnTo>
                  <a:cubicBezTo>
                    <a:pt x="295" y="2117"/>
                    <a:pt x="498" y="1914"/>
                    <a:pt x="682" y="1693"/>
                  </a:cubicBezTo>
                  <a:cubicBezTo>
                    <a:pt x="756" y="1582"/>
                    <a:pt x="848" y="1471"/>
                    <a:pt x="848" y="1324"/>
                  </a:cubicBezTo>
                  <a:cubicBezTo>
                    <a:pt x="848" y="1269"/>
                    <a:pt x="830" y="1195"/>
                    <a:pt x="811" y="1158"/>
                  </a:cubicBezTo>
                  <a:cubicBezTo>
                    <a:pt x="738" y="973"/>
                    <a:pt x="314" y="181"/>
                    <a:pt x="185" y="15"/>
                  </a:cubicBezTo>
                  <a:cubicBezTo>
                    <a:pt x="185" y="5"/>
                    <a:pt x="17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1"/>
            <p:cNvSpPr/>
            <p:nvPr/>
          </p:nvSpPr>
          <p:spPr>
            <a:xfrm>
              <a:off x="1105275" y="3366775"/>
              <a:ext cx="16600" cy="11900"/>
            </a:xfrm>
            <a:custGeom>
              <a:avLst/>
              <a:gdLst/>
              <a:ahLst/>
              <a:cxnLst/>
              <a:rect l="l" t="t" r="r" b="b"/>
              <a:pathLst>
                <a:path w="664" h="476" extrusionOk="0">
                  <a:moveTo>
                    <a:pt x="627" y="1"/>
                  </a:moveTo>
                  <a:cubicBezTo>
                    <a:pt x="613" y="1"/>
                    <a:pt x="599" y="5"/>
                    <a:pt x="590" y="15"/>
                  </a:cubicBezTo>
                  <a:lnTo>
                    <a:pt x="19" y="383"/>
                  </a:lnTo>
                  <a:cubicBezTo>
                    <a:pt x="0" y="402"/>
                    <a:pt x="0" y="439"/>
                    <a:pt x="19" y="457"/>
                  </a:cubicBezTo>
                  <a:cubicBezTo>
                    <a:pt x="19" y="476"/>
                    <a:pt x="37" y="476"/>
                    <a:pt x="55" y="476"/>
                  </a:cubicBezTo>
                  <a:lnTo>
                    <a:pt x="74" y="476"/>
                  </a:lnTo>
                  <a:lnTo>
                    <a:pt x="646" y="88"/>
                  </a:lnTo>
                  <a:cubicBezTo>
                    <a:pt x="664" y="70"/>
                    <a:pt x="664" y="51"/>
                    <a:pt x="664" y="15"/>
                  </a:cubicBezTo>
                  <a:cubicBezTo>
                    <a:pt x="655" y="5"/>
                    <a:pt x="641" y="1"/>
                    <a:pt x="627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1"/>
            <p:cNvSpPr/>
            <p:nvPr/>
          </p:nvSpPr>
          <p:spPr>
            <a:xfrm>
              <a:off x="974350" y="3390900"/>
              <a:ext cx="18450" cy="36175"/>
            </a:xfrm>
            <a:custGeom>
              <a:avLst/>
              <a:gdLst/>
              <a:ahLst/>
              <a:cxnLst/>
              <a:rect l="l" t="t" r="r" b="b"/>
              <a:pathLst>
                <a:path w="738" h="1447" extrusionOk="0">
                  <a:moveTo>
                    <a:pt x="415" y="1"/>
                  </a:moveTo>
                  <a:cubicBezTo>
                    <a:pt x="395" y="1"/>
                    <a:pt x="382" y="14"/>
                    <a:pt x="369" y="27"/>
                  </a:cubicBezTo>
                  <a:cubicBezTo>
                    <a:pt x="258" y="193"/>
                    <a:pt x="166" y="359"/>
                    <a:pt x="92" y="525"/>
                  </a:cubicBezTo>
                  <a:cubicBezTo>
                    <a:pt x="37" y="617"/>
                    <a:pt x="0" y="728"/>
                    <a:pt x="37" y="820"/>
                  </a:cubicBezTo>
                  <a:cubicBezTo>
                    <a:pt x="74" y="875"/>
                    <a:pt x="111" y="912"/>
                    <a:pt x="129" y="930"/>
                  </a:cubicBezTo>
                  <a:lnTo>
                    <a:pt x="664" y="1428"/>
                  </a:lnTo>
                  <a:cubicBezTo>
                    <a:pt x="664" y="1447"/>
                    <a:pt x="682" y="1447"/>
                    <a:pt x="682" y="1447"/>
                  </a:cubicBezTo>
                  <a:cubicBezTo>
                    <a:pt x="701" y="1447"/>
                    <a:pt x="719" y="1447"/>
                    <a:pt x="719" y="1428"/>
                  </a:cubicBezTo>
                  <a:cubicBezTo>
                    <a:pt x="738" y="1410"/>
                    <a:pt x="738" y="1373"/>
                    <a:pt x="719" y="1355"/>
                  </a:cubicBezTo>
                  <a:lnTo>
                    <a:pt x="203" y="857"/>
                  </a:lnTo>
                  <a:cubicBezTo>
                    <a:pt x="184" y="838"/>
                    <a:pt x="148" y="820"/>
                    <a:pt x="129" y="783"/>
                  </a:cubicBezTo>
                  <a:cubicBezTo>
                    <a:pt x="111" y="728"/>
                    <a:pt x="148" y="635"/>
                    <a:pt x="184" y="562"/>
                  </a:cubicBezTo>
                  <a:cubicBezTo>
                    <a:pt x="258" y="396"/>
                    <a:pt x="350" y="230"/>
                    <a:pt x="443" y="82"/>
                  </a:cubicBezTo>
                  <a:cubicBezTo>
                    <a:pt x="461" y="64"/>
                    <a:pt x="461" y="27"/>
                    <a:pt x="443" y="8"/>
                  </a:cubicBezTo>
                  <a:cubicBezTo>
                    <a:pt x="432" y="3"/>
                    <a:pt x="423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3647;p61"/>
          <p:cNvSpPr txBox="1">
            <a:spLocks/>
          </p:cNvSpPr>
          <p:nvPr/>
        </p:nvSpPr>
        <p:spPr>
          <a:xfrm>
            <a:off x="684768" y="4359064"/>
            <a:ext cx="3808500" cy="442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1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r>
              <a:rPr lang="en-US" dirty="0" err="1"/>
              <a:t>Ziyad</a:t>
            </a:r>
            <a:r>
              <a:rPr lang="en-US" dirty="0"/>
              <a:t> </a:t>
            </a:r>
            <a:r>
              <a:rPr lang="en-US" dirty="0" err="1"/>
              <a:t>Alshamrani</a:t>
            </a:r>
            <a:r>
              <a:rPr lang="en-US" dirty="0"/>
              <a:t>	202021840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0" name="Google Shape;4240;p84"/>
          <p:cNvGrpSpPr/>
          <p:nvPr/>
        </p:nvGrpSpPr>
        <p:grpSpPr>
          <a:xfrm>
            <a:off x="6256860" y="962980"/>
            <a:ext cx="1941295" cy="5471785"/>
            <a:chOff x="6256860" y="962980"/>
            <a:chExt cx="1941295" cy="5471785"/>
          </a:xfrm>
        </p:grpSpPr>
        <p:grpSp>
          <p:nvGrpSpPr>
            <p:cNvPr id="4241" name="Google Shape;4241;p84"/>
            <p:cNvGrpSpPr/>
            <p:nvPr/>
          </p:nvGrpSpPr>
          <p:grpSpPr>
            <a:xfrm>
              <a:off x="6256860" y="962980"/>
              <a:ext cx="1941295" cy="5471785"/>
              <a:chOff x="4930225" y="2184175"/>
              <a:chExt cx="465650" cy="1312525"/>
            </a:xfrm>
          </p:grpSpPr>
          <p:sp>
            <p:nvSpPr>
              <p:cNvPr id="4242" name="Google Shape;4242;p84"/>
              <p:cNvSpPr/>
              <p:nvPr/>
            </p:nvSpPr>
            <p:spPr>
              <a:xfrm>
                <a:off x="4995225" y="2873400"/>
                <a:ext cx="328725" cy="623300"/>
              </a:xfrm>
              <a:custGeom>
                <a:avLst/>
                <a:gdLst/>
                <a:ahLst/>
                <a:cxnLst/>
                <a:rect l="l" t="t" r="r" b="b"/>
                <a:pathLst>
                  <a:path w="13149" h="24932" extrusionOk="0">
                    <a:moveTo>
                      <a:pt x="11286" y="0"/>
                    </a:moveTo>
                    <a:lnTo>
                      <a:pt x="1771" y="166"/>
                    </a:lnTo>
                    <a:cubicBezTo>
                      <a:pt x="1" y="5477"/>
                      <a:pt x="148" y="24931"/>
                      <a:pt x="148" y="24931"/>
                    </a:cubicBezTo>
                    <a:lnTo>
                      <a:pt x="5920" y="24673"/>
                    </a:lnTo>
                    <a:lnTo>
                      <a:pt x="6012" y="7321"/>
                    </a:lnTo>
                    <a:lnTo>
                      <a:pt x="7174" y="24599"/>
                    </a:lnTo>
                    <a:lnTo>
                      <a:pt x="13149" y="24341"/>
                    </a:lnTo>
                    <a:cubicBezTo>
                      <a:pt x="12817" y="5624"/>
                      <a:pt x="11286" y="0"/>
                      <a:pt x="11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84"/>
              <p:cNvSpPr/>
              <p:nvPr/>
            </p:nvSpPr>
            <p:spPr>
              <a:xfrm>
                <a:off x="5245100" y="2873850"/>
                <a:ext cx="23075" cy="185350"/>
              </a:xfrm>
              <a:custGeom>
                <a:avLst/>
                <a:gdLst/>
                <a:ahLst/>
                <a:cxnLst/>
                <a:rect l="l" t="t" r="r" b="b"/>
                <a:pathLst>
                  <a:path w="923" h="7414" fill="none" extrusionOk="0">
                    <a:moveTo>
                      <a:pt x="0" y="1"/>
                    </a:moveTo>
                    <a:cubicBezTo>
                      <a:pt x="0" y="1"/>
                      <a:pt x="922" y="5754"/>
                      <a:pt x="886" y="7414"/>
                    </a:cubicBezTo>
                  </a:path>
                </a:pathLst>
              </a:custGeom>
              <a:noFill/>
              <a:ln w="4150" cap="flat" cmpd="sng">
                <a:solidFill>
                  <a:srgbClr val="00658F"/>
                </a:solidFill>
                <a:prstDash val="solid"/>
                <a:miter lim="184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84"/>
              <p:cNvSpPr/>
              <p:nvPr/>
            </p:nvSpPr>
            <p:spPr>
              <a:xfrm>
                <a:off x="5222975" y="3057325"/>
                <a:ext cx="96375" cy="162775"/>
              </a:xfrm>
              <a:custGeom>
                <a:avLst/>
                <a:gdLst/>
                <a:ahLst/>
                <a:cxnLst/>
                <a:rect l="l" t="t" r="r" b="b"/>
                <a:pathLst>
                  <a:path w="3855" h="6511" fill="none" extrusionOk="0">
                    <a:moveTo>
                      <a:pt x="3393" y="1"/>
                    </a:moveTo>
                    <a:lnTo>
                      <a:pt x="19" y="148"/>
                    </a:lnTo>
                    <a:cubicBezTo>
                      <a:pt x="19" y="148"/>
                      <a:pt x="0" y="6307"/>
                      <a:pt x="978" y="6418"/>
                    </a:cubicBezTo>
                    <a:cubicBezTo>
                      <a:pt x="1937" y="6510"/>
                      <a:pt x="3301" y="6510"/>
                      <a:pt x="3854" y="6012"/>
                    </a:cubicBezTo>
                  </a:path>
                </a:pathLst>
              </a:custGeom>
              <a:noFill/>
              <a:ln w="4150" cap="flat" cmpd="sng">
                <a:solidFill>
                  <a:srgbClr val="00658F"/>
                </a:solidFill>
                <a:prstDash val="solid"/>
                <a:miter lim="184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84"/>
              <p:cNvSpPr/>
              <p:nvPr/>
            </p:nvSpPr>
            <p:spPr>
              <a:xfrm>
                <a:off x="5223900" y="3074400"/>
                <a:ext cx="8485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167" fill="none" extrusionOk="0">
                    <a:moveTo>
                      <a:pt x="3393" y="0"/>
                    </a:moveTo>
                    <a:lnTo>
                      <a:pt x="0" y="166"/>
                    </a:lnTo>
                  </a:path>
                </a:pathLst>
              </a:custGeom>
              <a:noFill/>
              <a:ln w="4150" cap="flat" cmpd="sng">
                <a:solidFill>
                  <a:srgbClr val="00658F"/>
                </a:solidFill>
                <a:prstDash val="solid"/>
                <a:miter lim="184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84"/>
              <p:cNvSpPr/>
              <p:nvPr/>
            </p:nvSpPr>
            <p:spPr>
              <a:xfrm>
                <a:off x="5281525" y="3218675"/>
                <a:ext cx="12000" cy="26465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0586" fill="none" extrusionOk="0">
                    <a:moveTo>
                      <a:pt x="0" y="1"/>
                    </a:moveTo>
                    <a:cubicBezTo>
                      <a:pt x="0" y="1"/>
                      <a:pt x="461" y="7672"/>
                      <a:pt x="480" y="10585"/>
                    </a:cubicBezTo>
                  </a:path>
                </a:pathLst>
              </a:custGeom>
              <a:noFill/>
              <a:ln w="4150" cap="flat" cmpd="sng">
                <a:solidFill>
                  <a:srgbClr val="00658F"/>
                </a:solidFill>
                <a:prstDash val="solid"/>
                <a:miter lim="184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84"/>
              <p:cNvSpPr/>
              <p:nvPr/>
            </p:nvSpPr>
            <p:spPr>
              <a:xfrm>
                <a:off x="5111875" y="3020925"/>
                <a:ext cx="33675" cy="355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42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9" y="664"/>
                      <a:pt x="793" y="1125"/>
                      <a:pt x="1346" y="1420"/>
                    </a:cubicBezTo>
                    <a:cubicBezTo>
                      <a:pt x="904" y="940"/>
                      <a:pt x="332" y="572"/>
                      <a:pt x="0" y="0"/>
                    </a:cubicBezTo>
                    <a:close/>
                  </a:path>
                </a:pathLst>
              </a:custGeom>
              <a:solidFill>
                <a:srgbClr val="006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84"/>
              <p:cNvSpPr/>
              <p:nvPr/>
            </p:nvSpPr>
            <p:spPr>
              <a:xfrm>
                <a:off x="5224825" y="2874775"/>
                <a:ext cx="38750" cy="147550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5902" fill="none" extrusionOk="0">
                    <a:moveTo>
                      <a:pt x="0" y="1"/>
                    </a:moveTo>
                    <a:cubicBezTo>
                      <a:pt x="0" y="1"/>
                      <a:pt x="498" y="5901"/>
                      <a:pt x="1549" y="5864"/>
                    </a:cubicBezTo>
                  </a:path>
                </a:pathLst>
              </a:custGeom>
              <a:noFill/>
              <a:ln w="4150" cap="flat" cmpd="sng">
                <a:solidFill>
                  <a:srgbClr val="00658F"/>
                </a:solidFill>
                <a:prstDash val="solid"/>
                <a:miter lim="184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84"/>
              <p:cNvSpPr/>
              <p:nvPr/>
            </p:nvSpPr>
            <p:spPr>
              <a:xfrm>
                <a:off x="5110950" y="2393950"/>
                <a:ext cx="108350" cy="123100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4924" extrusionOk="0">
                    <a:moveTo>
                      <a:pt x="4168" y="0"/>
                    </a:moveTo>
                    <a:lnTo>
                      <a:pt x="867" y="166"/>
                    </a:lnTo>
                    <a:lnTo>
                      <a:pt x="0" y="3928"/>
                    </a:lnTo>
                    <a:cubicBezTo>
                      <a:pt x="0" y="3928"/>
                      <a:pt x="480" y="4740"/>
                      <a:pt x="1973" y="4906"/>
                    </a:cubicBezTo>
                    <a:cubicBezTo>
                      <a:pt x="2084" y="4918"/>
                      <a:pt x="2191" y="4923"/>
                      <a:pt x="2295" y="4923"/>
                    </a:cubicBezTo>
                    <a:cubicBezTo>
                      <a:pt x="3605" y="4923"/>
                      <a:pt x="4334" y="4020"/>
                      <a:pt x="4334" y="4020"/>
                    </a:cubicBezTo>
                    <a:lnTo>
                      <a:pt x="4168" y="0"/>
                    </a:ln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84"/>
              <p:cNvSpPr/>
              <p:nvPr/>
            </p:nvSpPr>
            <p:spPr>
              <a:xfrm>
                <a:off x="5122000" y="2393950"/>
                <a:ext cx="95000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2518" extrusionOk="0">
                    <a:moveTo>
                      <a:pt x="3726" y="0"/>
                    </a:moveTo>
                    <a:lnTo>
                      <a:pt x="425" y="166"/>
                    </a:lnTo>
                    <a:lnTo>
                      <a:pt x="1" y="2010"/>
                    </a:lnTo>
                    <a:cubicBezTo>
                      <a:pt x="462" y="2195"/>
                      <a:pt x="1163" y="2435"/>
                      <a:pt x="1790" y="2508"/>
                    </a:cubicBezTo>
                    <a:cubicBezTo>
                      <a:pt x="1841" y="2515"/>
                      <a:pt x="1895" y="2518"/>
                      <a:pt x="1950" y="2518"/>
                    </a:cubicBezTo>
                    <a:cubicBezTo>
                      <a:pt x="2523" y="2518"/>
                      <a:pt x="3261" y="2184"/>
                      <a:pt x="3800" y="1881"/>
                    </a:cubicBezTo>
                    <a:lnTo>
                      <a:pt x="3726" y="0"/>
                    </a:lnTo>
                    <a:close/>
                  </a:path>
                </a:pathLst>
              </a:custGeom>
              <a:solidFill>
                <a:srgbClr val="FE6A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84"/>
              <p:cNvSpPr/>
              <p:nvPr/>
            </p:nvSpPr>
            <p:spPr>
              <a:xfrm>
                <a:off x="5097125" y="2235350"/>
                <a:ext cx="433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524" extrusionOk="0">
                    <a:moveTo>
                      <a:pt x="809" y="1"/>
                    </a:moveTo>
                    <a:cubicBezTo>
                      <a:pt x="803" y="1"/>
                      <a:pt x="798" y="1"/>
                      <a:pt x="793" y="1"/>
                    </a:cubicBezTo>
                    <a:cubicBezTo>
                      <a:pt x="332" y="38"/>
                      <a:pt x="0" y="831"/>
                      <a:pt x="55" y="1808"/>
                    </a:cubicBezTo>
                    <a:cubicBezTo>
                      <a:pt x="92" y="2756"/>
                      <a:pt x="489" y="3523"/>
                      <a:pt x="925" y="3523"/>
                    </a:cubicBezTo>
                    <a:cubicBezTo>
                      <a:pt x="930" y="3523"/>
                      <a:pt x="935" y="3523"/>
                      <a:pt x="941" y="3523"/>
                    </a:cubicBezTo>
                    <a:cubicBezTo>
                      <a:pt x="1402" y="3505"/>
                      <a:pt x="1734" y="2693"/>
                      <a:pt x="1678" y="1734"/>
                    </a:cubicBezTo>
                    <a:cubicBezTo>
                      <a:pt x="1642" y="768"/>
                      <a:pt x="1245" y="1"/>
                      <a:pt x="809" y="1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84"/>
              <p:cNvSpPr/>
              <p:nvPr/>
            </p:nvSpPr>
            <p:spPr>
              <a:xfrm>
                <a:off x="5070850" y="2220000"/>
                <a:ext cx="200250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8010" h="8257" extrusionOk="0">
                    <a:moveTo>
                      <a:pt x="4118" y="1"/>
                    </a:moveTo>
                    <a:cubicBezTo>
                      <a:pt x="2257" y="1"/>
                      <a:pt x="1918" y="1058"/>
                      <a:pt x="1918" y="1058"/>
                    </a:cubicBezTo>
                    <a:cubicBezTo>
                      <a:pt x="1918" y="1058"/>
                      <a:pt x="1291" y="2459"/>
                      <a:pt x="1106" y="3418"/>
                    </a:cubicBezTo>
                    <a:cubicBezTo>
                      <a:pt x="941" y="4358"/>
                      <a:pt x="0" y="7438"/>
                      <a:pt x="2674" y="8120"/>
                    </a:cubicBezTo>
                    <a:cubicBezTo>
                      <a:pt x="3047" y="8215"/>
                      <a:pt x="3394" y="8256"/>
                      <a:pt x="3715" y="8256"/>
                    </a:cubicBezTo>
                    <a:cubicBezTo>
                      <a:pt x="5709" y="8256"/>
                      <a:pt x="6709" y="6657"/>
                      <a:pt x="6915" y="6276"/>
                    </a:cubicBezTo>
                    <a:cubicBezTo>
                      <a:pt x="7173" y="5834"/>
                      <a:pt x="7929" y="5207"/>
                      <a:pt x="7966" y="4432"/>
                    </a:cubicBezTo>
                    <a:cubicBezTo>
                      <a:pt x="8010" y="3809"/>
                      <a:pt x="7757" y="3471"/>
                      <a:pt x="7450" y="3471"/>
                    </a:cubicBezTo>
                    <a:cubicBezTo>
                      <a:pt x="7366" y="3471"/>
                      <a:pt x="7279" y="3496"/>
                      <a:pt x="7192" y="3547"/>
                    </a:cubicBezTo>
                    <a:cubicBezTo>
                      <a:pt x="7192" y="3547"/>
                      <a:pt x="7985" y="560"/>
                      <a:pt x="5182" y="99"/>
                    </a:cubicBezTo>
                    <a:cubicBezTo>
                      <a:pt x="4781" y="30"/>
                      <a:pt x="4429" y="1"/>
                      <a:pt x="4118" y="1"/>
                    </a:cubicBez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84"/>
              <p:cNvSpPr/>
              <p:nvPr/>
            </p:nvSpPr>
            <p:spPr>
              <a:xfrm>
                <a:off x="5091800" y="2184175"/>
                <a:ext cx="196125" cy="199075"/>
              </a:xfrm>
              <a:custGeom>
                <a:avLst/>
                <a:gdLst/>
                <a:ahLst/>
                <a:cxnLst/>
                <a:rect l="l" t="t" r="r" b="b"/>
                <a:pathLst>
                  <a:path w="7845" h="7963" extrusionOk="0">
                    <a:moveTo>
                      <a:pt x="2763" y="1"/>
                    </a:moveTo>
                    <a:cubicBezTo>
                      <a:pt x="2755" y="1"/>
                      <a:pt x="2747" y="1"/>
                      <a:pt x="2739" y="1"/>
                    </a:cubicBezTo>
                    <a:cubicBezTo>
                      <a:pt x="2076" y="1"/>
                      <a:pt x="2113" y="647"/>
                      <a:pt x="2113" y="647"/>
                    </a:cubicBezTo>
                    <a:cubicBezTo>
                      <a:pt x="1934" y="513"/>
                      <a:pt x="1695" y="448"/>
                      <a:pt x="1444" y="448"/>
                    </a:cubicBezTo>
                    <a:cubicBezTo>
                      <a:pt x="763" y="448"/>
                      <a:pt x="1" y="927"/>
                      <a:pt x="176" y="1790"/>
                    </a:cubicBezTo>
                    <a:cubicBezTo>
                      <a:pt x="378" y="2711"/>
                      <a:pt x="972" y="2812"/>
                      <a:pt x="1224" y="2812"/>
                    </a:cubicBezTo>
                    <a:cubicBezTo>
                      <a:pt x="1294" y="2812"/>
                      <a:pt x="1338" y="2804"/>
                      <a:pt x="1338" y="2804"/>
                    </a:cubicBezTo>
                    <a:cubicBezTo>
                      <a:pt x="2270" y="3668"/>
                      <a:pt x="3284" y="3902"/>
                      <a:pt x="4107" y="3902"/>
                    </a:cubicBezTo>
                    <a:cubicBezTo>
                      <a:pt x="5076" y="3902"/>
                      <a:pt x="5782" y="3579"/>
                      <a:pt x="5782" y="3579"/>
                    </a:cubicBezTo>
                    <a:lnTo>
                      <a:pt x="5782" y="3579"/>
                    </a:lnTo>
                    <a:cubicBezTo>
                      <a:pt x="5506" y="5017"/>
                      <a:pt x="5893" y="6050"/>
                      <a:pt x="5893" y="6050"/>
                    </a:cubicBezTo>
                    <a:lnTo>
                      <a:pt x="6151" y="6160"/>
                    </a:lnTo>
                    <a:cubicBezTo>
                      <a:pt x="6151" y="6160"/>
                      <a:pt x="6367" y="4967"/>
                      <a:pt x="6747" y="4967"/>
                    </a:cubicBezTo>
                    <a:cubicBezTo>
                      <a:pt x="6798" y="4967"/>
                      <a:pt x="6851" y="4988"/>
                      <a:pt x="6907" y="5035"/>
                    </a:cubicBezTo>
                    <a:cubicBezTo>
                      <a:pt x="7386" y="5423"/>
                      <a:pt x="6815" y="6935"/>
                      <a:pt x="6446" y="7211"/>
                    </a:cubicBezTo>
                    <a:cubicBezTo>
                      <a:pt x="6096" y="7488"/>
                      <a:pt x="5930" y="7949"/>
                      <a:pt x="5930" y="7949"/>
                    </a:cubicBezTo>
                    <a:cubicBezTo>
                      <a:pt x="5980" y="7958"/>
                      <a:pt x="6030" y="7962"/>
                      <a:pt x="6078" y="7962"/>
                    </a:cubicBezTo>
                    <a:cubicBezTo>
                      <a:pt x="7318" y="7962"/>
                      <a:pt x="7845" y="5109"/>
                      <a:pt x="7774" y="4169"/>
                    </a:cubicBezTo>
                    <a:cubicBezTo>
                      <a:pt x="7718" y="3173"/>
                      <a:pt x="6778" y="2804"/>
                      <a:pt x="6778" y="2804"/>
                    </a:cubicBezTo>
                    <a:cubicBezTo>
                      <a:pt x="6172" y="1000"/>
                      <a:pt x="5368" y="715"/>
                      <a:pt x="4921" y="715"/>
                    </a:cubicBezTo>
                    <a:cubicBezTo>
                      <a:pt x="4714" y="715"/>
                      <a:pt x="4584" y="776"/>
                      <a:pt x="4584" y="776"/>
                    </a:cubicBezTo>
                    <a:cubicBezTo>
                      <a:pt x="4584" y="776"/>
                      <a:pt x="3430" y="1"/>
                      <a:pt x="2763" y="1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84"/>
              <p:cNvSpPr/>
              <p:nvPr/>
            </p:nvSpPr>
            <p:spPr>
              <a:xfrm>
                <a:off x="5125950" y="2314650"/>
                <a:ext cx="24675" cy="44275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771" extrusionOk="0">
                    <a:moveTo>
                      <a:pt x="986" y="1"/>
                    </a:moveTo>
                    <a:cubicBezTo>
                      <a:pt x="864" y="264"/>
                      <a:pt x="774" y="510"/>
                      <a:pt x="702" y="771"/>
                    </a:cubicBezTo>
                    <a:lnTo>
                      <a:pt x="702" y="771"/>
                    </a:lnTo>
                    <a:cubicBezTo>
                      <a:pt x="392" y="944"/>
                      <a:pt x="0" y="1319"/>
                      <a:pt x="359" y="1642"/>
                    </a:cubicBezTo>
                    <a:cubicBezTo>
                      <a:pt x="451" y="1734"/>
                      <a:pt x="562" y="1771"/>
                      <a:pt x="691" y="1771"/>
                    </a:cubicBezTo>
                    <a:cubicBezTo>
                      <a:pt x="470" y="1697"/>
                      <a:pt x="304" y="1494"/>
                      <a:pt x="359" y="1310"/>
                    </a:cubicBezTo>
                    <a:cubicBezTo>
                      <a:pt x="433" y="1126"/>
                      <a:pt x="654" y="978"/>
                      <a:pt x="820" y="867"/>
                    </a:cubicBezTo>
                    <a:cubicBezTo>
                      <a:pt x="894" y="591"/>
                      <a:pt x="949" y="296"/>
                      <a:pt x="986" y="1"/>
                    </a:cubicBezTo>
                    <a:close/>
                  </a:path>
                </a:pathLst>
              </a:custGeom>
              <a:solidFill>
                <a:srgbClr val="FF6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84"/>
              <p:cNvSpPr/>
              <p:nvPr/>
            </p:nvSpPr>
            <p:spPr>
              <a:xfrm>
                <a:off x="5123400" y="2375500"/>
                <a:ext cx="4290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979" extrusionOk="0">
                    <a:moveTo>
                      <a:pt x="1715" y="1"/>
                    </a:moveTo>
                    <a:lnTo>
                      <a:pt x="0" y="75"/>
                    </a:lnTo>
                    <a:cubicBezTo>
                      <a:pt x="0" y="75"/>
                      <a:pt x="127" y="978"/>
                      <a:pt x="827" y="978"/>
                    </a:cubicBezTo>
                    <a:cubicBezTo>
                      <a:pt x="834" y="978"/>
                      <a:pt x="841" y="978"/>
                      <a:pt x="849" y="978"/>
                    </a:cubicBezTo>
                    <a:cubicBezTo>
                      <a:pt x="1568" y="978"/>
                      <a:pt x="1715" y="1"/>
                      <a:pt x="1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84"/>
              <p:cNvSpPr/>
              <p:nvPr/>
            </p:nvSpPr>
            <p:spPr>
              <a:xfrm>
                <a:off x="5181475" y="2293425"/>
                <a:ext cx="2077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831" h="537" extrusionOk="0">
                    <a:moveTo>
                      <a:pt x="347" y="1"/>
                    </a:moveTo>
                    <a:cubicBezTo>
                      <a:pt x="160" y="1"/>
                      <a:pt x="1" y="131"/>
                      <a:pt x="1" y="131"/>
                    </a:cubicBezTo>
                    <a:lnTo>
                      <a:pt x="831" y="536"/>
                    </a:lnTo>
                    <a:cubicBezTo>
                      <a:pt x="715" y="111"/>
                      <a:pt x="520" y="1"/>
                      <a:pt x="347" y="1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84"/>
              <p:cNvSpPr/>
              <p:nvPr/>
            </p:nvSpPr>
            <p:spPr>
              <a:xfrm>
                <a:off x="5110475" y="2284825"/>
                <a:ext cx="198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91" extrusionOk="0">
                    <a:moveTo>
                      <a:pt x="455" y="0"/>
                    </a:moveTo>
                    <a:cubicBezTo>
                      <a:pt x="214" y="0"/>
                      <a:pt x="1" y="290"/>
                      <a:pt x="1" y="290"/>
                    </a:cubicBezTo>
                    <a:lnTo>
                      <a:pt x="794" y="253"/>
                    </a:lnTo>
                    <a:cubicBezTo>
                      <a:pt x="688" y="64"/>
                      <a:pt x="568" y="0"/>
                      <a:pt x="455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84"/>
              <p:cNvSpPr/>
              <p:nvPr/>
            </p:nvSpPr>
            <p:spPr>
              <a:xfrm>
                <a:off x="5249700" y="2315875"/>
                <a:ext cx="1525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040" extrusionOk="0">
                    <a:moveTo>
                      <a:pt x="416" y="0"/>
                    </a:moveTo>
                    <a:cubicBezTo>
                      <a:pt x="202" y="0"/>
                      <a:pt x="52" y="506"/>
                      <a:pt x="38" y="708"/>
                    </a:cubicBezTo>
                    <a:cubicBezTo>
                      <a:pt x="19" y="818"/>
                      <a:pt x="1" y="929"/>
                      <a:pt x="19" y="1040"/>
                    </a:cubicBezTo>
                    <a:cubicBezTo>
                      <a:pt x="112" y="837"/>
                      <a:pt x="185" y="634"/>
                      <a:pt x="259" y="431"/>
                    </a:cubicBezTo>
                    <a:cubicBezTo>
                      <a:pt x="317" y="300"/>
                      <a:pt x="341" y="87"/>
                      <a:pt x="477" y="87"/>
                    </a:cubicBezTo>
                    <a:cubicBezTo>
                      <a:pt x="513" y="87"/>
                      <a:pt x="556" y="102"/>
                      <a:pt x="609" y="136"/>
                    </a:cubicBezTo>
                    <a:cubicBezTo>
                      <a:pt x="541" y="40"/>
                      <a:pt x="476" y="0"/>
                      <a:pt x="416" y="0"/>
                    </a:cubicBezTo>
                    <a:close/>
                  </a:path>
                </a:pathLst>
              </a:custGeom>
              <a:solidFill>
                <a:srgbClr val="FF6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84"/>
              <p:cNvSpPr/>
              <p:nvPr/>
            </p:nvSpPr>
            <p:spPr>
              <a:xfrm>
                <a:off x="4930225" y="2636900"/>
                <a:ext cx="121275" cy="391325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15653" extrusionOk="0">
                    <a:moveTo>
                      <a:pt x="1955" y="0"/>
                    </a:moveTo>
                    <a:lnTo>
                      <a:pt x="1753" y="2951"/>
                    </a:lnTo>
                    <a:cubicBezTo>
                      <a:pt x="1753" y="2951"/>
                      <a:pt x="978" y="4168"/>
                      <a:pt x="591" y="10899"/>
                    </a:cubicBezTo>
                    <a:cubicBezTo>
                      <a:pt x="591" y="10899"/>
                      <a:pt x="259" y="11378"/>
                      <a:pt x="93" y="11986"/>
                    </a:cubicBezTo>
                    <a:cubicBezTo>
                      <a:pt x="1" y="12392"/>
                      <a:pt x="1" y="12982"/>
                      <a:pt x="1" y="13314"/>
                    </a:cubicBezTo>
                    <a:cubicBezTo>
                      <a:pt x="19" y="13480"/>
                      <a:pt x="1" y="13646"/>
                      <a:pt x="1" y="13812"/>
                    </a:cubicBezTo>
                    <a:cubicBezTo>
                      <a:pt x="1" y="13941"/>
                      <a:pt x="1" y="14107"/>
                      <a:pt x="19" y="14218"/>
                    </a:cubicBezTo>
                    <a:cubicBezTo>
                      <a:pt x="38" y="14439"/>
                      <a:pt x="148" y="14642"/>
                      <a:pt x="333" y="14753"/>
                    </a:cubicBezTo>
                    <a:cubicBezTo>
                      <a:pt x="351" y="14937"/>
                      <a:pt x="406" y="15195"/>
                      <a:pt x="462" y="15416"/>
                    </a:cubicBezTo>
                    <a:cubicBezTo>
                      <a:pt x="503" y="15555"/>
                      <a:pt x="629" y="15652"/>
                      <a:pt x="767" y="15652"/>
                    </a:cubicBezTo>
                    <a:cubicBezTo>
                      <a:pt x="812" y="15652"/>
                      <a:pt x="859" y="15642"/>
                      <a:pt x="904" y="15619"/>
                    </a:cubicBezTo>
                    <a:cubicBezTo>
                      <a:pt x="1052" y="15564"/>
                      <a:pt x="1126" y="15398"/>
                      <a:pt x="1089" y="15250"/>
                    </a:cubicBezTo>
                    <a:cubicBezTo>
                      <a:pt x="794" y="13960"/>
                      <a:pt x="1328" y="12466"/>
                      <a:pt x="1328" y="12466"/>
                    </a:cubicBezTo>
                    <a:lnTo>
                      <a:pt x="1365" y="13333"/>
                    </a:lnTo>
                    <a:cubicBezTo>
                      <a:pt x="1365" y="13508"/>
                      <a:pt x="1515" y="13666"/>
                      <a:pt x="1656" y="13666"/>
                    </a:cubicBezTo>
                    <a:cubicBezTo>
                      <a:pt x="1664" y="13666"/>
                      <a:pt x="1671" y="13665"/>
                      <a:pt x="1679" y="13665"/>
                    </a:cubicBezTo>
                    <a:cubicBezTo>
                      <a:pt x="1845" y="13665"/>
                      <a:pt x="1974" y="13535"/>
                      <a:pt x="1992" y="13369"/>
                    </a:cubicBezTo>
                    <a:cubicBezTo>
                      <a:pt x="2048" y="13001"/>
                      <a:pt x="2140" y="12374"/>
                      <a:pt x="2195" y="12023"/>
                    </a:cubicBezTo>
                    <a:cubicBezTo>
                      <a:pt x="2269" y="11525"/>
                      <a:pt x="1974" y="11028"/>
                      <a:pt x="1974" y="11028"/>
                    </a:cubicBezTo>
                    <a:cubicBezTo>
                      <a:pt x="1974" y="11028"/>
                      <a:pt x="3818" y="6307"/>
                      <a:pt x="3965" y="3983"/>
                    </a:cubicBezTo>
                    <a:lnTo>
                      <a:pt x="4851" y="941"/>
                    </a:lnTo>
                    <a:lnTo>
                      <a:pt x="1955" y="0"/>
                    </a:ln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84"/>
              <p:cNvSpPr/>
              <p:nvPr/>
            </p:nvSpPr>
            <p:spPr>
              <a:xfrm>
                <a:off x="5037175" y="2474625"/>
                <a:ext cx="210725" cy="425800"/>
              </a:xfrm>
              <a:custGeom>
                <a:avLst/>
                <a:gdLst/>
                <a:ahLst/>
                <a:cxnLst/>
                <a:rect l="l" t="t" r="r" b="b"/>
                <a:pathLst>
                  <a:path w="8429" h="17032" extrusionOk="0">
                    <a:moveTo>
                      <a:pt x="3117" y="0"/>
                    </a:moveTo>
                    <a:lnTo>
                      <a:pt x="2177" y="37"/>
                    </a:lnTo>
                    <a:lnTo>
                      <a:pt x="1" y="16117"/>
                    </a:lnTo>
                    <a:cubicBezTo>
                      <a:pt x="1" y="16117"/>
                      <a:pt x="1373" y="17032"/>
                      <a:pt x="3948" y="17032"/>
                    </a:cubicBezTo>
                    <a:cubicBezTo>
                      <a:pt x="4109" y="17032"/>
                      <a:pt x="4275" y="17028"/>
                      <a:pt x="4445" y="17021"/>
                    </a:cubicBezTo>
                    <a:cubicBezTo>
                      <a:pt x="7359" y="16892"/>
                      <a:pt x="8428" y="16209"/>
                      <a:pt x="8428" y="16209"/>
                    </a:cubicBezTo>
                    <a:lnTo>
                      <a:pt x="7691" y="185"/>
                    </a:lnTo>
                    <a:lnTo>
                      <a:pt x="7266" y="111"/>
                    </a:lnTo>
                    <a:cubicBezTo>
                      <a:pt x="7266" y="111"/>
                      <a:pt x="6399" y="960"/>
                      <a:pt x="5203" y="960"/>
                    </a:cubicBezTo>
                    <a:cubicBezTo>
                      <a:pt x="5178" y="960"/>
                      <a:pt x="5153" y="960"/>
                      <a:pt x="5127" y="959"/>
                    </a:cubicBezTo>
                    <a:cubicBezTo>
                      <a:pt x="3910" y="941"/>
                      <a:pt x="3117" y="0"/>
                      <a:pt x="31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84"/>
              <p:cNvSpPr/>
              <p:nvPr/>
            </p:nvSpPr>
            <p:spPr>
              <a:xfrm>
                <a:off x="5098500" y="2474625"/>
                <a:ext cx="130950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1702" extrusionOk="0">
                    <a:moveTo>
                      <a:pt x="664" y="0"/>
                    </a:moveTo>
                    <a:lnTo>
                      <a:pt x="0" y="19"/>
                    </a:lnTo>
                    <a:cubicBezTo>
                      <a:pt x="0" y="19"/>
                      <a:pt x="351" y="1439"/>
                      <a:pt x="2471" y="1679"/>
                    </a:cubicBezTo>
                    <a:cubicBezTo>
                      <a:pt x="2609" y="1694"/>
                      <a:pt x="2740" y="1701"/>
                      <a:pt x="2865" y="1701"/>
                    </a:cubicBezTo>
                    <a:cubicBezTo>
                      <a:pt x="4673" y="1701"/>
                      <a:pt x="5238" y="185"/>
                      <a:pt x="5238" y="185"/>
                    </a:cubicBezTo>
                    <a:lnTo>
                      <a:pt x="4813" y="111"/>
                    </a:lnTo>
                    <a:cubicBezTo>
                      <a:pt x="4813" y="111"/>
                      <a:pt x="4002" y="904"/>
                      <a:pt x="2674" y="959"/>
                    </a:cubicBezTo>
                    <a:cubicBezTo>
                      <a:pt x="2647" y="961"/>
                      <a:pt x="2620" y="962"/>
                      <a:pt x="2594" y="962"/>
                    </a:cubicBezTo>
                    <a:cubicBezTo>
                      <a:pt x="1608" y="962"/>
                      <a:pt x="664" y="0"/>
                      <a:pt x="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84"/>
              <p:cNvSpPr/>
              <p:nvPr/>
            </p:nvSpPr>
            <p:spPr>
              <a:xfrm>
                <a:off x="4970800" y="2474600"/>
                <a:ext cx="144325" cy="465675"/>
              </a:xfrm>
              <a:custGeom>
                <a:avLst/>
                <a:gdLst/>
                <a:ahLst/>
                <a:cxnLst/>
                <a:rect l="l" t="t" r="r" b="b"/>
                <a:pathLst>
                  <a:path w="5773" h="18627" extrusionOk="0">
                    <a:moveTo>
                      <a:pt x="5690" y="0"/>
                    </a:moveTo>
                    <a:cubicBezTo>
                      <a:pt x="5235" y="0"/>
                      <a:pt x="3012" y="74"/>
                      <a:pt x="1808" y="1477"/>
                    </a:cubicBezTo>
                    <a:cubicBezTo>
                      <a:pt x="462" y="3044"/>
                      <a:pt x="1" y="6640"/>
                      <a:pt x="1" y="6640"/>
                    </a:cubicBezTo>
                    <a:lnTo>
                      <a:pt x="2914" y="7709"/>
                    </a:lnTo>
                    <a:lnTo>
                      <a:pt x="1808" y="17649"/>
                    </a:lnTo>
                    <a:cubicBezTo>
                      <a:pt x="1808" y="17649"/>
                      <a:pt x="1955" y="18349"/>
                      <a:pt x="3670" y="18626"/>
                    </a:cubicBezTo>
                    <a:lnTo>
                      <a:pt x="3984" y="12006"/>
                    </a:lnTo>
                    <a:cubicBezTo>
                      <a:pt x="4021" y="9517"/>
                      <a:pt x="4279" y="7046"/>
                      <a:pt x="4795" y="4612"/>
                    </a:cubicBezTo>
                    <a:lnTo>
                      <a:pt x="5772" y="1"/>
                    </a:lnTo>
                    <a:cubicBezTo>
                      <a:pt x="5772" y="1"/>
                      <a:pt x="5743" y="0"/>
                      <a:pt x="56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84"/>
              <p:cNvSpPr/>
              <p:nvPr/>
            </p:nvSpPr>
            <p:spPr>
              <a:xfrm>
                <a:off x="5199925" y="2477400"/>
                <a:ext cx="148925" cy="465175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18607" extrusionOk="0">
                    <a:moveTo>
                      <a:pt x="756" y="0"/>
                    </a:moveTo>
                    <a:cubicBezTo>
                      <a:pt x="756" y="0"/>
                      <a:pt x="480" y="2176"/>
                      <a:pt x="240" y="5403"/>
                    </a:cubicBezTo>
                    <a:cubicBezTo>
                      <a:pt x="0" y="8649"/>
                      <a:pt x="314" y="18606"/>
                      <a:pt x="314" y="18606"/>
                    </a:cubicBezTo>
                    <a:cubicBezTo>
                      <a:pt x="314" y="18606"/>
                      <a:pt x="330" y="18606"/>
                      <a:pt x="361" y="18606"/>
                    </a:cubicBezTo>
                    <a:cubicBezTo>
                      <a:pt x="751" y="18606"/>
                      <a:pt x="3474" y="18575"/>
                      <a:pt x="4500" y="17703"/>
                    </a:cubicBezTo>
                    <a:lnTo>
                      <a:pt x="4020" y="7007"/>
                    </a:lnTo>
                    <a:cubicBezTo>
                      <a:pt x="4020" y="7007"/>
                      <a:pt x="4758" y="6805"/>
                      <a:pt x="4961" y="6048"/>
                    </a:cubicBezTo>
                    <a:cubicBezTo>
                      <a:pt x="5164" y="5274"/>
                      <a:pt x="5957" y="811"/>
                      <a:pt x="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84"/>
              <p:cNvSpPr/>
              <p:nvPr/>
            </p:nvSpPr>
            <p:spPr>
              <a:xfrm>
                <a:off x="5209600" y="2477400"/>
                <a:ext cx="5747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3633" extrusionOk="0">
                    <a:moveTo>
                      <a:pt x="369" y="0"/>
                    </a:moveTo>
                    <a:lnTo>
                      <a:pt x="1" y="3633"/>
                    </a:lnTo>
                    <a:cubicBezTo>
                      <a:pt x="7" y="3633"/>
                      <a:pt x="12" y="3633"/>
                      <a:pt x="18" y="3633"/>
                    </a:cubicBezTo>
                    <a:cubicBezTo>
                      <a:pt x="2299" y="3633"/>
                      <a:pt x="996" y="92"/>
                      <a:pt x="996" y="92"/>
                    </a:cubicBezTo>
                    <a:lnTo>
                      <a:pt x="369" y="0"/>
                    </a:lnTo>
                    <a:close/>
                  </a:path>
                </a:pathLst>
              </a:custGeom>
              <a:solidFill>
                <a:srgbClr val="001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84"/>
              <p:cNvSpPr/>
              <p:nvPr/>
            </p:nvSpPr>
            <p:spPr>
              <a:xfrm>
                <a:off x="5043175" y="2474625"/>
                <a:ext cx="71950" cy="91300"/>
              </a:xfrm>
              <a:custGeom>
                <a:avLst/>
                <a:gdLst/>
                <a:ahLst/>
                <a:cxnLst/>
                <a:rect l="l" t="t" r="r" b="b"/>
                <a:pathLst>
                  <a:path w="2878" h="3652" extrusionOk="0">
                    <a:moveTo>
                      <a:pt x="2877" y="0"/>
                    </a:moveTo>
                    <a:lnTo>
                      <a:pt x="2213" y="19"/>
                    </a:lnTo>
                    <a:cubicBezTo>
                      <a:pt x="2213" y="19"/>
                      <a:pt x="1" y="2693"/>
                      <a:pt x="2103" y="3652"/>
                    </a:cubicBezTo>
                    <a:lnTo>
                      <a:pt x="2877" y="0"/>
                    </a:lnTo>
                    <a:close/>
                  </a:path>
                </a:pathLst>
              </a:custGeom>
              <a:solidFill>
                <a:srgbClr val="001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84"/>
              <p:cNvSpPr/>
              <p:nvPr/>
            </p:nvSpPr>
            <p:spPr>
              <a:xfrm>
                <a:off x="5043650" y="2590800"/>
                <a:ext cx="12925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062" extrusionOk="0">
                    <a:moveTo>
                      <a:pt x="516" y="0"/>
                    </a:moveTo>
                    <a:lnTo>
                      <a:pt x="516" y="0"/>
                    </a:lnTo>
                    <a:cubicBezTo>
                      <a:pt x="240" y="1181"/>
                      <a:pt x="0" y="3061"/>
                      <a:pt x="0" y="3061"/>
                    </a:cubicBez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001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84"/>
              <p:cNvSpPr/>
              <p:nvPr/>
            </p:nvSpPr>
            <p:spPr>
              <a:xfrm>
                <a:off x="4970800" y="2626750"/>
                <a:ext cx="74700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1661" extrusionOk="0">
                    <a:moveTo>
                      <a:pt x="93" y="1"/>
                    </a:moveTo>
                    <a:lnTo>
                      <a:pt x="1" y="554"/>
                    </a:lnTo>
                    <a:lnTo>
                      <a:pt x="2914" y="1660"/>
                    </a:lnTo>
                    <a:lnTo>
                      <a:pt x="2988" y="1089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001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84"/>
              <p:cNvSpPr/>
              <p:nvPr/>
            </p:nvSpPr>
            <p:spPr>
              <a:xfrm>
                <a:off x="5191150" y="2319800"/>
                <a:ext cx="108375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6050" extrusionOk="0">
                    <a:moveTo>
                      <a:pt x="2300" y="1"/>
                    </a:moveTo>
                    <a:cubicBezTo>
                      <a:pt x="2224" y="1"/>
                      <a:pt x="2147" y="51"/>
                      <a:pt x="2122" y="127"/>
                    </a:cubicBezTo>
                    <a:lnTo>
                      <a:pt x="56" y="4829"/>
                    </a:lnTo>
                    <a:cubicBezTo>
                      <a:pt x="1" y="4940"/>
                      <a:pt x="56" y="5069"/>
                      <a:pt x="148" y="5124"/>
                    </a:cubicBezTo>
                    <a:lnTo>
                      <a:pt x="2103" y="6028"/>
                    </a:lnTo>
                    <a:cubicBezTo>
                      <a:pt x="2133" y="6042"/>
                      <a:pt x="2164" y="6049"/>
                      <a:pt x="2194" y="6049"/>
                    </a:cubicBezTo>
                    <a:cubicBezTo>
                      <a:pt x="2278" y="6049"/>
                      <a:pt x="2358" y="5998"/>
                      <a:pt x="2398" y="5917"/>
                    </a:cubicBezTo>
                    <a:lnTo>
                      <a:pt x="4298" y="1215"/>
                    </a:lnTo>
                    <a:cubicBezTo>
                      <a:pt x="4334" y="1104"/>
                      <a:pt x="4298" y="993"/>
                      <a:pt x="4205" y="938"/>
                    </a:cubicBezTo>
                    <a:lnTo>
                      <a:pt x="2398" y="34"/>
                    </a:lnTo>
                    <a:cubicBezTo>
                      <a:pt x="2369" y="11"/>
                      <a:pt x="2335" y="1"/>
                      <a:pt x="2300" y="1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84"/>
              <p:cNvSpPr/>
              <p:nvPr/>
            </p:nvSpPr>
            <p:spPr>
              <a:xfrm>
                <a:off x="5226200" y="2363600"/>
                <a:ext cx="169675" cy="372400"/>
              </a:xfrm>
              <a:custGeom>
                <a:avLst/>
                <a:gdLst/>
                <a:ahLst/>
                <a:cxnLst/>
                <a:rect l="l" t="t" r="r" b="b"/>
                <a:pathLst>
                  <a:path w="6787" h="14896" extrusionOk="0">
                    <a:moveTo>
                      <a:pt x="880" y="0"/>
                    </a:moveTo>
                    <a:cubicBezTo>
                      <a:pt x="784" y="0"/>
                      <a:pt x="691" y="42"/>
                      <a:pt x="627" y="126"/>
                    </a:cubicBezTo>
                    <a:cubicBezTo>
                      <a:pt x="535" y="256"/>
                      <a:pt x="535" y="440"/>
                      <a:pt x="664" y="569"/>
                    </a:cubicBezTo>
                    <a:lnTo>
                      <a:pt x="2379" y="2395"/>
                    </a:lnTo>
                    <a:lnTo>
                      <a:pt x="720" y="1030"/>
                    </a:lnTo>
                    <a:cubicBezTo>
                      <a:pt x="667" y="991"/>
                      <a:pt x="608" y="972"/>
                      <a:pt x="550" y="972"/>
                    </a:cubicBezTo>
                    <a:cubicBezTo>
                      <a:pt x="445" y="972"/>
                      <a:pt x="343" y="1034"/>
                      <a:pt x="295" y="1141"/>
                    </a:cubicBezTo>
                    <a:cubicBezTo>
                      <a:pt x="222" y="1251"/>
                      <a:pt x="259" y="1417"/>
                      <a:pt x="369" y="1491"/>
                    </a:cubicBezTo>
                    <a:lnTo>
                      <a:pt x="1955" y="3003"/>
                    </a:lnTo>
                    <a:lnTo>
                      <a:pt x="1955" y="3003"/>
                    </a:lnTo>
                    <a:lnTo>
                      <a:pt x="480" y="1897"/>
                    </a:lnTo>
                    <a:cubicBezTo>
                      <a:pt x="431" y="1869"/>
                      <a:pt x="378" y="1857"/>
                      <a:pt x="326" y="1857"/>
                    </a:cubicBezTo>
                    <a:cubicBezTo>
                      <a:pt x="205" y="1857"/>
                      <a:pt x="89" y="1928"/>
                      <a:pt x="37" y="2044"/>
                    </a:cubicBezTo>
                    <a:cubicBezTo>
                      <a:pt x="0" y="2155"/>
                      <a:pt x="19" y="2266"/>
                      <a:pt x="111" y="2358"/>
                    </a:cubicBezTo>
                    <a:lnTo>
                      <a:pt x="683" y="3132"/>
                    </a:lnTo>
                    <a:cubicBezTo>
                      <a:pt x="775" y="3483"/>
                      <a:pt x="941" y="3796"/>
                      <a:pt x="1181" y="4073"/>
                    </a:cubicBezTo>
                    <a:lnTo>
                      <a:pt x="1771" y="4718"/>
                    </a:lnTo>
                    <a:cubicBezTo>
                      <a:pt x="1594" y="8294"/>
                      <a:pt x="1230" y="14895"/>
                      <a:pt x="3681" y="14895"/>
                    </a:cubicBezTo>
                    <a:cubicBezTo>
                      <a:pt x="3783" y="14895"/>
                      <a:pt x="3890" y="14884"/>
                      <a:pt x="4002" y="14860"/>
                    </a:cubicBezTo>
                    <a:cubicBezTo>
                      <a:pt x="6786" y="14270"/>
                      <a:pt x="3264" y="4589"/>
                      <a:pt x="3264" y="4589"/>
                    </a:cubicBezTo>
                    <a:cubicBezTo>
                      <a:pt x="3264" y="4589"/>
                      <a:pt x="3725" y="3390"/>
                      <a:pt x="3375" y="2561"/>
                    </a:cubicBezTo>
                    <a:cubicBezTo>
                      <a:pt x="3098" y="1915"/>
                      <a:pt x="1678" y="551"/>
                      <a:pt x="1088" y="71"/>
                    </a:cubicBezTo>
                    <a:cubicBezTo>
                      <a:pt x="1025" y="24"/>
                      <a:pt x="952" y="0"/>
                      <a:pt x="880" y="0"/>
                    </a:cubicBez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84"/>
              <p:cNvSpPr/>
              <p:nvPr/>
            </p:nvSpPr>
            <p:spPr>
              <a:xfrm>
                <a:off x="5281050" y="2382875"/>
                <a:ext cx="29525" cy="447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790" extrusionOk="0">
                    <a:moveTo>
                      <a:pt x="167" y="1"/>
                    </a:moveTo>
                    <a:lnTo>
                      <a:pt x="1" y="425"/>
                    </a:lnTo>
                    <a:lnTo>
                      <a:pt x="1181" y="1790"/>
                    </a:lnTo>
                    <a:cubicBezTo>
                      <a:pt x="1144" y="1734"/>
                      <a:pt x="886" y="628"/>
                      <a:pt x="167" y="1"/>
                    </a:cubicBezTo>
                    <a:close/>
                  </a:path>
                </a:pathLst>
              </a:custGeom>
              <a:solidFill>
                <a:srgbClr val="FF9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1" name="Google Shape;4271;p84"/>
            <p:cNvGrpSpPr/>
            <p:nvPr/>
          </p:nvGrpSpPr>
          <p:grpSpPr>
            <a:xfrm rot="-360252">
              <a:off x="7026846" y="1473952"/>
              <a:ext cx="302997" cy="108112"/>
              <a:chOff x="1519640" y="1716399"/>
              <a:chExt cx="303002" cy="108113"/>
            </a:xfrm>
          </p:grpSpPr>
          <p:sp>
            <p:nvSpPr>
              <p:cNvPr id="4272" name="Google Shape;4272;p84"/>
              <p:cNvSpPr/>
              <p:nvPr/>
            </p:nvSpPr>
            <p:spPr>
              <a:xfrm rot="637013">
                <a:off x="1523069" y="1720043"/>
                <a:ext cx="43391" cy="4128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51" extrusionOk="0">
                    <a:moveTo>
                      <a:pt x="203" y="0"/>
                    </a:moveTo>
                    <a:cubicBezTo>
                      <a:pt x="111" y="0"/>
                      <a:pt x="19" y="56"/>
                      <a:pt x="19" y="148"/>
                    </a:cubicBezTo>
                    <a:cubicBezTo>
                      <a:pt x="0" y="240"/>
                      <a:pt x="74" y="332"/>
                      <a:pt x="166" y="351"/>
                    </a:cubicBezTo>
                    <a:cubicBezTo>
                      <a:pt x="258" y="351"/>
                      <a:pt x="350" y="296"/>
                      <a:pt x="350" y="203"/>
                    </a:cubicBezTo>
                    <a:cubicBezTo>
                      <a:pt x="369" y="93"/>
                      <a:pt x="295" y="19"/>
                      <a:pt x="203" y="0"/>
                    </a:cubicBezTo>
                    <a:close/>
                  </a:path>
                </a:pathLst>
              </a:custGeom>
              <a:solidFill>
                <a:srgbClr val="291F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84"/>
              <p:cNvSpPr/>
              <p:nvPr/>
            </p:nvSpPr>
            <p:spPr>
              <a:xfrm rot="637013">
                <a:off x="1775821" y="1779582"/>
                <a:ext cx="43391" cy="4128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51" extrusionOk="0">
                    <a:moveTo>
                      <a:pt x="203" y="0"/>
                    </a:moveTo>
                    <a:cubicBezTo>
                      <a:pt x="111" y="0"/>
                      <a:pt x="19" y="56"/>
                      <a:pt x="19" y="148"/>
                    </a:cubicBezTo>
                    <a:cubicBezTo>
                      <a:pt x="0" y="240"/>
                      <a:pt x="74" y="332"/>
                      <a:pt x="166" y="351"/>
                    </a:cubicBezTo>
                    <a:cubicBezTo>
                      <a:pt x="258" y="351"/>
                      <a:pt x="350" y="296"/>
                      <a:pt x="350" y="203"/>
                    </a:cubicBezTo>
                    <a:cubicBezTo>
                      <a:pt x="369" y="93"/>
                      <a:pt x="295" y="19"/>
                      <a:pt x="203" y="0"/>
                    </a:cubicBezTo>
                    <a:close/>
                  </a:path>
                </a:pathLst>
              </a:custGeom>
              <a:solidFill>
                <a:srgbClr val="291F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74" name="Google Shape;4274;p84"/>
          <p:cNvSpPr txBox="1">
            <a:spLocks noGrp="1"/>
          </p:cNvSpPr>
          <p:nvPr>
            <p:ph type="title"/>
          </p:nvPr>
        </p:nvSpPr>
        <p:spPr>
          <a:xfrm>
            <a:off x="1405500" y="2252400"/>
            <a:ext cx="41994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4400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Arial"/>
              </a:rPr>
              <a:t>Data Preprocessing</a:t>
            </a:r>
            <a:endParaRPr lang="en-US" sz="4400" dirty="0">
              <a:solidFill>
                <a:schemeClr val="hlink"/>
              </a:solidFill>
              <a:uFill>
                <a:noFill/>
              </a:u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76" name="Google Shape;4276;p84"/>
          <p:cNvSpPr txBox="1">
            <a:spLocks noGrp="1"/>
          </p:cNvSpPr>
          <p:nvPr>
            <p:ph type="title" idx="2"/>
          </p:nvPr>
        </p:nvSpPr>
        <p:spPr>
          <a:xfrm>
            <a:off x="1462425" y="715405"/>
            <a:ext cx="2161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827525" y="53475"/>
            <a:ext cx="7711638" cy="7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Arial"/>
              </a:rPr>
              <a:t>Data Preprocessing</a:t>
            </a:r>
            <a:endParaRPr dirty="0"/>
          </a:p>
        </p:txBody>
      </p:sp>
      <p:sp>
        <p:nvSpPr>
          <p:cNvPr id="3824" name="Google Shape;3824;p67"/>
          <p:cNvSpPr txBox="1">
            <a:spLocks noGrp="1"/>
          </p:cNvSpPr>
          <p:nvPr>
            <p:ph type="subTitle" idx="1"/>
          </p:nvPr>
        </p:nvSpPr>
        <p:spPr>
          <a:xfrm>
            <a:off x="265549" y="953326"/>
            <a:ext cx="7179615" cy="292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Handling Missing </a:t>
            </a:r>
            <a:r>
              <a:rPr lang="en-US" dirty="0" smtClean="0"/>
              <a:t>Data:</a:t>
            </a:r>
          </a:p>
          <a:p>
            <a:pPr marL="0" lvl="0" indent="0"/>
            <a:r>
              <a:rPr lang="en-US" dirty="0"/>
              <a:t>The columns that has missing data in merged dataset are:</a:t>
            </a:r>
          </a:p>
          <a:p>
            <a:pPr marL="0" lvl="0" indent="0"/>
            <a:r>
              <a:rPr lang="en-US" dirty="0"/>
              <a:t>• Column: </a:t>
            </a:r>
            <a:r>
              <a:rPr lang="en-US" dirty="0" err="1"/>
              <a:t>cloudCover</a:t>
            </a:r>
            <a:r>
              <a:rPr lang="en-US" dirty="0"/>
              <a:t>, Type: float64, Missing Values: 1</a:t>
            </a:r>
          </a:p>
          <a:p>
            <a:pPr marL="0" lvl="0" indent="0"/>
            <a:r>
              <a:rPr lang="en-US" dirty="0"/>
              <a:t>• Column: </a:t>
            </a:r>
            <a:r>
              <a:rPr lang="en-US" dirty="0" err="1"/>
              <a:t>uvIndex</a:t>
            </a:r>
            <a:r>
              <a:rPr lang="en-US" dirty="0"/>
              <a:t>, Type: float64, Missing Values: 1</a:t>
            </a:r>
          </a:p>
          <a:p>
            <a:pPr marL="0" lvl="0" indent="0"/>
            <a:r>
              <a:rPr lang="en-US" dirty="0"/>
              <a:t>• Column: </a:t>
            </a:r>
            <a:r>
              <a:rPr lang="en-US" dirty="0" err="1"/>
              <a:t>uvIndexTime</a:t>
            </a:r>
            <a:r>
              <a:rPr lang="en-US" dirty="0"/>
              <a:t>, Type: object, Missing Values: 1</a:t>
            </a:r>
          </a:p>
          <a:p>
            <a:pPr marL="0" lvl="0" indent="0"/>
            <a:r>
              <a:rPr lang="en-US" dirty="0"/>
              <a:t>• Column: holiday, Type: object, Missing Values: </a:t>
            </a:r>
            <a:r>
              <a:rPr lang="en-US" dirty="0" smtClean="0"/>
              <a:t>811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 smtClean="0"/>
              <a:t>Solution: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For numerical columns: we will replace the missing values with the mean </a:t>
            </a:r>
            <a:r>
              <a:rPr lang="en-US" dirty="0" smtClean="0"/>
              <a:t>value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For categorical columns: we will replace the missing values with the mode</a:t>
            </a:r>
          </a:p>
          <a:p>
            <a:pPr marL="0" lv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46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827525" y="53475"/>
            <a:ext cx="7711638" cy="7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Arial"/>
              </a:rPr>
              <a:t>Data Preprocessing</a:t>
            </a:r>
            <a:endParaRPr dirty="0"/>
          </a:p>
        </p:txBody>
      </p:sp>
      <p:sp>
        <p:nvSpPr>
          <p:cNvPr id="3824" name="Google Shape;3824;p67"/>
          <p:cNvSpPr txBox="1">
            <a:spLocks noGrp="1"/>
          </p:cNvSpPr>
          <p:nvPr>
            <p:ph type="subTitle" idx="1"/>
          </p:nvPr>
        </p:nvSpPr>
        <p:spPr>
          <a:xfrm>
            <a:off x="265549" y="953326"/>
            <a:ext cx="8702069" cy="1581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Feature </a:t>
            </a:r>
            <a:r>
              <a:rPr lang="en-US" dirty="0" smtClean="0"/>
              <a:t>Selection:</a:t>
            </a:r>
          </a:p>
          <a:p>
            <a:pPr marL="0" lvl="0" indent="0"/>
            <a:r>
              <a:rPr lang="en-US" dirty="0" smtClean="0"/>
              <a:t>We did not </a:t>
            </a:r>
            <a:r>
              <a:rPr lang="en-US" dirty="0"/>
              <a:t>considered all the columns that has time and date (except the day column), and the</a:t>
            </a:r>
          </a:p>
          <a:p>
            <a:pPr marL="0" lvl="0" indent="0"/>
            <a:r>
              <a:rPr lang="en-US" dirty="0"/>
              <a:t>columns that has summery of the data or meaningless information for our prediction</a:t>
            </a:r>
          </a:p>
          <a:p>
            <a:pPr marL="0" lvl="0" indent="0"/>
            <a:r>
              <a:rPr lang="en-US" dirty="0"/>
              <a:t>target, which is predicting the energy consumption in London for a given day.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7834"/>
              </p:ext>
            </p:extLst>
          </p:nvPr>
        </p:nvGraphicFramePr>
        <p:xfrm>
          <a:off x="190306" y="2367228"/>
          <a:ext cx="7763892" cy="27061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946">
                  <a:extLst>
                    <a:ext uri="{9D8B030D-6E8A-4147-A177-3AD203B41FA5}">
                      <a16:colId xmlns:a16="http://schemas.microsoft.com/office/drawing/2014/main" val="2248785631"/>
                    </a:ext>
                  </a:extLst>
                </a:gridCol>
                <a:gridCol w="3881946">
                  <a:extLst>
                    <a:ext uri="{9D8B030D-6E8A-4147-A177-3AD203B41FA5}">
                      <a16:colId xmlns:a16="http://schemas.microsoft.com/office/drawing/2014/main" val="1656177370"/>
                    </a:ext>
                  </a:extLst>
                </a:gridCol>
              </a:tblGrid>
              <a:tr h="48111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Excluded columns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Remaining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38934"/>
                  </a:ext>
                </a:extLst>
              </a:tr>
              <a:tr h="187218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house_number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avg_energy_per_house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temperatureMaxTime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temperatureMinTime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apparentTemperatureMinTime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apparentTemperatureHighTime</a:t>
                      </a:r>
                      <a:r>
                        <a:rPr lang="en-US" dirty="0" smtClean="0"/>
                        <a:t>, time, </a:t>
                      </a:r>
                      <a:r>
                        <a:rPr lang="en-US" dirty="0" err="1" smtClean="0"/>
                        <a:t>sunsetTime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sunriseTime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temperatureHighTime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uvIndexTime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temperatureLowTime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apparentTemperatureMaxTime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apparentTemperatureLowTime</a:t>
                      </a:r>
                      <a:r>
                        <a:rPr lang="en-US" dirty="0" smtClean="0"/>
                        <a:t>, icon, summary, </a:t>
                      </a:r>
                      <a:r>
                        <a:rPr lang="en-US" dirty="0" err="1" smtClean="0"/>
                        <a:t>precipType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day, </a:t>
                      </a:r>
                      <a:r>
                        <a:rPr lang="en-US" dirty="0" err="1" smtClean="0"/>
                        <a:t>energy_sum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windBearing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dewPoint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cloudCover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windSpeed</a:t>
                      </a:r>
                      <a:r>
                        <a:rPr lang="en-US" dirty="0" smtClean="0"/>
                        <a:t>, pressure, </a:t>
                      </a:r>
                      <a:r>
                        <a:rPr lang="en-US" dirty="0" err="1" smtClean="0"/>
                        <a:t>apparentTemperatureHigh</a:t>
                      </a:r>
                      <a:r>
                        <a:rPr lang="en-US" dirty="0" smtClean="0"/>
                        <a:t>, visibility, humidity, </a:t>
                      </a:r>
                      <a:r>
                        <a:rPr lang="en-US" dirty="0" err="1" smtClean="0"/>
                        <a:t>apparentTemperatureLow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apparentTemperatureMax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uvIndex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temperatureLow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temperatureMin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temperatureHigh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moonPhase</a:t>
                      </a:r>
                      <a:r>
                        <a:rPr lang="en-US" dirty="0" smtClean="0"/>
                        <a:t>, holiday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509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5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827525" y="53475"/>
            <a:ext cx="7711638" cy="7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Arial"/>
              </a:rPr>
              <a:t>Data Preprocessing</a:t>
            </a:r>
            <a:endParaRPr dirty="0"/>
          </a:p>
        </p:txBody>
      </p:sp>
      <p:sp>
        <p:nvSpPr>
          <p:cNvPr id="3824" name="Google Shape;3824;p67"/>
          <p:cNvSpPr txBox="1">
            <a:spLocks noGrp="1"/>
          </p:cNvSpPr>
          <p:nvPr>
            <p:ph type="subTitle" idx="1"/>
          </p:nvPr>
        </p:nvSpPr>
        <p:spPr>
          <a:xfrm>
            <a:off x="265549" y="953326"/>
            <a:ext cx="7179615" cy="2713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 Encoding Categorical </a:t>
            </a:r>
            <a:r>
              <a:rPr lang="en-US" dirty="0" smtClean="0"/>
              <a:t>Variables:</a:t>
            </a:r>
          </a:p>
          <a:p>
            <a:pPr marL="0" lvl="0" indent="0"/>
            <a:r>
              <a:rPr lang="en-US" dirty="0"/>
              <a:t> only “holiday” and “day” </a:t>
            </a:r>
            <a:r>
              <a:rPr lang="en-US" dirty="0" smtClean="0"/>
              <a:t>needs encoding.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For “holiday”, we used label encoding since it has many categories</a:t>
            </a:r>
            <a:r>
              <a:rPr lang="en-US" dirty="0" smtClean="0"/>
              <a:t>.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For “day”, we set the first data to zero and took it as a reference for any other date we </a:t>
            </a:r>
            <a:r>
              <a:rPr lang="en-US" dirty="0" smtClean="0"/>
              <a:t>have to </a:t>
            </a:r>
            <a:r>
              <a:rPr lang="en-US" dirty="0"/>
              <a:t>convert the dates into numerical labels. So, if “11-11-2011” is day zero, then next day </a:t>
            </a:r>
            <a:r>
              <a:rPr lang="en-US" dirty="0" smtClean="0"/>
              <a:t>is day </a:t>
            </a:r>
            <a:r>
              <a:rPr lang="en-US" dirty="0"/>
              <a:t>1 and so on.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904" y="2983835"/>
            <a:ext cx="5175096" cy="2192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304" y="3223685"/>
            <a:ext cx="609600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2283" y="3552825"/>
            <a:ext cx="6096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2" name="Google Shape;4422;p90"/>
          <p:cNvGrpSpPr/>
          <p:nvPr/>
        </p:nvGrpSpPr>
        <p:grpSpPr>
          <a:xfrm>
            <a:off x="713230" y="1676858"/>
            <a:ext cx="2523152" cy="3466651"/>
            <a:chOff x="713230" y="1676858"/>
            <a:chExt cx="2523152" cy="3466651"/>
          </a:xfrm>
        </p:grpSpPr>
        <p:grpSp>
          <p:nvGrpSpPr>
            <p:cNvPr id="4423" name="Google Shape;4423;p90"/>
            <p:cNvGrpSpPr/>
            <p:nvPr/>
          </p:nvGrpSpPr>
          <p:grpSpPr>
            <a:xfrm>
              <a:off x="713230" y="1676858"/>
              <a:ext cx="2523152" cy="3466651"/>
              <a:chOff x="5084200" y="3800700"/>
              <a:chExt cx="417250" cy="573275"/>
            </a:xfrm>
          </p:grpSpPr>
          <p:sp>
            <p:nvSpPr>
              <p:cNvPr id="4424" name="Google Shape;4424;p90"/>
              <p:cNvSpPr/>
              <p:nvPr/>
            </p:nvSpPr>
            <p:spPr>
              <a:xfrm>
                <a:off x="5394000" y="4148525"/>
                <a:ext cx="76550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2140" extrusionOk="0">
                    <a:moveTo>
                      <a:pt x="2914" y="1"/>
                    </a:moveTo>
                    <a:cubicBezTo>
                      <a:pt x="2896" y="1"/>
                      <a:pt x="2877" y="19"/>
                      <a:pt x="2877" y="56"/>
                    </a:cubicBezTo>
                    <a:lnTo>
                      <a:pt x="2988" y="1826"/>
                    </a:lnTo>
                    <a:cubicBezTo>
                      <a:pt x="2988" y="1882"/>
                      <a:pt x="2970" y="1937"/>
                      <a:pt x="2914" y="1992"/>
                    </a:cubicBezTo>
                    <a:cubicBezTo>
                      <a:pt x="2877" y="2029"/>
                      <a:pt x="2804" y="2047"/>
                      <a:pt x="2748" y="2047"/>
                    </a:cubicBezTo>
                    <a:lnTo>
                      <a:pt x="56" y="1845"/>
                    </a:lnTo>
                    <a:cubicBezTo>
                      <a:pt x="51" y="1840"/>
                      <a:pt x="45" y="1837"/>
                      <a:pt x="38" y="1837"/>
                    </a:cubicBezTo>
                    <a:cubicBezTo>
                      <a:pt x="20" y="1837"/>
                      <a:pt x="1" y="1855"/>
                      <a:pt x="1" y="1882"/>
                    </a:cubicBezTo>
                    <a:cubicBezTo>
                      <a:pt x="1" y="1900"/>
                      <a:pt x="19" y="1918"/>
                      <a:pt x="38" y="1918"/>
                    </a:cubicBezTo>
                    <a:lnTo>
                      <a:pt x="2730" y="2121"/>
                    </a:lnTo>
                    <a:cubicBezTo>
                      <a:pt x="2748" y="2140"/>
                      <a:pt x="2748" y="2140"/>
                      <a:pt x="2767" y="2140"/>
                    </a:cubicBezTo>
                    <a:cubicBezTo>
                      <a:pt x="2840" y="2140"/>
                      <a:pt x="2914" y="2103"/>
                      <a:pt x="2970" y="2047"/>
                    </a:cubicBezTo>
                    <a:cubicBezTo>
                      <a:pt x="3043" y="1992"/>
                      <a:pt x="3062" y="1900"/>
                      <a:pt x="3062" y="1808"/>
                    </a:cubicBezTo>
                    <a:lnTo>
                      <a:pt x="2970" y="37"/>
                    </a:lnTo>
                    <a:cubicBezTo>
                      <a:pt x="2951" y="19"/>
                      <a:pt x="2951" y="1"/>
                      <a:pt x="2914" y="1"/>
                    </a:cubicBez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90"/>
              <p:cNvSpPr/>
              <p:nvPr/>
            </p:nvSpPr>
            <p:spPr>
              <a:xfrm>
                <a:off x="5241400" y="3962275"/>
                <a:ext cx="104225" cy="11850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740" extrusionOk="0">
                    <a:moveTo>
                      <a:pt x="775" y="1"/>
                    </a:moveTo>
                    <a:lnTo>
                      <a:pt x="1" y="3486"/>
                    </a:lnTo>
                    <a:cubicBezTo>
                      <a:pt x="1" y="3486"/>
                      <a:pt x="1034" y="4740"/>
                      <a:pt x="2251" y="4740"/>
                    </a:cubicBezTo>
                    <a:cubicBezTo>
                      <a:pt x="3468" y="4740"/>
                      <a:pt x="4168" y="4021"/>
                      <a:pt x="4168" y="4021"/>
                    </a:cubicBezTo>
                    <a:lnTo>
                      <a:pt x="3910" y="1"/>
                    </a:ln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90"/>
              <p:cNvSpPr/>
              <p:nvPr/>
            </p:nvSpPr>
            <p:spPr>
              <a:xfrm>
                <a:off x="5253400" y="3962275"/>
                <a:ext cx="88525" cy="53950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158" extrusionOk="0">
                    <a:moveTo>
                      <a:pt x="295" y="1"/>
                    </a:moveTo>
                    <a:lnTo>
                      <a:pt x="0" y="1310"/>
                    </a:lnTo>
                    <a:cubicBezTo>
                      <a:pt x="517" y="1605"/>
                      <a:pt x="1328" y="2029"/>
                      <a:pt x="1974" y="2140"/>
                    </a:cubicBezTo>
                    <a:cubicBezTo>
                      <a:pt x="2050" y="2152"/>
                      <a:pt x="2127" y="2158"/>
                      <a:pt x="2204" y="2158"/>
                    </a:cubicBezTo>
                    <a:cubicBezTo>
                      <a:pt x="2700" y="2158"/>
                      <a:pt x="3190" y="1918"/>
                      <a:pt x="3541" y="1679"/>
                    </a:cubicBezTo>
                    <a:lnTo>
                      <a:pt x="3430" y="1"/>
                    </a:lnTo>
                    <a:close/>
                  </a:path>
                </a:pathLst>
              </a:custGeom>
              <a:solidFill>
                <a:srgbClr val="FF9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90"/>
              <p:cNvSpPr/>
              <p:nvPr/>
            </p:nvSpPr>
            <p:spPr>
              <a:xfrm>
                <a:off x="5358050" y="3903625"/>
                <a:ext cx="31825" cy="53725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2149" extrusionOk="0">
                    <a:moveTo>
                      <a:pt x="743" y="0"/>
                    </a:moveTo>
                    <a:cubicBezTo>
                      <a:pt x="463" y="0"/>
                      <a:pt x="180" y="427"/>
                      <a:pt x="93" y="1001"/>
                    </a:cubicBezTo>
                    <a:cubicBezTo>
                      <a:pt x="0" y="1591"/>
                      <a:pt x="185" y="2107"/>
                      <a:pt x="480" y="2144"/>
                    </a:cubicBezTo>
                    <a:cubicBezTo>
                      <a:pt x="496" y="2147"/>
                      <a:pt x="513" y="2149"/>
                      <a:pt x="530" y="2149"/>
                    </a:cubicBezTo>
                    <a:cubicBezTo>
                      <a:pt x="810" y="2149"/>
                      <a:pt x="1094" y="1722"/>
                      <a:pt x="1181" y="1148"/>
                    </a:cubicBezTo>
                    <a:cubicBezTo>
                      <a:pt x="1273" y="558"/>
                      <a:pt x="1107" y="42"/>
                      <a:pt x="793" y="5"/>
                    </a:cubicBezTo>
                    <a:cubicBezTo>
                      <a:pt x="777" y="2"/>
                      <a:pt x="760" y="0"/>
                      <a:pt x="743" y="0"/>
                    </a:cubicBezTo>
                    <a:close/>
                  </a:path>
                </a:pathLst>
              </a:custGeom>
              <a:solidFill>
                <a:srgbClr val="001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90"/>
              <p:cNvSpPr/>
              <p:nvPr/>
            </p:nvSpPr>
            <p:spPr>
              <a:xfrm>
                <a:off x="5369575" y="3919275"/>
                <a:ext cx="120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297" extrusionOk="0">
                    <a:moveTo>
                      <a:pt x="211" y="1"/>
                    </a:moveTo>
                    <a:cubicBezTo>
                      <a:pt x="171" y="1"/>
                      <a:pt x="141" y="31"/>
                      <a:pt x="111" y="61"/>
                    </a:cubicBezTo>
                    <a:cubicBezTo>
                      <a:pt x="56" y="135"/>
                      <a:pt x="0" y="209"/>
                      <a:pt x="0" y="301"/>
                    </a:cubicBezTo>
                    <a:cubicBezTo>
                      <a:pt x="19" y="448"/>
                      <a:pt x="129" y="522"/>
                      <a:pt x="203" y="541"/>
                    </a:cubicBezTo>
                    <a:cubicBezTo>
                      <a:pt x="277" y="559"/>
                      <a:pt x="19" y="1260"/>
                      <a:pt x="148" y="1297"/>
                    </a:cubicBezTo>
                    <a:cubicBezTo>
                      <a:pt x="149" y="1297"/>
                      <a:pt x="150" y="1297"/>
                      <a:pt x="151" y="1297"/>
                    </a:cubicBezTo>
                    <a:cubicBezTo>
                      <a:pt x="281" y="1297"/>
                      <a:pt x="480" y="282"/>
                      <a:pt x="480" y="209"/>
                    </a:cubicBezTo>
                    <a:cubicBezTo>
                      <a:pt x="461" y="153"/>
                      <a:pt x="406" y="6"/>
                      <a:pt x="240" y="6"/>
                    </a:cubicBezTo>
                    <a:cubicBezTo>
                      <a:pt x="230" y="2"/>
                      <a:pt x="220" y="1"/>
                      <a:pt x="2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90"/>
              <p:cNvSpPr/>
              <p:nvPr/>
            </p:nvSpPr>
            <p:spPr>
              <a:xfrm>
                <a:off x="5218000" y="3826275"/>
                <a:ext cx="164500" cy="176425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7057" extrusionOk="0">
                    <a:moveTo>
                      <a:pt x="3205" y="1"/>
                    </a:moveTo>
                    <a:cubicBezTo>
                      <a:pt x="1066" y="1"/>
                      <a:pt x="919" y="2140"/>
                      <a:pt x="919" y="2140"/>
                    </a:cubicBezTo>
                    <a:cubicBezTo>
                      <a:pt x="866" y="2131"/>
                      <a:pt x="815" y="2126"/>
                      <a:pt x="765" y="2126"/>
                    </a:cubicBezTo>
                    <a:cubicBezTo>
                      <a:pt x="324" y="2126"/>
                      <a:pt x="0" y="2501"/>
                      <a:pt x="33" y="3412"/>
                    </a:cubicBezTo>
                    <a:cubicBezTo>
                      <a:pt x="52" y="4445"/>
                      <a:pt x="531" y="4021"/>
                      <a:pt x="900" y="4943"/>
                    </a:cubicBezTo>
                    <a:cubicBezTo>
                      <a:pt x="1269" y="5883"/>
                      <a:pt x="2560" y="6916"/>
                      <a:pt x="3445" y="7045"/>
                    </a:cubicBezTo>
                    <a:cubicBezTo>
                      <a:pt x="3495" y="7053"/>
                      <a:pt x="3547" y="7056"/>
                      <a:pt x="3602" y="7056"/>
                    </a:cubicBezTo>
                    <a:cubicBezTo>
                      <a:pt x="4487" y="7056"/>
                      <a:pt x="5881" y="6092"/>
                      <a:pt x="6211" y="4980"/>
                    </a:cubicBezTo>
                    <a:cubicBezTo>
                      <a:pt x="6580" y="3781"/>
                      <a:pt x="6211" y="1531"/>
                      <a:pt x="6211" y="1531"/>
                    </a:cubicBezTo>
                    <a:cubicBezTo>
                      <a:pt x="6137" y="997"/>
                      <a:pt x="5344" y="1"/>
                      <a:pt x="3205" y="1"/>
                    </a:cubicBez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90"/>
              <p:cNvSpPr/>
              <p:nvPr/>
            </p:nvSpPr>
            <p:spPr>
              <a:xfrm>
                <a:off x="5345600" y="3917475"/>
                <a:ext cx="143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07" extrusionOk="0">
                    <a:moveTo>
                      <a:pt x="282" y="1"/>
                    </a:moveTo>
                    <a:cubicBezTo>
                      <a:pt x="134" y="1"/>
                      <a:pt x="0" y="96"/>
                      <a:pt x="0" y="96"/>
                    </a:cubicBezTo>
                    <a:lnTo>
                      <a:pt x="572" y="207"/>
                    </a:lnTo>
                    <a:cubicBezTo>
                      <a:pt x="496" y="47"/>
                      <a:pt x="386" y="1"/>
                      <a:pt x="282" y="1"/>
                    </a:cubicBezTo>
                    <a:close/>
                  </a:path>
                </a:pathLst>
              </a:custGeom>
              <a:solidFill>
                <a:srgbClr val="001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90"/>
              <p:cNvSpPr/>
              <p:nvPr/>
            </p:nvSpPr>
            <p:spPr>
              <a:xfrm>
                <a:off x="5283375" y="3915575"/>
                <a:ext cx="1477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91" extrusionOk="0">
                    <a:moveTo>
                      <a:pt x="336" y="0"/>
                    </a:moveTo>
                    <a:cubicBezTo>
                      <a:pt x="317" y="0"/>
                      <a:pt x="297" y="2"/>
                      <a:pt x="277" y="6"/>
                    </a:cubicBezTo>
                    <a:cubicBezTo>
                      <a:pt x="74" y="25"/>
                      <a:pt x="0" y="191"/>
                      <a:pt x="0" y="191"/>
                    </a:cubicBezTo>
                    <a:lnTo>
                      <a:pt x="590" y="117"/>
                    </a:lnTo>
                    <a:cubicBezTo>
                      <a:pt x="590" y="117"/>
                      <a:pt x="488" y="0"/>
                      <a:pt x="336" y="0"/>
                    </a:cubicBezTo>
                    <a:close/>
                  </a:path>
                </a:pathLst>
              </a:custGeom>
              <a:solidFill>
                <a:srgbClr val="001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90"/>
              <p:cNvSpPr/>
              <p:nvPr/>
            </p:nvSpPr>
            <p:spPr>
              <a:xfrm>
                <a:off x="5205925" y="3800700"/>
                <a:ext cx="190600" cy="149150"/>
              </a:xfrm>
              <a:custGeom>
                <a:avLst/>
                <a:gdLst/>
                <a:ahLst/>
                <a:cxnLst/>
                <a:rect l="l" t="t" r="r" b="b"/>
                <a:pathLst>
                  <a:path w="7624" h="5966" extrusionOk="0">
                    <a:moveTo>
                      <a:pt x="3884" y="0"/>
                    </a:moveTo>
                    <a:cubicBezTo>
                      <a:pt x="2180" y="0"/>
                      <a:pt x="1383" y="1264"/>
                      <a:pt x="1383" y="1264"/>
                    </a:cubicBezTo>
                    <a:cubicBezTo>
                      <a:pt x="572" y="1264"/>
                      <a:pt x="0" y="3089"/>
                      <a:pt x="148" y="4546"/>
                    </a:cubicBezTo>
                    <a:cubicBezTo>
                      <a:pt x="306" y="5933"/>
                      <a:pt x="1282" y="5966"/>
                      <a:pt x="1376" y="5966"/>
                    </a:cubicBezTo>
                    <a:cubicBezTo>
                      <a:pt x="1381" y="5966"/>
                      <a:pt x="1383" y="5966"/>
                      <a:pt x="1383" y="5966"/>
                    </a:cubicBezTo>
                    <a:cubicBezTo>
                      <a:pt x="1254" y="5616"/>
                      <a:pt x="1143" y="5505"/>
                      <a:pt x="1143" y="5505"/>
                    </a:cubicBezTo>
                    <a:cubicBezTo>
                      <a:pt x="775" y="5210"/>
                      <a:pt x="258" y="3642"/>
                      <a:pt x="959" y="3513"/>
                    </a:cubicBezTo>
                    <a:cubicBezTo>
                      <a:pt x="991" y="3508"/>
                      <a:pt x="1021" y="3505"/>
                      <a:pt x="1050" y="3505"/>
                    </a:cubicBezTo>
                    <a:cubicBezTo>
                      <a:pt x="1675" y="3505"/>
                      <a:pt x="1641" y="4786"/>
                      <a:pt x="1641" y="4786"/>
                    </a:cubicBezTo>
                    <a:lnTo>
                      <a:pt x="1936" y="4878"/>
                    </a:lnTo>
                    <a:cubicBezTo>
                      <a:pt x="2194" y="4306"/>
                      <a:pt x="2305" y="3034"/>
                      <a:pt x="2305" y="3034"/>
                    </a:cubicBezTo>
                    <a:cubicBezTo>
                      <a:pt x="2305" y="3034"/>
                      <a:pt x="2877" y="4159"/>
                      <a:pt x="3688" y="4177"/>
                    </a:cubicBezTo>
                    <a:cubicBezTo>
                      <a:pt x="3695" y="4177"/>
                      <a:pt x="3703" y="4177"/>
                      <a:pt x="3710" y="4177"/>
                    </a:cubicBezTo>
                    <a:cubicBezTo>
                      <a:pt x="4496" y="4177"/>
                      <a:pt x="4334" y="3182"/>
                      <a:pt x="4334" y="3181"/>
                    </a:cubicBezTo>
                    <a:lnTo>
                      <a:pt x="4334" y="3181"/>
                    </a:lnTo>
                    <a:cubicBezTo>
                      <a:pt x="4334" y="3182"/>
                      <a:pt x="4721" y="4233"/>
                      <a:pt x="5348" y="4288"/>
                    </a:cubicBezTo>
                    <a:cubicBezTo>
                      <a:pt x="5369" y="4290"/>
                      <a:pt x="5389" y="4291"/>
                      <a:pt x="5408" y="4291"/>
                    </a:cubicBezTo>
                    <a:cubicBezTo>
                      <a:pt x="5986" y="4291"/>
                      <a:pt x="5883" y="3256"/>
                      <a:pt x="5882" y="3255"/>
                    </a:cubicBezTo>
                    <a:lnTo>
                      <a:pt x="5882" y="3255"/>
                    </a:lnTo>
                    <a:cubicBezTo>
                      <a:pt x="5883" y="3256"/>
                      <a:pt x="6086" y="4362"/>
                      <a:pt x="6860" y="4435"/>
                    </a:cubicBezTo>
                    <a:cubicBezTo>
                      <a:pt x="6884" y="4438"/>
                      <a:pt x="6907" y="4440"/>
                      <a:pt x="6930" y="4440"/>
                    </a:cubicBezTo>
                    <a:cubicBezTo>
                      <a:pt x="7624" y="4440"/>
                      <a:pt x="7465" y="3089"/>
                      <a:pt x="7358" y="2499"/>
                    </a:cubicBezTo>
                    <a:cubicBezTo>
                      <a:pt x="7247" y="1872"/>
                      <a:pt x="6546" y="360"/>
                      <a:pt x="4463" y="47"/>
                    </a:cubicBezTo>
                    <a:cubicBezTo>
                      <a:pt x="4259" y="15"/>
                      <a:pt x="4066" y="0"/>
                      <a:pt x="3884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90"/>
              <p:cNvSpPr/>
              <p:nvPr/>
            </p:nvSpPr>
            <p:spPr>
              <a:xfrm>
                <a:off x="5313325" y="3936925"/>
                <a:ext cx="14325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163" extrusionOk="0">
                    <a:moveTo>
                      <a:pt x="277" y="1"/>
                    </a:moveTo>
                    <a:cubicBezTo>
                      <a:pt x="259" y="74"/>
                      <a:pt x="222" y="167"/>
                      <a:pt x="222" y="259"/>
                    </a:cubicBezTo>
                    <a:cubicBezTo>
                      <a:pt x="203" y="333"/>
                      <a:pt x="185" y="425"/>
                      <a:pt x="167" y="517"/>
                    </a:cubicBezTo>
                    <a:lnTo>
                      <a:pt x="167" y="554"/>
                    </a:lnTo>
                    <a:lnTo>
                      <a:pt x="203" y="572"/>
                    </a:lnTo>
                    <a:cubicBezTo>
                      <a:pt x="351" y="646"/>
                      <a:pt x="480" y="794"/>
                      <a:pt x="425" y="941"/>
                    </a:cubicBezTo>
                    <a:cubicBezTo>
                      <a:pt x="406" y="1015"/>
                      <a:pt x="351" y="1070"/>
                      <a:pt x="277" y="1070"/>
                    </a:cubicBezTo>
                    <a:cubicBezTo>
                      <a:pt x="231" y="1079"/>
                      <a:pt x="185" y="1084"/>
                      <a:pt x="139" y="1084"/>
                    </a:cubicBezTo>
                    <a:cubicBezTo>
                      <a:pt x="93" y="1084"/>
                      <a:pt x="47" y="1079"/>
                      <a:pt x="1" y="1070"/>
                    </a:cubicBezTo>
                    <a:lnTo>
                      <a:pt x="1" y="1070"/>
                    </a:lnTo>
                    <a:cubicBezTo>
                      <a:pt x="74" y="1125"/>
                      <a:pt x="167" y="1162"/>
                      <a:pt x="277" y="1162"/>
                    </a:cubicBezTo>
                    <a:cubicBezTo>
                      <a:pt x="369" y="1162"/>
                      <a:pt x="499" y="1089"/>
                      <a:pt x="535" y="978"/>
                    </a:cubicBezTo>
                    <a:cubicBezTo>
                      <a:pt x="572" y="867"/>
                      <a:pt x="572" y="738"/>
                      <a:pt x="499" y="646"/>
                    </a:cubicBezTo>
                    <a:cubicBezTo>
                      <a:pt x="451" y="566"/>
                      <a:pt x="375" y="514"/>
                      <a:pt x="296" y="477"/>
                    </a:cubicBezTo>
                    <a:lnTo>
                      <a:pt x="296" y="477"/>
                    </a:lnTo>
                    <a:cubicBezTo>
                      <a:pt x="296" y="412"/>
                      <a:pt x="296" y="335"/>
                      <a:pt x="296" y="259"/>
                    </a:cubicBezTo>
                    <a:cubicBezTo>
                      <a:pt x="296" y="167"/>
                      <a:pt x="277" y="93"/>
                      <a:pt x="277" y="1"/>
                    </a:cubicBezTo>
                    <a:close/>
                  </a:path>
                </a:pathLst>
              </a:custGeom>
              <a:solidFill>
                <a:srgbClr val="FF6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90"/>
              <p:cNvSpPr/>
              <p:nvPr/>
            </p:nvSpPr>
            <p:spPr>
              <a:xfrm>
                <a:off x="5288900" y="3969650"/>
                <a:ext cx="34600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829" extrusionOk="0">
                    <a:moveTo>
                      <a:pt x="56" y="1"/>
                    </a:moveTo>
                    <a:cubicBezTo>
                      <a:pt x="56" y="1"/>
                      <a:pt x="0" y="665"/>
                      <a:pt x="554" y="812"/>
                    </a:cubicBezTo>
                    <a:cubicBezTo>
                      <a:pt x="603" y="824"/>
                      <a:pt x="649" y="829"/>
                      <a:pt x="694" y="829"/>
                    </a:cubicBezTo>
                    <a:cubicBezTo>
                      <a:pt x="1154" y="829"/>
                      <a:pt x="1383" y="277"/>
                      <a:pt x="1383" y="27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90"/>
              <p:cNvSpPr/>
              <p:nvPr/>
            </p:nvSpPr>
            <p:spPr>
              <a:xfrm>
                <a:off x="5229875" y="3893975"/>
                <a:ext cx="12950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226" extrusionOk="0">
                    <a:moveTo>
                      <a:pt x="44" y="0"/>
                    </a:moveTo>
                    <a:cubicBezTo>
                      <a:pt x="30" y="0"/>
                      <a:pt x="15" y="1"/>
                      <a:pt x="1" y="4"/>
                    </a:cubicBezTo>
                    <a:cubicBezTo>
                      <a:pt x="112" y="22"/>
                      <a:pt x="185" y="96"/>
                      <a:pt x="241" y="188"/>
                    </a:cubicBezTo>
                    <a:cubicBezTo>
                      <a:pt x="296" y="262"/>
                      <a:pt x="314" y="372"/>
                      <a:pt x="333" y="483"/>
                    </a:cubicBezTo>
                    <a:cubicBezTo>
                      <a:pt x="386" y="679"/>
                      <a:pt x="388" y="892"/>
                      <a:pt x="372" y="1089"/>
                    </a:cubicBezTo>
                    <a:lnTo>
                      <a:pt x="372" y="1089"/>
                    </a:lnTo>
                    <a:cubicBezTo>
                      <a:pt x="359" y="1101"/>
                      <a:pt x="346" y="1110"/>
                      <a:pt x="333" y="1110"/>
                    </a:cubicBezTo>
                    <a:cubicBezTo>
                      <a:pt x="333" y="1110"/>
                      <a:pt x="333" y="1110"/>
                      <a:pt x="314" y="1092"/>
                    </a:cubicBezTo>
                    <a:cubicBezTo>
                      <a:pt x="278" y="1055"/>
                      <a:pt x="259" y="999"/>
                      <a:pt x="241" y="926"/>
                    </a:cubicBezTo>
                    <a:cubicBezTo>
                      <a:pt x="204" y="797"/>
                      <a:pt x="167" y="668"/>
                      <a:pt x="148" y="538"/>
                    </a:cubicBezTo>
                    <a:lnTo>
                      <a:pt x="148" y="538"/>
                    </a:lnTo>
                    <a:cubicBezTo>
                      <a:pt x="130" y="668"/>
                      <a:pt x="148" y="815"/>
                      <a:pt x="167" y="944"/>
                    </a:cubicBezTo>
                    <a:cubicBezTo>
                      <a:pt x="167" y="1018"/>
                      <a:pt x="185" y="1092"/>
                      <a:pt x="222" y="1165"/>
                    </a:cubicBezTo>
                    <a:cubicBezTo>
                      <a:pt x="237" y="1196"/>
                      <a:pt x="277" y="1226"/>
                      <a:pt x="331" y="1226"/>
                    </a:cubicBezTo>
                    <a:cubicBezTo>
                      <a:pt x="343" y="1226"/>
                      <a:pt x="356" y="1224"/>
                      <a:pt x="370" y="1221"/>
                    </a:cubicBezTo>
                    <a:cubicBezTo>
                      <a:pt x="425" y="1221"/>
                      <a:pt x="444" y="1184"/>
                      <a:pt x="480" y="1147"/>
                    </a:cubicBezTo>
                    <a:cubicBezTo>
                      <a:pt x="499" y="1147"/>
                      <a:pt x="499" y="1129"/>
                      <a:pt x="499" y="1129"/>
                    </a:cubicBezTo>
                    <a:cubicBezTo>
                      <a:pt x="517" y="889"/>
                      <a:pt x="499" y="668"/>
                      <a:pt x="444" y="446"/>
                    </a:cubicBezTo>
                    <a:cubicBezTo>
                      <a:pt x="425" y="336"/>
                      <a:pt x="370" y="225"/>
                      <a:pt x="296" y="133"/>
                    </a:cubicBezTo>
                    <a:cubicBezTo>
                      <a:pt x="232" y="52"/>
                      <a:pt x="140" y="0"/>
                      <a:pt x="44" y="0"/>
                    </a:cubicBezTo>
                    <a:close/>
                  </a:path>
                </a:pathLst>
              </a:custGeom>
              <a:solidFill>
                <a:srgbClr val="FF6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90"/>
              <p:cNvSpPr/>
              <p:nvPr/>
            </p:nvSpPr>
            <p:spPr>
              <a:xfrm>
                <a:off x="5227575" y="3912025"/>
                <a:ext cx="12025" cy="323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293" extrusionOk="0">
                    <a:moveTo>
                      <a:pt x="240" y="1"/>
                    </a:moveTo>
                    <a:cubicBezTo>
                      <a:pt x="75" y="1"/>
                      <a:pt x="19" y="167"/>
                      <a:pt x="1" y="222"/>
                    </a:cubicBezTo>
                    <a:cubicBezTo>
                      <a:pt x="1" y="276"/>
                      <a:pt x="197" y="1293"/>
                      <a:pt x="326" y="1293"/>
                    </a:cubicBezTo>
                    <a:cubicBezTo>
                      <a:pt x="328" y="1293"/>
                      <a:pt x="330" y="1292"/>
                      <a:pt x="333" y="1292"/>
                    </a:cubicBezTo>
                    <a:cubicBezTo>
                      <a:pt x="462" y="1273"/>
                      <a:pt x="204" y="572"/>
                      <a:pt x="277" y="554"/>
                    </a:cubicBezTo>
                    <a:cubicBezTo>
                      <a:pt x="351" y="536"/>
                      <a:pt x="462" y="462"/>
                      <a:pt x="480" y="314"/>
                    </a:cubicBezTo>
                    <a:cubicBezTo>
                      <a:pt x="480" y="222"/>
                      <a:pt x="425" y="130"/>
                      <a:pt x="388" y="75"/>
                    </a:cubicBezTo>
                    <a:cubicBezTo>
                      <a:pt x="351" y="38"/>
                      <a:pt x="296" y="1"/>
                      <a:pt x="2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90"/>
              <p:cNvSpPr/>
              <p:nvPr/>
            </p:nvSpPr>
            <p:spPr>
              <a:xfrm>
                <a:off x="5084200" y="4036975"/>
                <a:ext cx="417250" cy="337000"/>
              </a:xfrm>
              <a:custGeom>
                <a:avLst/>
                <a:gdLst/>
                <a:ahLst/>
                <a:cxnLst/>
                <a:rect l="l" t="t" r="r" b="b"/>
                <a:pathLst>
                  <a:path w="16690" h="13480" extrusionOk="0">
                    <a:moveTo>
                      <a:pt x="11065" y="0"/>
                    </a:moveTo>
                    <a:cubicBezTo>
                      <a:pt x="11065" y="0"/>
                      <a:pt x="11065" y="0"/>
                      <a:pt x="11065" y="19"/>
                    </a:cubicBezTo>
                    <a:cubicBezTo>
                      <a:pt x="11047" y="37"/>
                      <a:pt x="10825" y="332"/>
                      <a:pt x="10438" y="664"/>
                    </a:cubicBezTo>
                    <a:cubicBezTo>
                      <a:pt x="9959" y="1070"/>
                      <a:pt x="9258" y="1494"/>
                      <a:pt x="8354" y="1494"/>
                    </a:cubicBezTo>
                    <a:cubicBezTo>
                      <a:pt x="7856" y="1494"/>
                      <a:pt x="7414" y="1365"/>
                      <a:pt x="7027" y="1180"/>
                    </a:cubicBezTo>
                    <a:cubicBezTo>
                      <a:pt x="6178" y="775"/>
                      <a:pt x="5680" y="92"/>
                      <a:pt x="5644" y="55"/>
                    </a:cubicBezTo>
                    <a:cubicBezTo>
                      <a:pt x="388" y="941"/>
                      <a:pt x="1" y="9589"/>
                      <a:pt x="683" y="11009"/>
                    </a:cubicBezTo>
                    <a:cubicBezTo>
                      <a:pt x="911" y="11476"/>
                      <a:pt x="1304" y="11632"/>
                      <a:pt x="1727" y="11632"/>
                    </a:cubicBezTo>
                    <a:cubicBezTo>
                      <a:pt x="2574" y="11632"/>
                      <a:pt x="3541" y="11009"/>
                      <a:pt x="3541" y="11009"/>
                    </a:cubicBezTo>
                    <a:lnTo>
                      <a:pt x="3541" y="11009"/>
                    </a:lnTo>
                    <a:lnTo>
                      <a:pt x="3080" y="13480"/>
                    </a:lnTo>
                    <a:lnTo>
                      <a:pt x="13186" y="13480"/>
                    </a:lnTo>
                    <a:lnTo>
                      <a:pt x="12872" y="10419"/>
                    </a:lnTo>
                    <a:lnTo>
                      <a:pt x="12872" y="10419"/>
                    </a:lnTo>
                    <a:cubicBezTo>
                      <a:pt x="12872" y="10419"/>
                      <a:pt x="14229" y="11015"/>
                      <a:pt x="15344" y="11015"/>
                    </a:cubicBezTo>
                    <a:cubicBezTo>
                      <a:pt x="15406" y="11015"/>
                      <a:pt x="15467" y="11013"/>
                      <a:pt x="15528" y="11009"/>
                    </a:cubicBezTo>
                    <a:cubicBezTo>
                      <a:pt x="16689" y="10935"/>
                      <a:pt x="16413" y="6159"/>
                      <a:pt x="15343" y="3375"/>
                    </a:cubicBezTo>
                    <a:cubicBezTo>
                      <a:pt x="14255" y="590"/>
                      <a:pt x="11065" y="0"/>
                      <a:pt x="11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90"/>
              <p:cNvSpPr/>
              <p:nvPr/>
            </p:nvSpPr>
            <p:spPr>
              <a:xfrm>
                <a:off x="5225275" y="4027275"/>
                <a:ext cx="135550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2362" extrusionOk="0">
                    <a:moveTo>
                      <a:pt x="830" y="1"/>
                    </a:moveTo>
                    <a:lnTo>
                      <a:pt x="1" y="443"/>
                    </a:lnTo>
                    <a:cubicBezTo>
                      <a:pt x="1" y="443"/>
                      <a:pt x="757" y="2361"/>
                      <a:pt x="2711" y="2361"/>
                    </a:cubicBezTo>
                    <a:cubicBezTo>
                      <a:pt x="4666" y="2361"/>
                      <a:pt x="5422" y="388"/>
                      <a:pt x="5422" y="388"/>
                    </a:cubicBezTo>
                    <a:lnTo>
                      <a:pt x="4721" y="1"/>
                    </a:lnTo>
                    <a:cubicBezTo>
                      <a:pt x="4721" y="1"/>
                      <a:pt x="4223" y="1402"/>
                      <a:pt x="2748" y="1402"/>
                    </a:cubicBezTo>
                    <a:cubicBezTo>
                      <a:pt x="1273" y="1402"/>
                      <a:pt x="830" y="1"/>
                      <a:pt x="8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90"/>
              <p:cNvSpPr/>
              <p:nvPr/>
            </p:nvSpPr>
            <p:spPr>
              <a:xfrm>
                <a:off x="5264450" y="4123175"/>
                <a:ext cx="63650" cy="11020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4408" extrusionOk="0">
                    <a:moveTo>
                      <a:pt x="185" y="0"/>
                    </a:moveTo>
                    <a:cubicBezTo>
                      <a:pt x="130" y="0"/>
                      <a:pt x="75" y="74"/>
                      <a:pt x="75" y="148"/>
                    </a:cubicBezTo>
                    <a:lnTo>
                      <a:pt x="1" y="4242"/>
                    </a:lnTo>
                    <a:cubicBezTo>
                      <a:pt x="1" y="4334"/>
                      <a:pt x="56" y="4408"/>
                      <a:pt x="130" y="4408"/>
                    </a:cubicBezTo>
                    <a:lnTo>
                      <a:pt x="2140" y="4408"/>
                    </a:lnTo>
                    <a:cubicBezTo>
                      <a:pt x="2214" y="4408"/>
                      <a:pt x="2269" y="4352"/>
                      <a:pt x="2269" y="4260"/>
                    </a:cubicBezTo>
                    <a:lnTo>
                      <a:pt x="2546" y="166"/>
                    </a:lnTo>
                    <a:cubicBezTo>
                      <a:pt x="2546" y="74"/>
                      <a:pt x="2490" y="0"/>
                      <a:pt x="2417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90"/>
              <p:cNvSpPr/>
              <p:nvPr/>
            </p:nvSpPr>
            <p:spPr>
              <a:xfrm>
                <a:off x="5264450" y="4172225"/>
                <a:ext cx="89000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3221" extrusionOk="0">
                    <a:moveTo>
                      <a:pt x="1188" y="0"/>
                    </a:moveTo>
                    <a:cubicBezTo>
                      <a:pt x="1089" y="0"/>
                      <a:pt x="1022" y="53"/>
                      <a:pt x="978" y="141"/>
                    </a:cubicBezTo>
                    <a:cubicBezTo>
                      <a:pt x="923" y="251"/>
                      <a:pt x="923" y="399"/>
                      <a:pt x="1218" y="509"/>
                    </a:cubicBezTo>
                    <a:lnTo>
                      <a:pt x="1771" y="675"/>
                    </a:lnTo>
                    <a:cubicBezTo>
                      <a:pt x="1956" y="731"/>
                      <a:pt x="2103" y="860"/>
                      <a:pt x="2177" y="1044"/>
                    </a:cubicBezTo>
                    <a:lnTo>
                      <a:pt x="2324" y="1376"/>
                    </a:lnTo>
                    <a:lnTo>
                      <a:pt x="2324" y="1376"/>
                    </a:lnTo>
                    <a:lnTo>
                      <a:pt x="1052" y="1118"/>
                    </a:lnTo>
                    <a:cubicBezTo>
                      <a:pt x="997" y="1118"/>
                      <a:pt x="941" y="1099"/>
                      <a:pt x="886" y="1081"/>
                    </a:cubicBezTo>
                    <a:lnTo>
                      <a:pt x="278" y="934"/>
                    </a:lnTo>
                    <a:cubicBezTo>
                      <a:pt x="258" y="927"/>
                      <a:pt x="238" y="924"/>
                      <a:pt x="219" y="924"/>
                    </a:cubicBezTo>
                    <a:cubicBezTo>
                      <a:pt x="130" y="924"/>
                      <a:pt x="50" y="990"/>
                      <a:pt x="19" y="1081"/>
                    </a:cubicBezTo>
                    <a:cubicBezTo>
                      <a:pt x="1" y="1192"/>
                      <a:pt x="56" y="1302"/>
                      <a:pt x="167" y="1321"/>
                    </a:cubicBezTo>
                    <a:lnTo>
                      <a:pt x="1034" y="1634"/>
                    </a:lnTo>
                    <a:cubicBezTo>
                      <a:pt x="1089" y="1653"/>
                      <a:pt x="1144" y="1671"/>
                      <a:pt x="1200" y="1690"/>
                    </a:cubicBezTo>
                    <a:lnTo>
                      <a:pt x="2103" y="1948"/>
                    </a:lnTo>
                    <a:lnTo>
                      <a:pt x="2103" y="1948"/>
                    </a:lnTo>
                    <a:lnTo>
                      <a:pt x="1236" y="1837"/>
                    </a:lnTo>
                    <a:cubicBezTo>
                      <a:pt x="1107" y="1819"/>
                      <a:pt x="978" y="1782"/>
                      <a:pt x="868" y="1745"/>
                    </a:cubicBezTo>
                    <a:lnTo>
                      <a:pt x="259" y="1524"/>
                    </a:lnTo>
                    <a:cubicBezTo>
                      <a:pt x="236" y="1516"/>
                      <a:pt x="213" y="1512"/>
                      <a:pt x="191" y="1512"/>
                    </a:cubicBezTo>
                    <a:cubicBezTo>
                      <a:pt x="106" y="1512"/>
                      <a:pt x="34" y="1565"/>
                      <a:pt x="19" y="1653"/>
                    </a:cubicBezTo>
                    <a:cubicBezTo>
                      <a:pt x="1" y="1745"/>
                      <a:pt x="38" y="1837"/>
                      <a:pt x="130" y="1874"/>
                    </a:cubicBezTo>
                    <a:lnTo>
                      <a:pt x="683" y="2095"/>
                    </a:lnTo>
                    <a:cubicBezTo>
                      <a:pt x="849" y="2169"/>
                      <a:pt x="1015" y="2224"/>
                      <a:pt x="1181" y="2261"/>
                    </a:cubicBezTo>
                    <a:lnTo>
                      <a:pt x="1697" y="2409"/>
                    </a:lnTo>
                    <a:lnTo>
                      <a:pt x="591" y="2409"/>
                    </a:lnTo>
                    <a:lnTo>
                      <a:pt x="1624" y="2943"/>
                    </a:lnTo>
                    <a:cubicBezTo>
                      <a:pt x="1974" y="3128"/>
                      <a:pt x="2380" y="3220"/>
                      <a:pt x="2785" y="3220"/>
                    </a:cubicBezTo>
                    <a:lnTo>
                      <a:pt x="3560" y="1911"/>
                    </a:lnTo>
                    <a:lnTo>
                      <a:pt x="3228" y="1265"/>
                    </a:lnTo>
                    <a:cubicBezTo>
                      <a:pt x="3154" y="1099"/>
                      <a:pt x="3062" y="952"/>
                      <a:pt x="2933" y="823"/>
                    </a:cubicBezTo>
                    <a:lnTo>
                      <a:pt x="2804" y="675"/>
                    </a:lnTo>
                    <a:cubicBezTo>
                      <a:pt x="2619" y="454"/>
                      <a:pt x="2380" y="325"/>
                      <a:pt x="2122" y="251"/>
                    </a:cubicBezTo>
                    <a:lnTo>
                      <a:pt x="1273" y="12"/>
                    </a:lnTo>
                    <a:cubicBezTo>
                      <a:pt x="1243" y="4"/>
                      <a:pt x="1214" y="0"/>
                      <a:pt x="1188" y="0"/>
                    </a:cubicBezTo>
                    <a:close/>
                  </a:path>
                </a:pathLst>
              </a:custGeom>
              <a:solidFill>
                <a:srgbClr val="FF9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90"/>
              <p:cNvSpPr/>
              <p:nvPr/>
            </p:nvSpPr>
            <p:spPr>
              <a:xfrm>
                <a:off x="5230800" y="4161550"/>
                <a:ext cx="821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724" extrusionOk="0">
                    <a:moveTo>
                      <a:pt x="2283" y="1"/>
                    </a:moveTo>
                    <a:cubicBezTo>
                      <a:pt x="2253" y="1"/>
                      <a:pt x="2223" y="5"/>
                      <a:pt x="2195" y="14"/>
                    </a:cubicBezTo>
                    <a:lnTo>
                      <a:pt x="1513" y="328"/>
                    </a:lnTo>
                    <a:cubicBezTo>
                      <a:pt x="1255" y="457"/>
                      <a:pt x="1015" y="623"/>
                      <a:pt x="831" y="844"/>
                    </a:cubicBezTo>
                    <a:lnTo>
                      <a:pt x="812" y="863"/>
                    </a:lnTo>
                    <a:cubicBezTo>
                      <a:pt x="702" y="992"/>
                      <a:pt x="628" y="1139"/>
                      <a:pt x="591" y="1305"/>
                    </a:cubicBezTo>
                    <a:lnTo>
                      <a:pt x="499" y="1766"/>
                    </a:lnTo>
                    <a:lnTo>
                      <a:pt x="1" y="2283"/>
                    </a:lnTo>
                    <a:lnTo>
                      <a:pt x="683" y="3721"/>
                    </a:lnTo>
                    <a:cubicBezTo>
                      <a:pt x="700" y="3722"/>
                      <a:pt x="717" y="3723"/>
                      <a:pt x="734" y="3723"/>
                    </a:cubicBezTo>
                    <a:cubicBezTo>
                      <a:pt x="1142" y="3723"/>
                      <a:pt x="1553" y="3309"/>
                      <a:pt x="1642" y="3149"/>
                    </a:cubicBezTo>
                    <a:cubicBezTo>
                      <a:pt x="1734" y="3002"/>
                      <a:pt x="1863" y="2891"/>
                      <a:pt x="2011" y="2799"/>
                    </a:cubicBezTo>
                    <a:lnTo>
                      <a:pt x="2472" y="2522"/>
                    </a:lnTo>
                    <a:lnTo>
                      <a:pt x="3099" y="2135"/>
                    </a:lnTo>
                    <a:cubicBezTo>
                      <a:pt x="3191" y="2080"/>
                      <a:pt x="3209" y="1969"/>
                      <a:pt x="3154" y="1877"/>
                    </a:cubicBezTo>
                    <a:cubicBezTo>
                      <a:pt x="3117" y="1828"/>
                      <a:pt x="3064" y="1803"/>
                      <a:pt x="3005" y="1803"/>
                    </a:cubicBezTo>
                    <a:cubicBezTo>
                      <a:pt x="2976" y="1803"/>
                      <a:pt x="2945" y="1809"/>
                      <a:pt x="2914" y="1822"/>
                    </a:cubicBezTo>
                    <a:lnTo>
                      <a:pt x="2343" y="2153"/>
                    </a:lnTo>
                    <a:lnTo>
                      <a:pt x="1587" y="2448"/>
                    </a:lnTo>
                    <a:lnTo>
                      <a:pt x="1587" y="2448"/>
                    </a:lnTo>
                    <a:lnTo>
                      <a:pt x="2472" y="1858"/>
                    </a:lnTo>
                    <a:lnTo>
                      <a:pt x="3191" y="1287"/>
                    </a:lnTo>
                    <a:cubicBezTo>
                      <a:pt x="3265" y="1231"/>
                      <a:pt x="3283" y="1121"/>
                      <a:pt x="3228" y="1047"/>
                    </a:cubicBezTo>
                    <a:cubicBezTo>
                      <a:pt x="3190" y="984"/>
                      <a:pt x="3127" y="947"/>
                      <a:pt x="3062" y="947"/>
                    </a:cubicBezTo>
                    <a:cubicBezTo>
                      <a:pt x="3031" y="947"/>
                      <a:pt x="2999" y="956"/>
                      <a:pt x="2970" y="973"/>
                    </a:cubicBezTo>
                    <a:lnTo>
                      <a:pt x="2398" y="1324"/>
                    </a:lnTo>
                    <a:lnTo>
                      <a:pt x="1310" y="1969"/>
                    </a:lnTo>
                    <a:lnTo>
                      <a:pt x="1863" y="1434"/>
                    </a:lnTo>
                    <a:lnTo>
                      <a:pt x="2804" y="789"/>
                    </a:lnTo>
                    <a:cubicBezTo>
                      <a:pt x="2896" y="715"/>
                      <a:pt x="2914" y="586"/>
                      <a:pt x="2859" y="494"/>
                    </a:cubicBezTo>
                    <a:cubicBezTo>
                      <a:pt x="2808" y="417"/>
                      <a:pt x="2731" y="376"/>
                      <a:pt x="2658" y="376"/>
                    </a:cubicBezTo>
                    <a:cubicBezTo>
                      <a:pt x="2625" y="376"/>
                      <a:pt x="2593" y="384"/>
                      <a:pt x="2564" y="402"/>
                    </a:cubicBezTo>
                    <a:lnTo>
                      <a:pt x="1605" y="955"/>
                    </a:lnTo>
                    <a:lnTo>
                      <a:pt x="1033" y="1397"/>
                    </a:lnTo>
                    <a:lnTo>
                      <a:pt x="1476" y="992"/>
                    </a:lnTo>
                    <a:lnTo>
                      <a:pt x="2417" y="439"/>
                    </a:lnTo>
                    <a:cubicBezTo>
                      <a:pt x="2527" y="383"/>
                      <a:pt x="2564" y="236"/>
                      <a:pt x="2509" y="125"/>
                    </a:cubicBezTo>
                    <a:cubicBezTo>
                      <a:pt x="2467" y="42"/>
                      <a:pt x="2374" y="1"/>
                      <a:pt x="2283" y="1"/>
                    </a:cubicBez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90"/>
              <p:cNvSpPr/>
              <p:nvPr/>
            </p:nvSpPr>
            <p:spPr>
              <a:xfrm>
                <a:off x="5325325" y="4200150"/>
                <a:ext cx="35500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2528" extrusionOk="0">
                    <a:moveTo>
                      <a:pt x="811" y="1"/>
                    </a:moveTo>
                    <a:cubicBezTo>
                      <a:pt x="811" y="1"/>
                      <a:pt x="701" y="1218"/>
                      <a:pt x="0" y="2066"/>
                    </a:cubicBezTo>
                    <a:lnTo>
                      <a:pt x="498" y="2527"/>
                    </a:lnTo>
                    <a:cubicBezTo>
                      <a:pt x="1309" y="1531"/>
                      <a:pt x="1420" y="130"/>
                      <a:pt x="1420" y="130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90"/>
              <p:cNvSpPr/>
              <p:nvPr/>
            </p:nvSpPr>
            <p:spPr>
              <a:xfrm>
                <a:off x="5340525" y="4259625"/>
                <a:ext cx="6550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1513" extrusionOk="0">
                    <a:moveTo>
                      <a:pt x="1" y="1"/>
                    </a:moveTo>
                    <a:cubicBezTo>
                      <a:pt x="167" y="204"/>
                      <a:pt x="369" y="369"/>
                      <a:pt x="572" y="535"/>
                    </a:cubicBezTo>
                    <a:cubicBezTo>
                      <a:pt x="757" y="683"/>
                      <a:pt x="978" y="830"/>
                      <a:pt x="1199" y="960"/>
                    </a:cubicBezTo>
                    <a:cubicBezTo>
                      <a:pt x="1421" y="1089"/>
                      <a:pt x="1660" y="1199"/>
                      <a:pt x="1882" y="1291"/>
                    </a:cubicBezTo>
                    <a:cubicBezTo>
                      <a:pt x="2121" y="1384"/>
                      <a:pt x="2379" y="1476"/>
                      <a:pt x="2619" y="1513"/>
                    </a:cubicBezTo>
                    <a:cubicBezTo>
                      <a:pt x="2379" y="1421"/>
                      <a:pt x="2158" y="1310"/>
                      <a:pt x="1937" y="1199"/>
                    </a:cubicBezTo>
                    <a:cubicBezTo>
                      <a:pt x="1697" y="1089"/>
                      <a:pt x="1476" y="978"/>
                      <a:pt x="1273" y="849"/>
                    </a:cubicBezTo>
                    <a:cubicBezTo>
                      <a:pt x="830" y="609"/>
                      <a:pt x="425" y="31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90"/>
              <p:cNvSpPr/>
              <p:nvPr/>
            </p:nvSpPr>
            <p:spPr>
              <a:xfrm>
                <a:off x="5359900" y="4208000"/>
                <a:ext cx="8990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5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0" y="148"/>
                      <a:pt x="1180" y="240"/>
                      <a:pt x="1789" y="332"/>
                    </a:cubicBezTo>
                    <a:cubicBezTo>
                      <a:pt x="2397" y="406"/>
                      <a:pt x="2987" y="498"/>
                      <a:pt x="3596" y="535"/>
                    </a:cubicBezTo>
                    <a:cubicBezTo>
                      <a:pt x="3006" y="388"/>
                      <a:pt x="2416" y="295"/>
                      <a:pt x="1807" y="203"/>
                    </a:cubicBezTo>
                    <a:cubicBezTo>
                      <a:pt x="1199" y="129"/>
                      <a:pt x="609" y="3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90"/>
              <p:cNvSpPr/>
              <p:nvPr/>
            </p:nvSpPr>
            <p:spPr>
              <a:xfrm>
                <a:off x="5400450" y="4146675"/>
                <a:ext cx="647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730" extrusionOk="0">
                    <a:moveTo>
                      <a:pt x="1" y="1"/>
                    </a:moveTo>
                    <a:lnTo>
                      <a:pt x="130" y="2730"/>
                    </a:lnTo>
                    <a:lnTo>
                      <a:pt x="259" y="27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90"/>
              <p:cNvSpPr/>
              <p:nvPr/>
            </p:nvSpPr>
            <p:spPr>
              <a:xfrm>
                <a:off x="5227125" y="4200150"/>
                <a:ext cx="38750" cy="65950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2638" extrusionOk="0">
                    <a:moveTo>
                      <a:pt x="664" y="1"/>
                    </a:moveTo>
                    <a:lnTo>
                      <a:pt x="0" y="148"/>
                    </a:lnTo>
                    <a:cubicBezTo>
                      <a:pt x="0" y="148"/>
                      <a:pt x="129" y="1587"/>
                      <a:pt x="1015" y="2638"/>
                    </a:cubicBezTo>
                    <a:lnTo>
                      <a:pt x="1549" y="2158"/>
                    </a:lnTo>
                    <a:cubicBezTo>
                      <a:pt x="793" y="1273"/>
                      <a:pt x="664" y="1"/>
                      <a:pt x="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90"/>
              <p:cNvSpPr/>
              <p:nvPr/>
            </p:nvSpPr>
            <p:spPr>
              <a:xfrm>
                <a:off x="5172725" y="4263325"/>
                <a:ext cx="77475" cy="48875"/>
              </a:xfrm>
              <a:custGeom>
                <a:avLst/>
                <a:gdLst/>
                <a:ahLst/>
                <a:cxnLst/>
                <a:rect l="l" t="t" r="r" b="b"/>
                <a:pathLst>
                  <a:path w="3099" h="1955" extrusionOk="0">
                    <a:moveTo>
                      <a:pt x="3098" y="0"/>
                    </a:moveTo>
                    <a:cubicBezTo>
                      <a:pt x="2600" y="369"/>
                      <a:pt x="2103" y="719"/>
                      <a:pt x="1586" y="1051"/>
                    </a:cubicBezTo>
                    <a:cubicBezTo>
                      <a:pt x="1347" y="1217"/>
                      <a:pt x="1070" y="1365"/>
                      <a:pt x="812" y="1531"/>
                    </a:cubicBezTo>
                    <a:cubicBezTo>
                      <a:pt x="535" y="1678"/>
                      <a:pt x="277" y="1807"/>
                      <a:pt x="0" y="1955"/>
                    </a:cubicBezTo>
                    <a:cubicBezTo>
                      <a:pt x="590" y="1770"/>
                      <a:pt x="1144" y="1494"/>
                      <a:pt x="1660" y="1162"/>
                    </a:cubicBezTo>
                    <a:cubicBezTo>
                      <a:pt x="2176" y="812"/>
                      <a:pt x="2674" y="443"/>
                      <a:pt x="30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90"/>
              <p:cNvSpPr/>
              <p:nvPr/>
            </p:nvSpPr>
            <p:spPr>
              <a:xfrm>
                <a:off x="5136775" y="4208000"/>
                <a:ext cx="9082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1458" extrusionOk="0">
                    <a:moveTo>
                      <a:pt x="3633" y="0"/>
                    </a:moveTo>
                    <a:cubicBezTo>
                      <a:pt x="3043" y="277"/>
                      <a:pt x="2453" y="554"/>
                      <a:pt x="1844" y="793"/>
                    </a:cubicBezTo>
                    <a:cubicBezTo>
                      <a:pt x="1236" y="1051"/>
                      <a:pt x="627" y="1273"/>
                      <a:pt x="0" y="1457"/>
                    </a:cubicBezTo>
                    <a:cubicBezTo>
                      <a:pt x="664" y="1365"/>
                      <a:pt x="1291" y="1162"/>
                      <a:pt x="1899" y="904"/>
                    </a:cubicBezTo>
                    <a:cubicBezTo>
                      <a:pt x="2489" y="646"/>
                      <a:pt x="3098" y="369"/>
                      <a:pt x="36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90"/>
              <p:cNvSpPr/>
              <p:nvPr/>
            </p:nvSpPr>
            <p:spPr>
              <a:xfrm>
                <a:off x="5183775" y="4154525"/>
                <a:ext cx="120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970" extrusionOk="0">
                    <a:moveTo>
                      <a:pt x="480" y="0"/>
                    </a:moveTo>
                    <a:lnTo>
                      <a:pt x="1" y="2951"/>
                    </a:lnTo>
                    <a:lnTo>
                      <a:pt x="130" y="2969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004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50" name="Google Shape;4450;p90"/>
            <p:cNvSpPr/>
            <p:nvPr/>
          </p:nvSpPr>
          <p:spPr>
            <a:xfrm rot="637017">
              <a:off x="1935341" y="2468358"/>
              <a:ext cx="51592" cy="49089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90"/>
            <p:cNvSpPr/>
            <p:nvPr/>
          </p:nvSpPr>
          <p:spPr>
            <a:xfrm rot="637017">
              <a:off x="2286006" y="2478833"/>
              <a:ext cx="51592" cy="49089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2" name="Google Shape;4452;p90"/>
          <p:cNvSpPr txBox="1">
            <a:spLocks noGrp="1"/>
          </p:cNvSpPr>
          <p:nvPr>
            <p:ph type="title"/>
          </p:nvPr>
        </p:nvSpPr>
        <p:spPr>
          <a:xfrm>
            <a:off x="4934838" y="2980159"/>
            <a:ext cx="37293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4400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Arial"/>
              </a:rPr>
              <a:t>Modeling</a:t>
            </a:r>
            <a:endParaRPr lang="en-US" sz="4400" dirty="0">
              <a:solidFill>
                <a:schemeClr val="hlink"/>
              </a:solidFill>
              <a:uFill>
                <a:noFill/>
              </a:u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454" name="Google Shape;4454;p90"/>
          <p:cNvSpPr txBox="1">
            <a:spLocks noGrp="1"/>
          </p:cNvSpPr>
          <p:nvPr>
            <p:ph type="title" idx="2"/>
          </p:nvPr>
        </p:nvSpPr>
        <p:spPr>
          <a:xfrm>
            <a:off x="5021312" y="1699144"/>
            <a:ext cx="2161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827525" y="53475"/>
            <a:ext cx="7711638" cy="7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Arial"/>
              </a:rPr>
              <a:t>Modeling</a:t>
            </a:r>
            <a:endParaRPr dirty="0"/>
          </a:p>
        </p:txBody>
      </p:sp>
      <p:sp>
        <p:nvSpPr>
          <p:cNvPr id="3824" name="Google Shape;3824;p67"/>
          <p:cNvSpPr txBox="1">
            <a:spLocks noGrp="1"/>
          </p:cNvSpPr>
          <p:nvPr>
            <p:ph type="subTitle" idx="1"/>
          </p:nvPr>
        </p:nvSpPr>
        <p:spPr>
          <a:xfrm>
            <a:off x="265549" y="953326"/>
            <a:ext cx="8878451" cy="292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Algorithm </a:t>
            </a:r>
            <a:r>
              <a:rPr lang="en-US" dirty="0" smtClean="0"/>
              <a:t>Selection</a:t>
            </a:r>
            <a:r>
              <a:rPr lang="ar-SA" dirty="0" smtClean="0"/>
              <a:t>:</a:t>
            </a:r>
          </a:p>
          <a:p>
            <a:pPr marL="0" lvl="0" indent="0"/>
            <a:r>
              <a:rPr lang="en-US" dirty="0"/>
              <a:t>The target variable in our data is numerical, which is </a:t>
            </a:r>
            <a:r>
              <a:rPr lang="en-US" dirty="0" err="1"/>
              <a:t>energy_sum</a:t>
            </a:r>
            <a:r>
              <a:rPr lang="en-US" dirty="0"/>
              <a:t>. Therefore, the best</a:t>
            </a:r>
          </a:p>
          <a:p>
            <a:pPr marL="0" lvl="0" indent="0"/>
            <a:r>
              <a:rPr lang="en-US" dirty="0"/>
              <a:t>algorithm type to use in our case is regression algorithms to estimate the </a:t>
            </a:r>
            <a:r>
              <a:rPr lang="en-US" dirty="0" smtClean="0"/>
              <a:t>values</a:t>
            </a:r>
            <a:r>
              <a:rPr lang="ar-SA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</a:t>
            </a:r>
          </a:p>
          <a:p>
            <a:pPr marL="0" lvl="0" indent="0"/>
            <a:r>
              <a:rPr lang="en-US" dirty="0"/>
              <a:t>future. The regression algorithms that will be evaluated here are</a:t>
            </a:r>
            <a:r>
              <a:rPr lang="en-US" dirty="0" smtClean="0"/>
              <a:t>:</a:t>
            </a:r>
            <a:endParaRPr lang="en-US" dirty="0"/>
          </a:p>
          <a:p>
            <a:pPr marL="0" lvl="0" indent="0"/>
            <a:r>
              <a:rPr lang="en-US" dirty="0" smtClean="0"/>
              <a:t>-Linear </a:t>
            </a:r>
            <a:r>
              <a:rPr lang="en-US" dirty="0" err="1"/>
              <a:t>Regressor</a:t>
            </a:r>
            <a:endParaRPr lang="en-US" dirty="0"/>
          </a:p>
          <a:p>
            <a:pPr marL="0" lvl="0" indent="0"/>
            <a:r>
              <a:rPr lang="en-US" dirty="0"/>
              <a:t>- Ridge</a:t>
            </a:r>
          </a:p>
          <a:p>
            <a:pPr marL="0" lvl="0" indent="0"/>
            <a:r>
              <a:rPr lang="en-US" dirty="0"/>
              <a:t>- Decision Tree</a:t>
            </a:r>
          </a:p>
          <a:p>
            <a:pPr marL="0" lvl="0" indent="0"/>
            <a:r>
              <a:rPr lang="en-US" dirty="0"/>
              <a:t>- Random Forest</a:t>
            </a:r>
          </a:p>
          <a:p>
            <a:pPr marL="0" lvl="0" indent="0"/>
            <a:r>
              <a:rPr lang="en-US" dirty="0"/>
              <a:t>- ARD</a:t>
            </a:r>
            <a:endParaRPr lang="ar-SA" dirty="0" smtClean="0"/>
          </a:p>
          <a:p>
            <a:pPr marL="0" lv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68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827525" y="53475"/>
            <a:ext cx="7711638" cy="7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Arial"/>
              </a:rPr>
              <a:t>Modeling</a:t>
            </a:r>
            <a:endParaRPr dirty="0"/>
          </a:p>
        </p:txBody>
      </p:sp>
      <p:sp>
        <p:nvSpPr>
          <p:cNvPr id="3824" name="Google Shape;3824;p67"/>
          <p:cNvSpPr txBox="1">
            <a:spLocks noGrp="1"/>
          </p:cNvSpPr>
          <p:nvPr>
            <p:ph type="subTitle" idx="1"/>
          </p:nvPr>
        </p:nvSpPr>
        <p:spPr>
          <a:xfrm>
            <a:off x="265549" y="953326"/>
            <a:ext cx="7968693" cy="292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Model Training and </a:t>
            </a:r>
            <a:r>
              <a:rPr lang="en-US" dirty="0" smtClean="0"/>
              <a:t>Evaluation:</a:t>
            </a:r>
          </a:p>
          <a:p>
            <a:pPr marL="0" lvl="0" indent="0"/>
            <a:r>
              <a:rPr lang="en-US" dirty="0" smtClean="0"/>
              <a:t>We </a:t>
            </a:r>
            <a:r>
              <a:rPr lang="en-US" dirty="0"/>
              <a:t>will train and test each model 10 time, one for each fold then will find the average</a:t>
            </a:r>
          </a:p>
          <a:p>
            <a:pPr marL="0" lvl="0" indent="0"/>
            <a:r>
              <a:rPr lang="en-US" dirty="0"/>
              <a:t>results. Since we are evaluating regression, the best metrics to evaluate the mode are the</a:t>
            </a:r>
          </a:p>
          <a:p>
            <a:pPr marL="0" lvl="0" indent="0"/>
            <a:r>
              <a:rPr lang="en-US" dirty="0"/>
              <a:t>following</a:t>
            </a:r>
            <a:r>
              <a:rPr lang="en-US" dirty="0" smtClean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R² (R-squared): R² is the proportion of variance in the dependent variable that is explained </a:t>
            </a:r>
            <a:r>
              <a:rPr lang="en-US" dirty="0" smtClean="0"/>
              <a:t>by the </a:t>
            </a:r>
            <a:r>
              <a:rPr lang="en-US" dirty="0"/>
              <a:t>independent variables in the model.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RMSE (Root Mean Squared Error):RMSE is a measure of the average magnitude of errors between the </a:t>
            </a:r>
            <a:r>
              <a:rPr lang="en-US" dirty="0" smtClean="0"/>
              <a:t>predicted and </a:t>
            </a:r>
            <a:r>
              <a:rPr lang="en-US" dirty="0"/>
              <a:t>actual </a:t>
            </a:r>
            <a:r>
              <a:rPr lang="en-US" dirty="0" smtClean="0"/>
              <a:t>values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/>
            <a:r>
              <a:rPr lang="en-US" dirty="0" smtClean="0"/>
              <a:t>R²: Higher is better</a:t>
            </a:r>
          </a:p>
          <a:p>
            <a:pPr marL="0" lvl="0" indent="0"/>
            <a:r>
              <a:rPr lang="en-US" dirty="0" smtClean="0"/>
              <a:t>RMSE: Lower is better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0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827525" y="53475"/>
            <a:ext cx="7711638" cy="7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Arial"/>
              </a:rPr>
              <a:t>Modeling</a:t>
            </a:r>
            <a:endParaRPr dirty="0"/>
          </a:p>
        </p:txBody>
      </p:sp>
      <p:sp>
        <p:nvSpPr>
          <p:cNvPr id="3824" name="Google Shape;3824;p67"/>
          <p:cNvSpPr txBox="1">
            <a:spLocks noGrp="1"/>
          </p:cNvSpPr>
          <p:nvPr>
            <p:ph type="subTitle" idx="1"/>
          </p:nvPr>
        </p:nvSpPr>
        <p:spPr>
          <a:xfrm>
            <a:off x="265549" y="953326"/>
            <a:ext cx="7968693" cy="292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 Performance </a:t>
            </a:r>
            <a:r>
              <a:rPr lang="en-US" dirty="0" err="1"/>
              <a:t>Analysis:The</a:t>
            </a:r>
            <a:r>
              <a:rPr lang="en-US" dirty="0"/>
              <a:t> best </a:t>
            </a:r>
            <a:r>
              <a:rPr lang="en-US" dirty="0" err="1"/>
              <a:t>regressor</a:t>
            </a:r>
            <a:r>
              <a:rPr lang="en-US" dirty="0"/>
              <a:t> we </a:t>
            </a:r>
            <a:r>
              <a:rPr lang="en-US" dirty="0" smtClean="0"/>
              <a:t>found was </a:t>
            </a:r>
            <a:r>
              <a:rPr lang="en-US" dirty="0"/>
              <a:t>“Random Forest </a:t>
            </a:r>
            <a:r>
              <a:rPr lang="en-US" dirty="0" err="1"/>
              <a:t>Regressor</a:t>
            </a:r>
            <a:r>
              <a:rPr lang="en-US" dirty="0"/>
              <a:t>”.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8" y="1824148"/>
            <a:ext cx="3228032" cy="27685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018" y="1805330"/>
            <a:ext cx="3100290" cy="278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1" name="Google Shape;4601;p97"/>
          <p:cNvGrpSpPr/>
          <p:nvPr/>
        </p:nvGrpSpPr>
        <p:grpSpPr>
          <a:xfrm>
            <a:off x="5439162" y="587576"/>
            <a:ext cx="1797130" cy="4555924"/>
            <a:chOff x="5077116" y="694298"/>
            <a:chExt cx="1688002" cy="4555924"/>
          </a:xfrm>
        </p:grpSpPr>
        <p:grpSp>
          <p:nvGrpSpPr>
            <p:cNvPr id="4602" name="Google Shape;4602;p97"/>
            <p:cNvGrpSpPr/>
            <p:nvPr/>
          </p:nvGrpSpPr>
          <p:grpSpPr>
            <a:xfrm flipH="1">
              <a:off x="5077116" y="694298"/>
              <a:ext cx="1688002" cy="4555924"/>
              <a:chOff x="2966950" y="1216150"/>
              <a:chExt cx="1553900" cy="4243200"/>
            </a:xfrm>
          </p:grpSpPr>
          <p:sp>
            <p:nvSpPr>
              <p:cNvPr id="4603" name="Google Shape;4603;p97"/>
              <p:cNvSpPr/>
              <p:nvPr/>
            </p:nvSpPr>
            <p:spPr>
              <a:xfrm>
                <a:off x="3270825" y="3452425"/>
                <a:ext cx="1100900" cy="2006925"/>
              </a:xfrm>
              <a:custGeom>
                <a:avLst/>
                <a:gdLst/>
                <a:ahLst/>
                <a:cxnLst/>
                <a:rect l="l" t="t" r="r" b="b"/>
                <a:pathLst>
                  <a:path w="44036" h="80277" extrusionOk="0">
                    <a:moveTo>
                      <a:pt x="35113" y="0"/>
                    </a:moveTo>
                    <a:lnTo>
                      <a:pt x="4136" y="902"/>
                    </a:lnTo>
                    <a:cubicBezTo>
                      <a:pt x="4136" y="902"/>
                      <a:pt x="0" y="19399"/>
                      <a:pt x="1680" y="80276"/>
                    </a:cubicBezTo>
                    <a:lnTo>
                      <a:pt x="21179" y="80276"/>
                    </a:lnTo>
                    <a:lnTo>
                      <a:pt x="22382" y="23935"/>
                    </a:lnTo>
                    <a:lnTo>
                      <a:pt x="25239" y="80276"/>
                    </a:lnTo>
                    <a:lnTo>
                      <a:pt x="44036" y="80276"/>
                    </a:lnTo>
                    <a:cubicBezTo>
                      <a:pt x="44036" y="80276"/>
                      <a:pt x="41655" y="17018"/>
                      <a:pt x="35113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4" name="Google Shape;4604;p97"/>
              <p:cNvSpPr/>
              <p:nvPr/>
            </p:nvSpPr>
            <p:spPr>
              <a:xfrm>
                <a:off x="3426850" y="3471850"/>
                <a:ext cx="52650" cy="604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4186" fill="none" extrusionOk="0">
                    <a:moveTo>
                      <a:pt x="2105" y="0"/>
                    </a:moveTo>
                    <a:cubicBezTo>
                      <a:pt x="2105" y="0"/>
                      <a:pt x="0" y="18797"/>
                      <a:pt x="326" y="24186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5" name="Google Shape;4605;p97"/>
              <p:cNvSpPr/>
              <p:nvPr/>
            </p:nvSpPr>
            <p:spPr>
              <a:xfrm>
                <a:off x="3287125" y="4076475"/>
                <a:ext cx="314550" cy="529475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21179" fill="none" extrusionOk="0">
                    <a:moveTo>
                      <a:pt x="627" y="1"/>
                    </a:moveTo>
                    <a:lnTo>
                      <a:pt x="11604" y="1"/>
                    </a:lnTo>
                    <a:cubicBezTo>
                      <a:pt x="11604" y="1"/>
                      <a:pt x="12582" y="20026"/>
                      <a:pt x="9474" y="20502"/>
                    </a:cubicBezTo>
                    <a:cubicBezTo>
                      <a:pt x="6341" y="20978"/>
                      <a:pt x="1880" y="21179"/>
                      <a:pt x="0" y="19650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6" name="Google Shape;4606;p97"/>
              <p:cNvSpPr/>
              <p:nvPr/>
            </p:nvSpPr>
            <p:spPr>
              <a:xfrm>
                <a:off x="3302775" y="4133500"/>
                <a:ext cx="276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054" h="1" fill="none" extrusionOk="0">
                    <a:moveTo>
                      <a:pt x="1" y="0"/>
                    </a:moveTo>
                    <a:lnTo>
                      <a:pt x="11053" y="0"/>
                    </a:ln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7" name="Google Shape;4607;p97"/>
              <p:cNvSpPr/>
              <p:nvPr/>
            </p:nvSpPr>
            <p:spPr>
              <a:xfrm>
                <a:off x="3403650" y="4597775"/>
                <a:ext cx="8800" cy="8615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4463" fill="none" extrusionOk="0">
                    <a:moveTo>
                      <a:pt x="352" y="1"/>
                    </a:moveTo>
                    <a:cubicBezTo>
                      <a:pt x="352" y="1"/>
                      <a:pt x="1" y="25039"/>
                      <a:pt x="352" y="34462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8" name="Google Shape;4608;p97"/>
              <p:cNvSpPr/>
              <p:nvPr/>
            </p:nvSpPr>
            <p:spPr>
              <a:xfrm>
                <a:off x="3830350" y="3929850"/>
                <a:ext cx="104025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4839" extrusionOk="0">
                    <a:moveTo>
                      <a:pt x="4161" y="1"/>
                    </a:moveTo>
                    <a:lnTo>
                      <a:pt x="4161" y="1"/>
                    </a:lnTo>
                    <a:cubicBezTo>
                      <a:pt x="3935" y="502"/>
                      <a:pt x="3610" y="903"/>
                      <a:pt x="3284" y="1329"/>
                    </a:cubicBezTo>
                    <a:cubicBezTo>
                      <a:pt x="2933" y="1730"/>
                      <a:pt x="2582" y="2131"/>
                      <a:pt x="2206" y="2507"/>
                    </a:cubicBezTo>
                    <a:cubicBezTo>
                      <a:pt x="1479" y="3284"/>
                      <a:pt x="727" y="4011"/>
                      <a:pt x="1" y="4838"/>
                    </a:cubicBezTo>
                    <a:cubicBezTo>
                      <a:pt x="477" y="4587"/>
                      <a:pt x="928" y="4287"/>
                      <a:pt x="1379" y="3961"/>
                    </a:cubicBezTo>
                    <a:cubicBezTo>
                      <a:pt x="1805" y="3610"/>
                      <a:pt x="2206" y="3234"/>
                      <a:pt x="2582" y="2858"/>
                    </a:cubicBezTo>
                    <a:cubicBezTo>
                      <a:pt x="2958" y="2457"/>
                      <a:pt x="3309" y="2031"/>
                      <a:pt x="3610" y="1555"/>
                    </a:cubicBezTo>
                    <a:cubicBezTo>
                      <a:pt x="3885" y="1079"/>
                      <a:pt x="4161" y="552"/>
                      <a:pt x="41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9" name="Google Shape;4609;p97"/>
              <p:cNvSpPr/>
              <p:nvPr/>
            </p:nvSpPr>
            <p:spPr>
              <a:xfrm>
                <a:off x="3441250" y="3471850"/>
                <a:ext cx="104675" cy="481225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19249" fill="none" extrusionOk="0">
                    <a:moveTo>
                      <a:pt x="4186" y="0"/>
                    </a:moveTo>
                    <a:cubicBezTo>
                      <a:pt x="4186" y="0"/>
                      <a:pt x="3459" y="19248"/>
                      <a:pt x="1" y="19248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0" name="Google Shape;4610;p97"/>
              <p:cNvSpPr/>
              <p:nvPr/>
            </p:nvSpPr>
            <p:spPr>
              <a:xfrm>
                <a:off x="3507675" y="1907300"/>
                <a:ext cx="352150" cy="393150"/>
              </a:xfrm>
              <a:custGeom>
                <a:avLst/>
                <a:gdLst/>
                <a:ahLst/>
                <a:cxnLst/>
                <a:rect l="l" t="t" r="r" b="b"/>
                <a:pathLst>
                  <a:path w="14086" h="15726" extrusionOk="0">
                    <a:moveTo>
                      <a:pt x="0" y="0"/>
                    </a:moveTo>
                    <a:lnTo>
                      <a:pt x="0" y="13058"/>
                    </a:lnTo>
                    <a:cubicBezTo>
                      <a:pt x="0" y="13058"/>
                      <a:pt x="2365" y="15726"/>
                      <a:pt x="6368" y="15726"/>
                    </a:cubicBezTo>
                    <a:cubicBezTo>
                      <a:pt x="6823" y="15726"/>
                      <a:pt x="7299" y="15691"/>
                      <a:pt x="7795" y="15614"/>
                    </a:cubicBezTo>
                    <a:cubicBezTo>
                      <a:pt x="12657" y="14837"/>
                      <a:pt x="14085" y="12156"/>
                      <a:pt x="14085" y="12156"/>
                    </a:cubicBezTo>
                    <a:lnTo>
                      <a:pt x="10752" y="0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1" name="Google Shape;4611;p97"/>
              <p:cNvSpPr/>
              <p:nvPr/>
            </p:nvSpPr>
            <p:spPr>
              <a:xfrm>
                <a:off x="3507675" y="1907300"/>
                <a:ext cx="309550" cy="198050"/>
              </a:xfrm>
              <a:custGeom>
                <a:avLst/>
                <a:gdLst/>
                <a:ahLst/>
                <a:cxnLst/>
                <a:rect l="l" t="t" r="r" b="b"/>
                <a:pathLst>
                  <a:path w="12382" h="7922" extrusionOk="0">
                    <a:moveTo>
                      <a:pt x="0" y="0"/>
                    </a:moveTo>
                    <a:lnTo>
                      <a:pt x="0" y="6091"/>
                    </a:lnTo>
                    <a:cubicBezTo>
                      <a:pt x="1750" y="6977"/>
                      <a:pt x="4087" y="7921"/>
                      <a:pt x="5939" y="7921"/>
                    </a:cubicBezTo>
                    <a:cubicBezTo>
                      <a:pt x="6182" y="7921"/>
                      <a:pt x="6418" y="7905"/>
                      <a:pt x="6642" y="7870"/>
                    </a:cubicBezTo>
                    <a:cubicBezTo>
                      <a:pt x="8672" y="7519"/>
                      <a:pt x="10903" y="6642"/>
                      <a:pt x="12381" y="5990"/>
                    </a:cubicBezTo>
                    <a:lnTo>
                      <a:pt x="10752" y="0"/>
                    </a:ln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2" name="Google Shape;4612;p97"/>
              <p:cNvSpPr/>
              <p:nvPr/>
            </p:nvSpPr>
            <p:spPr>
              <a:xfrm>
                <a:off x="3736375" y="1377225"/>
                <a:ext cx="133475" cy="286350"/>
              </a:xfrm>
              <a:custGeom>
                <a:avLst/>
                <a:gdLst/>
                <a:ahLst/>
                <a:cxnLst/>
                <a:rect l="l" t="t" r="r" b="b"/>
                <a:pathLst>
                  <a:path w="5339" h="11454" extrusionOk="0">
                    <a:moveTo>
                      <a:pt x="2682" y="0"/>
                    </a:moveTo>
                    <a:cubicBezTo>
                      <a:pt x="1203" y="0"/>
                      <a:pt x="0" y="2557"/>
                      <a:pt x="0" y="5714"/>
                    </a:cubicBezTo>
                    <a:cubicBezTo>
                      <a:pt x="0" y="8897"/>
                      <a:pt x="1203" y="11454"/>
                      <a:pt x="2682" y="11454"/>
                    </a:cubicBezTo>
                    <a:cubicBezTo>
                      <a:pt x="4161" y="11454"/>
                      <a:pt x="5339" y="8897"/>
                      <a:pt x="5339" y="5714"/>
                    </a:cubicBezTo>
                    <a:cubicBezTo>
                      <a:pt x="5339" y="2557"/>
                      <a:pt x="4161" y="0"/>
                      <a:pt x="2682" y="0"/>
                    </a:cubicBezTo>
                    <a:close/>
                  </a:path>
                </a:pathLst>
              </a:custGeom>
              <a:solidFill>
                <a:srgbClr val="451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3" name="Google Shape;4613;p97"/>
              <p:cNvSpPr/>
              <p:nvPr/>
            </p:nvSpPr>
            <p:spPr>
              <a:xfrm>
                <a:off x="3303400" y="1334625"/>
                <a:ext cx="674225" cy="67017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26807" extrusionOk="0">
                    <a:moveTo>
                      <a:pt x="13144" y="0"/>
                    </a:moveTo>
                    <a:cubicBezTo>
                      <a:pt x="11983" y="0"/>
                      <a:pt x="10628" y="139"/>
                      <a:pt x="9048" y="476"/>
                    </a:cubicBezTo>
                    <a:cubicBezTo>
                      <a:pt x="1" y="2406"/>
                      <a:pt x="3008" y="11980"/>
                      <a:pt x="3008" y="11980"/>
                    </a:cubicBezTo>
                    <a:cubicBezTo>
                      <a:pt x="2748" y="11842"/>
                      <a:pt x="2488" y="11775"/>
                      <a:pt x="2239" y="11775"/>
                    </a:cubicBezTo>
                    <a:cubicBezTo>
                      <a:pt x="1221" y="11775"/>
                      <a:pt x="406" y="12907"/>
                      <a:pt x="627" y="14962"/>
                    </a:cubicBezTo>
                    <a:cubicBezTo>
                      <a:pt x="878" y="17494"/>
                      <a:pt x="3434" y="19449"/>
                      <a:pt x="4312" y="20852"/>
                    </a:cubicBezTo>
                    <a:cubicBezTo>
                      <a:pt x="5045" y="22025"/>
                      <a:pt x="8353" y="26806"/>
                      <a:pt x="14454" y="26806"/>
                    </a:cubicBezTo>
                    <a:cubicBezTo>
                      <a:pt x="15652" y="26806"/>
                      <a:pt x="16957" y="26622"/>
                      <a:pt x="18372" y="26191"/>
                    </a:cubicBezTo>
                    <a:cubicBezTo>
                      <a:pt x="26968" y="23559"/>
                      <a:pt x="23460" y="13734"/>
                      <a:pt x="22758" y="10652"/>
                    </a:cubicBezTo>
                    <a:cubicBezTo>
                      <a:pt x="22056" y="7569"/>
                      <a:pt x="19775" y="3108"/>
                      <a:pt x="19775" y="3108"/>
                    </a:cubicBezTo>
                    <a:cubicBezTo>
                      <a:pt x="19775" y="3108"/>
                      <a:pt x="18631" y="0"/>
                      <a:pt x="13144" y="0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4" name="Google Shape;4614;p97"/>
              <p:cNvSpPr/>
              <p:nvPr/>
            </p:nvSpPr>
            <p:spPr>
              <a:xfrm>
                <a:off x="3258350" y="1216150"/>
                <a:ext cx="621725" cy="660300"/>
              </a:xfrm>
              <a:custGeom>
                <a:avLst/>
                <a:gdLst/>
                <a:ahLst/>
                <a:cxnLst/>
                <a:rect l="l" t="t" r="r" b="b"/>
                <a:pathLst>
                  <a:path w="24869" h="26412" extrusionOk="0">
                    <a:moveTo>
                      <a:pt x="15974" y="0"/>
                    </a:moveTo>
                    <a:cubicBezTo>
                      <a:pt x="15938" y="0"/>
                      <a:pt x="15901" y="1"/>
                      <a:pt x="15863" y="2"/>
                    </a:cubicBezTo>
                    <a:cubicBezTo>
                      <a:pt x="13708" y="52"/>
                      <a:pt x="9948" y="2809"/>
                      <a:pt x="9948" y="2809"/>
                    </a:cubicBezTo>
                    <a:cubicBezTo>
                      <a:pt x="9948" y="2809"/>
                      <a:pt x="9571" y="2650"/>
                      <a:pt x="8975" y="2650"/>
                    </a:cubicBezTo>
                    <a:cubicBezTo>
                      <a:pt x="7550" y="2650"/>
                      <a:pt x="4873" y="3559"/>
                      <a:pt x="3106" y="9726"/>
                    </a:cubicBezTo>
                    <a:cubicBezTo>
                      <a:pt x="3106" y="9726"/>
                      <a:pt x="124" y="11055"/>
                      <a:pt x="48" y="14288"/>
                    </a:cubicBezTo>
                    <a:cubicBezTo>
                      <a:pt x="1" y="17345"/>
                      <a:pt x="2092" y="26411"/>
                      <a:pt x="6020" y="26411"/>
                    </a:cubicBezTo>
                    <a:cubicBezTo>
                      <a:pt x="6214" y="26411"/>
                      <a:pt x="6412" y="26389"/>
                      <a:pt x="6615" y="26343"/>
                    </a:cubicBezTo>
                    <a:cubicBezTo>
                      <a:pt x="6615" y="26343"/>
                      <a:pt x="6038" y="24839"/>
                      <a:pt x="4835" y="24012"/>
                    </a:cubicBezTo>
                    <a:cubicBezTo>
                      <a:pt x="3632" y="23185"/>
                      <a:pt x="1527" y="18348"/>
                      <a:pt x="3031" y="16970"/>
                    </a:cubicBezTo>
                    <a:cubicBezTo>
                      <a:pt x="3214" y="16801"/>
                      <a:pt x="3392" y="16728"/>
                      <a:pt x="3564" y="16728"/>
                    </a:cubicBezTo>
                    <a:cubicBezTo>
                      <a:pt x="4799" y="16728"/>
                      <a:pt x="5687" y="20554"/>
                      <a:pt x="5687" y="20554"/>
                    </a:cubicBezTo>
                    <a:lnTo>
                      <a:pt x="6489" y="20127"/>
                    </a:lnTo>
                    <a:cubicBezTo>
                      <a:pt x="6489" y="20127"/>
                      <a:pt x="7617" y="16744"/>
                      <a:pt x="6489" y="12107"/>
                    </a:cubicBezTo>
                    <a:lnTo>
                      <a:pt x="6489" y="12107"/>
                    </a:lnTo>
                    <a:cubicBezTo>
                      <a:pt x="6490" y="12107"/>
                      <a:pt x="8502" y="12919"/>
                      <a:pt x="11299" y="12919"/>
                    </a:cubicBezTo>
                    <a:cubicBezTo>
                      <a:pt x="14085" y="12919"/>
                      <a:pt x="17649" y="12114"/>
                      <a:pt x="20775" y="8899"/>
                    </a:cubicBezTo>
                    <a:cubicBezTo>
                      <a:pt x="20775" y="8899"/>
                      <a:pt x="20864" y="8911"/>
                      <a:pt x="21013" y="8911"/>
                    </a:cubicBezTo>
                    <a:cubicBezTo>
                      <a:pt x="21733" y="8911"/>
                      <a:pt x="23870" y="8636"/>
                      <a:pt x="24409" y="5441"/>
                    </a:cubicBezTo>
                    <a:cubicBezTo>
                      <a:pt x="24868" y="2724"/>
                      <a:pt x="22533" y="1274"/>
                      <a:pt x="20375" y="1274"/>
                    </a:cubicBezTo>
                    <a:cubicBezTo>
                      <a:pt x="19468" y="1274"/>
                      <a:pt x="18592" y="1530"/>
                      <a:pt x="17968" y="2057"/>
                    </a:cubicBezTo>
                    <a:cubicBezTo>
                      <a:pt x="17968" y="2057"/>
                      <a:pt x="18041" y="0"/>
                      <a:pt x="15974" y="0"/>
                    </a:cubicBezTo>
                    <a:close/>
                  </a:path>
                </a:pathLst>
              </a:custGeom>
              <a:solidFill>
                <a:srgbClr val="451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5" name="Google Shape;4615;p97"/>
              <p:cNvSpPr/>
              <p:nvPr/>
            </p:nvSpPr>
            <p:spPr>
              <a:xfrm>
                <a:off x="3705675" y="1639750"/>
                <a:ext cx="68925" cy="14225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5690" extrusionOk="0">
                    <a:moveTo>
                      <a:pt x="0" y="0"/>
                    </a:moveTo>
                    <a:cubicBezTo>
                      <a:pt x="125" y="928"/>
                      <a:pt x="351" y="1805"/>
                      <a:pt x="602" y="2707"/>
                    </a:cubicBezTo>
                    <a:lnTo>
                      <a:pt x="627" y="2782"/>
                    </a:lnTo>
                    <a:lnTo>
                      <a:pt x="727" y="2833"/>
                    </a:lnTo>
                    <a:cubicBezTo>
                      <a:pt x="1028" y="3008"/>
                      <a:pt x="1328" y="3209"/>
                      <a:pt x="1604" y="3434"/>
                    </a:cubicBezTo>
                    <a:cubicBezTo>
                      <a:pt x="1729" y="3534"/>
                      <a:pt x="1880" y="3660"/>
                      <a:pt x="1980" y="3785"/>
                    </a:cubicBezTo>
                    <a:cubicBezTo>
                      <a:pt x="2105" y="3885"/>
                      <a:pt x="2181" y="4036"/>
                      <a:pt x="2231" y="4161"/>
                    </a:cubicBezTo>
                    <a:cubicBezTo>
                      <a:pt x="2331" y="4437"/>
                      <a:pt x="2256" y="4762"/>
                      <a:pt x="2055" y="5038"/>
                    </a:cubicBezTo>
                    <a:cubicBezTo>
                      <a:pt x="1855" y="5314"/>
                      <a:pt x="1579" y="5564"/>
                      <a:pt x="1228" y="5690"/>
                    </a:cubicBezTo>
                    <a:cubicBezTo>
                      <a:pt x="1604" y="5690"/>
                      <a:pt x="1980" y="5514"/>
                      <a:pt x="2281" y="5239"/>
                    </a:cubicBezTo>
                    <a:cubicBezTo>
                      <a:pt x="2582" y="4963"/>
                      <a:pt x="2757" y="4487"/>
                      <a:pt x="2657" y="4036"/>
                    </a:cubicBezTo>
                    <a:cubicBezTo>
                      <a:pt x="2531" y="3559"/>
                      <a:pt x="2206" y="3284"/>
                      <a:pt x="1930" y="3033"/>
                    </a:cubicBezTo>
                    <a:cubicBezTo>
                      <a:pt x="1632" y="2804"/>
                      <a:pt x="1334" y="2616"/>
                      <a:pt x="1017" y="2452"/>
                    </a:cubicBezTo>
                    <a:lnTo>
                      <a:pt x="1017" y="2452"/>
                    </a:lnTo>
                    <a:cubicBezTo>
                      <a:pt x="726" y="1612"/>
                      <a:pt x="409" y="795"/>
                      <a:pt x="0" y="0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6" name="Google Shape;4616;p97"/>
              <p:cNvSpPr/>
              <p:nvPr/>
            </p:nvSpPr>
            <p:spPr>
              <a:xfrm>
                <a:off x="3663675" y="1839000"/>
                <a:ext cx="139750" cy="77125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3085" extrusionOk="0">
                    <a:moveTo>
                      <a:pt x="1" y="0"/>
                    </a:moveTo>
                    <a:cubicBezTo>
                      <a:pt x="1" y="0"/>
                      <a:pt x="588" y="3084"/>
                      <a:pt x="2852" y="3084"/>
                    </a:cubicBezTo>
                    <a:cubicBezTo>
                      <a:pt x="2879" y="3084"/>
                      <a:pt x="2906" y="3084"/>
                      <a:pt x="2933" y="3083"/>
                    </a:cubicBezTo>
                    <a:cubicBezTo>
                      <a:pt x="5264" y="3008"/>
                      <a:pt x="5590" y="0"/>
                      <a:pt x="55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7" name="Google Shape;4617;p97"/>
              <p:cNvSpPr/>
              <p:nvPr/>
            </p:nvSpPr>
            <p:spPr>
              <a:xfrm>
                <a:off x="3535225" y="1576150"/>
                <a:ext cx="67075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793" extrusionOk="0">
                    <a:moveTo>
                      <a:pt x="1556" y="0"/>
                    </a:moveTo>
                    <a:cubicBezTo>
                      <a:pt x="975" y="0"/>
                      <a:pt x="321" y="364"/>
                      <a:pt x="1" y="1793"/>
                    </a:cubicBezTo>
                    <a:lnTo>
                      <a:pt x="2683" y="389"/>
                    </a:lnTo>
                    <a:cubicBezTo>
                      <a:pt x="2683" y="389"/>
                      <a:pt x="2158" y="0"/>
                      <a:pt x="1556" y="0"/>
                    </a:cubicBezTo>
                    <a:close/>
                  </a:path>
                </a:pathLst>
              </a:custGeom>
              <a:solidFill>
                <a:srgbClr val="66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8" name="Google Shape;4618;p97"/>
              <p:cNvSpPr/>
              <p:nvPr/>
            </p:nvSpPr>
            <p:spPr>
              <a:xfrm>
                <a:off x="3767700" y="1537825"/>
                <a:ext cx="639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870" extrusionOk="0">
                    <a:moveTo>
                      <a:pt x="1109" y="1"/>
                    </a:moveTo>
                    <a:cubicBezTo>
                      <a:pt x="730" y="1"/>
                      <a:pt x="334" y="218"/>
                      <a:pt x="0" y="869"/>
                    </a:cubicBezTo>
                    <a:lnTo>
                      <a:pt x="2557" y="869"/>
                    </a:lnTo>
                    <a:cubicBezTo>
                      <a:pt x="2557" y="869"/>
                      <a:pt x="1866" y="1"/>
                      <a:pt x="1109" y="1"/>
                    </a:cubicBezTo>
                    <a:close/>
                  </a:path>
                </a:pathLst>
              </a:custGeom>
              <a:solidFill>
                <a:srgbClr val="66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9" name="Google Shape;4619;p97"/>
              <p:cNvSpPr/>
              <p:nvPr/>
            </p:nvSpPr>
            <p:spPr>
              <a:xfrm>
                <a:off x="3334725" y="1660050"/>
                <a:ext cx="51425" cy="81850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3274" extrusionOk="0">
                    <a:moveTo>
                      <a:pt x="574" y="0"/>
                    </a:moveTo>
                    <a:cubicBezTo>
                      <a:pt x="507" y="0"/>
                      <a:pt x="440" y="13"/>
                      <a:pt x="377" y="41"/>
                    </a:cubicBezTo>
                    <a:cubicBezTo>
                      <a:pt x="176" y="116"/>
                      <a:pt x="51" y="291"/>
                      <a:pt x="1" y="467"/>
                    </a:cubicBezTo>
                    <a:cubicBezTo>
                      <a:pt x="151" y="366"/>
                      <a:pt x="302" y="266"/>
                      <a:pt x="452" y="266"/>
                    </a:cubicBezTo>
                    <a:cubicBezTo>
                      <a:pt x="577" y="266"/>
                      <a:pt x="653" y="366"/>
                      <a:pt x="753" y="467"/>
                    </a:cubicBezTo>
                    <a:cubicBezTo>
                      <a:pt x="828" y="592"/>
                      <a:pt x="903" y="717"/>
                      <a:pt x="953" y="868"/>
                    </a:cubicBezTo>
                    <a:cubicBezTo>
                      <a:pt x="1028" y="1043"/>
                      <a:pt x="1079" y="1193"/>
                      <a:pt x="1154" y="1344"/>
                    </a:cubicBezTo>
                    <a:cubicBezTo>
                      <a:pt x="1404" y="1996"/>
                      <a:pt x="1655" y="2647"/>
                      <a:pt x="2031" y="3274"/>
                    </a:cubicBezTo>
                    <a:cubicBezTo>
                      <a:pt x="2056" y="2898"/>
                      <a:pt x="2006" y="2547"/>
                      <a:pt x="1931" y="2196"/>
                    </a:cubicBezTo>
                    <a:cubicBezTo>
                      <a:pt x="1856" y="1845"/>
                      <a:pt x="1755" y="1494"/>
                      <a:pt x="1630" y="1168"/>
                    </a:cubicBezTo>
                    <a:cubicBezTo>
                      <a:pt x="1480" y="843"/>
                      <a:pt x="1354" y="492"/>
                      <a:pt x="1028" y="191"/>
                    </a:cubicBezTo>
                    <a:cubicBezTo>
                      <a:pt x="920" y="83"/>
                      <a:pt x="747" y="0"/>
                      <a:pt x="574" y="0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0" name="Google Shape;4620;p97"/>
              <p:cNvSpPr/>
              <p:nvPr/>
            </p:nvSpPr>
            <p:spPr>
              <a:xfrm>
                <a:off x="4077850" y="2662300"/>
                <a:ext cx="443000" cy="1267425"/>
              </a:xfrm>
              <a:custGeom>
                <a:avLst/>
                <a:gdLst/>
                <a:ahLst/>
                <a:cxnLst/>
                <a:rect l="l" t="t" r="r" b="b"/>
                <a:pathLst>
                  <a:path w="17720" h="50697" extrusionOk="0">
                    <a:moveTo>
                      <a:pt x="9324" y="1"/>
                    </a:moveTo>
                    <a:lnTo>
                      <a:pt x="0" y="3460"/>
                    </a:lnTo>
                    <a:lnTo>
                      <a:pt x="3334" y="13209"/>
                    </a:lnTo>
                    <a:cubicBezTo>
                      <a:pt x="4161" y="20778"/>
                      <a:pt x="10827" y="35841"/>
                      <a:pt x="10827" y="35841"/>
                    </a:cubicBezTo>
                    <a:cubicBezTo>
                      <a:pt x="10827" y="35841"/>
                      <a:pt x="9975" y="37470"/>
                      <a:pt x="10276" y="39099"/>
                    </a:cubicBezTo>
                    <a:cubicBezTo>
                      <a:pt x="10502" y="40202"/>
                      <a:pt x="10878" y="42282"/>
                      <a:pt x="11103" y="43460"/>
                    </a:cubicBezTo>
                    <a:cubicBezTo>
                      <a:pt x="11203" y="44011"/>
                      <a:pt x="11680" y="44387"/>
                      <a:pt x="12231" y="44387"/>
                    </a:cubicBezTo>
                    <a:cubicBezTo>
                      <a:pt x="12657" y="44387"/>
                      <a:pt x="13183" y="43861"/>
                      <a:pt x="13158" y="43209"/>
                    </a:cubicBezTo>
                    <a:lnTo>
                      <a:pt x="13158" y="40402"/>
                    </a:lnTo>
                    <a:cubicBezTo>
                      <a:pt x="13158" y="40402"/>
                      <a:pt x="15113" y="45189"/>
                      <a:pt x="14336" y="49425"/>
                    </a:cubicBezTo>
                    <a:cubicBezTo>
                      <a:pt x="14261" y="49926"/>
                      <a:pt x="14512" y="50427"/>
                      <a:pt x="14988" y="50628"/>
                    </a:cubicBezTo>
                    <a:cubicBezTo>
                      <a:pt x="15112" y="50674"/>
                      <a:pt x="15240" y="50696"/>
                      <a:pt x="15365" y="50696"/>
                    </a:cubicBezTo>
                    <a:cubicBezTo>
                      <a:pt x="15847" y="50696"/>
                      <a:pt x="16297" y="50373"/>
                      <a:pt x="16416" y="49876"/>
                    </a:cubicBezTo>
                    <a:cubicBezTo>
                      <a:pt x="16567" y="49174"/>
                      <a:pt x="16717" y="48322"/>
                      <a:pt x="16717" y="47695"/>
                    </a:cubicBezTo>
                    <a:cubicBezTo>
                      <a:pt x="17294" y="47294"/>
                      <a:pt x="17645" y="46643"/>
                      <a:pt x="17695" y="45941"/>
                    </a:cubicBezTo>
                    <a:cubicBezTo>
                      <a:pt x="17695" y="45515"/>
                      <a:pt x="17720" y="45039"/>
                      <a:pt x="17670" y="44563"/>
                    </a:cubicBezTo>
                    <a:cubicBezTo>
                      <a:pt x="17619" y="44036"/>
                      <a:pt x="17569" y="43510"/>
                      <a:pt x="17569" y="42959"/>
                    </a:cubicBezTo>
                    <a:cubicBezTo>
                      <a:pt x="17569" y="41881"/>
                      <a:pt x="17494" y="40001"/>
                      <a:pt x="17093" y="38673"/>
                    </a:cubicBezTo>
                    <a:cubicBezTo>
                      <a:pt x="16492" y="36693"/>
                      <a:pt x="15339" y="35214"/>
                      <a:pt x="15339" y="35214"/>
                    </a:cubicBezTo>
                    <a:cubicBezTo>
                      <a:pt x="13083" y="13384"/>
                      <a:pt x="10376" y="9575"/>
                      <a:pt x="10376" y="9575"/>
                    </a:cubicBez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1" name="Google Shape;4621;p97"/>
              <p:cNvSpPr/>
              <p:nvPr/>
            </p:nvSpPr>
            <p:spPr>
              <a:xfrm>
                <a:off x="3472575" y="2154175"/>
                <a:ext cx="684250" cy="1387875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55515" extrusionOk="0">
                    <a:moveTo>
                      <a:pt x="14863" y="0"/>
                    </a:moveTo>
                    <a:cubicBezTo>
                      <a:pt x="14863" y="0"/>
                      <a:pt x="12407" y="3183"/>
                      <a:pt x="8447" y="3434"/>
                    </a:cubicBezTo>
                    <a:cubicBezTo>
                      <a:pt x="8269" y="3445"/>
                      <a:pt x="8093" y="3450"/>
                      <a:pt x="7919" y="3450"/>
                    </a:cubicBezTo>
                    <a:cubicBezTo>
                      <a:pt x="4195" y="3450"/>
                      <a:pt x="1404" y="1003"/>
                      <a:pt x="1404" y="1003"/>
                    </a:cubicBezTo>
                    <a:lnTo>
                      <a:pt x="1" y="1253"/>
                    </a:lnTo>
                    <a:lnTo>
                      <a:pt x="1" y="53459"/>
                    </a:lnTo>
                    <a:cubicBezTo>
                      <a:pt x="1" y="53459"/>
                      <a:pt x="3585" y="55514"/>
                      <a:pt x="13033" y="55514"/>
                    </a:cubicBezTo>
                    <a:cubicBezTo>
                      <a:pt x="22482" y="55514"/>
                      <a:pt x="27369" y="51930"/>
                      <a:pt x="27369" y="51930"/>
                    </a:cubicBezTo>
                    <a:lnTo>
                      <a:pt x="179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2" name="Google Shape;4622;p97"/>
              <p:cNvSpPr/>
              <p:nvPr/>
            </p:nvSpPr>
            <p:spPr>
              <a:xfrm>
                <a:off x="3472575" y="2153525"/>
                <a:ext cx="424850" cy="147750"/>
              </a:xfrm>
              <a:custGeom>
                <a:avLst/>
                <a:gdLst/>
                <a:ahLst/>
                <a:cxnLst/>
                <a:rect l="l" t="t" r="r" b="b"/>
                <a:pathLst>
                  <a:path w="16994" h="5910" extrusionOk="0">
                    <a:moveTo>
                      <a:pt x="16993" y="1"/>
                    </a:moveTo>
                    <a:lnTo>
                      <a:pt x="14863" y="26"/>
                    </a:lnTo>
                    <a:cubicBezTo>
                      <a:pt x="14863" y="26"/>
                      <a:pt x="11780" y="3460"/>
                      <a:pt x="8447" y="3460"/>
                    </a:cubicBezTo>
                    <a:cubicBezTo>
                      <a:pt x="4136" y="3460"/>
                      <a:pt x="1404" y="1029"/>
                      <a:pt x="1404" y="1029"/>
                    </a:cubicBezTo>
                    <a:lnTo>
                      <a:pt x="1" y="1279"/>
                    </a:lnTo>
                    <a:cubicBezTo>
                      <a:pt x="1" y="1279"/>
                      <a:pt x="1952" y="5909"/>
                      <a:pt x="7463" y="5909"/>
                    </a:cubicBezTo>
                    <a:cubicBezTo>
                      <a:pt x="8006" y="5909"/>
                      <a:pt x="8584" y="5864"/>
                      <a:pt x="9199" y="5765"/>
                    </a:cubicBezTo>
                    <a:cubicBezTo>
                      <a:pt x="16066" y="4638"/>
                      <a:pt x="16993" y="1"/>
                      <a:pt x="169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3" name="Google Shape;4623;p97"/>
              <p:cNvSpPr/>
              <p:nvPr/>
            </p:nvSpPr>
            <p:spPr>
              <a:xfrm>
                <a:off x="3844125" y="2153300"/>
                <a:ext cx="493150" cy="1507150"/>
              </a:xfrm>
              <a:custGeom>
                <a:avLst/>
                <a:gdLst/>
                <a:ahLst/>
                <a:cxnLst/>
                <a:rect l="l" t="t" r="r" b="b"/>
                <a:pathLst>
                  <a:path w="19726" h="60286" extrusionOk="0">
                    <a:moveTo>
                      <a:pt x="1132" y="0"/>
                    </a:moveTo>
                    <a:cubicBezTo>
                      <a:pt x="424" y="0"/>
                      <a:pt x="1" y="35"/>
                      <a:pt x="1" y="35"/>
                    </a:cubicBezTo>
                    <a:lnTo>
                      <a:pt x="3861" y="14872"/>
                    </a:lnTo>
                    <a:cubicBezTo>
                      <a:pt x="5866" y="22717"/>
                      <a:pt x="7119" y="30737"/>
                      <a:pt x="7570" y="38807"/>
                    </a:cubicBezTo>
                    <a:lnTo>
                      <a:pt x="9550" y="60286"/>
                    </a:lnTo>
                    <a:cubicBezTo>
                      <a:pt x="15114" y="59133"/>
                      <a:pt x="15490" y="56827"/>
                      <a:pt x="15490" y="56827"/>
                    </a:cubicBezTo>
                    <a:lnTo>
                      <a:pt x="10402" y="24672"/>
                    </a:lnTo>
                    <a:lnTo>
                      <a:pt x="19725" y="20737"/>
                    </a:lnTo>
                    <a:cubicBezTo>
                      <a:pt x="19725" y="20737"/>
                      <a:pt x="17695" y="9133"/>
                      <a:pt x="13084" y="4221"/>
                    </a:cubicBezTo>
                    <a:cubicBezTo>
                      <a:pt x="9520" y="424"/>
                      <a:pt x="3597" y="0"/>
                      <a:pt x="1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97"/>
              <p:cNvSpPr/>
              <p:nvPr/>
            </p:nvSpPr>
            <p:spPr>
              <a:xfrm>
                <a:off x="3086625" y="2179225"/>
                <a:ext cx="524450" cy="151122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60449" extrusionOk="0">
                    <a:moveTo>
                      <a:pt x="16842" y="1"/>
                    </a:moveTo>
                    <a:cubicBezTo>
                      <a:pt x="0" y="3384"/>
                      <a:pt x="3258" y="17795"/>
                      <a:pt x="4035" y="20226"/>
                    </a:cubicBezTo>
                    <a:cubicBezTo>
                      <a:pt x="4812" y="22682"/>
                      <a:pt x="7218" y="23259"/>
                      <a:pt x="7218" y="23259"/>
                    </a:cubicBezTo>
                    <a:lnTo>
                      <a:pt x="7218" y="58096"/>
                    </a:lnTo>
                    <a:cubicBezTo>
                      <a:pt x="9921" y="60155"/>
                      <a:pt x="15783" y="60449"/>
                      <a:pt x="18912" y="60449"/>
                    </a:cubicBezTo>
                    <a:cubicBezTo>
                      <a:pt x="20163" y="60449"/>
                      <a:pt x="20978" y="60402"/>
                      <a:pt x="20978" y="60402"/>
                    </a:cubicBezTo>
                    <a:cubicBezTo>
                      <a:pt x="20978" y="60402"/>
                      <a:pt x="20552" y="27971"/>
                      <a:pt x="19298" y="17469"/>
                    </a:cubicBezTo>
                    <a:cubicBezTo>
                      <a:pt x="18045" y="6968"/>
                      <a:pt x="16842" y="1"/>
                      <a:pt x="168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97"/>
              <p:cNvSpPr/>
              <p:nvPr/>
            </p:nvSpPr>
            <p:spPr>
              <a:xfrm>
                <a:off x="3366450" y="2179225"/>
                <a:ext cx="184475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1764" extrusionOk="0">
                    <a:moveTo>
                      <a:pt x="5649" y="1"/>
                    </a:moveTo>
                    <a:lnTo>
                      <a:pt x="3594" y="376"/>
                    </a:lnTo>
                    <a:cubicBezTo>
                      <a:pt x="3594" y="376"/>
                      <a:pt x="1" y="11764"/>
                      <a:pt x="7033" y="11764"/>
                    </a:cubicBezTo>
                    <a:cubicBezTo>
                      <a:pt x="7145" y="11764"/>
                      <a:pt x="7261" y="11761"/>
                      <a:pt x="7379" y="11755"/>
                    </a:cubicBezTo>
                    <a:lnTo>
                      <a:pt x="56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6" name="Google Shape;4626;p97"/>
              <p:cNvSpPr/>
              <p:nvPr/>
            </p:nvSpPr>
            <p:spPr>
              <a:xfrm>
                <a:off x="3844125" y="2153525"/>
                <a:ext cx="243150" cy="294525"/>
              </a:xfrm>
              <a:custGeom>
                <a:avLst/>
                <a:gdLst/>
                <a:ahLst/>
                <a:cxnLst/>
                <a:rect l="l" t="t" r="r" b="b"/>
                <a:pathLst>
                  <a:path w="9726" h="11781" extrusionOk="0">
                    <a:moveTo>
                      <a:pt x="2131" y="1"/>
                    </a:moveTo>
                    <a:lnTo>
                      <a:pt x="1" y="26"/>
                    </a:lnTo>
                    <a:lnTo>
                      <a:pt x="3059" y="11780"/>
                    </a:lnTo>
                    <a:cubicBezTo>
                      <a:pt x="9725" y="8372"/>
                      <a:pt x="2131" y="1"/>
                      <a:pt x="2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7" name="Google Shape;4627;p97"/>
              <p:cNvSpPr/>
              <p:nvPr/>
            </p:nvSpPr>
            <p:spPr>
              <a:xfrm>
                <a:off x="4051525" y="2523225"/>
                <a:ext cx="58925" cy="248125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9925" extrusionOk="0">
                    <a:moveTo>
                      <a:pt x="1" y="0"/>
                    </a:moveTo>
                    <a:cubicBezTo>
                      <a:pt x="427" y="1629"/>
                      <a:pt x="753" y="3283"/>
                      <a:pt x="1053" y="4937"/>
                    </a:cubicBezTo>
                    <a:cubicBezTo>
                      <a:pt x="1354" y="6592"/>
                      <a:pt x="1605" y="8271"/>
                      <a:pt x="1855" y="9925"/>
                    </a:cubicBezTo>
                    <a:lnTo>
                      <a:pt x="2357" y="9850"/>
                    </a:lnTo>
                    <a:cubicBezTo>
                      <a:pt x="2031" y="8170"/>
                      <a:pt x="1680" y="6541"/>
                      <a:pt x="1304" y="4887"/>
                    </a:cubicBezTo>
                    <a:cubicBezTo>
                      <a:pt x="903" y="3233"/>
                      <a:pt x="502" y="160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97"/>
              <p:cNvSpPr/>
              <p:nvPr/>
            </p:nvSpPr>
            <p:spPr>
              <a:xfrm>
                <a:off x="4096650" y="2627850"/>
                <a:ext cx="240625" cy="144750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5790" extrusionOk="0">
                    <a:moveTo>
                      <a:pt x="9248" y="0"/>
                    </a:moveTo>
                    <a:lnTo>
                      <a:pt x="0" y="3935"/>
                    </a:lnTo>
                    <a:lnTo>
                      <a:pt x="326" y="5790"/>
                    </a:lnTo>
                    <a:lnTo>
                      <a:pt x="9624" y="1755"/>
                    </a:lnTo>
                    <a:lnTo>
                      <a:pt x="9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9" name="Google Shape;4629;p97"/>
              <p:cNvSpPr/>
              <p:nvPr/>
            </p:nvSpPr>
            <p:spPr>
              <a:xfrm>
                <a:off x="3225075" y="1670575"/>
                <a:ext cx="36720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14688" h="19644" extrusionOk="0">
                    <a:moveTo>
                      <a:pt x="6491" y="1"/>
                    </a:moveTo>
                    <a:cubicBezTo>
                      <a:pt x="6373" y="1"/>
                      <a:pt x="6253" y="32"/>
                      <a:pt x="6141" y="96"/>
                    </a:cubicBezTo>
                    <a:lnTo>
                      <a:pt x="452" y="3329"/>
                    </a:lnTo>
                    <a:cubicBezTo>
                      <a:pt x="126" y="3504"/>
                      <a:pt x="1" y="3905"/>
                      <a:pt x="151" y="4231"/>
                    </a:cubicBezTo>
                    <a:lnTo>
                      <a:pt x="7044" y="19244"/>
                    </a:lnTo>
                    <a:cubicBezTo>
                      <a:pt x="7169" y="19495"/>
                      <a:pt x="7423" y="19643"/>
                      <a:pt x="7685" y="19643"/>
                    </a:cubicBezTo>
                    <a:cubicBezTo>
                      <a:pt x="7790" y="19643"/>
                      <a:pt x="7896" y="19620"/>
                      <a:pt x="7996" y="19570"/>
                    </a:cubicBezTo>
                    <a:lnTo>
                      <a:pt x="14211" y="16311"/>
                    </a:lnTo>
                    <a:cubicBezTo>
                      <a:pt x="14537" y="16136"/>
                      <a:pt x="14688" y="15710"/>
                      <a:pt x="14512" y="15384"/>
                    </a:cubicBezTo>
                    <a:lnTo>
                      <a:pt x="7119" y="397"/>
                    </a:lnTo>
                    <a:cubicBezTo>
                      <a:pt x="6982" y="141"/>
                      <a:pt x="6741" y="1"/>
                      <a:pt x="6491" y="1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0" name="Google Shape;4630;p97"/>
              <p:cNvSpPr/>
              <p:nvPr/>
            </p:nvSpPr>
            <p:spPr>
              <a:xfrm>
                <a:off x="2966950" y="1812775"/>
                <a:ext cx="507525" cy="1221075"/>
              </a:xfrm>
              <a:custGeom>
                <a:avLst/>
                <a:gdLst/>
                <a:ahLst/>
                <a:cxnLst/>
                <a:rect l="l" t="t" r="r" b="b"/>
                <a:pathLst>
                  <a:path w="20301" h="48843" extrusionOk="0">
                    <a:moveTo>
                      <a:pt x="17149" y="1"/>
                    </a:moveTo>
                    <a:cubicBezTo>
                      <a:pt x="16900" y="1"/>
                      <a:pt x="16647" y="90"/>
                      <a:pt x="16441" y="272"/>
                    </a:cubicBezTo>
                    <a:cubicBezTo>
                      <a:pt x="14612" y="1877"/>
                      <a:pt x="10201" y="6538"/>
                      <a:pt x="9399" y="8694"/>
                    </a:cubicBezTo>
                    <a:cubicBezTo>
                      <a:pt x="8346" y="11450"/>
                      <a:pt x="10075" y="15260"/>
                      <a:pt x="10075" y="15260"/>
                    </a:cubicBezTo>
                    <a:cubicBezTo>
                      <a:pt x="10075" y="15260"/>
                      <a:pt x="0" y="47240"/>
                      <a:pt x="9173" y="48769"/>
                    </a:cubicBezTo>
                    <a:cubicBezTo>
                      <a:pt x="9470" y="48818"/>
                      <a:pt x="9754" y="48842"/>
                      <a:pt x="10028" y="48842"/>
                    </a:cubicBezTo>
                    <a:cubicBezTo>
                      <a:pt x="18224" y="48842"/>
                      <a:pt x="16029" y="27176"/>
                      <a:pt x="14937" y="15486"/>
                    </a:cubicBezTo>
                    <a:lnTo>
                      <a:pt x="16742" y="13255"/>
                    </a:lnTo>
                    <a:cubicBezTo>
                      <a:pt x="17469" y="12353"/>
                      <a:pt x="17970" y="11275"/>
                      <a:pt x="18221" y="10147"/>
                    </a:cubicBezTo>
                    <a:lnTo>
                      <a:pt x="20000" y="7541"/>
                    </a:lnTo>
                    <a:cubicBezTo>
                      <a:pt x="20251" y="7265"/>
                      <a:pt x="20301" y="6864"/>
                      <a:pt x="20151" y="6538"/>
                    </a:cubicBezTo>
                    <a:cubicBezTo>
                      <a:pt x="20001" y="6156"/>
                      <a:pt x="19641" y="5939"/>
                      <a:pt x="19270" y="5939"/>
                    </a:cubicBezTo>
                    <a:cubicBezTo>
                      <a:pt x="19082" y="5939"/>
                      <a:pt x="18890" y="5994"/>
                      <a:pt x="18722" y="6112"/>
                    </a:cubicBezTo>
                    <a:lnTo>
                      <a:pt x="14060" y="9897"/>
                    </a:lnTo>
                    <a:lnTo>
                      <a:pt x="19023" y="4784"/>
                    </a:lnTo>
                    <a:cubicBezTo>
                      <a:pt x="19348" y="4483"/>
                      <a:pt x="19424" y="3982"/>
                      <a:pt x="19198" y="3606"/>
                    </a:cubicBezTo>
                    <a:cubicBezTo>
                      <a:pt x="19030" y="3285"/>
                      <a:pt x="18713" y="3113"/>
                      <a:pt x="18383" y="3113"/>
                    </a:cubicBezTo>
                    <a:cubicBezTo>
                      <a:pt x="18172" y="3113"/>
                      <a:pt x="17955" y="3183"/>
                      <a:pt x="17770" y="3330"/>
                    </a:cubicBezTo>
                    <a:lnTo>
                      <a:pt x="12582" y="7992"/>
                    </a:lnTo>
                    <a:lnTo>
                      <a:pt x="17920" y="1776"/>
                    </a:lnTo>
                    <a:cubicBezTo>
                      <a:pt x="18296" y="1400"/>
                      <a:pt x="18296" y="774"/>
                      <a:pt x="17945" y="373"/>
                    </a:cubicBezTo>
                    <a:cubicBezTo>
                      <a:pt x="17740" y="127"/>
                      <a:pt x="17447" y="1"/>
                      <a:pt x="17149" y="1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1" name="Google Shape;4631;p97"/>
              <p:cNvSpPr/>
              <p:nvPr/>
            </p:nvSpPr>
            <p:spPr>
              <a:xfrm>
                <a:off x="3201900" y="1880350"/>
                <a:ext cx="90875" cy="1497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5991" extrusionOk="0">
                    <a:moveTo>
                      <a:pt x="3008" y="1"/>
                    </a:moveTo>
                    <a:cubicBezTo>
                      <a:pt x="752" y="2156"/>
                      <a:pt x="76" y="5790"/>
                      <a:pt x="1" y="5991"/>
                    </a:cubicBezTo>
                    <a:lnTo>
                      <a:pt x="3635" y="1379"/>
                    </a:lnTo>
                    <a:lnTo>
                      <a:pt x="3008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64" name="Google Shape;4664;p97"/>
            <p:cNvSpPr/>
            <p:nvPr/>
          </p:nvSpPr>
          <p:spPr>
            <a:xfrm rot="637013">
              <a:off x="5834981" y="1125444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97"/>
            <p:cNvSpPr/>
            <p:nvPr/>
          </p:nvSpPr>
          <p:spPr>
            <a:xfrm rot="637013">
              <a:off x="6054431" y="1159819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8" name="Google Shape;4668;p97"/>
          <p:cNvSpPr txBox="1">
            <a:spLocks noGrp="1"/>
          </p:cNvSpPr>
          <p:nvPr>
            <p:ph type="title"/>
          </p:nvPr>
        </p:nvSpPr>
        <p:spPr>
          <a:xfrm>
            <a:off x="751625" y="2252400"/>
            <a:ext cx="3820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Arial"/>
              </a:rPr>
              <a:t>Visualization</a:t>
            </a:r>
            <a:endParaRPr b="1" dirty="0"/>
          </a:p>
        </p:txBody>
      </p:sp>
      <p:sp>
        <p:nvSpPr>
          <p:cNvPr id="4670" name="Google Shape;4670;p97"/>
          <p:cNvSpPr txBox="1">
            <a:spLocks noGrp="1"/>
          </p:cNvSpPr>
          <p:nvPr>
            <p:ph type="title" idx="2"/>
          </p:nvPr>
        </p:nvSpPr>
        <p:spPr>
          <a:xfrm>
            <a:off x="835049" y="1152735"/>
            <a:ext cx="22416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827525" y="53475"/>
            <a:ext cx="7711638" cy="7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Arial"/>
              </a:rPr>
              <a:t>Visualization</a:t>
            </a:r>
            <a:endParaRPr dirty="0"/>
          </a:p>
        </p:txBody>
      </p:sp>
      <p:sp>
        <p:nvSpPr>
          <p:cNvPr id="3824" name="Google Shape;3824;p67"/>
          <p:cNvSpPr txBox="1">
            <a:spLocks noGrp="1"/>
          </p:cNvSpPr>
          <p:nvPr>
            <p:ph type="subTitle" idx="1"/>
          </p:nvPr>
        </p:nvSpPr>
        <p:spPr>
          <a:xfrm>
            <a:off x="265549" y="953326"/>
            <a:ext cx="8878451" cy="545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Distribution: We are going to visualize the data before scaling or encoding.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41" y="1638184"/>
            <a:ext cx="7118618" cy="302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6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Table of Contents</a:t>
            </a:r>
            <a:endParaRPr b="1" dirty="0"/>
          </a:p>
        </p:txBody>
      </p:sp>
      <p:graphicFrame>
        <p:nvGraphicFramePr>
          <p:cNvPr id="3703" name="Google Shape;3703;p62"/>
          <p:cNvGraphicFramePr/>
          <p:nvPr>
            <p:extLst>
              <p:ext uri="{D42A27DB-BD31-4B8C-83A1-F6EECF244321}">
                <p14:modId xmlns:p14="http://schemas.microsoft.com/office/powerpoint/2010/main" val="3315772259"/>
              </p:ext>
            </p:extLst>
          </p:nvPr>
        </p:nvGraphicFramePr>
        <p:xfrm>
          <a:off x="719988" y="1880125"/>
          <a:ext cx="7978416" cy="1752500"/>
        </p:xfrm>
        <a:graphic>
          <a:graphicData uri="http://schemas.openxmlformats.org/drawingml/2006/table">
            <a:tbl>
              <a:tblPr>
                <a:noFill/>
                <a:tableStyleId>{BFEA4FF0-2E83-483A-9829-EC03816D94AB}</a:tableStyleId>
              </a:tblPr>
              <a:tblGrid>
                <a:gridCol w="240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Dosis"/>
                          <a:ea typeface="Dosis"/>
                          <a:cs typeface="Dosis"/>
                          <a:sym typeface="Dosis"/>
                        </a:rPr>
                        <a:t>Part 1: Data Understanding and Exploration</a:t>
                      </a:r>
                      <a:endParaRPr sz="10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This part will mainly focus on understanding the datasets available to use.</a:t>
                      </a:r>
                      <a:endParaRPr sz="10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Dosis"/>
                          <a:ea typeface="Dosis"/>
                          <a:cs typeface="Dosis"/>
                          <a:sym typeface="Arial"/>
                        </a:rPr>
                        <a:t>Part 2: Data Preprocessing</a:t>
                      </a:r>
                      <a:endParaRPr sz="10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Handling Missing Data, Feature Selection &amp; Scaling, Encoding Categorical Variables</a:t>
                      </a:r>
                      <a:endParaRPr sz="10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Dosis"/>
                          <a:ea typeface="Dosis"/>
                          <a:cs typeface="Dosis"/>
                          <a:sym typeface="Arial"/>
                        </a:rPr>
                        <a:t>Part 3: Modeling</a:t>
                      </a:r>
                      <a:endParaRPr sz="10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Algorithm Selection, Data Splitting, Model Training and Evaluation, Performance Analysis, Final Model Selection</a:t>
                      </a:r>
                      <a:endParaRPr sz="10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Dosis"/>
                          <a:ea typeface="Dosis"/>
                          <a:cs typeface="Dosis"/>
                          <a:sym typeface="Arial"/>
                        </a:rPr>
                        <a:t>Part 4: Visualization </a:t>
                      </a:r>
                      <a:endParaRPr sz="10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Data Distribution, Feature Importance, Model Performance Across Features</a:t>
                      </a:r>
                      <a:endParaRPr sz="10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Dosis"/>
                          <a:ea typeface="Dosis"/>
                          <a:cs typeface="Dosis"/>
                          <a:sym typeface="Dosis"/>
                        </a:rPr>
                        <a:t>Ending</a:t>
                      </a:r>
                      <a:endParaRPr sz="10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827525" y="53475"/>
            <a:ext cx="7711638" cy="7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Arial"/>
              </a:rPr>
              <a:t>Visualization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67" y="1273908"/>
            <a:ext cx="7256517" cy="30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827525" y="53475"/>
            <a:ext cx="7711638" cy="7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Arial"/>
              </a:rPr>
              <a:t>Visualization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25" y="1072214"/>
            <a:ext cx="7171614" cy="305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827525" y="53475"/>
            <a:ext cx="7711638" cy="7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Arial"/>
              </a:rPr>
              <a:t>Visualization</a:t>
            </a:r>
            <a:endParaRPr dirty="0"/>
          </a:p>
        </p:txBody>
      </p:sp>
      <p:sp>
        <p:nvSpPr>
          <p:cNvPr id="3824" name="Google Shape;3824;p67"/>
          <p:cNvSpPr txBox="1">
            <a:spLocks noGrp="1"/>
          </p:cNvSpPr>
          <p:nvPr>
            <p:ph type="subTitle" idx="1"/>
          </p:nvPr>
        </p:nvSpPr>
        <p:spPr>
          <a:xfrm>
            <a:off x="265549" y="953326"/>
            <a:ext cx="8878451" cy="545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Feature Importance: </a:t>
            </a:r>
            <a:endParaRPr lang="en-US" dirty="0" smtClean="0"/>
          </a:p>
          <a:p>
            <a:pPr marL="0" lvl="0" indent="0"/>
            <a:r>
              <a:rPr lang="en-US" dirty="0" smtClean="0"/>
              <a:t>Feature </a:t>
            </a:r>
            <a:r>
              <a:rPr lang="en-US" dirty="0"/>
              <a:t>importance refers to how valuable each feature is in predicting the target variable.</a:t>
            </a:r>
          </a:p>
          <a:p>
            <a:pPr marL="0" lvl="0" indent="0"/>
            <a:r>
              <a:rPr lang="en-US" dirty="0"/>
              <a:t>Tree-based models (like the Random Forest </a:t>
            </a:r>
            <a:r>
              <a:rPr lang="en-US" dirty="0" err="1"/>
              <a:t>Regressor</a:t>
            </a:r>
            <a:r>
              <a:rPr lang="en-US" dirty="0"/>
              <a:t>) can easily provide feature</a:t>
            </a:r>
          </a:p>
          <a:p>
            <a:pPr marL="0" lvl="0" indent="0"/>
            <a:r>
              <a:rPr lang="en-US" dirty="0"/>
              <a:t>importance by evaluating the reduction in impurity (entropy) or variance due to each</a:t>
            </a:r>
          </a:p>
          <a:p>
            <a:pPr marL="0" lvl="0" indent="0"/>
            <a:r>
              <a:rPr lang="en-US" dirty="0"/>
              <a:t>feature during training.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136" y="2147775"/>
            <a:ext cx="6045159" cy="29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827525" y="53475"/>
            <a:ext cx="7711638" cy="7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Arial"/>
              </a:rPr>
              <a:t>Visualization</a:t>
            </a:r>
            <a:endParaRPr dirty="0"/>
          </a:p>
        </p:txBody>
      </p:sp>
      <p:sp>
        <p:nvSpPr>
          <p:cNvPr id="3824" name="Google Shape;3824;p67"/>
          <p:cNvSpPr txBox="1">
            <a:spLocks noGrp="1"/>
          </p:cNvSpPr>
          <p:nvPr>
            <p:ph type="subTitle" idx="1"/>
          </p:nvPr>
        </p:nvSpPr>
        <p:spPr>
          <a:xfrm>
            <a:off x="265549" y="953326"/>
            <a:ext cx="8878451" cy="545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Model Performance Across Features:  this </a:t>
            </a:r>
            <a:r>
              <a:rPr lang="en-US" dirty="0" smtClean="0"/>
              <a:t>section evaluates </a:t>
            </a:r>
            <a:r>
              <a:rPr lang="en-US" dirty="0"/>
              <a:t>the contribution of each feature individually to the </a:t>
            </a:r>
            <a:r>
              <a:rPr lang="en-US" dirty="0" smtClean="0"/>
              <a:t>overall performance </a:t>
            </a:r>
            <a:r>
              <a:rPr lang="en-US" dirty="0"/>
              <a:t>of the model.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13" y="1749891"/>
            <a:ext cx="6714623" cy="324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97;p111"/>
          <p:cNvSpPr txBox="1">
            <a:spLocks/>
          </p:cNvSpPr>
          <p:nvPr/>
        </p:nvSpPr>
        <p:spPr>
          <a:xfrm>
            <a:off x="662173" y="1887238"/>
            <a:ext cx="36213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pace Grotesk"/>
              <a:buNone/>
              <a:defRPr sz="40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sz="4800" b="1" dirty="0"/>
              <a:t>Thanks</a:t>
            </a:r>
            <a:r>
              <a:rPr lang="en-US" sz="4800" b="1" dirty="0"/>
              <a:t>!</a:t>
            </a:r>
            <a:endParaRPr lang="en-US" sz="4800" b="1" dirty="0"/>
          </a:p>
        </p:txBody>
      </p:sp>
      <p:sp>
        <p:nvSpPr>
          <p:cNvPr id="5" name="Google Shape;5097;p111"/>
          <p:cNvSpPr txBox="1">
            <a:spLocks/>
          </p:cNvSpPr>
          <p:nvPr/>
        </p:nvSpPr>
        <p:spPr>
          <a:xfrm>
            <a:off x="1699616" y="2464535"/>
            <a:ext cx="3628034" cy="86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pace Grotesk"/>
              <a:buNone/>
              <a:defRPr sz="7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16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66"/>
          <p:cNvSpPr txBox="1">
            <a:spLocks noGrp="1"/>
          </p:cNvSpPr>
          <p:nvPr>
            <p:ph type="title"/>
          </p:nvPr>
        </p:nvSpPr>
        <p:spPr>
          <a:xfrm>
            <a:off x="5449424" y="1593575"/>
            <a:ext cx="3375489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</a:rPr>
              <a:t>Data Understanding and Exploration</a:t>
            </a:r>
            <a:endParaRPr lang="en-US" sz="4400" dirty="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773" name="Google Shape;3773;p66"/>
          <p:cNvSpPr txBox="1">
            <a:spLocks noGrp="1"/>
          </p:cNvSpPr>
          <p:nvPr>
            <p:ph type="title" idx="2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0" name="Google Shape;4422;p90"/>
          <p:cNvGrpSpPr/>
          <p:nvPr/>
        </p:nvGrpSpPr>
        <p:grpSpPr>
          <a:xfrm>
            <a:off x="594168" y="1676849"/>
            <a:ext cx="2523152" cy="3466651"/>
            <a:chOff x="713230" y="1676858"/>
            <a:chExt cx="2523152" cy="3466651"/>
          </a:xfrm>
        </p:grpSpPr>
        <p:grpSp>
          <p:nvGrpSpPr>
            <p:cNvPr id="51" name="Google Shape;4423;p90"/>
            <p:cNvGrpSpPr/>
            <p:nvPr/>
          </p:nvGrpSpPr>
          <p:grpSpPr>
            <a:xfrm>
              <a:off x="713230" y="1676858"/>
              <a:ext cx="2523152" cy="3466651"/>
              <a:chOff x="5084200" y="3800700"/>
              <a:chExt cx="417250" cy="573275"/>
            </a:xfrm>
          </p:grpSpPr>
          <p:sp>
            <p:nvSpPr>
              <p:cNvPr id="54" name="Google Shape;4424;p90"/>
              <p:cNvSpPr/>
              <p:nvPr/>
            </p:nvSpPr>
            <p:spPr>
              <a:xfrm>
                <a:off x="5394000" y="4148525"/>
                <a:ext cx="76550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2140" extrusionOk="0">
                    <a:moveTo>
                      <a:pt x="2914" y="1"/>
                    </a:moveTo>
                    <a:cubicBezTo>
                      <a:pt x="2896" y="1"/>
                      <a:pt x="2877" y="19"/>
                      <a:pt x="2877" y="56"/>
                    </a:cubicBezTo>
                    <a:lnTo>
                      <a:pt x="2988" y="1826"/>
                    </a:lnTo>
                    <a:cubicBezTo>
                      <a:pt x="2988" y="1882"/>
                      <a:pt x="2970" y="1937"/>
                      <a:pt x="2914" y="1992"/>
                    </a:cubicBezTo>
                    <a:cubicBezTo>
                      <a:pt x="2877" y="2029"/>
                      <a:pt x="2804" y="2047"/>
                      <a:pt x="2748" y="2047"/>
                    </a:cubicBezTo>
                    <a:lnTo>
                      <a:pt x="56" y="1845"/>
                    </a:lnTo>
                    <a:cubicBezTo>
                      <a:pt x="51" y="1840"/>
                      <a:pt x="45" y="1837"/>
                      <a:pt x="38" y="1837"/>
                    </a:cubicBezTo>
                    <a:cubicBezTo>
                      <a:pt x="20" y="1837"/>
                      <a:pt x="1" y="1855"/>
                      <a:pt x="1" y="1882"/>
                    </a:cubicBezTo>
                    <a:cubicBezTo>
                      <a:pt x="1" y="1900"/>
                      <a:pt x="19" y="1918"/>
                      <a:pt x="38" y="1918"/>
                    </a:cubicBezTo>
                    <a:lnTo>
                      <a:pt x="2730" y="2121"/>
                    </a:lnTo>
                    <a:cubicBezTo>
                      <a:pt x="2748" y="2140"/>
                      <a:pt x="2748" y="2140"/>
                      <a:pt x="2767" y="2140"/>
                    </a:cubicBezTo>
                    <a:cubicBezTo>
                      <a:pt x="2840" y="2140"/>
                      <a:pt x="2914" y="2103"/>
                      <a:pt x="2970" y="2047"/>
                    </a:cubicBezTo>
                    <a:cubicBezTo>
                      <a:pt x="3043" y="1992"/>
                      <a:pt x="3062" y="1900"/>
                      <a:pt x="3062" y="1808"/>
                    </a:cubicBezTo>
                    <a:lnTo>
                      <a:pt x="2970" y="37"/>
                    </a:lnTo>
                    <a:cubicBezTo>
                      <a:pt x="2951" y="19"/>
                      <a:pt x="2951" y="1"/>
                      <a:pt x="2914" y="1"/>
                    </a:cubicBez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425;p90"/>
              <p:cNvSpPr/>
              <p:nvPr/>
            </p:nvSpPr>
            <p:spPr>
              <a:xfrm>
                <a:off x="5241400" y="3962275"/>
                <a:ext cx="104225" cy="11850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740" extrusionOk="0">
                    <a:moveTo>
                      <a:pt x="775" y="1"/>
                    </a:moveTo>
                    <a:lnTo>
                      <a:pt x="1" y="3486"/>
                    </a:lnTo>
                    <a:cubicBezTo>
                      <a:pt x="1" y="3486"/>
                      <a:pt x="1034" y="4740"/>
                      <a:pt x="2251" y="4740"/>
                    </a:cubicBezTo>
                    <a:cubicBezTo>
                      <a:pt x="3468" y="4740"/>
                      <a:pt x="4168" y="4021"/>
                      <a:pt x="4168" y="4021"/>
                    </a:cubicBezTo>
                    <a:lnTo>
                      <a:pt x="3910" y="1"/>
                    </a:ln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426;p90"/>
              <p:cNvSpPr/>
              <p:nvPr/>
            </p:nvSpPr>
            <p:spPr>
              <a:xfrm>
                <a:off x="5253400" y="3962275"/>
                <a:ext cx="88525" cy="53950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158" extrusionOk="0">
                    <a:moveTo>
                      <a:pt x="295" y="1"/>
                    </a:moveTo>
                    <a:lnTo>
                      <a:pt x="0" y="1310"/>
                    </a:lnTo>
                    <a:cubicBezTo>
                      <a:pt x="517" y="1605"/>
                      <a:pt x="1328" y="2029"/>
                      <a:pt x="1974" y="2140"/>
                    </a:cubicBezTo>
                    <a:cubicBezTo>
                      <a:pt x="2050" y="2152"/>
                      <a:pt x="2127" y="2158"/>
                      <a:pt x="2204" y="2158"/>
                    </a:cubicBezTo>
                    <a:cubicBezTo>
                      <a:pt x="2700" y="2158"/>
                      <a:pt x="3190" y="1918"/>
                      <a:pt x="3541" y="1679"/>
                    </a:cubicBezTo>
                    <a:lnTo>
                      <a:pt x="3430" y="1"/>
                    </a:lnTo>
                    <a:close/>
                  </a:path>
                </a:pathLst>
              </a:custGeom>
              <a:solidFill>
                <a:srgbClr val="FF9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427;p90"/>
              <p:cNvSpPr/>
              <p:nvPr/>
            </p:nvSpPr>
            <p:spPr>
              <a:xfrm>
                <a:off x="5358050" y="3903625"/>
                <a:ext cx="31825" cy="53725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2149" extrusionOk="0">
                    <a:moveTo>
                      <a:pt x="743" y="0"/>
                    </a:moveTo>
                    <a:cubicBezTo>
                      <a:pt x="463" y="0"/>
                      <a:pt x="180" y="427"/>
                      <a:pt x="93" y="1001"/>
                    </a:cubicBezTo>
                    <a:cubicBezTo>
                      <a:pt x="0" y="1591"/>
                      <a:pt x="185" y="2107"/>
                      <a:pt x="480" y="2144"/>
                    </a:cubicBezTo>
                    <a:cubicBezTo>
                      <a:pt x="496" y="2147"/>
                      <a:pt x="513" y="2149"/>
                      <a:pt x="530" y="2149"/>
                    </a:cubicBezTo>
                    <a:cubicBezTo>
                      <a:pt x="810" y="2149"/>
                      <a:pt x="1094" y="1722"/>
                      <a:pt x="1181" y="1148"/>
                    </a:cubicBezTo>
                    <a:cubicBezTo>
                      <a:pt x="1273" y="558"/>
                      <a:pt x="1107" y="42"/>
                      <a:pt x="793" y="5"/>
                    </a:cubicBezTo>
                    <a:cubicBezTo>
                      <a:pt x="777" y="2"/>
                      <a:pt x="760" y="0"/>
                      <a:pt x="743" y="0"/>
                    </a:cubicBezTo>
                    <a:close/>
                  </a:path>
                </a:pathLst>
              </a:custGeom>
              <a:solidFill>
                <a:srgbClr val="001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428;p90"/>
              <p:cNvSpPr/>
              <p:nvPr/>
            </p:nvSpPr>
            <p:spPr>
              <a:xfrm>
                <a:off x="5369575" y="3919275"/>
                <a:ext cx="120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297" extrusionOk="0">
                    <a:moveTo>
                      <a:pt x="211" y="1"/>
                    </a:moveTo>
                    <a:cubicBezTo>
                      <a:pt x="171" y="1"/>
                      <a:pt x="141" y="31"/>
                      <a:pt x="111" y="61"/>
                    </a:cubicBezTo>
                    <a:cubicBezTo>
                      <a:pt x="56" y="135"/>
                      <a:pt x="0" y="209"/>
                      <a:pt x="0" y="301"/>
                    </a:cubicBezTo>
                    <a:cubicBezTo>
                      <a:pt x="19" y="448"/>
                      <a:pt x="129" y="522"/>
                      <a:pt x="203" y="541"/>
                    </a:cubicBezTo>
                    <a:cubicBezTo>
                      <a:pt x="277" y="559"/>
                      <a:pt x="19" y="1260"/>
                      <a:pt x="148" y="1297"/>
                    </a:cubicBezTo>
                    <a:cubicBezTo>
                      <a:pt x="149" y="1297"/>
                      <a:pt x="150" y="1297"/>
                      <a:pt x="151" y="1297"/>
                    </a:cubicBezTo>
                    <a:cubicBezTo>
                      <a:pt x="281" y="1297"/>
                      <a:pt x="480" y="282"/>
                      <a:pt x="480" y="209"/>
                    </a:cubicBezTo>
                    <a:cubicBezTo>
                      <a:pt x="461" y="153"/>
                      <a:pt x="406" y="6"/>
                      <a:pt x="240" y="6"/>
                    </a:cubicBezTo>
                    <a:cubicBezTo>
                      <a:pt x="230" y="2"/>
                      <a:pt x="220" y="1"/>
                      <a:pt x="2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429;p90"/>
              <p:cNvSpPr/>
              <p:nvPr/>
            </p:nvSpPr>
            <p:spPr>
              <a:xfrm>
                <a:off x="5218000" y="3826275"/>
                <a:ext cx="164500" cy="176425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7057" extrusionOk="0">
                    <a:moveTo>
                      <a:pt x="3205" y="1"/>
                    </a:moveTo>
                    <a:cubicBezTo>
                      <a:pt x="1066" y="1"/>
                      <a:pt x="919" y="2140"/>
                      <a:pt x="919" y="2140"/>
                    </a:cubicBezTo>
                    <a:cubicBezTo>
                      <a:pt x="866" y="2131"/>
                      <a:pt x="815" y="2126"/>
                      <a:pt x="765" y="2126"/>
                    </a:cubicBezTo>
                    <a:cubicBezTo>
                      <a:pt x="324" y="2126"/>
                      <a:pt x="0" y="2501"/>
                      <a:pt x="33" y="3412"/>
                    </a:cubicBezTo>
                    <a:cubicBezTo>
                      <a:pt x="52" y="4445"/>
                      <a:pt x="531" y="4021"/>
                      <a:pt x="900" y="4943"/>
                    </a:cubicBezTo>
                    <a:cubicBezTo>
                      <a:pt x="1269" y="5883"/>
                      <a:pt x="2560" y="6916"/>
                      <a:pt x="3445" y="7045"/>
                    </a:cubicBezTo>
                    <a:cubicBezTo>
                      <a:pt x="3495" y="7053"/>
                      <a:pt x="3547" y="7056"/>
                      <a:pt x="3602" y="7056"/>
                    </a:cubicBezTo>
                    <a:cubicBezTo>
                      <a:pt x="4487" y="7056"/>
                      <a:pt x="5881" y="6092"/>
                      <a:pt x="6211" y="4980"/>
                    </a:cubicBezTo>
                    <a:cubicBezTo>
                      <a:pt x="6580" y="3781"/>
                      <a:pt x="6211" y="1531"/>
                      <a:pt x="6211" y="1531"/>
                    </a:cubicBezTo>
                    <a:cubicBezTo>
                      <a:pt x="6137" y="997"/>
                      <a:pt x="5344" y="1"/>
                      <a:pt x="3205" y="1"/>
                    </a:cubicBez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430;p90"/>
              <p:cNvSpPr/>
              <p:nvPr/>
            </p:nvSpPr>
            <p:spPr>
              <a:xfrm>
                <a:off x="5345600" y="3917475"/>
                <a:ext cx="143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07" extrusionOk="0">
                    <a:moveTo>
                      <a:pt x="282" y="1"/>
                    </a:moveTo>
                    <a:cubicBezTo>
                      <a:pt x="134" y="1"/>
                      <a:pt x="0" y="96"/>
                      <a:pt x="0" y="96"/>
                    </a:cubicBezTo>
                    <a:lnTo>
                      <a:pt x="572" y="207"/>
                    </a:lnTo>
                    <a:cubicBezTo>
                      <a:pt x="496" y="47"/>
                      <a:pt x="386" y="1"/>
                      <a:pt x="282" y="1"/>
                    </a:cubicBezTo>
                    <a:close/>
                  </a:path>
                </a:pathLst>
              </a:custGeom>
              <a:solidFill>
                <a:srgbClr val="001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431;p90"/>
              <p:cNvSpPr/>
              <p:nvPr/>
            </p:nvSpPr>
            <p:spPr>
              <a:xfrm>
                <a:off x="5283375" y="3915575"/>
                <a:ext cx="1477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91" extrusionOk="0">
                    <a:moveTo>
                      <a:pt x="336" y="0"/>
                    </a:moveTo>
                    <a:cubicBezTo>
                      <a:pt x="317" y="0"/>
                      <a:pt x="297" y="2"/>
                      <a:pt x="277" y="6"/>
                    </a:cubicBezTo>
                    <a:cubicBezTo>
                      <a:pt x="74" y="25"/>
                      <a:pt x="0" y="191"/>
                      <a:pt x="0" y="191"/>
                    </a:cubicBezTo>
                    <a:lnTo>
                      <a:pt x="590" y="117"/>
                    </a:lnTo>
                    <a:cubicBezTo>
                      <a:pt x="590" y="117"/>
                      <a:pt x="488" y="0"/>
                      <a:pt x="336" y="0"/>
                    </a:cubicBezTo>
                    <a:close/>
                  </a:path>
                </a:pathLst>
              </a:custGeom>
              <a:solidFill>
                <a:srgbClr val="001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432;p90"/>
              <p:cNvSpPr/>
              <p:nvPr/>
            </p:nvSpPr>
            <p:spPr>
              <a:xfrm>
                <a:off x="5205925" y="3800700"/>
                <a:ext cx="190600" cy="149150"/>
              </a:xfrm>
              <a:custGeom>
                <a:avLst/>
                <a:gdLst/>
                <a:ahLst/>
                <a:cxnLst/>
                <a:rect l="l" t="t" r="r" b="b"/>
                <a:pathLst>
                  <a:path w="7624" h="5966" extrusionOk="0">
                    <a:moveTo>
                      <a:pt x="3884" y="0"/>
                    </a:moveTo>
                    <a:cubicBezTo>
                      <a:pt x="2180" y="0"/>
                      <a:pt x="1383" y="1264"/>
                      <a:pt x="1383" y="1264"/>
                    </a:cubicBezTo>
                    <a:cubicBezTo>
                      <a:pt x="572" y="1264"/>
                      <a:pt x="0" y="3089"/>
                      <a:pt x="148" y="4546"/>
                    </a:cubicBezTo>
                    <a:cubicBezTo>
                      <a:pt x="306" y="5933"/>
                      <a:pt x="1282" y="5966"/>
                      <a:pt x="1376" y="5966"/>
                    </a:cubicBezTo>
                    <a:cubicBezTo>
                      <a:pt x="1381" y="5966"/>
                      <a:pt x="1383" y="5966"/>
                      <a:pt x="1383" y="5966"/>
                    </a:cubicBezTo>
                    <a:cubicBezTo>
                      <a:pt x="1254" y="5616"/>
                      <a:pt x="1143" y="5505"/>
                      <a:pt x="1143" y="5505"/>
                    </a:cubicBezTo>
                    <a:cubicBezTo>
                      <a:pt x="775" y="5210"/>
                      <a:pt x="258" y="3642"/>
                      <a:pt x="959" y="3513"/>
                    </a:cubicBezTo>
                    <a:cubicBezTo>
                      <a:pt x="991" y="3508"/>
                      <a:pt x="1021" y="3505"/>
                      <a:pt x="1050" y="3505"/>
                    </a:cubicBezTo>
                    <a:cubicBezTo>
                      <a:pt x="1675" y="3505"/>
                      <a:pt x="1641" y="4786"/>
                      <a:pt x="1641" y="4786"/>
                    </a:cubicBezTo>
                    <a:lnTo>
                      <a:pt x="1936" y="4878"/>
                    </a:lnTo>
                    <a:cubicBezTo>
                      <a:pt x="2194" y="4306"/>
                      <a:pt x="2305" y="3034"/>
                      <a:pt x="2305" y="3034"/>
                    </a:cubicBezTo>
                    <a:cubicBezTo>
                      <a:pt x="2305" y="3034"/>
                      <a:pt x="2877" y="4159"/>
                      <a:pt x="3688" y="4177"/>
                    </a:cubicBezTo>
                    <a:cubicBezTo>
                      <a:pt x="3695" y="4177"/>
                      <a:pt x="3703" y="4177"/>
                      <a:pt x="3710" y="4177"/>
                    </a:cubicBezTo>
                    <a:cubicBezTo>
                      <a:pt x="4496" y="4177"/>
                      <a:pt x="4334" y="3182"/>
                      <a:pt x="4334" y="3181"/>
                    </a:cubicBezTo>
                    <a:lnTo>
                      <a:pt x="4334" y="3181"/>
                    </a:lnTo>
                    <a:cubicBezTo>
                      <a:pt x="4334" y="3182"/>
                      <a:pt x="4721" y="4233"/>
                      <a:pt x="5348" y="4288"/>
                    </a:cubicBezTo>
                    <a:cubicBezTo>
                      <a:pt x="5369" y="4290"/>
                      <a:pt x="5389" y="4291"/>
                      <a:pt x="5408" y="4291"/>
                    </a:cubicBezTo>
                    <a:cubicBezTo>
                      <a:pt x="5986" y="4291"/>
                      <a:pt x="5883" y="3256"/>
                      <a:pt x="5882" y="3255"/>
                    </a:cubicBezTo>
                    <a:lnTo>
                      <a:pt x="5882" y="3255"/>
                    </a:lnTo>
                    <a:cubicBezTo>
                      <a:pt x="5883" y="3256"/>
                      <a:pt x="6086" y="4362"/>
                      <a:pt x="6860" y="4435"/>
                    </a:cubicBezTo>
                    <a:cubicBezTo>
                      <a:pt x="6884" y="4438"/>
                      <a:pt x="6907" y="4440"/>
                      <a:pt x="6930" y="4440"/>
                    </a:cubicBezTo>
                    <a:cubicBezTo>
                      <a:pt x="7624" y="4440"/>
                      <a:pt x="7465" y="3089"/>
                      <a:pt x="7358" y="2499"/>
                    </a:cubicBezTo>
                    <a:cubicBezTo>
                      <a:pt x="7247" y="1872"/>
                      <a:pt x="6546" y="360"/>
                      <a:pt x="4463" y="47"/>
                    </a:cubicBezTo>
                    <a:cubicBezTo>
                      <a:pt x="4259" y="15"/>
                      <a:pt x="4066" y="0"/>
                      <a:pt x="3884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433;p90"/>
              <p:cNvSpPr/>
              <p:nvPr/>
            </p:nvSpPr>
            <p:spPr>
              <a:xfrm>
                <a:off x="5313325" y="3936925"/>
                <a:ext cx="14325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163" extrusionOk="0">
                    <a:moveTo>
                      <a:pt x="277" y="1"/>
                    </a:moveTo>
                    <a:cubicBezTo>
                      <a:pt x="259" y="74"/>
                      <a:pt x="222" y="167"/>
                      <a:pt x="222" y="259"/>
                    </a:cubicBezTo>
                    <a:cubicBezTo>
                      <a:pt x="203" y="333"/>
                      <a:pt x="185" y="425"/>
                      <a:pt x="167" y="517"/>
                    </a:cubicBezTo>
                    <a:lnTo>
                      <a:pt x="167" y="554"/>
                    </a:lnTo>
                    <a:lnTo>
                      <a:pt x="203" y="572"/>
                    </a:lnTo>
                    <a:cubicBezTo>
                      <a:pt x="351" y="646"/>
                      <a:pt x="480" y="794"/>
                      <a:pt x="425" y="941"/>
                    </a:cubicBezTo>
                    <a:cubicBezTo>
                      <a:pt x="406" y="1015"/>
                      <a:pt x="351" y="1070"/>
                      <a:pt x="277" y="1070"/>
                    </a:cubicBezTo>
                    <a:cubicBezTo>
                      <a:pt x="231" y="1079"/>
                      <a:pt x="185" y="1084"/>
                      <a:pt x="139" y="1084"/>
                    </a:cubicBezTo>
                    <a:cubicBezTo>
                      <a:pt x="93" y="1084"/>
                      <a:pt x="47" y="1079"/>
                      <a:pt x="1" y="1070"/>
                    </a:cubicBezTo>
                    <a:lnTo>
                      <a:pt x="1" y="1070"/>
                    </a:lnTo>
                    <a:cubicBezTo>
                      <a:pt x="74" y="1125"/>
                      <a:pt x="167" y="1162"/>
                      <a:pt x="277" y="1162"/>
                    </a:cubicBezTo>
                    <a:cubicBezTo>
                      <a:pt x="369" y="1162"/>
                      <a:pt x="499" y="1089"/>
                      <a:pt x="535" y="978"/>
                    </a:cubicBezTo>
                    <a:cubicBezTo>
                      <a:pt x="572" y="867"/>
                      <a:pt x="572" y="738"/>
                      <a:pt x="499" y="646"/>
                    </a:cubicBezTo>
                    <a:cubicBezTo>
                      <a:pt x="451" y="566"/>
                      <a:pt x="375" y="514"/>
                      <a:pt x="296" y="477"/>
                    </a:cubicBezTo>
                    <a:lnTo>
                      <a:pt x="296" y="477"/>
                    </a:lnTo>
                    <a:cubicBezTo>
                      <a:pt x="296" y="412"/>
                      <a:pt x="296" y="335"/>
                      <a:pt x="296" y="259"/>
                    </a:cubicBezTo>
                    <a:cubicBezTo>
                      <a:pt x="296" y="167"/>
                      <a:pt x="277" y="93"/>
                      <a:pt x="277" y="1"/>
                    </a:cubicBezTo>
                    <a:close/>
                  </a:path>
                </a:pathLst>
              </a:custGeom>
              <a:solidFill>
                <a:srgbClr val="FF6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434;p90"/>
              <p:cNvSpPr/>
              <p:nvPr/>
            </p:nvSpPr>
            <p:spPr>
              <a:xfrm>
                <a:off x="5288900" y="3969650"/>
                <a:ext cx="34600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829" extrusionOk="0">
                    <a:moveTo>
                      <a:pt x="56" y="1"/>
                    </a:moveTo>
                    <a:cubicBezTo>
                      <a:pt x="56" y="1"/>
                      <a:pt x="0" y="665"/>
                      <a:pt x="554" y="812"/>
                    </a:cubicBezTo>
                    <a:cubicBezTo>
                      <a:pt x="603" y="824"/>
                      <a:pt x="649" y="829"/>
                      <a:pt x="694" y="829"/>
                    </a:cubicBezTo>
                    <a:cubicBezTo>
                      <a:pt x="1154" y="829"/>
                      <a:pt x="1383" y="277"/>
                      <a:pt x="1383" y="27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435;p90"/>
              <p:cNvSpPr/>
              <p:nvPr/>
            </p:nvSpPr>
            <p:spPr>
              <a:xfrm>
                <a:off x="5229875" y="3893975"/>
                <a:ext cx="12950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226" extrusionOk="0">
                    <a:moveTo>
                      <a:pt x="44" y="0"/>
                    </a:moveTo>
                    <a:cubicBezTo>
                      <a:pt x="30" y="0"/>
                      <a:pt x="15" y="1"/>
                      <a:pt x="1" y="4"/>
                    </a:cubicBezTo>
                    <a:cubicBezTo>
                      <a:pt x="112" y="22"/>
                      <a:pt x="185" y="96"/>
                      <a:pt x="241" y="188"/>
                    </a:cubicBezTo>
                    <a:cubicBezTo>
                      <a:pt x="296" y="262"/>
                      <a:pt x="314" y="372"/>
                      <a:pt x="333" y="483"/>
                    </a:cubicBezTo>
                    <a:cubicBezTo>
                      <a:pt x="386" y="679"/>
                      <a:pt x="388" y="892"/>
                      <a:pt x="372" y="1089"/>
                    </a:cubicBezTo>
                    <a:lnTo>
                      <a:pt x="372" y="1089"/>
                    </a:lnTo>
                    <a:cubicBezTo>
                      <a:pt x="359" y="1101"/>
                      <a:pt x="346" y="1110"/>
                      <a:pt x="333" y="1110"/>
                    </a:cubicBezTo>
                    <a:cubicBezTo>
                      <a:pt x="333" y="1110"/>
                      <a:pt x="333" y="1110"/>
                      <a:pt x="314" y="1092"/>
                    </a:cubicBezTo>
                    <a:cubicBezTo>
                      <a:pt x="278" y="1055"/>
                      <a:pt x="259" y="999"/>
                      <a:pt x="241" y="926"/>
                    </a:cubicBezTo>
                    <a:cubicBezTo>
                      <a:pt x="204" y="797"/>
                      <a:pt x="167" y="668"/>
                      <a:pt x="148" y="538"/>
                    </a:cubicBezTo>
                    <a:lnTo>
                      <a:pt x="148" y="538"/>
                    </a:lnTo>
                    <a:cubicBezTo>
                      <a:pt x="130" y="668"/>
                      <a:pt x="148" y="815"/>
                      <a:pt x="167" y="944"/>
                    </a:cubicBezTo>
                    <a:cubicBezTo>
                      <a:pt x="167" y="1018"/>
                      <a:pt x="185" y="1092"/>
                      <a:pt x="222" y="1165"/>
                    </a:cubicBezTo>
                    <a:cubicBezTo>
                      <a:pt x="237" y="1196"/>
                      <a:pt x="277" y="1226"/>
                      <a:pt x="331" y="1226"/>
                    </a:cubicBezTo>
                    <a:cubicBezTo>
                      <a:pt x="343" y="1226"/>
                      <a:pt x="356" y="1224"/>
                      <a:pt x="370" y="1221"/>
                    </a:cubicBezTo>
                    <a:cubicBezTo>
                      <a:pt x="425" y="1221"/>
                      <a:pt x="444" y="1184"/>
                      <a:pt x="480" y="1147"/>
                    </a:cubicBezTo>
                    <a:cubicBezTo>
                      <a:pt x="499" y="1147"/>
                      <a:pt x="499" y="1129"/>
                      <a:pt x="499" y="1129"/>
                    </a:cubicBezTo>
                    <a:cubicBezTo>
                      <a:pt x="517" y="889"/>
                      <a:pt x="499" y="668"/>
                      <a:pt x="444" y="446"/>
                    </a:cubicBezTo>
                    <a:cubicBezTo>
                      <a:pt x="425" y="336"/>
                      <a:pt x="370" y="225"/>
                      <a:pt x="296" y="133"/>
                    </a:cubicBezTo>
                    <a:cubicBezTo>
                      <a:pt x="232" y="52"/>
                      <a:pt x="140" y="0"/>
                      <a:pt x="44" y="0"/>
                    </a:cubicBezTo>
                    <a:close/>
                  </a:path>
                </a:pathLst>
              </a:custGeom>
              <a:solidFill>
                <a:srgbClr val="FF6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436;p90"/>
              <p:cNvSpPr/>
              <p:nvPr/>
            </p:nvSpPr>
            <p:spPr>
              <a:xfrm>
                <a:off x="5227575" y="3912025"/>
                <a:ext cx="12025" cy="323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293" extrusionOk="0">
                    <a:moveTo>
                      <a:pt x="240" y="1"/>
                    </a:moveTo>
                    <a:cubicBezTo>
                      <a:pt x="75" y="1"/>
                      <a:pt x="19" y="167"/>
                      <a:pt x="1" y="222"/>
                    </a:cubicBezTo>
                    <a:cubicBezTo>
                      <a:pt x="1" y="276"/>
                      <a:pt x="197" y="1293"/>
                      <a:pt x="326" y="1293"/>
                    </a:cubicBezTo>
                    <a:cubicBezTo>
                      <a:pt x="328" y="1293"/>
                      <a:pt x="330" y="1292"/>
                      <a:pt x="333" y="1292"/>
                    </a:cubicBezTo>
                    <a:cubicBezTo>
                      <a:pt x="462" y="1273"/>
                      <a:pt x="204" y="572"/>
                      <a:pt x="277" y="554"/>
                    </a:cubicBezTo>
                    <a:cubicBezTo>
                      <a:pt x="351" y="536"/>
                      <a:pt x="462" y="462"/>
                      <a:pt x="480" y="314"/>
                    </a:cubicBezTo>
                    <a:cubicBezTo>
                      <a:pt x="480" y="222"/>
                      <a:pt x="425" y="130"/>
                      <a:pt x="388" y="75"/>
                    </a:cubicBezTo>
                    <a:cubicBezTo>
                      <a:pt x="351" y="38"/>
                      <a:pt x="296" y="1"/>
                      <a:pt x="2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437;p90"/>
              <p:cNvSpPr/>
              <p:nvPr/>
            </p:nvSpPr>
            <p:spPr>
              <a:xfrm>
                <a:off x="5084200" y="4036975"/>
                <a:ext cx="417250" cy="337000"/>
              </a:xfrm>
              <a:custGeom>
                <a:avLst/>
                <a:gdLst/>
                <a:ahLst/>
                <a:cxnLst/>
                <a:rect l="l" t="t" r="r" b="b"/>
                <a:pathLst>
                  <a:path w="16690" h="13480" extrusionOk="0">
                    <a:moveTo>
                      <a:pt x="11065" y="0"/>
                    </a:moveTo>
                    <a:cubicBezTo>
                      <a:pt x="11065" y="0"/>
                      <a:pt x="11065" y="0"/>
                      <a:pt x="11065" y="19"/>
                    </a:cubicBezTo>
                    <a:cubicBezTo>
                      <a:pt x="11047" y="37"/>
                      <a:pt x="10825" y="332"/>
                      <a:pt x="10438" y="664"/>
                    </a:cubicBezTo>
                    <a:cubicBezTo>
                      <a:pt x="9959" y="1070"/>
                      <a:pt x="9258" y="1494"/>
                      <a:pt x="8354" y="1494"/>
                    </a:cubicBezTo>
                    <a:cubicBezTo>
                      <a:pt x="7856" y="1494"/>
                      <a:pt x="7414" y="1365"/>
                      <a:pt x="7027" y="1180"/>
                    </a:cubicBezTo>
                    <a:cubicBezTo>
                      <a:pt x="6178" y="775"/>
                      <a:pt x="5680" y="92"/>
                      <a:pt x="5644" y="55"/>
                    </a:cubicBezTo>
                    <a:cubicBezTo>
                      <a:pt x="388" y="941"/>
                      <a:pt x="1" y="9589"/>
                      <a:pt x="683" y="11009"/>
                    </a:cubicBezTo>
                    <a:cubicBezTo>
                      <a:pt x="911" y="11476"/>
                      <a:pt x="1304" y="11632"/>
                      <a:pt x="1727" y="11632"/>
                    </a:cubicBezTo>
                    <a:cubicBezTo>
                      <a:pt x="2574" y="11632"/>
                      <a:pt x="3541" y="11009"/>
                      <a:pt x="3541" y="11009"/>
                    </a:cubicBezTo>
                    <a:lnTo>
                      <a:pt x="3541" y="11009"/>
                    </a:lnTo>
                    <a:lnTo>
                      <a:pt x="3080" y="13480"/>
                    </a:lnTo>
                    <a:lnTo>
                      <a:pt x="13186" y="13480"/>
                    </a:lnTo>
                    <a:lnTo>
                      <a:pt x="12872" y="10419"/>
                    </a:lnTo>
                    <a:lnTo>
                      <a:pt x="12872" y="10419"/>
                    </a:lnTo>
                    <a:cubicBezTo>
                      <a:pt x="12872" y="10419"/>
                      <a:pt x="14229" y="11015"/>
                      <a:pt x="15344" y="11015"/>
                    </a:cubicBezTo>
                    <a:cubicBezTo>
                      <a:pt x="15406" y="11015"/>
                      <a:pt x="15467" y="11013"/>
                      <a:pt x="15528" y="11009"/>
                    </a:cubicBezTo>
                    <a:cubicBezTo>
                      <a:pt x="16689" y="10935"/>
                      <a:pt x="16413" y="6159"/>
                      <a:pt x="15343" y="3375"/>
                    </a:cubicBezTo>
                    <a:cubicBezTo>
                      <a:pt x="14255" y="590"/>
                      <a:pt x="11065" y="0"/>
                      <a:pt x="11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438;p90"/>
              <p:cNvSpPr/>
              <p:nvPr/>
            </p:nvSpPr>
            <p:spPr>
              <a:xfrm>
                <a:off x="5225275" y="4027275"/>
                <a:ext cx="135550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2362" extrusionOk="0">
                    <a:moveTo>
                      <a:pt x="830" y="1"/>
                    </a:moveTo>
                    <a:lnTo>
                      <a:pt x="1" y="443"/>
                    </a:lnTo>
                    <a:cubicBezTo>
                      <a:pt x="1" y="443"/>
                      <a:pt x="757" y="2361"/>
                      <a:pt x="2711" y="2361"/>
                    </a:cubicBezTo>
                    <a:cubicBezTo>
                      <a:pt x="4666" y="2361"/>
                      <a:pt x="5422" y="388"/>
                      <a:pt x="5422" y="388"/>
                    </a:cubicBezTo>
                    <a:lnTo>
                      <a:pt x="4721" y="1"/>
                    </a:lnTo>
                    <a:cubicBezTo>
                      <a:pt x="4721" y="1"/>
                      <a:pt x="4223" y="1402"/>
                      <a:pt x="2748" y="1402"/>
                    </a:cubicBezTo>
                    <a:cubicBezTo>
                      <a:pt x="1273" y="1402"/>
                      <a:pt x="830" y="1"/>
                      <a:pt x="8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439;p90"/>
              <p:cNvSpPr/>
              <p:nvPr/>
            </p:nvSpPr>
            <p:spPr>
              <a:xfrm>
                <a:off x="5264450" y="4123175"/>
                <a:ext cx="63650" cy="11020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4408" extrusionOk="0">
                    <a:moveTo>
                      <a:pt x="185" y="0"/>
                    </a:moveTo>
                    <a:cubicBezTo>
                      <a:pt x="130" y="0"/>
                      <a:pt x="75" y="74"/>
                      <a:pt x="75" y="148"/>
                    </a:cubicBezTo>
                    <a:lnTo>
                      <a:pt x="1" y="4242"/>
                    </a:lnTo>
                    <a:cubicBezTo>
                      <a:pt x="1" y="4334"/>
                      <a:pt x="56" y="4408"/>
                      <a:pt x="130" y="4408"/>
                    </a:cubicBezTo>
                    <a:lnTo>
                      <a:pt x="2140" y="4408"/>
                    </a:lnTo>
                    <a:cubicBezTo>
                      <a:pt x="2214" y="4408"/>
                      <a:pt x="2269" y="4352"/>
                      <a:pt x="2269" y="4260"/>
                    </a:cubicBezTo>
                    <a:lnTo>
                      <a:pt x="2546" y="166"/>
                    </a:lnTo>
                    <a:cubicBezTo>
                      <a:pt x="2546" y="74"/>
                      <a:pt x="2490" y="0"/>
                      <a:pt x="2417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440;p90"/>
              <p:cNvSpPr/>
              <p:nvPr/>
            </p:nvSpPr>
            <p:spPr>
              <a:xfrm>
                <a:off x="5264450" y="4172225"/>
                <a:ext cx="89000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3221" extrusionOk="0">
                    <a:moveTo>
                      <a:pt x="1188" y="0"/>
                    </a:moveTo>
                    <a:cubicBezTo>
                      <a:pt x="1089" y="0"/>
                      <a:pt x="1022" y="53"/>
                      <a:pt x="978" y="141"/>
                    </a:cubicBezTo>
                    <a:cubicBezTo>
                      <a:pt x="923" y="251"/>
                      <a:pt x="923" y="399"/>
                      <a:pt x="1218" y="509"/>
                    </a:cubicBezTo>
                    <a:lnTo>
                      <a:pt x="1771" y="675"/>
                    </a:lnTo>
                    <a:cubicBezTo>
                      <a:pt x="1956" y="731"/>
                      <a:pt x="2103" y="860"/>
                      <a:pt x="2177" y="1044"/>
                    </a:cubicBezTo>
                    <a:lnTo>
                      <a:pt x="2324" y="1376"/>
                    </a:lnTo>
                    <a:lnTo>
                      <a:pt x="2324" y="1376"/>
                    </a:lnTo>
                    <a:lnTo>
                      <a:pt x="1052" y="1118"/>
                    </a:lnTo>
                    <a:cubicBezTo>
                      <a:pt x="997" y="1118"/>
                      <a:pt x="941" y="1099"/>
                      <a:pt x="886" y="1081"/>
                    </a:cubicBezTo>
                    <a:lnTo>
                      <a:pt x="278" y="934"/>
                    </a:lnTo>
                    <a:cubicBezTo>
                      <a:pt x="258" y="927"/>
                      <a:pt x="238" y="924"/>
                      <a:pt x="219" y="924"/>
                    </a:cubicBezTo>
                    <a:cubicBezTo>
                      <a:pt x="130" y="924"/>
                      <a:pt x="50" y="990"/>
                      <a:pt x="19" y="1081"/>
                    </a:cubicBezTo>
                    <a:cubicBezTo>
                      <a:pt x="1" y="1192"/>
                      <a:pt x="56" y="1302"/>
                      <a:pt x="167" y="1321"/>
                    </a:cubicBezTo>
                    <a:lnTo>
                      <a:pt x="1034" y="1634"/>
                    </a:lnTo>
                    <a:cubicBezTo>
                      <a:pt x="1089" y="1653"/>
                      <a:pt x="1144" y="1671"/>
                      <a:pt x="1200" y="1690"/>
                    </a:cubicBezTo>
                    <a:lnTo>
                      <a:pt x="2103" y="1948"/>
                    </a:lnTo>
                    <a:lnTo>
                      <a:pt x="2103" y="1948"/>
                    </a:lnTo>
                    <a:lnTo>
                      <a:pt x="1236" y="1837"/>
                    </a:lnTo>
                    <a:cubicBezTo>
                      <a:pt x="1107" y="1819"/>
                      <a:pt x="978" y="1782"/>
                      <a:pt x="868" y="1745"/>
                    </a:cubicBezTo>
                    <a:lnTo>
                      <a:pt x="259" y="1524"/>
                    </a:lnTo>
                    <a:cubicBezTo>
                      <a:pt x="236" y="1516"/>
                      <a:pt x="213" y="1512"/>
                      <a:pt x="191" y="1512"/>
                    </a:cubicBezTo>
                    <a:cubicBezTo>
                      <a:pt x="106" y="1512"/>
                      <a:pt x="34" y="1565"/>
                      <a:pt x="19" y="1653"/>
                    </a:cubicBezTo>
                    <a:cubicBezTo>
                      <a:pt x="1" y="1745"/>
                      <a:pt x="38" y="1837"/>
                      <a:pt x="130" y="1874"/>
                    </a:cubicBezTo>
                    <a:lnTo>
                      <a:pt x="683" y="2095"/>
                    </a:lnTo>
                    <a:cubicBezTo>
                      <a:pt x="849" y="2169"/>
                      <a:pt x="1015" y="2224"/>
                      <a:pt x="1181" y="2261"/>
                    </a:cubicBezTo>
                    <a:lnTo>
                      <a:pt x="1697" y="2409"/>
                    </a:lnTo>
                    <a:lnTo>
                      <a:pt x="591" y="2409"/>
                    </a:lnTo>
                    <a:lnTo>
                      <a:pt x="1624" y="2943"/>
                    </a:lnTo>
                    <a:cubicBezTo>
                      <a:pt x="1974" y="3128"/>
                      <a:pt x="2380" y="3220"/>
                      <a:pt x="2785" y="3220"/>
                    </a:cubicBezTo>
                    <a:lnTo>
                      <a:pt x="3560" y="1911"/>
                    </a:lnTo>
                    <a:lnTo>
                      <a:pt x="3228" y="1265"/>
                    </a:lnTo>
                    <a:cubicBezTo>
                      <a:pt x="3154" y="1099"/>
                      <a:pt x="3062" y="952"/>
                      <a:pt x="2933" y="823"/>
                    </a:cubicBezTo>
                    <a:lnTo>
                      <a:pt x="2804" y="675"/>
                    </a:lnTo>
                    <a:cubicBezTo>
                      <a:pt x="2619" y="454"/>
                      <a:pt x="2380" y="325"/>
                      <a:pt x="2122" y="251"/>
                    </a:cubicBezTo>
                    <a:lnTo>
                      <a:pt x="1273" y="12"/>
                    </a:lnTo>
                    <a:cubicBezTo>
                      <a:pt x="1243" y="4"/>
                      <a:pt x="1214" y="0"/>
                      <a:pt x="1188" y="0"/>
                    </a:cubicBezTo>
                    <a:close/>
                  </a:path>
                </a:pathLst>
              </a:custGeom>
              <a:solidFill>
                <a:srgbClr val="FF9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441;p90"/>
              <p:cNvSpPr/>
              <p:nvPr/>
            </p:nvSpPr>
            <p:spPr>
              <a:xfrm>
                <a:off x="5230800" y="4161550"/>
                <a:ext cx="821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724" extrusionOk="0">
                    <a:moveTo>
                      <a:pt x="2283" y="1"/>
                    </a:moveTo>
                    <a:cubicBezTo>
                      <a:pt x="2253" y="1"/>
                      <a:pt x="2223" y="5"/>
                      <a:pt x="2195" y="14"/>
                    </a:cubicBezTo>
                    <a:lnTo>
                      <a:pt x="1513" y="328"/>
                    </a:lnTo>
                    <a:cubicBezTo>
                      <a:pt x="1255" y="457"/>
                      <a:pt x="1015" y="623"/>
                      <a:pt x="831" y="844"/>
                    </a:cubicBezTo>
                    <a:lnTo>
                      <a:pt x="812" y="863"/>
                    </a:lnTo>
                    <a:cubicBezTo>
                      <a:pt x="702" y="992"/>
                      <a:pt x="628" y="1139"/>
                      <a:pt x="591" y="1305"/>
                    </a:cubicBezTo>
                    <a:lnTo>
                      <a:pt x="499" y="1766"/>
                    </a:lnTo>
                    <a:lnTo>
                      <a:pt x="1" y="2283"/>
                    </a:lnTo>
                    <a:lnTo>
                      <a:pt x="683" y="3721"/>
                    </a:lnTo>
                    <a:cubicBezTo>
                      <a:pt x="700" y="3722"/>
                      <a:pt x="717" y="3723"/>
                      <a:pt x="734" y="3723"/>
                    </a:cubicBezTo>
                    <a:cubicBezTo>
                      <a:pt x="1142" y="3723"/>
                      <a:pt x="1553" y="3309"/>
                      <a:pt x="1642" y="3149"/>
                    </a:cubicBezTo>
                    <a:cubicBezTo>
                      <a:pt x="1734" y="3002"/>
                      <a:pt x="1863" y="2891"/>
                      <a:pt x="2011" y="2799"/>
                    </a:cubicBezTo>
                    <a:lnTo>
                      <a:pt x="2472" y="2522"/>
                    </a:lnTo>
                    <a:lnTo>
                      <a:pt x="3099" y="2135"/>
                    </a:lnTo>
                    <a:cubicBezTo>
                      <a:pt x="3191" y="2080"/>
                      <a:pt x="3209" y="1969"/>
                      <a:pt x="3154" y="1877"/>
                    </a:cubicBezTo>
                    <a:cubicBezTo>
                      <a:pt x="3117" y="1828"/>
                      <a:pt x="3064" y="1803"/>
                      <a:pt x="3005" y="1803"/>
                    </a:cubicBezTo>
                    <a:cubicBezTo>
                      <a:pt x="2976" y="1803"/>
                      <a:pt x="2945" y="1809"/>
                      <a:pt x="2914" y="1822"/>
                    </a:cubicBezTo>
                    <a:lnTo>
                      <a:pt x="2343" y="2153"/>
                    </a:lnTo>
                    <a:lnTo>
                      <a:pt x="1587" y="2448"/>
                    </a:lnTo>
                    <a:lnTo>
                      <a:pt x="1587" y="2448"/>
                    </a:lnTo>
                    <a:lnTo>
                      <a:pt x="2472" y="1858"/>
                    </a:lnTo>
                    <a:lnTo>
                      <a:pt x="3191" y="1287"/>
                    </a:lnTo>
                    <a:cubicBezTo>
                      <a:pt x="3265" y="1231"/>
                      <a:pt x="3283" y="1121"/>
                      <a:pt x="3228" y="1047"/>
                    </a:cubicBezTo>
                    <a:cubicBezTo>
                      <a:pt x="3190" y="984"/>
                      <a:pt x="3127" y="947"/>
                      <a:pt x="3062" y="947"/>
                    </a:cubicBezTo>
                    <a:cubicBezTo>
                      <a:pt x="3031" y="947"/>
                      <a:pt x="2999" y="956"/>
                      <a:pt x="2970" y="973"/>
                    </a:cubicBezTo>
                    <a:lnTo>
                      <a:pt x="2398" y="1324"/>
                    </a:lnTo>
                    <a:lnTo>
                      <a:pt x="1310" y="1969"/>
                    </a:lnTo>
                    <a:lnTo>
                      <a:pt x="1863" y="1434"/>
                    </a:lnTo>
                    <a:lnTo>
                      <a:pt x="2804" y="789"/>
                    </a:lnTo>
                    <a:cubicBezTo>
                      <a:pt x="2896" y="715"/>
                      <a:pt x="2914" y="586"/>
                      <a:pt x="2859" y="494"/>
                    </a:cubicBezTo>
                    <a:cubicBezTo>
                      <a:pt x="2808" y="417"/>
                      <a:pt x="2731" y="376"/>
                      <a:pt x="2658" y="376"/>
                    </a:cubicBezTo>
                    <a:cubicBezTo>
                      <a:pt x="2625" y="376"/>
                      <a:pt x="2593" y="384"/>
                      <a:pt x="2564" y="402"/>
                    </a:cubicBezTo>
                    <a:lnTo>
                      <a:pt x="1605" y="955"/>
                    </a:lnTo>
                    <a:lnTo>
                      <a:pt x="1033" y="1397"/>
                    </a:lnTo>
                    <a:lnTo>
                      <a:pt x="1476" y="992"/>
                    </a:lnTo>
                    <a:lnTo>
                      <a:pt x="2417" y="439"/>
                    </a:lnTo>
                    <a:cubicBezTo>
                      <a:pt x="2527" y="383"/>
                      <a:pt x="2564" y="236"/>
                      <a:pt x="2509" y="125"/>
                    </a:cubicBezTo>
                    <a:cubicBezTo>
                      <a:pt x="2467" y="42"/>
                      <a:pt x="2374" y="1"/>
                      <a:pt x="2283" y="1"/>
                    </a:cubicBez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442;p90"/>
              <p:cNvSpPr/>
              <p:nvPr/>
            </p:nvSpPr>
            <p:spPr>
              <a:xfrm>
                <a:off x="5325325" y="4200150"/>
                <a:ext cx="35500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2528" extrusionOk="0">
                    <a:moveTo>
                      <a:pt x="811" y="1"/>
                    </a:moveTo>
                    <a:cubicBezTo>
                      <a:pt x="811" y="1"/>
                      <a:pt x="701" y="1218"/>
                      <a:pt x="0" y="2066"/>
                    </a:cubicBezTo>
                    <a:lnTo>
                      <a:pt x="498" y="2527"/>
                    </a:lnTo>
                    <a:cubicBezTo>
                      <a:pt x="1309" y="1531"/>
                      <a:pt x="1420" y="130"/>
                      <a:pt x="1420" y="130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443;p90"/>
              <p:cNvSpPr/>
              <p:nvPr/>
            </p:nvSpPr>
            <p:spPr>
              <a:xfrm>
                <a:off x="5340525" y="4259625"/>
                <a:ext cx="6550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1513" extrusionOk="0">
                    <a:moveTo>
                      <a:pt x="1" y="1"/>
                    </a:moveTo>
                    <a:cubicBezTo>
                      <a:pt x="167" y="204"/>
                      <a:pt x="369" y="369"/>
                      <a:pt x="572" y="535"/>
                    </a:cubicBezTo>
                    <a:cubicBezTo>
                      <a:pt x="757" y="683"/>
                      <a:pt x="978" y="830"/>
                      <a:pt x="1199" y="960"/>
                    </a:cubicBezTo>
                    <a:cubicBezTo>
                      <a:pt x="1421" y="1089"/>
                      <a:pt x="1660" y="1199"/>
                      <a:pt x="1882" y="1291"/>
                    </a:cubicBezTo>
                    <a:cubicBezTo>
                      <a:pt x="2121" y="1384"/>
                      <a:pt x="2379" y="1476"/>
                      <a:pt x="2619" y="1513"/>
                    </a:cubicBezTo>
                    <a:cubicBezTo>
                      <a:pt x="2379" y="1421"/>
                      <a:pt x="2158" y="1310"/>
                      <a:pt x="1937" y="1199"/>
                    </a:cubicBezTo>
                    <a:cubicBezTo>
                      <a:pt x="1697" y="1089"/>
                      <a:pt x="1476" y="978"/>
                      <a:pt x="1273" y="849"/>
                    </a:cubicBezTo>
                    <a:cubicBezTo>
                      <a:pt x="830" y="609"/>
                      <a:pt x="425" y="31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444;p90"/>
              <p:cNvSpPr/>
              <p:nvPr/>
            </p:nvSpPr>
            <p:spPr>
              <a:xfrm>
                <a:off x="5359900" y="4208000"/>
                <a:ext cx="8990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5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0" y="148"/>
                      <a:pt x="1180" y="240"/>
                      <a:pt x="1789" y="332"/>
                    </a:cubicBezTo>
                    <a:cubicBezTo>
                      <a:pt x="2397" y="406"/>
                      <a:pt x="2987" y="498"/>
                      <a:pt x="3596" y="535"/>
                    </a:cubicBezTo>
                    <a:cubicBezTo>
                      <a:pt x="3006" y="388"/>
                      <a:pt x="2416" y="295"/>
                      <a:pt x="1807" y="203"/>
                    </a:cubicBezTo>
                    <a:cubicBezTo>
                      <a:pt x="1199" y="129"/>
                      <a:pt x="609" y="3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445;p90"/>
              <p:cNvSpPr/>
              <p:nvPr/>
            </p:nvSpPr>
            <p:spPr>
              <a:xfrm>
                <a:off x="5400450" y="4146675"/>
                <a:ext cx="647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730" extrusionOk="0">
                    <a:moveTo>
                      <a:pt x="1" y="1"/>
                    </a:moveTo>
                    <a:lnTo>
                      <a:pt x="130" y="2730"/>
                    </a:lnTo>
                    <a:lnTo>
                      <a:pt x="259" y="27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446;p90"/>
              <p:cNvSpPr/>
              <p:nvPr/>
            </p:nvSpPr>
            <p:spPr>
              <a:xfrm>
                <a:off x="5227125" y="4200150"/>
                <a:ext cx="38750" cy="65950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2638" extrusionOk="0">
                    <a:moveTo>
                      <a:pt x="664" y="1"/>
                    </a:moveTo>
                    <a:lnTo>
                      <a:pt x="0" y="148"/>
                    </a:lnTo>
                    <a:cubicBezTo>
                      <a:pt x="0" y="148"/>
                      <a:pt x="129" y="1587"/>
                      <a:pt x="1015" y="2638"/>
                    </a:cubicBezTo>
                    <a:lnTo>
                      <a:pt x="1549" y="2158"/>
                    </a:lnTo>
                    <a:cubicBezTo>
                      <a:pt x="793" y="1273"/>
                      <a:pt x="664" y="1"/>
                      <a:pt x="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447;p90"/>
              <p:cNvSpPr/>
              <p:nvPr/>
            </p:nvSpPr>
            <p:spPr>
              <a:xfrm>
                <a:off x="5172725" y="4263325"/>
                <a:ext cx="77475" cy="48875"/>
              </a:xfrm>
              <a:custGeom>
                <a:avLst/>
                <a:gdLst/>
                <a:ahLst/>
                <a:cxnLst/>
                <a:rect l="l" t="t" r="r" b="b"/>
                <a:pathLst>
                  <a:path w="3099" h="1955" extrusionOk="0">
                    <a:moveTo>
                      <a:pt x="3098" y="0"/>
                    </a:moveTo>
                    <a:cubicBezTo>
                      <a:pt x="2600" y="369"/>
                      <a:pt x="2103" y="719"/>
                      <a:pt x="1586" y="1051"/>
                    </a:cubicBezTo>
                    <a:cubicBezTo>
                      <a:pt x="1347" y="1217"/>
                      <a:pt x="1070" y="1365"/>
                      <a:pt x="812" y="1531"/>
                    </a:cubicBezTo>
                    <a:cubicBezTo>
                      <a:pt x="535" y="1678"/>
                      <a:pt x="277" y="1807"/>
                      <a:pt x="0" y="1955"/>
                    </a:cubicBezTo>
                    <a:cubicBezTo>
                      <a:pt x="590" y="1770"/>
                      <a:pt x="1144" y="1494"/>
                      <a:pt x="1660" y="1162"/>
                    </a:cubicBezTo>
                    <a:cubicBezTo>
                      <a:pt x="2176" y="812"/>
                      <a:pt x="2674" y="443"/>
                      <a:pt x="30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448;p90"/>
              <p:cNvSpPr/>
              <p:nvPr/>
            </p:nvSpPr>
            <p:spPr>
              <a:xfrm>
                <a:off x="5136775" y="4208000"/>
                <a:ext cx="9082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1458" extrusionOk="0">
                    <a:moveTo>
                      <a:pt x="3633" y="0"/>
                    </a:moveTo>
                    <a:cubicBezTo>
                      <a:pt x="3043" y="277"/>
                      <a:pt x="2453" y="554"/>
                      <a:pt x="1844" y="793"/>
                    </a:cubicBezTo>
                    <a:cubicBezTo>
                      <a:pt x="1236" y="1051"/>
                      <a:pt x="627" y="1273"/>
                      <a:pt x="0" y="1457"/>
                    </a:cubicBezTo>
                    <a:cubicBezTo>
                      <a:pt x="664" y="1365"/>
                      <a:pt x="1291" y="1162"/>
                      <a:pt x="1899" y="904"/>
                    </a:cubicBezTo>
                    <a:cubicBezTo>
                      <a:pt x="2489" y="646"/>
                      <a:pt x="3098" y="369"/>
                      <a:pt x="36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449;p90"/>
              <p:cNvSpPr/>
              <p:nvPr/>
            </p:nvSpPr>
            <p:spPr>
              <a:xfrm>
                <a:off x="5183775" y="4154525"/>
                <a:ext cx="120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970" extrusionOk="0">
                    <a:moveTo>
                      <a:pt x="480" y="0"/>
                    </a:moveTo>
                    <a:lnTo>
                      <a:pt x="1" y="2951"/>
                    </a:lnTo>
                    <a:lnTo>
                      <a:pt x="130" y="2969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004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" name="Google Shape;4450;p90"/>
            <p:cNvSpPr/>
            <p:nvPr/>
          </p:nvSpPr>
          <p:spPr>
            <a:xfrm rot="637017">
              <a:off x="1935341" y="2468358"/>
              <a:ext cx="51592" cy="49089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451;p90"/>
            <p:cNvSpPr/>
            <p:nvPr/>
          </p:nvSpPr>
          <p:spPr>
            <a:xfrm rot="637017">
              <a:off x="2286006" y="2478833"/>
              <a:ext cx="51592" cy="49089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827525" y="53475"/>
            <a:ext cx="7711638" cy="7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</a:rPr>
              <a:t>Data Understanding and Exploration</a:t>
            </a:r>
            <a:r>
              <a:rPr lang="en-US" dirty="0">
                <a:latin typeface="Dosis"/>
                <a:ea typeface="Dosis"/>
                <a:cs typeface="Dosis"/>
                <a:sym typeface="Dosis"/>
              </a:rPr>
              <a:t/>
            </a:r>
            <a:br>
              <a:rPr lang="en-US" dirty="0">
                <a:latin typeface="Dosis"/>
                <a:ea typeface="Dosis"/>
                <a:cs typeface="Dosis"/>
                <a:sym typeface="Dosis"/>
              </a:rPr>
            </a:br>
            <a:endParaRPr dirty="0"/>
          </a:p>
        </p:txBody>
      </p:sp>
      <p:sp>
        <p:nvSpPr>
          <p:cNvPr id="3824" name="Google Shape;3824;p67"/>
          <p:cNvSpPr txBox="1">
            <a:spLocks noGrp="1"/>
          </p:cNvSpPr>
          <p:nvPr>
            <p:ph type="subTitle" idx="1"/>
          </p:nvPr>
        </p:nvSpPr>
        <p:spPr>
          <a:xfrm>
            <a:off x="265550" y="953326"/>
            <a:ext cx="5106000" cy="292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Dataset Overview</a:t>
            </a:r>
            <a:r>
              <a:rPr lang="en-US" dirty="0" smtClean="0"/>
              <a:t>: The </a:t>
            </a:r>
            <a:r>
              <a:rPr lang="en-US" dirty="0"/>
              <a:t>dataset contains a reorganized version of data sourced from the London Data Store,</a:t>
            </a:r>
          </a:p>
          <a:p>
            <a:pPr marL="0" lvl="0" indent="0"/>
            <a:r>
              <a:rPr lang="en-US" dirty="0"/>
              <a:t>showcasing energy consumption measurements for 5,567 </a:t>
            </a:r>
            <a:r>
              <a:rPr lang="en-US" dirty="0" smtClean="0"/>
              <a:t>London. The </a:t>
            </a:r>
            <a:r>
              <a:rPr lang="en-US" dirty="0"/>
              <a:t>data specifically relates to electricity consumption recorded by smart meters</a:t>
            </a:r>
            <a:r>
              <a:rPr lang="en-US" dirty="0" smtClean="0"/>
              <a:t>.</a:t>
            </a:r>
          </a:p>
          <a:p>
            <a:pPr marL="0" lvl="0" indent="0"/>
            <a:endParaRPr lang="en-US" dirty="0"/>
          </a:p>
          <a:p>
            <a:pPr marL="0" lvl="0" indent="0"/>
            <a:endParaRPr lang="en-US" dirty="0" smtClean="0"/>
          </a:p>
          <a:p>
            <a:pPr marL="0" lvl="0" indent="0"/>
            <a:r>
              <a:rPr lang="en-US" dirty="0" smtClean="0"/>
              <a:t>Data </a:t>
            </a:r>
            <a:r>
              <a:rPr lang="en-US" dirty="0"/>
              <a:t>collection duration:</a:t>
            </a:r>
            <a:br>
              <a:rPr lang="en-US" dirty="0"/>
            </a:br>
            <a:r>
              <a:rPr lang="en-US" dirty="0"/>
              <a:t>from November 2011 to February</a:t>
            </a:r>
          </a:p>
          <a:p>
            <a:pPr marL="0" lvl="0" indent="0"/>
            <a:r>
              <a:rPr lang="en-US" dirty="0"/>
              <a:t>2014.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827525" y="53475"/>
            <a:ext cx="7711638" cy="7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</a:rPr>
              <a:t>Data Understanding and Exploration</a:t>
            </a:r>
            <a:r>
              <a:rPr lang="en-US" dirty="0">
                <a:latin typeface="Dosis"/>
                <a:ea typeface="Dosis"/>
                <a:cs typeface="Dosis"/>
                <a:sym typeface="Dosis"/>
              </a:rPr>
              <a:t/>
            </a:r>
            <a:br>
              <a:rPr lang="en-US" dirty="0">
                <a:latin typeface="Dosis"/>
                <a:ea typeface="Dosis"/>
                <a:cs typeface="Dosis"/>
                <a:sym typeface="Dosis"/>
              </a:rPr>
            </a:br>
            <a:endParaRPr dirty="0"/>
          </a:p>
        </p:txBody>
      </p:sp>
      <p:sp>
        <p:nvSpPr>
          <p:cNvPr id="3824" name="Google Shape;3824;p67"/>
          <p:cNvSpPr txBox="1">
            <a:spLocks noGrp="1"/>
          </p:cNvSpPr>
          <p:nvPr>
            <p:ph type="subTitle" idx="1"/>
          </p:nvPr>
        </p:nvSpPr>
        <p:spPr>
          <a:xfrm>
            <a:off x="265549" y="953326"/>
            <a:ext cx="8030725" cy="292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data contains multiple datasets</a:t>
            </a:r>
            <a:r>
              <a:rPr lang="en-US" dirty="0" smtClean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informations_households.csv: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halfhourly_dataset.zip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daily_dataset.zip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acorn_details.csv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weather_daily_darksky.csv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weather_hourly_darksky.csv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7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827525" y="53475"/>
            <a:ext cx="7711638" cy="7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</a:rPr>
              <a:t>Data Understanding and Exploration</a:t>
            </a:r>
            <a:r>
              <a:rPr lang="en-US" dirty="0">
                <a:latin typeface="Dosis"/>
                <a:ea typeface="Dosis"/>
                <a:cs typeface="Dosis"/>
                <a:sym typeface="Dosis"/>
              </a:rPr>
              <a:t/>
            </a:r>
            <a:br>
              <a:rPr lang="en-US" dirty="0">
                <a:latin typeface="Dosis"/>
                <a:ea typeface="Dosis"/>
                <a:cs typeface="Dosis"/>
                <a:sym typeface="Dosis"/>
              </a:rPr>
            </a:br>
            <a:endParaRPr dirty="0"/>
          </a:p>
        </p:txBody>
      </p:sp>
      <p:sp>
        <p:nvSpPr>
          <p:cNvPr id="3824" name="Google Shape;3824;p67"/>
          <p:cNvSpPr txBox="1">
            <a:spLocks noGrp="1"/>
          </p:cNvSpPr>
          <p:nvPr>
            <p:ph type="subTitle" idx="1"/>
          </p:nvPr>
        </p:nvSpPr>
        <p:spPr>
          <a:xfrm>
            <a:off x="265549" y="953326"/>
            <a:ext cx="8030725" cy="1061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informations_households.csv</a:t>
            </a:r>
            <a:r>
              <a:rPr lang="en-US" dirty="0" smtClean="0"/>
              <a:t>:</a:t>
            </a:r>
          </a:p>
          <a:p>
            <a:pPr marL="0" lvl="0" indent="0"/>
            <a:r>
              <a:rPr lang="en-US" dirty="0" smtClean="0"/>
              <a:t>contains </a:t>
            </a:r>
            <a:r>
              <a:rPr lang="en-US" dirty="0"/>
              <a:t>detailed information about the households in</a:t>
            </a:r>
          </a:p>
          <a:p>
            <a:pPr marL="0" lvl="0" indent="0"/>
            <a:r>
              <a:rPr lang="en-US" dirty="0"/>
              <a:t>the panel, such as their ACORN group and tariff </a:t>
            </a:r>
            <a:r>
              <a:rPr lang="en-US" dirty="0" smtClean="0"/>
              <a:t>type. </a:t>
            </a:r>
            <a:r>
              <a:rPr lang="en-US" dirty="0"/>
              <a:t>It also specifies which </a:t>
            </a:r>
            <a:r>
              <a:rPr lang="en-US" dirty="0" smtClean="0"/>
              <a:t>block.csv. file it belongs to.</a:t>
            </a:r>
          </a:p>
          <a:p>
            <a:pPr marL="0" lvl="0" indent="0"/>
            <a:r>
              <a:rPr lang="en-US" dirty="0"/>
              <a:t>Rows: </a:t>
            </a:r>
            <a:r>
              <a:rPr lang="en-US" dirty="0" smtClean="0"/>
              <a:t>5,567 rows</a:t>
            </a:r>
          </a:p>
          <a:p>
            <a:pPr marL="0" lvl="0" indent="0"/>
            <a:r>
              <a:rPr lang="en-US" dirty="0"/>
              <a:t>Columns: </a:t>
            </a:r>
            <a:r>
              <a:rPr lang="en-US" dirty="0" smtClean="0"/>
              <a:t>5 </a:t>
            </a:r>
            <a:r>
              <a:rPr lang="en-US" dirty="0"/>
              <a:t>columns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445" y="2014465"/>
            <a:ext cx="2998513" cy="29749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566" y="1934158"/>
            <a:ext cx="2713547" cy="3135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7" y="3559625"/>
            <a:ext cx="3022027" cy="158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5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827525" y="53475"/>
            <a:ext cx="7711638" cy="7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</a:rPr>
              <a:t>Data Understanding and Exploration</a:t>
            </a:r>
            <a:r>
              <a:rPr lang="en-US" dirty="0">
                <a:latin typeface="Dosis"/>
                <a:ea typeface="Dosis"/>
                <a:cs typeface="Dosis"/>
                <a:sym typeface="Dosis"/>
              </a:rPr>
              <a:t/>
            </a:r>
            <a:br>
              <a:rPr lang="en-US" dirty="0">
                <a:latin typeface="Dosis"/>
                <a:ea typeface="Dosis"/>
                <a:cs typeface="Dosis"/>
                <a:sym typeface="Dosis"/>
              </a:rPr>
            </a:br>
            <a:endParaRPr dirty="0"/>
          </a:p>
        </p:txBody>
      </p:sp>
      <p:sp>
        <p:nvSpPr>
          <p:cNvPr id="3824" name="Google Shape;3824;p67"/>
          <p:cNvSpPr txBox="1">
            <a:spLocks noGrp="1"/>
          </p:cNvSpPr>
          <p:nvPr>
            <p:ph type="subTitle" idx="1"/>
          </p:nvPr>
        </p:nvSpPr>
        <p:spPr>
          <a:xfrm>
            <a:off x="265549" y="953326"/>
            <a:ext cx="8030725" cy="1061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weather_daily_darksky.csv:</a:t>
            </a:r>
          </a:p>
          <a:p>
            <a:pPr marL="0" lvl="0" indent="0"/>
            <a:r>
              <a:rPr lang="en-US" dirty="0"/>
              <a:t>Contains daily weather data obtained from the Dark Sky API.</a:t>
            </a:r>
          </a:p>
          <a:p>
            <a:pPr marL="0" lvl="0" indent="0"/>
            <a:r>
              <a:rPr lang="en-US" dirty="0"/>
              <a:t>Additional information on the parameters is available in the API documentation.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753" y="2014464"/>
            <a:ext cx="3105247" cy="3129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825" y="2014466"/>
            <a:ext cx="3041928" cy="3129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663" y="2014465"/>
            <a:ext cx="1506162" cy="1556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70968"/>
            <a:ext cx="1534737" cy="15527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0663" y="3558092"/>
            <a:ext cx="1550236" cy="15656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014465"/>
            <a:ext cx="1490663" cy="157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827525" y="53475"/>
            <a:ext cx="7711638" cy="7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</a:rPr>
              <a:t>Data Understanding and Exploration</a:t>
            </a:r>
            <a:r>
              <a:rPr lang="en-US" dirty="0">
                <a:latin typeface="Dosis"/>
                <a:ea typeface="Dosis"/>
                <a:cs typeface="Dosis"/>
                <a:sym typeface="Dosis"/>
              </a:rPr>
              <a:t/>
            </a:r>
            <a:br>
              <a:rPr lang="en-US" dirty="0">
                <a:latin typeface="Dosis"/>
                <a:ea typeface="Dosis"/>
                <a:cs typeface="Dosis"/>
                <a:sym typeface="Dosis"/>
              </a:rPr>
            </a:br>
            <a:endParaRPr dirty="0"/>
          </a:p>
        </p:txBody>
      </p:sp>
      <p:sp>
        <p:nvSpPr>
          <p:cNvPr id="3824" name="Google Shape;3824;p67"/>
          <p:cNvSpPr txBox="1">
            <a:spLocks noGrp="1"/>
          </p:cNvSpPr>
          <p:nvPr>
            <p:ph type="subTitle" idx="1"/>
          </p:nvPr>
        </p:nvSpPr>
        <p:spPr>
          <a:xfrm>
            <a:off x="265549" y="953325"/>
            <a:ext cx="8678861" cy="3354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Merging data:</a:t>
            </a:r>
          </a:p>
          <a:p>
            <a:pPr marL="0" lvl="0" indent="0"/>
            <a:r>
              <a:rPr lang="en-US" dirty="0"/>
              <a:t>The target variable of this project is the total energy consumption in London daily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We combined all block data in </a:t>
            </a:r>
            <a:r>
              <a:rPr lang="en-US" dirty="0" err="1"/>
              <a:t>daily_dataset</a:t>
            </a:r>
            <a:r>
              <a:rPr lang="en-US" dirty="0"/>
              <a:t> (that has daily consumption for </a:t>
            </a:r>
            <a:r>
              <a:rPr lang="en-US" dirty="0" smtClean="0"/>
              <a:t>each house 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found the total energy consumption daily by summing all consumptions in </a:t>
            </a:r>
            <a:r>
              <a:rPr lang="en-US" dirty="0" smtClean="0"/>
              <a:t>a single day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cannot consider the acorn detail now since it was related to each house </a:t>
            </a:r>
            <a:r>
              <a:rPr lang="en-US" dirty="0" smtClean="0"/>
              <a:t>and block</a:t>
            </a:r>
            <a:r>
              <a:rPr lang="en-US" dirty="0"/>
              <a:t>. Therefore, we will consider </a:t>
            </a:r>
            <a:r>
              <a:rPr lang="en-US" dirty="0" err="1"/>
              <a:t>weather_daily_darksky</a:t>
            </a:r>
            <a:r>
              <a:rPr lang="en-US" dirty="0"/>
              <a:t> dataset </a:t>
            </a:r>
            <a:r>
              <a:rPr lang="en-US" dirty="0" smtClean="0"/>
              <a:t>and </a:t>
            </a:r>
            <a:r>
              <a:rPr lang="en-US" dirty="0" err="1" smtClean="0"/>
              <a:t>uk_bank_holidays</a:t>
            </a:r>
            <a:r>
              <a:rPr lang="en-US" dirty="0" smtClean="0"/>
              <a:t> </a:t>
            </a:r>
            <a:r>
              <a:rPr lang="en-US" dirty="0"/>
              <a:t>to see their effect on daily energy consumption in London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combined all datasets together in one </a:t>
            </a:r>
            <a:r>
              <a:rPr lang="en-US" dirty="0" err="1"/>
              <a:t>dataframe</a:t>
            </a:r>
            <a:r>
              <a:rPr lang="en-US" dirty="0"/>
              <a:t> called “</a:t>
            </a:r>
            <a:r>
              <a:rPr lang="en-US" dirty="0" err="1" smtClean="0"/>
              <a:t>merged_dataset</a:t>
            </a:r>
            <a:r>
              <a:rPr lang="en-US" dirty="0" smtClean="0"/>
              <a:t>” based </a:t>
            </a:r>
            <a:r>
              <a:rPr lang="en-US" dirty="0"/>
              <a:t>on </a:t>
            </a:r>
            <a:r>
              <a:rPr lang="en-US" dirty="0" smtClean="0"/>
              <a:t>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8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827525" y="53475"/>
            <a:ext cx="7711638" cy="7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</a:rPr>
              <a:t>Data Understanding and Exploration</a:t>
            </a:r>
            <a:r>
              <a:rPr lang="en-US" dirty="0">
                <a:latin typeface="Dosis"/>
                <a:ea typeface="Dosis"/>
                <a:cs typeface="Dosis"/>
                <a:sym typeface="Dosis"/>
              </a:rPr>
              <a:t/>
            </a:r>
            <a:br>
              <a:rPr lang="en-US" dirty="0">
                <a:latin typeface="Dosis"/>
                <a:ea typeface="Dosis"/>
                <a:cs typeface="Dosis"/>
                <a:sym typeface="Dosis"/>
              </a:rPr>
            </a:br>
            <a:endParaRPr dirty="0"/>
          </a:p>
        </p:txBody>
      </p:sp>
      <p:sp>
        <p:nvSpPr>
          <p:cNvPr id="3824" name="Google Shape;3824;p67"/>
          <p:cNvSpPr txBox="1">
            <a:spLocks noGrp="1"/>
          </p:cNvSpPr>
          <p:nvPr>
            <p:ph type="subTitle" idx="1"/>
          </p:nvPr>
        </p:nvSpPr>
        <p:spPr>
          <a:xfrm>
            <a:off x="265550" y="953326"/>
            <a:ext cx="3596282" cy="541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We found out that the number of houses is the highest correlated feature to the target variable with value of 0.91, then pressure with 0.28.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831" y="899689"/>
            <a:ext cx="4999851" cy="424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g Data Science Consulting Toolkit by Slidesgo">
  <a:themeElements>
    <a:clrScheme name="Simple Light">
      <a:dk1>
        <a:srgbClr val="351C75"/>
      </a:dk1>
      <a:lt1>
        <a:srgbClr val="FFFFFF"/>
      </a:lt1>
      <a:dk2>
        <a:srgbClr val="674EA7"/>
      </a:dk2>
      <a:lt2>
        <a:srgbClr val="FFFFFF"/>
      </a:lt2>
      <a:accent1>
        <a:srgbClr val="00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950</Words>
  <Application>Microsoft Office PowerPoint</Application>
  <PresentationFormat>On-screen Show (16:9)</PresentationFormat>
  <Paragraphs>124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Space Grotesk</vt:lpstr>
      <vt:lpstr>Montserrat</vt:lpstr>
      <vt:lpstr>Dosis</vt:lpstr>
      <vt:lpstr>Arial</vt:lpstr>
      <vt:lpstr>Big Data Science Consulting Toolkit by Slidesgo</vt:lpstr>
      <vt:lpstr>Big Data Analytics Project</vt:lpstr>
      <vt:lpstr>Table of Contents</vt:lpstr>
      <vt:lpstr>Data Understanding and Exploration</vt:lpstr>
      <vt:lpstr>Data Understanding and Exploration </vt:lpstr>
      <vt:lpstr>Data Understanding and Exploration </vt:lpstr>
      <vt:lpstr>Data Understanding and Exploration </vt:lpstr>
      <vt:lpstr>Data Understanding and Exploration </vt:lpstr>
      <vt:lpstr>Data Understanding and Exploration </vt:lpstr>
      <vt:lpstr>Data Understanding and Exploration </vt:lpstr>
      <vt:lpstr>Data Preprocessing</vt:lpstr>
      <vt:lpstr>Data Preprocessing</vt:lpstr>
      <vt:lpstr>Data Preprocessing</vt:lpstr>
      <vt:lpstr>Data Preprocessing</vt:lpstr>
      <vt:lpstr>Modeling</vt:lpstr>
      <vt:lpstr>Modeling</vt:lpstr>
      <vt:lpstr>Modeling</vt:lpstr>
      <vt:lpstr>Modeling</vt:lpstr>
      <vt:lpstr>Visualization</vt:lpstr>
      <vt:lpstr>Visualization</vt:lpstr>
      <vt:lpstr>Visualization</vt:lpstr>
      <vt:lpstr>Visualization</vt:lpstr>
      <vt:lpstr>Visualization</vt:lpstr>
      <vt:lpstr>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Project</dc:title>
  <cp:lastModifiedBy>ELYAS ABDULWAHAB ALHABUB</cp:lastModifiedBy>
  <cp:revision>19</cp:revision>
  <dcterms:modified xsi:type="dcterms:W3CDTF">2024-11-17T21:13:35Z</dcterms:modified>
</cp:coreProperties>
</file>