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embeddedFontLst>
    <p:embeddedFont>
      <p:font typeface="Play"/>
      <p:regular r:id="rId20"/>
      <p:bold r:id="rId21"/>
    </p:embeddedFont>
    <p:embeddedFont>
      <p:font typeface="ADLaM Display"/>
      <p:regular r:id="rId22"/>
    </p:embeddedFont>
    <p:embeddedFont>
      <p:font typeface="Teko"/>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763ED99-0DA7-4029-AE48-40DE4250BA12}">
  <a:tblStyle styleId="{0763ED99-0DA7-4029-AE48-40DE4250BA12}" styleName="Table_0">
    <a:wholeTbl>
      <a:tcTxStyle b="off" i="off">
        <a:font>
          <a:latin typeface="Aptos"/>
          <a:ea typeface="Aptos"/>
          <a:cs typeface="Apto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9EC"/>
          </a:solidFill>
        </a:fill>
      </a:tcStyle>
    </a:wholeTbl>
    <a:band1H>
      <a:tcTxStyle/>
      <a:tcStyle>
        <a:fill>
          <a:solidFill>
            <a:srgbClr val="CAD1D8"/>
          </a:solidFill>
        </a:fill>
      </a:tcStyle>
    </a:band1H>
    <a:band2H>
      <a:tcTxStyle/>
    </a:band2H>
    <a:band1V>
      <a:tcTxStyle/>
      <a:tcStyle>
        <a:fill>
          <a:solidFill>
            <a:srgbClr val="CAD1D8"/>
          </a:solidFill>
        </a:fill>
      </a:tcStyle>
    </a:band1V>
    <a:band2V>
      <a:tcTxStyle/>
    </a:band2V>
    <a:lastCol>
      <a:tcTxStyle b="on" i="off">
        <a:font>
          <a:latin typeface="Aptos"/>
          <a:ea typeface="Aptos"/>
          <a:cs typeface="Aptos"/>
        </a:font>
        <a:schemeClr val="lt1"/>
      </a:tcTxStyle>
      <a:tcStyle>
        <a:fill>
          <a:solidFill>
            <a:schemeClr val="accent1"/>
          </a:solidFill>
        </a:fill>
      </a:tcStyle>
    </a:lastCol>
    <a:firstCol>
      <a:tcTxStyle b="on" i="off">
        <a:font>
          <a:latin typeface="Aptos"/>
          <a:ea typeface="Aptos"/>
          <a:cs typeface="Aptos"/>
        </a:font>
        <a:schemeClr val="lt1"/>
      </a:tcTxStyle>
      <a:tcStyle>
        <a:fill>
          <a:solidFill>
            <a:schemeClr val="accent1"/>
          </a:solidFill>
        </a:fill>
      </a:tcStyle>
    </a:firstCol>
    <a:lastRow>
      <a:tcTxStyle b="on" i="off">
        <a:font>
          <a:latin typeface="Aptos"/>
          <a:ea typeface="Aptos"/>
          <a:cs typeface="Aptos"/>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ptos"/>
          <a:ea typeface="Aptos"/>
          <a:cs typeface="Aptos"/>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Play-regular.fntdata"/><Relationship Id="rId11" Type="http://schemas.openxmlformats.org/officeDocument/2006/relationships/slide" Target="slides/slide6.xml"/><Relationship Id="rId22" Type="http://schemas.openxmlformats.org/officeDocument/2006/relationships/font" Target="fonts/ADLaMDisplay-regular.fntdata"/><Relationship Id="rId10" Type="http://schemas.openxmlformats.org/officeDocument/2006/relationships/slide" Target="slides/slide5.xml"/><Relationship Id="rId21" Type="http://schemas.openxmlformats.org/officeDocument/2006/relationships/font" Target="fonts/Play-bold.fntdata"/><Relationship Id="rId13" Type="http://schemas.openxmlformats.org/officeDocument/2006/relationships/slide" Target="slides/slide8.xml"/><Relationship Id="rId24" Type="http://schemas.openxmlformats.org/officeDocument/2006/relationships/font" Target="fonts/Teko-bold.fntdata"/><Relationship Id="rId12" Type="http://schemas.openxmlformats.org/officeDocument/2006/relationships/slide" Target="slides/slide7.xml"/><Relationship Id="rId23" Type="http://schemas.openxmlformats.org/officeDocument/2006/relationships/font" Target="fonts/Tek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6" name="Google Shape;206;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jpg"/><Relationship Id="rId4" Type="http://schemas.openxmlformats.org/officeDocument/2006/relationships/image" Target="../media/image20.jpg"/><Relationship Id="rId5" Type="http://schemas.openxmlformats.org/officeDocument/2006/relationships/image" Target="../media/image1.jpg"/><Relationship Id="rId6" Type="http://schemas.openxmlformats.org/officeDocument/2006/relationships/image" Target="../media/image1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6.jpg"/><Relationship Id="rId4" Type="http://schemas.openxmlformats.org/officeDocument/2006/relationships/hyperlink" Target="https://travel.usnews.com/gallery/the-most-famous-landmarks-in-the-world"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1" Type="http://schemas.openxmlformats.org/officeDocument/2006/relationships/image" Target="../media/image14.png"/><Relationship Id="rId10" Type="http://schemas.openxmlformats.org/officeDocument/2006/relationships/image" Target="../media/image8.png"/><Relationship Id="rId13" Type="http://schemas.openxmlformats.org/officeDocument/2006/relationships/hyperlink" Target="https://www.mlit.go.jp/kankocho/en/index.html" TargetMode="External"/><Relationship Id="rId12" Type="http://schemas.openxmlformats.org/officeDocument/2006/relationships/image" Target="../media/image7.jpg"/><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ww.mlit.go.jp/kankocho/en/index.html" TargetMode="External"/><Relationship Id="rId4" Type="http://schemas.openxmlformats.org/officeDocument/2006/relationships/image" Target="../media/image17.png"/><Relationship Id="rId9" Type="http://schemas.openxmlformats.org/officeDocument/2006/relationships/image" Target="../media/image3.jpg"/><Relationship Id="rId14" Type="http://schemas.openxmlformats.org/officeDocument/2006/relationships/hyperlink" Target="https://www.mofa.go.jp/j_info/visit/visa/index.html" TargetMode="External"/><Relationship Id="rId5" Type="http://schemas.openxmlformats.org/officeDocument/2006/relationships/image" Target="../media/image6.png"/><Relationship Id="rId6" Type="http://schemas.openxmlformats.org/officeDocument/2006/relationships/image" Target="../media/image22.png"/><Relationship Id="rId7" Type="http://schemas.openxmlformats.org/officeDocument/2006/relationships/image" Target="../media/image16.png"/><Relationship Id="rId8"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jpg"/><Relationship Id="rId4" Type="http://schemas.openxmlformats.org/officeDocument/2006/relationships/image" Target="../media/image13.jpg"/><Relationship Id="rId5" Type="http://schemas.openxmlformats.org/officeDocument/2006/relationships/image" Target="../media/image15.jpg"/><Relationship Id="rId6" Type="http://schemas.openxmlformats.org/officeDocument/2006/relationships/image" Target="../media/image9.jpg"/><Relationship Id="rId7"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jpg"/><Relationship Id="rId4" Type="http://schemas.openxmlformats.org/officeDocument/2006/relationships/image" Target="../media/image13.jpg"/><Relationship Id="rId5" Type="http://schemas.openxmlformats.org/officeDocument/2006/relationships/image" Target="../media/image15.jpg"/><Relationship Id="rId6" Type="http://schemas.openxmlformats.org/officeDocument/2006/relationships/image" Target="../media/image9.jpg"/><Relationship Id="rId7"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jpg"/><Relationship Id="rId4" Type="http://schemas.openxmlformats.org/officeDocument/2006/relationships/image" Target="../media/image13.jpg"/><Relationship Id="rId5" Type="http://schemas.openxmlformats.org/officeDocument/2006/relationships/image" Target="../media/image15.jpg"/><Relationship Id="rId6" Type="http://schemas.openxmlformats.org/officeDocument/2006/relationships/image" Target="../media/image9.jpg"/><Relationship Id="rId7" Type="http://schemas.openxmlformats.org/officeDocument/2006/relationships/image" Target="../media/image4.jpg"/><Relationship Id="rId8" Type="http://schemas.openxmlformats.org/officeDocument/2006/relationships/image" Target="../media/image2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jpg"/><Relationship Id="rId4" Type="http://schemas.openxmlformats.org/officeDocument/2006/relationships/image" Target="../media/image13.jpg"/><Relationship Id="rId5" Type="http://schemas.openxmlformats.org/officeDocument/2006/relationships/image" Target="../media/image15.jpg"/><Relationship Id="rId6" Type="http://schemas.openxmlformats.org/officeDocument/2006/relationships/image" Target="../media/image9.jpg"/><Relationship Id="rId7" Type="http://schemas.openxmlformats.org/officeDocument/2006/relationships/image" Target="../media/image4.jpg"/><Relationship Id="rId8"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jpg"/><Relationship Id="rId4" Type="http://schemas.openxmlformats.org/officeDocument/2006/relationships/image" Target="../media/image13.jpg"/><Relationship Id="rId5" Type="http://schemas.openxmlformats.org/officeDocument/2006/relationships/image" Target="../media/image15.jpg"/><Relationship Id="rId6" Type="http://schemas.openxmlformats.org/officeDocument/2006/relationships/image" Target="../media/image9.jpg"/><Relationship Id="rId7"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p:nvPr/>
        </p:nvSpPr>
        <p:spPr>
          <a:xfrm>
            <a:off x="-54570" y="-258416"/>
            <a:ext cx="12192000" cy="7220752"/>
          </a:xfrm>
          <a:prstGeom prst="rect">
            <a:avLst/>
          </a:prstGeom>
          <a:solidFill>
            <a:srgbClr val="262626"/>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9" name="Google Shape;89;p13"/>
          <p:cNvSpPr/>
          <p:nvPr/>
        </p:nvSpPr>
        <p:spPr>
          <a:xfrm flipH="1">
            <a:off x="7774938" y="0"/>
            <a:ext cx="5471503" cy="6858000"/>
          </a:xfrm>
          <a:prstGeom prst="flowChartOnlineStorage">
            <a:avLst/>
          </a:prstGeom>
          <a:blipFill rotWithShape="1">
            <a:blip r:embed="rId3">
              <a:alphaModFix/>
            </a:blip>
            <a:stretch>
              <a:fillRect b="0" l="0" r="0" t="0"/>
            </a:stretch>
          </a:blipFill>
          <a:ln cap="flat" cmpd="sng" w="19050">
            <a:solidFill>
              <a:srgbClr val="082836"/>
            </a:solidFill>
            <a:prstDash val="solid"/>
            <a:miter lim="800000"/>
            <a:headEnd len="sm" w="sm" type="none"/>
            <a:tailEnd len="sm" w="sm" type="none"/>
          </a:ln>
          <a:effectLst>
            <a:outerShdw blurRad="50800" rotWithShape="0" algn="ctr" dir="6840000" dist="50800">
              <a:srgbClr val="000000">
                <a:alpha val="4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0" name="Google Shape;90;p13"/>
          <p:cNvSpPr/>
          <p:nvPr/>
        </p:nvSpPr>
        <p:spPr>
          <a:xfrm flipH="1">
            <a:off x="6150570" y="0"/>
            <a:ext cx="4390701" cy="6858000"/>
          </a:xfrm>
          <a:prstGeom prst="flowChartOnlineStorage">
            <a:avLst/>
          </a:prstGeom>
          <a:blipFill rotWithShape="1">
            <a:blip r:embed="rId4">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1" name="Google Shape;91;p13"/>
          <p:cNvSpPr/>
          <p:nvPr/>
        </p:nvSpPr>
        <p:spPr>
          <a:xfrm flipH="1">
            <a:off x="3743368" y="0"/>
            <a:ext cx="4031570" cy="6858000"/>
          </a:xfrm>
          <a:prstGeom prst="flowChartOnlineStorage">
            <a:avLst/>
          </a:prstGeom>
          <a:blipFill rotWithShape="1">
            <a:blip r:embed="rId5">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2" name="Google Shape;92;p13"/>
          <p:cNvSpPr/>
          <p:nvPr/>
        </p:nvSpPr>
        <p:spPr>
          <a:xfrm>
            <a:off x="26361" y="-1"/>
            <a:ext cx="4031569" cy="3694675"/>
          </a:xfrm>
          <a:prstGeom prst="ellipse">
            <a:avLst/>
          </a:prstGeom>
          <a:blipFill rotWithShape="1">
            <a:blip r:embed="rId6">
              <a:alphaModFix/>
            </a:blip>
            <a:stretch>
              <a:fillRect b="0" l="0" r="0" t="0"/>
            </a:stretch>
          </a:blipFill>
          <a:ln cap="flat" cmpd="sng" w="762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3" name="Google Shape;93;p13"/>
          <p:cNvSpPr txBox="1"/>
          <p:nvPr/>
        </p:nvSpPr>
        <p:spPr>
          <a:xfrm>
            <a:off x="26361" y="3799010"/>
            <a:ext cx="4390702" cy="2954655"/>
          </a:xfrm>
          <a:prstGeom prst="rect">
            <a:avLst/>
          </a:prstGeom>
          <a:noFill/>
          <a:ln>
            <a:noFill/>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000" u="none" cap="none" strike="noStrike">
                <a:solidFill>
                  <a:schemeClr val="lt2"/>
                </a:solidFill>
                <a:latin typeface="Aharoni"/>
                <a:ea typeface="Aharoni"/>
                <a:cs typeface="Aharoni"/>
                <a:sym typeface="Aharoni"/>
              </a:rPr>
              <a:t>Hello champs my name is : Abdulrahman Mohamed And this is </a:t>
            </a:r>
            <a:endParaRPr/>
          </a:p>
          <a:p>
            <a:pPr indent="0" lvl="0" marL="0" marR="0" rtl="0" algn="l">
              <a:spcBef>
                <a:spcPts val="0"/>
              </a:spcBef>
              <a:spcAft>
                <a:spcPts val="0"/>
              </a:spcAft>
              <a:buNone/>
            </a:pPr>
            <a:r>
              <a:rPr b="1" lang="en-US" sz="3000">
                <a:solidFill>
                  <a:schemeClr val="lt2"/>
                </a:solidFill>
                <a:latin typeface="Aharoni"/>
                <a:ea typeface="Aharoni"/>
                <a:cs typeface="Aharoni"/>
                <a:sym typeface="Aharoni"/>
              </a:rPr>
              <a:t>My travel pack to JAPAN</a:t>
            </a:r>
            <a:endParaRPr/>
          </a:p>
          <a:p>
            <a:pPr indent="0" lvl="0" marL="0" marR="0" rtl="0" algn="l">
              <a:spcBef>
                <a:spcPts val="0"/>
              </a:spcBef>
              <a:spcAft>
                <a:spcPts val="0"/>
              </a:spcAft>
              <a:buNone/>
            </a:pPr>
            <a:r>
              <a:rPr b="1" lang="en-US" sz="3600">
                <a:solidFill>
                  <a:schemeClr val="lt2"/>
                </a:solidFill>
                <a:latin typeface="Aharoni"/>
                <a:ea typeface="Aharoni"/>
                <a:cs typeface="Aharoni"/>
                <a:sym typeface="Aharoni"/>
              </a:rPr>
              <a:t>13-16</a:t>
            </a:r>
            <a:r>
              <a:rPr b="1" lang="en-US" sz="3000">
                <a:solidFill>
                  <a:schemeClr val="lt2"/>
                </a:solidFill>
                <a:latin typeface="Aharoni"/>
                <a:ea typeface="Aharoni"/>
                <a:cs typeface="Aharoni"/>
                <a:sym typeface="Aharoni"/>
              </a:rPr>
              <a:t> December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7" name="Shape 197"/>
        <p:cNvGrpSpPr/>
        <p:nvPr/>
      </p:nvGrpSpPr>
      <p:grpSpPr>
        <a:xfrm>
          <a:off x="0" y="0"/>
          <a:ext cx="0" cy="0"/>
          <a:chOff x="0" y="0"/>
          <a:chExt cx="0" cy="0"/>
        </a:xfrm>
      </p:grpSpPr>
      <p:sp>
        <p:nvSpPr>
          <p:cNvPr id="198" name="Google Shape;198;p22"/>
          <p:cNvSpPr/>
          <p:nvPr/>
        </p:nvSpPr>
        <p:spPr>
          <a:xfrm>
            <a:off x="-254000" y="-177800"/>
            <a:ext cx="12623800" cy="7213600"/>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9" name="Google Shape;199;p22"/>
          <p:cNvSpPr/>
          <p:nvPr/>
        </p:nvSpPr>
        <p:spPr>
          <a:xfrm>
            <a:off x="1524" y="0"/>
            <a:ext cx="12188952"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Mount Fuji with a boat in the water" id="200" name="Google Shape;200;p22"/>
          <p:cNvPicPr preferRelativeResize="0"/>
          <p:nvPr/>
        </p:nvPicPr>
        <p:blipFill rotWithShape="1">
          <a:blip r:embed="rId3">
            <a:alphaModFix amt="60000"/>
          </a:blip>
          <a:srcRect b="10730" l="0" r="0" t="0"/>
          <a:stretch/>
        </p:blipFill>
        <p:spPr>
          <a:xfrm>
            <a:off x="-254000" y="1282"/>
            <a:ext cx="12623800" cy="6856718"/>
          </a:xfrm>
          <a:prstGeom prst="rect">
            <a:avLst/>
          </a:prstGeom>
          <a:noFill/>
          <a:ln>
            <a:noFill/>
          </a:ln>
        </p:spPr>
      </p:pic>
      <p:sp>
        <p:nvSpPr>
          <p:cNvPr id="201" name="Google Shape;201;p22"/>
          <p:cNvSpPr txBox="1"/>
          <p:nvPr/>
        </p:nvSpPr>
        <p:spPr>
          <a:xfrm>
            <a:off x="201676" y="533399"/>
            <a:ext cx="2819400" cy="200054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4400">
                <a:solidFill>
                  <a:srgbClr val="E8E6E3"/>
                </a:solidFill>
                <a:latin typeface="Rockwell"/>
                <a:ea typeface="Rockwell"/>
                <a:cs typeface="Rockwell"/>
                <a:sym typeface="Rockwell"/>
              </a:rPr>
              <a:t>Mount Fuji</a:t>
            </a:r>
            <a:endParaRPr/>
          </a:p>
          <a:p>
            <a:pPr indent="0" lvl="0" marL="0" marR="0" rtl="0" algn="l">
              <a:spcBef>
                <a:spcPts val="0"/>
              </a:spcBef>
              <a:spcAft>
                <a:spcPts val="0"/>
              </a:spcAft>
              <a:buNone/>
            </a:pPr>
            <a:br>
              <a:rPr lang="en-US" sz="1800">
                <a:solidFill>
                  <a:schemeClr val="dk1"/>
                </a:solidFill>
                <a:latin typeface="Arial"/>
                <a:ea typeface="Arial"/>
                <a:cs typeface="Arial"/>
                <a:sym typeface="Arial"/>
              </a:rPr>
            </a:br>
            <a:endParaRPr sz="1800">
              <a:solidFill>
                <a:schemeClr val="dk1"/>
              </a:solidFill>
              <a:latin typeface="Arial"/>
              <a:ea typeface="Arial"/>
              <a:cs typeface="Arial"/>
              <a:sym typeface="Arial"/>
            </a:endParaRPr>
          </a:p>
        </p:txBody>
      </p:sp>
      <p:sp>
        <p:nvSpPr>
          <p:cNvPr id="202" name="Google Shape;202;p22"/>
          <p:cNvSpPr txBox="1"/>
          <p:nvPr/>
        </p:nvSpPr>
        <p:spPr>
          <a:xfrm>
            <a:off x="201676" y="2241559"/>
            <a:ext cx="56134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200">
                <a:solidFill>
                  <a:schemeClr val="lt1"/>
                </a:solidFill>
                <a:latin typeface="Arial"/>
                <a:ea typeface="Arial"/>
                <a:cs typeface="Arial"/>
                <a:sym typeface="Arial"/>
              </a:rPr>
              <a:t>#1 in Best Places to Visit in Japan</a:t>
            </a:r>
            <a:endParaRPr b="1" sz="3200">
              <a:solidFill>
                <a:schemeClr val="lt1"/>
              </a:solidFill>
              <a:latin typeface="Arial"/>
              <a:ea typeface="Arial"/>
              <a:cs typeface="Arial"/>
              <a:sym typeface="Arial"/>
            </a:endParaRPr>
          </a:p>
        </p:txBody>
      </p:sp>
      <p:sp>
        <p:nvSpPr>
          <p:cNvPr id="203" name="Google Shape;203;p22"/>
          <p:cNvSpPr txBox="1"/>
          <p:nvPr/>
        </p:nvSpPr>
        <p:spPr>
          <a:xfrm>
            <a:off x="201676" y="3118722"/>
            <a:ext cx="9132824" cy="25545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a:solidFill>
                  <a:srgbClr val="E8E6E3"/>
                </a:solidFill>
                <a:latin typeface="Arial"/>
                <a:ea typeface="Arial"/>
                <a:cs typeface="Arial"/>
                <a:sym typeface="Arial"/>
              </a:rPr>
              <a:t>The country's tallest mountain and one of its most</a:t>
            </a:r>
            <a:r>
              <a:rPr b="1" i="0" lang="en-US" sz="2000">
                <a:solidFill>
                  <a:schemeClr val="lt1"/>
                </a:solidFill>
                <a:latin typeface="Arial"/>
                <a:ea typeface="Arial"/>
                <a:cs typeface="Arial"/>
                <a:sym typeface="Arial"/>
              </a:rPr>
              <a:t> </a:t>
            </a:r>
            <a:r>
              <a:rPr b="1" i="0" lang="en-US" sz="2000" strike="noStrike">
                <a:solidFill>
                  <a:schemeClr val="lt1"/>
                </a:solidFill>
                <a:latin typeface="Arial"/>
                <a:ea typeface="Arial"/>
                <a:cs typeface="Arial"/>
                <a:sym typeface="Arial"/>
              </a:rPr>
              <a:t>iconic landmark</a:t>
            </a:r>
            <a:r>
              <a:rPr b="1" i="0" lang="en-US" sz="2000" u="sng" strike="noStrike">
                <a:solidFill>
                  <a:schemeClr val="lt1"/>
                </a:solidFill>
                <a:latin typeface="Arial"/>
                <a:ea typeface="Arial"/>
                <a:cs typeface="Arial"/>
                <a:sym typeface="Arial"/>
                <a:hlinkClick r:id="rId4">
                  <a:extLst>
                    <a:ext uri="{A12FA001-AC4F-418D-AE19-62706E023703}">
                      <ahyp:hlinkClr val="tx"/>
                    </a:ext>
                  </a:extLst>
                </a:hlinkClick>
              </a:rPr>
              <a:t>s</a:t>
            </a:r>
            <a:r>
              <a:rPr b="1" i="0" lang="en-US" sz="2000">
                <a:solidFill>
                  <a:schemeClr val="lt1"/>
                </a:solidFill>
                <a:latin typeface="Arial"/>
                <a:ea typeface="Arial"/>
                <a:cs typeface="Arial"/>
                <a:sym typeface="Arial"/>
              </a:rPr>
              <a:t> </a:t>
            </a:r>
            <a:r>
              <a:rPr b="1" i="0" lang="en-US" sz="2000">
                <a:solidFill>
                  <a:srgbClr val="E8E6E3"/>
                </a:solidFill>
                <a:latin typeface="Arial"/>
                <a:ea typeface="Arial"/>
                <a:cs typeface="Arial"/>
                <a:sym typeface="Arial"/>
              </a:rPr>
              <a:t>is a popular destination for outdoor recreation. For centuries, Japanese artists and poets have been inspired by Mount Fuji's almost perfectly round form. The Fuji Five Lakes region at the foot of this UNESCO World Heritage Site makes a great base for the thousands of climbers who visit each year. While you're here, spend some time enjoying the area's museums and amusement park, and in winter, take a relaxing soak in the onsen after skiing Mount Fuji's slopes.</a:t>
            </a:r>
            <a:endParaRPr b="1" sz="200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3"/>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A city with a mountain in the background" id="210" name="Google Shape;210;p23"/>
          <p:cNvPicPr preferRelativeResize="0"/>
          <p:nvPr/>
        </p:nvPicPr>
        <p:blipFill rotWithShape="1">
          <a:blip r:embed="rId3">
            <a:alphaModFix amt="67000"/>
          </a:blip>
          <a:srcRect b="0" l="0" r="0" t="0"/>
          <a:stretch/>
        </p:blipFill>
        <p:spPr>
          <a:xfrm>
            <a:off x="1" y="0"/>
            <a:ext cx="12191999" cy="6858000"/>
          </a:xfrm>
          <a:prstGeom prst="rect">
            <a:avLst/>
          </a:prstGeom>
          <a:noFill/>
          <a:ln>
            <a:noFill/>
          </a:ln>
        </p:spPr>
      </p:pic>
      <p:sp>
        <p:nvSpPr>
          <p:cNvPr id="211" name="Google Shape;211;p23"/>
          <p:cNvSpPr txBox="1"/>
          <p:nvPr/>
        </p:nvSpPr>
        <p:spPr>
          <a:xfrm>
            <a:off x="419100" y="1133130"/>
            <a:ext cx="2476500"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chemeClr val="lt1"/>
                </a:solidFill>
                <a:latin typeface="Rockwell"/>
                <a:ea typeface="Rockwell"/>
                <a:cs typeface="Rockwell"/>
                <a:sym typeface="Rockwell"/>
              </a:rPr>
              <a:t>Tokyo</a:t>
            </a:r>
            <a:endParaRPr b="1" sz="5400">
              <a:solidFill>
                <a:schemeClr val="lt1"/>
              </a:solidFill>
              <a:latin typeface="Rockwell"/>
              <a:ea typeface="Rockwell"/>
              <a:cs typeface="Rockwell"/>
              <a:sym typeface="Rockwell"/>
            </a:endParaRPr>
          </a:p>
        </p:txBody>
      </p:sp>
      <p:sp>
        <p:nvSpPr>
          <p:cNvPr id="212" name="Google Shape;212;p23"/>
          <p:cNvSpPr txBox="1"/>
          <p:nvPr/>
        </p:nvSpPr>
        <p:spPr>
          <a:xfrm>
            <a:off x="419100" y="2193546"/>
            <a:ext cx="56769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200">
                <a:solidFill>
                  <a:srgbClr val="E8E6E3"/>
                </a:solidFill>
                <a:latin typeface="Arial"/>
                <a:ea typeface="Arial"/>
                <a:cs typeface="Arial"/>
                <a:sym typeface="Arial"/>
              </a:rPr>
              <a:t>#2</a:t>
            </a:r>
            <a:r>
              <a:rPr b="0" i="0" lang="en-US" sz="3200">
                <a:solidFill>
                  <a:srgbClr val="E8E6E3"/>
                </a:solidFill>
                <a:latin typeface="Arial"/>
                <a:ea typeface="Arial"/>
                <a:cs typeface="Arial"/>
                <a:sym typeface="Arial"/>
              </a:rPr>
              <a:t> in </a:t>
            </a:r>
            <a:r>
              <a:rPr b="1" i="0" lang="en-US" sz="3200">
                <a:solidFill>
                  <a:srgbClr val="E8E6E3"/>
                </a:solidFill>
                <a:latin typeface="Arial"/>
                <a:ea typeface="Arial"/>
                <a:cs typeface="Arial"/>
                <a:sym typeface="Arial"/>
              </a:rPr>
              <a:t>Best Places to Visit in Japan</a:t>
            </a:r>
            <a:endParaRPr sz="3200">
              <a:solidFill>
                <a:schemeClr val="dk1"/>
              </a:solidFill>
              <a:latin typeface="Arial"/>
              <a:ea typeface="Arial"/>
              <a:cs typeface="Arial"/>
              <a:sym typeface="Arial"/>
            </a:endParaRPr>
          </a:p>
        </p:txBody>
      </p:sp>
      <p:sp>
        <p:nvSpPr>
          <p:cNvPr id="213" name="Google Shape;213;p23"/>
          <p:cNvSpPr txBox="1"/>
          <p:nvPr/>
        </p:nvSpPr>
        <p:spPr>
          <a:xfrm>
            <a:off x="419100" y="3243039"/>
            <a:ext cx="8820150" cy="25545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a:solidFill>
                  <a:srgbClr val="E8E6E3"/>
                </a:solidFill>
                <a:latin typeface="Arial"/>
                <a:ea typeface="Arial"/>
                <a:cs typeface="Arial"/>
                <a:sym typeface="Arial"/>
              </a:rPr>
              <a:t>This metropolis is a feast for the senses. Neighborhoods like Ginza and Akihabara buzz with flashing lights and larger-than-life shopping, while Meiji Jingu Shrine and the Tokyo Imperial Palace give you a look into Japan's storied past. There are also a number of green spaces like Shinjuku Gyoen National Garden, which acts as a place to escape from the chaotic concrete jungle. What's more, Tokyo is regularly regarded as a top foodie city thanks in part to its abundant Michelin-starred restaurants (the most you'll find in any city in the world), so come hungry</a:t>
            </a:r>
            <a:endParaRPr b="1" sz="2000">
              <a:solidFill>
                <a:schemeClr val="lt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7" name="Shape 217"/>
        <p:cNvGrpSpPr/>
        <p:nvPr/>
      </p:nvGrpSpPr>
      <p:grpSpPr>
        <a:xfrm>
          <a:off x="0" y="0"/>
          <a:ext cx="0" cy="0"/>
          <a:chOff x="0" y="0"/>
          <a:chExt cx="0" cy="0"/>
        </a:xfrm>
      </p:grpSpPr>
      <p:sp>
        <p:nvSpPr>
          <p:cNvPr id="218" name="Google Shape;218;p24"/>
          <p:cNvSpPr/>
          <p:nvPr/>
        </p:nvSpPr>
        <p:spPr>
          <a:xfrm>
            <a:off x="-171450" y="-342900"/>
            <a:ext cx="12496800" cy="7467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9" name="Google Shape;219;p24"/>
          <p:cNvSpPr/>
          <p:nvPr/>
        </p:nvSpPr>
        <p:spPr>
          <a:xfrm>
            <a:off x="1524" y="0"/>
            <a:ext cx="12188952"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A group of women in traditional japanese attire" id="220" name="Google Shape;220;p24"/>
          <p:cNvPicPr preferRelativeResize="0"/>
          <p:nvPr/>
        </p:nvPicPr>
        <p:blipFill rotWithShape="1">
          <a:blip r:embed="rId3">
            <a:alphaModFix amt="42000"/>
          </a:blip>
          <a:srcRect b="10730" l="0" r="0" t="0"/>
          <a:stretch/>
        </p:blipFill>
        <p:spPr>
          <a:xfrm>
            <a:off x="-171450" y="-342900"/>
            <a:ext cx="12496800" cy="7467600"/>
          </a:xfrm>
          <a:prstGeom prst="rect">
            <a:avLst/>
          </a:prstGeom>
          <a:noFill/>
          <a:ln>
            <a:noFill/>
          </a:ln>
        </p:spPr>
      </p:pic>
      <p:sp>
        <p:nvSpPr>
          <p:cNvPr id="221" name="Google Shape;221;p24"/>
          <p:cNvSpPr txBox="1"/>
          <p:nvPr/>
        </p:nvSpPr>
        <p:spPr>
          <a:xfrm>
            <a:off x="171450" y="594539"/>
            <a:ext cx="3352800" cy="10464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4400" strike="noStrike">
                <a:solidFill>
                  <a:schemeClr val="lt1"/>
                </a:solidFill>
                <a:latin typeface="Rockwell"/>
                <a:ea typeface="Rockwell"/>
                <a:cs typeface="Rockwell"/>
                <a:sym typeface="Rockwell"/>
              </a:rPr>
              <a:t>Kyoto</a:t>
            </a:r>
            <a:endParaRPr b="1" i="0" sz="1800">
              <a:solidFill>
                <a:schemeClr val="lt1"/>
              </a:solidFill>
              <a:latin typeface="Rockwell"/>
              <a:ea typeface="Rockwell"/>
              <a:cs typeface="Rockwell"/>
              <a:sym typeface="Rockwel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2" name="Google Shape;222;p24"/>
          <p:cNvSpPr txBox="1"/>
          <p:nvPr/>
        </p:nvSpPr>
        <p:spPr>
          <a:xfrm>
            <a:off x="171450" y="1812429"/>
            <a:ext cx="5619750" cy="169277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3200">
                <a:solidFill>
                  <a:srgbClr val="E8E6E3"/>
                </a:solidFill>
                <a:latin typeface="Arial"/>
                <a:ea typeface="Arial"/>
                <a:cs typeface="Arial"/>
                <a:sym typeface="Arial"/>
              </a:rPr>
              <a:t>#3 in Best Places to Visit in Japan</a:t>
            </a:r>
            <a:endParaRPr/>
          </a:p>
          <a:p>
            <a:pPr indent="0" lvl="0" marL="0" marR="0" rtl="0" algn="l">
              <a:spcBef>
                <a:spcPts val="0"/>
              </a:spcBef>
              <a:spcAft>
                <a:spcPts val="0"/>
              </a:spcAft>
              <a:buNone/>
            </a:pPr>
            <a:br>
              <a:rPr lang="en-US" sz="3600">
                <a:solidFill>
                  <a:schemeClr val="dk1"/>
                </a:solidFill>
                <a:latin typeface="Arial"/>
                <a:ea typeface="Arial"/>
                <a:cs typeface="Arial"/>
                <a:sym typeface="Arial"/>
              </a:rPr>
            </a:br>
            <a:endParaRPr sz="3600">
              <a:solidFill>
                <a:schemeClr val="dk1"/>
              </a:solidFill>
              <a:latin typeface="Arial"/>
              <a:ea typeface="Arial"/>
              <a:cs typeface="Arial"/>
              <a:sym typeface="Arial"/>
            </a:endParaRPr>
          </a:p>
        </p:txBody>
      </p:sp>
      <p:sp>
        <p:nvSpPr>
          <p:cNvPr id="223" name="Google Shape;223;p24"/>
          <p:cNvSpPr txBox="1"/>
          <p:nvPr/>
        </p:nvSpPr>
        <p:spPr>
          <a:xfrm>
            <a:off x="171450" y="2964567"/>
            <a:ext cx="8667750"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Travelers most interested in Japan's history and traditions should head to Kyoto. Centrally located on the archipelago, Kyoto has long been considered the cultural capital of Japan. Here, you'll find more than 1,500 Buddhist temples and around 400 Shinto shrines (you can't miss the Kiyomizu-dera Temple and Fushimi Inari Taisha), including a whopping 17 UNESCO World Heritage sites. You can also stroll through geisha districts like Gion and Miyagawacho, admire classic wooden architecture and visit traditional teahouses before checking out more modern attractions, such as the Kyoto Aquarium</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7" name="Shape 227"/>
        <p:cNvGrpSpPr/>
        <p:nvPr/>
      </p:nvGrpSpPr>
      <p:grpSpPr>
        <a:xfrm>
          <a:off x="0" y="0"/>
          <a:ext cx="0" cy="0"/>
          <a:chOff x="0" y="0"/>
          <a:chExt cx="0" cy="0"/>
        </a:xfrm>
      </p:grpSpPr>
      <p:sp>
        <p:nvSpPr>
          <p:cNvPr id="228" name="Google Shape;228;p25"/>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9" name="Google Shape;229;p25"/>
          <p:cNvSpPr txBox="1"/>
          <p:nvPr>
            <p:ph type="title"/>
          </p:nvPr>
        </p:nvSpPr>
        <p:spPr>
          <a:xfrm>
            <a:off x="5879610" y="899948"/>
            <a:ext cx="5248221" cy="106720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Play"/>
              <a:buNone/>
            </a:pPr>
            <a:r>
              <a:rPr lang="en-US">
                <a:solidFill>
                  <a:schemeClr val="lt1"/>
                </a:solidFill>
              </a:rPr>
              <a:t>Travel budget</a:t>
            </a:r>
            <a:endParaRPr/>
          </a:p>
        </p:txBody>
      </p:sp>
      <p:pic>
        <p:nvPicPr>
          <p:cNvPr descr="A group of people with luggage&#10;&#10;Description automatically generated" id="230" name="Google Shape;230;p25"/>
          <p:cNvPicPr preferRelativeResize="0"/>
          <p:nvPr/>
        </p:nvPicPr>
        <p:blipFill rotWithShape="1">
          <a:blip r:embed="rId3">
            <a:alphaModFix/>
          </a:blip>
          <a:srcRect b="-1" l="6746" r="26706" t="0"/>
          <a:stretch/>
        </p:blipFill>
        <p:spPr>
          <a:xfrm>
            <a:off x="739959" y="1095407"/>
            <a:ext cx="4754947" cy="4754947"/>
          </a:xfrm>
          <a:custGeom>
            <a:rect b="b" l="l" r="r" t="t"/>
            <a:pathLst>
              <a:path extrusionOk="0" h="2388070" w="2388070">
                <a:moveTo>
                  <a:pt x="1194035" y="0"/>
                </a:moveTo>
                <a:cubicBezTo>
                  <a:pt x="1853482" y="0"/>
                  <a:pt x="2388070" y="534588"/>
                  <a:pt x="2388070" y="1194035"/>
                </a:cubicBezTo>
                <a:cubicBezTo>
                  <a:pt x="2388070" y="1853482"/>
                  <a:pt x="1853482" y="2388070"/>
                  <a:pt x="1194035" y="2388070"/>
                </a:cubicBezTo>
                <a:cubicBezTo>
                  <a:pt x="534588" y="2388070"/>
                  <a:pt x="0" y="1853482"/>
                  <a:pt x="0" y="1194035"/>
                </a:cubicBezTo>
                <a:cubicBezTo>
                  <a:pt x="0" y="534588"/>
                  <a:pt x="534588" y="0"/>
                  <a:pt x="1194035" y="0"/>
                </a:cubicBezTo>
                <a:close/>
              </a:path>
            </a:pathLst>
          </a:custGeom>
          <a:noFill/>
          <a:ln>
            <a:noFill/>
          </a:ln>
        </p:spPr>
      </p:pic>
      <p:grpSp>
        <p:nvGrpSpPr>
          <p:cNvPr id="231" name="Google Shape;231;p25"/>
          <p:cNvGrpSpPr/>
          <p:nvPr/>
        </p:nvGrpSpPr>
        <p:grpSpPr>
          <a:xfrm>
            <a:off x="0" y="377893"/>
            <a:ext cx="1861854" cy="717514"/>
            <a:chOff x="0" y="377893"/>
            <a:chExt cx="1861854" cy="717514"/>
          </a:xfrm>
        </p:grpSpPr>
        <p:sp>
          <p:nvSpPr>
            <p:cNvPr id="232" name="Google Shape;232;p25"/>
            <p:cNvSpPr/>
            <p:nvPr/>
          </p:nvSpPr>
          <p:spPr>
            <a:xfrm>
              <a:off x="0" y="377893"/>
              <a:ext cx="1861854" cy="277779"/>
            </a:xfrm>
            <a:custGeom>
              <a:rect b="b" l="l" r="r" t="t"/>
              <a:pathLst>
                <a:path extrusionOk="0" h="277779" w="1861854">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3" name="Google Shape;233;p25"/>
            <p:cNvSpPr/>
            <p:nvPr/>
          </p:nvSpPr>
          <p:spPr>
            <a:xfrm>
              <a:off x="0" y="817628"/>
              <a:ext cx="1861854" cy="277779"/>
            </a:xfrm>
            <a:custGeom>
              <a:rect b="b" l="l" r="r" t="t"/>
              <a:pathLst>
                <a:path extrusionOk="0" h="277779" w="1861854">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aphicFrame>
        <p:nvGraphicFramePr>
          <p:cNvPr id="234" name="Google Shape;234;p25"/>
          <p:cNvGraphicFramePr/>
          <p:nvPr/>
        </p:nvGraphicFramePr>
        <p:xfrm>
          <a:off x="5879610" y="2483817"/>
          <a:ext cx="3000000" cy="3000000"/>
        </p:xfrm>
        <a:graphic>
          <a:graphicData uri="http://schemas.openxmlformats.org/drawingml/2006/table">
            <a:tbl>
              <a:tblPr bandRow="1" firstRow="1">
                <a:noFill/>
                <a:tableStyleId>{0763ED99-0DA7-4029-AE48-40DE4250BA12}</a:tableStyleId>
              </a:tblPr>
              <a:tblGrid>
                <a:gridCol w="3041900"/>
                <a:gridCol w="3041900"/>
              </a:tblGrid>
              <a:tr h="370850">
                <a:tc>
                  <a:txBody>
                    <a:bodyPr/>
                    <a:lstStyle/>
                    <a:p>
                      <a:pPr indent="0" lvl="0" marL="0" marR="0" rtl="0" algn="ctr">
                        <a:spcBef>
                          <a:spcPts val="0"/>
                        </a:spcBef>
                        <a:spcAft>
                          <a:spcPts val="0"/>
                        </a:spcAft>
                        <a:buNone/>
                      </a:pPr>
                      <a:r>
                        <a:rPr b="1" lang="en-US" sz="2800" u="none" cap="none" strike="noStrike">
                          <a:solidFill>
                            <a:schemeClr val="lt1"/>
                          </a:solidFill>
                          <a:latin typeface="Aharoni"/>
                          <a:ea typeface="Aharoni"/>
                          <a:cs typeface="Aharoni"/>
                          <a:sym typeface="Aharoni"/>
                        </a:rPr>
                        <a:t>item</a:t>
                      </a:r>
                      <a:endParaRPr/>
                    </a:p>
                  </a:txBody>
                  <a:tcPr marT="45725" marB="45725" marR="91450" marL="91450"/>
                </a:tc>
                <a:tc>
                  <a:txBody>
                    <a:bodyPr/>
                    <a:lstStyle/>
                    <a:p>
                      <a:pPr indent="0" lvl="0" marL="0" marR="0" rtl="0" algn="ctr">
                        <a:spcBef>
                          <a:spcPts val="0"/>
                        </a:spcBef>
                        <a:spcAft>
                          <a:spcPts val="0"/>
                        </a:spcAft>
                        <a:buNone/>
                      </a:pPr>
                      <a:r>
                        <a:rPr lang="en-US" sz="2800" u="none" cap="none" strike="noStrike">
                          <a:latin typeface="Aharoni"/>
                          <a:ea typeface="Aharoni"/>
                          <a:cs typeface="Aharoni"/>
                          <a:sym typeface="Aharoni"/>
                        </a:rPr>
                        <a:t>cost</a:t>
                      </a:r>
                      <a:endParaRPr sz="2000" u="none" cap="none" strike="noStrike">
                        <a:latin typeface="Aharoni"/>
                        <a:ea typeface="Aharoni"/>
                        <a:cs typeface="Aharoni"/>
                        <a:sym typeface="Aharoni"/>
                      </a:endParaRPr>
                    </a:p>
                  </a:txBody>
                  <a:tcPr marT="45725" marB="45725" marR="91450" marL="91450"/>
                </a:tc>
              </a:tr>
              <a:tr h="370850">
                <a:tc>
                  <a:txBody>
                    <a:bodyPr/>
                    <a:lstStyle/>
                    <a:p>
                      <a:pPr indent="0" lvl="0" marL="0" marR="0" rtl="0" algn="ctr">
                        <a:spcBef>
                          <a:spcPts val="0"/>
                        </a:spcBef>
                        <a:spcAft>
                          <a:spcPts val="0"/>
                        </a:spcAft>
                        <a:buNone/>
                      </a:pPr>
                      <a:r>
                        <a:rPr lang="en-US" sz="2000" u="none" cap="none" strike="noStrike"/>
                        <a:t>Visa application process</a:t>
                      </a:r>
                      <a:endParaRPr/>
                    </a:p>
                  </a:txBody>
                  <a:tcPr marT="15250" marB="15250" marR="22850" marL="22850" anchor="b"/>
                </a:tc>
                <a:tc>
                  <a:txBody>
                    <a:bodyPr/>
                    <a:lstStyle/>
                    <a:p>
                      <a:pPr indent="0" lvl="0" marL="0" marR="0" rtl="0" algn="ctr">
                        <a:spcBef>
                          <a:spcPts val="0"/>
                        </a:spcBef>
                        <a:spcAft>
                          <a:spcPts val="0"/>
                        </a:spcAft>
                        <a:buNone/>
                      </a:pPr>
                      <a:r>
                        <a:rPr lang="en-US" sz="2000" u="none" cap="none" strike="noStrike"/>
                        <a:t>$50</a:t>
                      </a:r>
                      <a:endParaRPr/>
                    </a:p>
                  </a:txBody>
                  <a:tcPr marT="15250" marB="15250" marR="22850" marL="22850" anchor="b"/>
                </a:tc>
              </a:tr>
              <a:tr h="370850">
                <a:tc>
                  <a:txBody>
                    <a:bodyPr/>
                    <a:lstStyle/>
                    <a:p>
                      <a:pPr indent="0" lvl="0" marL="0" marR="0" rtl="0" algn="ctr">
                        <a:spcBef>
                          <a:spcPts val="0"/>
                        </a:spcBef>
                        <a:spcAft>
                          <a:spcPts val="0"/>
                        </a:spcAft>
                        <a:buNone/>
                      </a:pPr>
                      <a:r>
                        <a:rPr lang="en-US" sz="2000" u="none" cap="none" strike="noStrike"/>
                        <a:t>Flights</a:t>
                      </a:r>
                      <a:endParaRPr/>
                    </a:p>
                  </a:txBody>
                  <a:tcPr marT="15250" marB="15250" marR="22850" marL="22850" anchor="b"/>
                </a:tc>
                <a:tc>
                  <a:txBody>
                    <a:bodyPr/>
                    <a:lstStyle/>
                    <a:p>
                      <a:pPr indent="0" lvl="0" marL="0" marR="0" rtl="0" algn="ctr">
                        <a:spcBef>
                          <a:spcPts val="0"/>
                        </a:spcBef>
                        <a:spcAft>
                          <a:spcPts val="0"/>
                        </a:spcAft>
                        <a:buNone/>
                      </a:pPr>
                      <a:r>
                        <a:rPr lang="en-US" sz="2000" u="none" cap="none" strike="noStrike"/>
                        <a:t>$900</a:t>
                      </a:r>
                      <a:endParaRPr/>
                    </a:p>
                  </a:txBody>
                  <a:tcPr marT="15250" marB="15250" marR="22850" marL="22850" anchor="b"/>
                </a:tc>
              </a:tr>
              <a:tr h="370850">
                <a:tc>
                  <a:txBody>
                    <a:bodyPr/>
                    <a:lstStyle/>
                    <a:p>
                      <a:pPr indent="0" lvl="0" marL="0" marR="0" rtl="0" algn="ctr">
                        <a:spcBef>
                          <a:spcPts val="0"/>
                        </a:spcBef>
                        <a:spcAft>
                          <a:spcPts val="0"/>
                        </a:spcAft>
                        <a:buNone/>
                      </a:pPr>
                      <a:r>
                        <a:rPr lang="en-US" sz="2000" u="none" cap="none" strike="noStrike"/>
                        <a:t>Accommodation</a:t>
                      </a:r>
                      <a:endParaRPr/>
                    </a:p>
                  </a:txBody>
                  <a:tcPr marT="15250" marB="15250" marR="22850" marL="22850" anchor="b"/>
                </a:tc>
                <a:tc>
                  <a:txBody>
                    <a:bodyPr/>
                    <a:lstStyle/>
                    <a:p>
                      <a:pPr indent="0" lvl="0" marL="0" marR="0" rtl="0" algn="ctr">
                        <a:spcBef>
                          <a:spcPts val="0"/>
                        </a:spcBef>
                        <a:spcAft>
                          <a:spcPts val="0"/>
                        </a:spcAft>
                        <a:buNone/>
                      </a:pPr>
                      <a:r>
                        <a:rPr lang="en-US" sz="2000" u="none" cap="none" strike="noStrike"/>
                        <a:t>$400</a:t>
                      </a:r>
                      <a:endParaRPr/>
                    </a:p>
                  </a:txBody>
                  <a:tcPr marT="15250" marB="15250" marR="22850" marL="22850" anchor="b"/>
                </a:tc>
              </a:tr>
              <a:tr h="370850">
                <a:tc>
                  <a:txBody>
                    <a:bodyPr/>
                    <a:lstStyle/>
                    <a:p>
                      <a:pPr indent="0" lvl="0" marL="0" marR="0" rtl="0" algn="ctr">
                        <a:spcBef>
                          <a:spcPts val="0"/>
                        </a:spcBef>
                        <a:spcAft>
                          <a:spcPts val="0"/>
                        </a:spcAft>
                        <a:buNone/>
                      </a:pPr>
                      <a:r>
                        <a:rPr lang="en-US" sz="2000" u="none" cap="none" strike="noStrike"/>
                        <a:t>Activities</a:t>
                      </a:r>
                      <a:endParaRPr/>
                    </a:p>
                  </a:txBody>
                  <a:tcPr marT="15250" marB="15250" marR="22850" marL="22850" anchor="b"/>
                </a:tc>
                <a:tc>
                  <a:txBody>
                    <a:bodyPr/>
                    <a:lstStyle/>
                    <a:p>
                      <a:pPr indent="0" lvl="0" marL="0" marR="0" rtl="0" algn="ctr">
                        <a:spcBef>
                          <a:spcPts val="0"/>
                        </a:spcBef>
                        <a:spcAft>
                          <a:spcPts val="0"/>
                        </a:spcAft>
                        <a:buNone/>
                      </a:pPr>
                      <a:r>
                        <a:rPr lang="en-US" sz="2000" u="none" cap="none" strike="noStrike"/>
                        <a:t>$100</a:t>
                      </a:r>
                      <a:endParaRPr/>
                    </a:p>
                  </a:txBody>
                  <a:tcPr marT="15250" marB="15250" marR="22850" marL="22850" anchor="b"/>
                </a:tc>
              </a:tr>
              <a:tr h="370850">
                <a:tc>
                  <a:txBody>
                    <a:bodyPr/>
                    <a:lstStyle/>
                    <a:p>
                      <a:pPr indent="0" lvl="0" marL="0" marR="0" rtl="0" algn="ctr">
                        <a:spcBef>
                          <a:spcPts val="0"/>
                        </a:spcBef>
                        <a:spcAft>
                          <a:spcPts val="0"/>
                        </a:spcAft>
                        <a:buNone/>
                      </a:pPr>
                      <a:r>
                        <a:rPr lang="en-US" sz="2000" u="none" cap="none" strike="noStrike"/>
                        <a:t>Meals</a:t>
                      </a:r>
                      <a:endParaRPr/>
                    </a:p>
                  </a:txBody>
                  <a:tcPr marT="15250" marB="15250" marR="22850" marL="22850" anchor="b"/>
                </a:tc>
                <a:tc>
                  <a:txBody>
                    <a:bodyPr/>
                    <a:lstStyle/>
                    <a:p>
                      <a:pPr indent="0" lvl="0" marL="0" marR="0" rtl="0" algn="ctr">
                        <a:spcBef>
                          <a:spcPts val="0"/>
                        </a:spcBef>
                        <a:spcAft>
                          <a:spcPts val="0"/>
                        </a:spcAft>
                        <a:buNone/>
                      </a:pPr>
                      <a:r>
                        <a:rPr lang="en-US" sz="2000" u="none" cap="none" strike="noStrike"/>
                        <a:t>$160</a:t>
                      </a:r>
                      <a:endParaRPr/>
                    </a:p>
                  </a:txBody>
                  <a:tcPr marT="15250" marB="15250" marR="22850" marL="22850" anchor="b"/>
                </a:tc>
              </a:tr>
              <a:tr h="370850">
                <a:tc>
                  <a:txBody>
                    <a:bodyPr/>
                    <a:lstStyle/>
                    <a:p>
                      <a:pPr indent="0" lvl="0" marL="0" marR="0" rtl="0" algn="ctr">
                        <a:spcBef>
                          <a:spcPts val="0"/>
                        </a:spcBef>
                        <a:spcAft>
                          <a:spcPts val="0"/>
                        </a:spcAft>
                        <a:buNone/>
                      </a:pPr>
                      <a:r>
                        <a:rPr lang="en-US" sz="2000" u="none" cap="none" strike="noStrike"/>
                        <a:t>Total cost</a:t>
                      </a:r>
                      <a:endParaRPr/>
                    </a:p>
                  </a:txBody>
                  <a:tcPr marT="15250" marB="15250" marR="22850" marL="22850" anchor="b"/>
                </a:tc>
                <a:tc>
                  <a:txBody>
                    <a:bodyPr/>
                    <a:lstStyle/>
                    <a:p>
                      <a:pPr indent="0" lvl="0" marL="0" marR="0" rtl="0" algn="ctr">
                        <a:spcBef>
                          <a:spcPts val="0"/>
                        </a:spcBef>
                        <a:spcAft>
                          <a:spcPts val="0"/>
                        </a:spcAft>
                        <a:buNone/>
                      </a:pPr>
                      <a:r>
                        <a:rPr lang="en-US" sz="2000" u="none" cap="none" strike="noStrike"/>
                        <a:t>$1,610</a:t>
                      </a:r>
                      <a:endParaRPr/>
                    </a:p>
                  </a:txBody>
                  <a:tcPr marT="15250" marB="15250" marR="22850" marL="22850" anchor="b"/>
                </a:tc>
              </a:tr>
            </a:tbl>
          </a:graphicData>
        </a:graphic>
      </p:graphicFrame>
      <p:grpSp>
        <p:nvGrpSpPr>
          <p:cNvPr id="235" name="Google Shape;235;p25"/>
          <p:cNvGrpSpPr/>
          <p:nvPr/>
        </p:nvGrpSpPr>
        <p:grpSpPr>
          <a:xfrm>
            <a:off x="10428634" y="5987064"/>
            <a:ext cx="1054466" cy="469689"/>
            <a:chOff x="9841624" y="4115729"/>
            <a:chExt cx="602169" cy="268223"/>
          </a:xfrm>
        </p:grpSpPr>
        <p:sp>
          <p:nvSpPr>
            <p:cNvPr id="236" name="Google Shape;236;p25"/>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7" name="Google Shape;237;p25"/>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8" name="Google Shape;238;p25"/>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9" name="Google Shape;239;p25"/>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0" name="Google Shape;240;p25"/>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62626"/>
        </a:solidFill>
      </p:bgPr>
    </p:bg>
    <p:spTree>
      <p:nvGrpSpPr>
        <p:cNvPr id="244" name="Shape 244"/>
        <p:cNvGrpSpPr/>
        <p:nvPr/>
      </p:nvGrpSpPr>
      <p:grpSpPr>
        <a:xfrm>
          <a:off x="0" y="0"/>
          <a:ext cx="0" cy="0"/>
          <a:chOff x="0" y="0"/>
          <a:chExt cx="0" cy="0"/>
        </a:xfrm>
      </p:grpSpPr>
      <p:sp>
        <p:nvSpPr>
          <p:cNvPr id="245" name="Google Shape;245;p26"/>
          <p:cNvSpPr txBox="1"/>
          <p:nvPr>
            <p:ph type="title"/>
          </p:nvPr>
        </p:nvSpPr>
        <p:spPr>
          <a:xfrm>
            <a:off x="419098" y="-207744"/>
            <a:ext cx="10515600" cy="13888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Rockwell"/>
              <a:buNone/>
            </a:pPr>
            <a:r>
              <a:rPr b="1" lang="en-US">
                <a:solidFill>
                  <a:schemeClr val="lt1"/>
                </a:solidFill>
                <a:latin typeface="Rockwell"/>
                <a:ea typeface="Rockwell"/>
                <a:cs typeface="Rockwell"/>
                <a:sym typeface="Rockwell"/>
              </a:rPr>
              <a:t>Travel Itinerary</a:t>
            </a:r>
            <a:endParaRPr/>
          </a:p>
        </p:txBody>
      </p:sp>
      <p:graphicFrame>
        <p:nvGraphicFramePr>
          <p:cNvPr id="246" name="Google Shape;246;p26"/>
          <p:cNvGraphicFramePr/>
          <p:nvPr/>
        </p:nvGraphicFramePr>
        <p:xfrm>
          <a:off x="419098" y="942561"/>
          <a:ext cx="3000000" cy="3000000"/>
        </p:xfrm>
        <a:graphic>
          <a:graphicData uri="http://schemas.openxmlformats.org/drawingml/2006/table">
            <a:tbl>
              <a:tblPr bandRow="1" firstRow="1">
                <a:noFill/>
                <a:tableStyleId>{0763ED99-0DA7-4029-AE48-40DE4250BA12}</a:tableStyleId>
              </a:tblPr>
              <a:tblGrid>
                <a:gridCol w="2838450"/>
                <a:gridCol w="2838450"/>
                <a:gridCol w="2838450"/>
                <a:gridCol w="2838450"/>
              </a:tblGrid>
              <a:tr h="388550">
                <a:tc>
                  <a:txBody>
                    <a:bodyPr/>
                    <a:lstStyle/>
                    <a:p>
                      <a:pPr indent="0" lvl="0" marL="0" marR="0" rtl="0" algn="l">
                        <a:spcBef>
                          <a:spcPts val="0"/>
                        </a:spcBef>
                        <a:spcAft>
                          <a:spcPts val="0"/>
                        </a:spcAft>
                        <a:buNone/>
                      </a:pPr>
                      <a:r>
                        <a:rPr lang="en-US" sz="1800" u="none" cap="none" strike="noStrike"/>
                        <a:t>Date</a:t>
                      </a:r>
                      <a:endParaRPr/>
                    </a:p>
                  </a:txBody>
                  <a:tcPr marT="45725" marB="45725" marR="91450" marL="91450" anchor="ctr"/>
                </a:tc>
                <a:tc>
                  <a:txBody>
                    <a:bodyPr/>
                    <a:lstStyle/>
                    <a:p>
                      <a:pPr indent="0" lvl="0" marL="0" marR="0" rtl="0" algn="l">
                        <a:spcBef>
                          <a:spcPts val="0"/>
                        </a:spcBef>
                        <a:spcAft>
                          <a:spcPts val="0"/>
                        </a:spcAft>
                        <a:buNone/>
                      </a:pPr>
                      <a:r>
                        <a:rPr lang="en-US" sz="1800"/>
                        <a:t>Time</a:t>
                      </a:r>
                      <a:endParaRPr/>
                    </a:p>
                  </a:txBody>
                  <a:tcPr marT="45725" marB="45725" marR="91450" marL="91450" anchor="ctr"/>
                </a:tc>
                <a:tc>
                  <a:txBody>
                    <a:bodyPr/>
                    <a:lstStyle/>
                    <a:p>
                      <a:pPr indent="0" lvl="0" marL="0" marR="0" rtl="0" algn="l">
                        <a:spcBef>
                          <a:spcPts val="0"/>
                        </a:spcBef>
                        <a:spcAft>
                          <a:spcPts val="0"/>
                        </a:spcAft>
                        <a:buNone/>
                      </a:pPr>
                      <a:r>
                        <a:rPr lang="en-US" sz="1800"/>
                        <a:t>Activity/Detail</a:t>
                      </a:r>
                      <a:endParaRPr/>
                    </a:p>
                  </a:txBody>
                  <a:tcPr marT="45725" marB="45725" marR="91450" marL="91450" anchor="ctr"/>
                </a:tc>
                <a:tc>
                  <a:txBody>
                    <a:bodyPr/>
                    <a:lstStyle/>
                    <a:p>
                      <a:pPr indent="0" lvl="0" marL="0" marR="0" rtl="0" algn="l">
                        <a:spcBef>
                          <a:spcPts val="0"/>
                        </a:spcBef>
                        <a:spcAft>
                          <a:spcPts val="0"/>
                        </a:spcAft>
                        <a:buNone/>
                      </a:pPr>
                      <a:r>
                        <a:rPr lang="en-US" sz="1800"/>
                        <a:t>Location</a:t>
                      </a:r>
                      <a:endParaRPr/>
                    </a:p>
                  </a:txBody>
                  <a:tcPr marT="45725" marB="45725" marR="91450" marL="91450" anchor="ctr"/>
                </a:tc>
              </a:tr>
              <a:tr h="670625">
                <a:tc>
                  <a:txBody>
                    <a:bodyPr/>
                    <a:lstStyle/>
                    <a:p>
                      <a:pPr indent="0" lvl="0" marL="0" marR="0" rtl="0" algn="l">
                        <a:spcBef>
                          <a:spcPts val="0"/>
                        </a:spcBef>
                        <a:spcAft>
                          <a:spcPts val="0"/>
                        </a:spcAft>
                        <a:buNone/>
                      </a:pPr>
                      <a:r>
                        <a:rPr lang="en-US" sz="1800"/>
                        <a:t>13th Oct</a:t>
                      </a:r>
                      <a:endParaRPr/>
                    </a:p>
                  </a:txBody>
                  <a:tcPr marT="45725" marB="45725" marR="91450" marL="91450" anchor="ctr"/>
                </a:tc>
                <a:tc>
                  <a:txBody>
                    <a:bodyPr/>
                    <a:lstStyle/>
                    <a:p>
                      <a:pPr indent="0" lvl="0" marL="0" marR="0" rtl="0" algn="l">
                        <a:spcBef>
                          <a:spcPts val="0"/>
                        </a:spcBef>
                        <a:spcAft>
                          <a:spcPts val="0"/>
                        </a:spcAft>
                        <a:buNone/>
                      </a:pPr>
                      <a:r>
                        <a:rPr lang="en-US" sz="1800"/>
                        <a:t>12:00 PM</a:t>
                      </a:r>
                      <a:endParaRPr/>
                    </a:p>
                  </a:txBody>
                  <a:tcPr marT="45725" marB="45725" marR="91450" marL="91450" anchor="ctr"/>
                </a:tc>
                <a:tc>
                  <a:txBody>
                    <a:bodyPr/>
                    <a:lstStyle/>
                    <a:p>
                      <a:pPr indent="0" lvl="0" marL="0" marR="0" rtl="0" algn="l">
                        <a:spcBef>
                          <a:spcPts val="0"/>
                        </a:spcBef>
                        <a:spcAft>
                          <a:spcPts val="0"/>
                        </a:spcAft>
                        <a:buNone/>
                      </a:pPr>
                      <a:r>
                        <a:rPr lang="en-US" sz="1800"/>
                        <a:t>Flight from Cairo (CAI) to Tokyo (NRT)</a:t>
                      </a:r>
                      <a:endParaRPr/>
                    </a:p>
                  </a:txBody>
                  <a:tcPr marT="45725" marB="45725" marR="91450" marL="91450" anchor="ctr"/>
                </a:tc>
                <a:tc>
                  <a:txBody>
                    <a:bodyPr/>
                    <a:lstStyle/>
                    <a:p>
                      <a:pPr indent="0" lvl="0" marL="0" marR="0" rtl="0" algn="l">
                        <a:spcBef>
                          <a:spcPts val="0"/>
                        </a:spcBef>
                        <a:spcAft>
                          <a:spcPts val="0"/>
                        </a:spcAft>
                        <a:buNone/>
                      </a:pPr>
                      <a:r>
                        <a:rPr lang="en-US" sz="1800"/>
                        <a:t>Cairo International Airport</a:t>
                      </a:r>
                      <a:endParaRPr/>
                    </a:p>
                  </a:txBody>
                  <a:tcPr marT="45725" marB="45725" marR="91450" marL="91450" anchor="ctr"/>
                </a:tc>
              </a:tr>
              <a:tr h="670625">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5:30 AM</a:t>
                      </a:r>
                      <a:endParaRPr/>
                    </a:p>
                  </a:txBody>
                  <a:tcPr marT="45725" marB="45725" marR="91450" marL="91450" anchor="ctr"/>
                </a:tc>
                <a:tc>
                  <a:txBody>
                    <a:bodyPr/>
                    <a:lstStyle/>
                    <a:p>
                      <a:pPr indent="0" lvl="0" marL="0" marR="0" rtl="0" algn="l">
                        <a:spcBef>
                          <a:spcPts val="0"/>
                        </a:spcBef>
                        <a:spcAft>
                          <a:spcPts val="0"/>
                        </a:spcAft>
                        <a:buNone/>
                      </a:pPr>
                      <a:r>
                        <a:rPr lang="en-US" sz="1800"/>
                        <a:t>Arrive in Tokyo, Japan</a:t>
                      </a:r>
                      <a:endParaRPr/>
                    </a:p>
                  </a:txBody>
                  <a:tcPr marT="45725" marB="45725" marR="91450" marL="91450" anchor="ctr"/>
                </a:tc>
                <a:tc>
                  <a:txBody>
                    <a:bodyPr/>
                    <a:lstStyle/>
                    <a:p>
                      <a:pPr indent="0" lvl="0" marL="0" marR="0" rtl="0" algn="l">
                        <a:spcBef>
                          <a:spcPts val="0"/>
                        </a:spcBef>
                        <a:spcAft>
                          <a:spcPts val="0"/>
                        </a:spcAft>
                        <a:buNone/>
                      </a:pPr>
                      <a:r>
                        <a:rPr lang="en-US" sz="1800"/>
                        <a:t>Narita International Airport</a:t>
                      </a:r>
                      <a:endParaRPr/>
                    </a:p>
                  </a:txBody>
                  <a:tcPr marT="45725" marB="45725" marR="91450" marL="91450" anchor="ctr"/>
                </a:tc>
              </a:tr>
              <a:tr h="670625">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8:00 AM</a:t>
                      </a:r>
                      <a:endParaRPr/>
                    </a:p>
                  </a:txBody>
                  <a:tcPr marT="45725" marB="45725" marR="91450" marL="91450" anchor="ctr"/>
                </a:tc>
                <a:tc>
                  <a:txBody>
                    <a:bodyPr/>
                    <a:lstStyle/>
                    <a:p>
                      <a:pPr indent="0" lvl="0" marL="0" marR="0" rtl="0" algn="l">
                        <a:spcBef>
                          <a:spcPts val="0"/>
                        </a:spcBef>
                        <a:spcAft>
                          <a:spcPts val="0"/>
                        </a:spcAft>
                        <a:buNone/>
                      </a:pPr>
                      <a:r>
                        <a:rPr lang="en-US" sz="1800"/>
                        <a:t>Check-in at Shinjuku Granbell Hotel</a:t>
                      </a:r>
                      <a:endParaRPr/>
                    </a:p>
                  </a:txBody>
                  <a:tcPr marT="45725" marB="45725" marR="91450" marL="91450" anchor="ctr"/>
                </a:tc>
                <a:tc>
                  <a:txBody>
                    <a:bodyPr/>
                    <a:lstStyle/>
                    <a:p>
                      <a:pPr indent="0" lvl="0" marL="0" marR="0" rtl="0" algn="l">
                        <a:spcBef>
                          <a:spcPts val="0"/>
                        </a:spcBef>
                        <a:spcAft>
                          <a:spcPts val="0"/>
                        </a:spcAft>
                        <a:buNone/>
                      </a:pPr>
                      <a:r>
                        <a:rPr lang="en-US" sz="1800"/>
                        <a:t>Shinjuku, Tokyo</a:t>
                      </a:r>
                      <a:endParaRPr/>
                    </a:p>
                  </a:txBody>
                  <a:tcPr marT="45725" marB="45725" marR="91450" marL="91450" anchor="ctr"/>
                </a:tc>
              </a:tr>
              <a:tr h="3885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1:00 PM</a:t>
                      </a:r>
                      <a:endParaRPr/>
                    </a:p>
                  </a:txBody>
                  <a:tcPr marT="45725" marB="45725" marR="91450" marL="91450" anchor="ctr"/>
                </a:tc>
                <a:tc>
                  <a:txBody>
                    <a:bodyPr/>
                    <a:lstStyle/>
                    <a:p>
                      <a:pPr indent="0" lvl="0" marL="0" marR="0" rtl="0" algn="l">
                        <a:spcBef>
                          <a:spcPts val="0"/>
                        </a:spcBef>
                        <a:spcAft>
                          <a:spcPts val="0"/>
                        </a:spcAft>
                        <a:buNone/>
                      </a:pPr>
                      <a:r>
                        <a:rPr lang="en-US" sz="1800"/>
                        <a:t>Lunch at Ichiran Ramen</a:t>
                      </a:r>
                      <a:endParaRPr/>
                    </a:p>
                  </a:txBody>
                  <a:tcPr marT="45725" marB="45725" marR="91450" marL="91450" anchor="ctr"/>
                </a:tc>
                <a:tc>
                  <a:txBody>
                    <a:bodyPr/>
                    <a:lstStyle/>
                    <a:p>
                      <a:pPr indent="0" lvl="0" marL="0" marR="0" rtl="0" algn="l">
                        <a:spcBef>
                          <a:spcPts val="0"/>
                        </a:spcBef>
                        <a:spcAft>
                          <a:spcPts val="0"/>
                        </a:spcAft>
                        <a:buNone/>
                      </a:pPr>
                      <a:r>
                        <a:rPr lang="en-US" sz="1800"/>
                        <a:t>Shinjuku</a:t>
                      </a:r>
                      <a:endParaRPr/>
                    </a:p>
                  </a:txBody>
                  <a:tcPr marT="45725" marB="45725" marR="91450" marL="91450" anchor="ctr"/>
                </a:tc>
              </a:tr>
              <a:tr h="670625">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6:00 PM</a:t>
                      </a:r>
                      <a:endParaRPr/>
                    </a:p>
                  </a:txBody>
                  <a:tcPr marT="45725" marB="45725" marR="91450" marL="91450"/>
                </a:tc>
                <a:tc>
                  <a:txBody>
                    <a:bodyPr/>
                    <a:lstStyle/>
                    <a:p>
                      <a:pPr indent="0" lvl="0" marL="0" marR="0" rtl="0" algn="l">
                        <a:spcBef>
                          <a:spcPts val="0"/>
                        </a:spcBef>
                        <a:spcAft>
                          <a:spcPts val="0"/>
                        </a:spcAft>
                        <a:buNone/>
                      </a:pPr>
                      <a:r>
                        <a:rPr lang="en-US" sz="1800"/>
                        <a:t>Explore Shibuya Crossing and dinner</a:t>
                      </a:r>
                      <a:endParaRPr/>
                    </a:p>
                  </a:txBody>
                  <a:tcPr marT="45725" marB="45725" marR="91450" marL="91450"/>
                </a:tc>
                <a:tc>
                  <a:txBody>
                    <a:bodyPr/>
                    <a:lstStyle/>
                    <a:p>
                      <a:pPr indent="0" lvl="0" marL="0" marR="0" rtl="0" algn="l">
                        <a:spcBef>
                          <a:spcPts val="0"/>
                        </a:spcBef>
                        <a:spcAft>
                          <a:spcPts val="0"/>
                        </a:spcAft>
                        <a:buNone/>
                      </a:pPr>
                      <a:r>
                        <a:rPr lang="en-US" sz="1800"/>
                        <a:t>Shibuya</a:t>
                      </a:r>
                      <a:endParaRPr/>
                    </a:p>
                  </a:txBody>
                  <a:tcPr marT="45725" marB="45725" marR="91450" marL="91450"/>
                </a:tc>
              </a:tr>
              <a:tr h="388550">
                <a:tc>
                  <a:txBody>
                    <a:bodyPr/>
                    <a:lstStyle/>
                    <a:p>
                      <a:pPr indent="0" lvl="0" marL="0" marR="0" rtl="0" algn="l">
                        <a:spcBef>
                          <a:spcPts val="0"/>
                        </a:spcBef>
                        <a:spcAft>
                          <a:spcPts val="0"/>
                        </a:spcAft>
                        <a:buNone/>
                      </a:pPr>
                      <a:r>
                        <a:rPr lang="en-US" sz="1800"/>
                        <a:t>14th Oct</a:t>
                      </a:r>
                      <a:endParaRPr/>
                    </a:p>
                  </a:txBody>
                  <a:tcPr marT="45725" marB="45725" marR="91450" marL="91450" anchor="ctr"/>
                </a:tc>
                <a:tc>
                  <a:txBody>
                    <a:bodyPr/>
                    <a:lstStyle/>
                    <a:p>
                      <a:pPr indent="0" lvl="0" marL="0" marR="0" rtl="0" algn="l">
                        <a:spcBef>
                          <a:spcPts val="0"/>
                        </a:spcBef>
                        <a:spcAft>
                          <a:spcPts val="0"/>
                        </a:spcAft>
                        <a:buNone/>
                      </a:pPr>
                      <a:r>
                        <a:rPr lang="en-US" sz="1800"/>
                        <a:t>14th Oct</a:t>
                      </a:r>
                      <a:endParaRPr/>
                    </a:p>
                  </a:txBody>
                  <a:tcPr marT="45725" marB="45725" marR="91450" marL="91450" anchor="ctr"/>
                </a:tc>
                <a:tc>
                  <a:txBody>
                    <a:bodyPr/>
                    <a:lstStyle/>
                    <a:p>
                      <a:pPr indent="0" lvl="0" marL="0" marR="0" rtl="0" algn="l">
                        <a:spcBef>
                          <a:spcPts val="0"/>
                        </a:spcBef>
                        <a:spcAft>
                          <a:spcPts val="0"/>
                        </a:spcAft>
                        <a:buNone/>
                      </a:pPr>
                      <a:r>
                        <a:rPr lang="en-US" sz="1800"/>
                        <a:t>Visit Meiji Shrine</a:t>
                      </a:r>
                      <a:endParaRPr/>
                    </a:p>
                  </a:txBody>
                  <a:tcPr marT="45725" marB="45725" marR="91450" marL="91450" anchor="ctr"/>
                </a:tc>
                <a:tc>
                  <a:txBody>
                    <a:bodyPr/>
                    <a:lstStyle/>
                    <a:p>
                      <a:pPr indent="0" lvl="0" marL="0" marR="0" rtl="0" algn="l">
                        <a:spcBef>
                          <a:spcPts val="0"/>
                        </a:spcBef>
                        <a:spcAft>
                          <a:spcPts val="0"/>
                        </a:spcAft>
                        <a:buNone/>
                      </a:pPr>
                      <a:r>
                        <a:rPr lang="en-US" sz="1800"/>
                        <a:t>Shibuya</a:t>
                      </a:r>
                      <a:endParaRPr/>
                    </a:p>
                  </a:txBody>
                  <a:tcPr marT="45725" marB="45725" marR="91450" marL="91450"/>
                </a:tc>
              </a:tr>
              <a:tr h="3885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12:30 PM</a:t>
                      </a:r>
                      <a:endParaRPr/>
                    </a:p>
                  </a:txBody>
                  <a:tcPr marT="45725" marB="45725" marR="91450" marL="91450"/>
                </a:tc>
                <a:tc>
                  <a:txBody>
                    <a:bodyPr/>
                    <a:lstStyle/>
                    <a:p>
                      <a:pPr indent="0" lvl="0" marL="0" marR="0" rtl="0" algn="l">
                        <a:spcBef>
                          <a:spcPts val="0"/>
                        </a:spcBef>
                        <a:spcAft>
                          <a:spcPts val="0"/>
                        </a:spcAft>
                        <a:buNone/>
                      </a:pPr>
                      <a:r>
                        <a:rPr lang="en-US" sz="1800"/>
                        <a:t>Lunch in Harajuku</a:t>
                      </a:r>
                      <a:endParaRPr/>
                    </a:p>
                  </a:txBody>
                  <a:tcPr marT="45725" marB="45725" marR="91450" marL="91450" anchor="ctr"/>
                </a:tc>
                <a:tc>
                  <a:txBody>
                    <a:bodyPr/>
                    <a:lstStyle/>
                    <a:p>
                      <a:pPr indent="0" lvl="0" marL="0" marR="0" rtl="0" algn="l">
                        <a:spcBef>
                          <a:spcPts val="0"/>
                        </a:spcBef>
                        <a:spcAft>
                          <a:spcPts val="0"/>
                        </a:spcAft>
                        <a:buNone/>
                      </a:pPr>
                      <a:r>
                        <a:rPr lang="en-US" sz="1800"/>
                        <a:t>Harajuku</a:t>
                      </a:r>
                      <a:endParaRPr/>
                    </a:p>
                  </a:txBody>
                  <a:tcPr marT="45725" marB="45725" marR="91450" marL="91450"/>
                </a:tc>
              </a:tr>
              <a:tr h="670625">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2:00 PM</a:t>
                      </a:r>
                      <a:endParaRPr/>
                    </a:p>
                  </a:txBody>
                  <a:tcPr marT="45725" marB="45725" marR="91450" marL="91450" anchor="ctr"/>
                </a:tc>
                <a:tc>
                  <a:txBody>
                    <a:bodyPr/>
                    <a:lstStyle/>
                    <a:p>
                      <a:pPr indent="0" lvl="0" marL="0" marR="0" rtl="0" algn="l">
                        <a:spcBef>
                          <a:spcPts val="0"/>
                        </a:spcBef>
                        <a:spcAft>
                          <a:spcPts val="0"/>
                        </a:spcAft>
                        <a:buNone/>
                      </a:pPr>
                      <a:r>
                        <a:rPr lang="en-US" sz="1800"/>
                        <a:t>Attend Tokyo Street Food Festival</a:t>
                      </a:r>
                      <a:endParaRPr/>
                    </a:p>
                  </a:txBody>
                  <a:tcPr marT="45725" marB="45725" marR="91450" marL="91450" anchor="ctr"/>
                </a:tc>
                <a:tc>
                  <a:txBody>
                    <a:bodyPr/>
                    <a:lstStyle/>
                    <a:p>
                      <a:pPr indent="0" lvl="0" marL="0" marR="0" rtl="0" algn="l">
                        <a:spcBef>
                          <a:spcPts val="0"/>
                        </a:spcBef>
                        <a:spcAft>
                          <a:spcPts val="0"/>
                        </a:spcAft>
                        <a:buNone/>
                      </a:pPr>
                      <a:r>
                        <a:rPr lang="en-US" sz="1800"/>
                        <a:t>Yoyogi Park</a:t>
                      </a:r>
                      <a:endParaRPr/>
                    </a:p>
                  </a:txBody>
                  <a:tcPr marT="45725" marB="45725" marR="91450" marL="91450" anchor="ctr"/>
                </a:tc>
              </a:tr>
              <a:tr h="3885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7:00 PM</a:t>
                      </a:r>
                      <a:endParaRPr/>
                    </a:p>
                  </a:txBody>
                  <a:tcPr marT="45725" marB="45725" marR="91450" marL="91450" anchor="ctr"/>
                </a:tc>
                <a:tc>
                  <a:txBody>
                    <a:bodyPr/>
                    <a:lstStyle/>
                    <a:p>
                      <a:pPr indent="0" lvl="0" marL="0" marR="0" rtl="0" algn="l">
                        <a:spcBef>
                          <a:spcPts val="0"/>
                        </a:spcBef>
                        <a:spcAft>
                          <a:spcPts val="0"/>
                        </a:spcAft>
                        <a:buNone/>
                      </a:pPr>
                      <a:r>
                        <a:rPr lang="en-US" sz="1800"/>
                        <a:t>Dinner at Gonpachi Nishi-Azabu</a:t>
                      </a:r>
                      <a:endParaRPr sz="1800"/>
                    </a:p>
                  </a:txBody>
                  <a:tcPr marT="45725" marB="45725" marR="91450" marL="91450"/>
                </a:tc>
                <a:tc>
                  <a:txBody>
                    <a:bodyPr/>
                    <a:lstStyle/>
                    <a:p>
                      <a:pPr indent="0" lvl="0" marL="0" marR="0" rtl="0" algn="l">
                        <a:spcBef>
                          <a:spcPts val="0"/>
                        </a:spcBef>
                        <a:spcAft>
                          <a:spcPts val="0"/>
                        </a:spcAft>
                        <a:buNone/>
                      </a:pPr>
                      <a:r>
                        <a:rPr lang="en-US" sz="1800"/>
                        <a:t>Nishi-Azabu</a:t>
                      </a:r>
                      <a:endParaRPr/>
                    </a:p>
                  </a:txBody>
                  <a:tcPr marT="45725" marB="45725" marR="91450" marL="91450" anchor="ct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7" name="Shape 97"/>
        <p:cNvGrpSpPr/>
        <p:nvPr/>
      </p:nvGrpSpPr>
      <p:grpSpPr>
        <a:xfrm>
          <a:off x="0" y="0"/>
          <a:ext cx="0" cy="0"/>
          <a:chOff x="0" y="0"/>
          <a:chExt cx="0" cy="0"/>
        </a:xfrm>
      </p:grpSpPr>
      <p:sp>
        <p:nvSpPr>
          <p:cNvPr id="98" name="Google Shape;98;p14"/>
          <p:cNvSpPr txBox="1"/>
          <p:nvPr>
            <p:ph type="title"/>
          </p:nvPr>
        </p:nvSpPr>
        <p:spPr>
          <a:xfrm>
            <a:off x="321364" y="385002"/>
            <a:ext cx="10515600" cy="1325563"/>
          </a:xfrm>
          <a:prstGeom prst="rect">
            <a:avLst/>
          </a:prstGeom>
          <a:noFill/>
          <a:ln>
            <a:noFill/>
          </a:ln>
        </p:spPr>
        <p:txBody>
          <a:bodyPr anchorCtr="0" anchor="ctr" bIns="45700" lIns="91425" spcFirstLastPara="1" rIns="91425" wrap="square" tIns="45700">
            <a:normAutofit/>
          </a:bodyPr>
          <a:lstStyle/>
          <a:p>
            <a:pPr indent="-571500" lvl="0" marL="571500" rtl="0" algn="l">
              <a:lnSpc>
                <a:spcPct val="90000"/>
              </a:lnSpc>
              <a:spcBef>
                <a:spcPts val="0"/>
              </a:spcBef>
              <a:spcAft>
                <a:spcPts val="0"/>
              </a:spcAft>
              <a:buClr>
                <a:schemeClr val="lt1"/>
              </a:buClr>
              <a:buSzPts val="4400"/>
              <a:buFont typeface="Arial"/>
              <a:buChar char="•"/>
            </a:pPr>
            <a:r>
              <a:rPr b="1" lang="en-US">
                <a:solidFill>
                  <a:schemeClr val="lt1"/>
                </a:solidFill>
              </a:rPr>
              <a:t>Entry requirements</a:t>
            </a:r>
            <a:endParaRPr/>
          </a:p>
        </p:txBody>
      </p:sp>
      <p:sp>
        <p:nvSpPr>
          <p:cNvPr id="99" name="Google Shape;99;p14"/>
          <p:cNvSpPr txBox="1"/>
          <p:nvPr/>
        </p:nvSpPr>
        <p:spPr>
          <a:xfrm>
            <a:off x="974035" y="1710565"/>
            <a:ext cx="4949687" cy="45704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500">
                <a:solidFill>
                  <a:schemeClr val="lt1"/>
                </a:solidFill>
                <a:latin typeface="ADLaM Display"/>
                <a:ea typeface="ADLaM Display"/>
                <a:cs typeface="ADLaM Display"/>
                <a:sym typeface="ADLaM Display"/>
              </a:rPr>
              <a:t>1.</a:t>
            </a:r>
            <a:r>
              <a:rPr lang="en-US" sz="2500">
                <a:solidFill>
                  <a:schemeClr val="lt1"/>
                </a:solidFill>
                <a:latin typeface="ADLaM Display"/>
                <a:ea typeface="ADLaM Display"/>
                <a:cs typeface="ADLaM Display"/>
                <a:sym typeface="ADLaM Display"/>
              </a:rPr>
              <a:t>Passport Validity:</a:t>
            </a:r>
            <a:r>
              <a:rPr lang="en-US" sz="2400">
                <a:solidFill>
                  <a:schemeClr val="lt1"/>
                </a:solidFill>
                <a:latin typeface="Arial"/>
                <a:ea typeface="Arial"/>
                <a:cs typeface="Arial"/>
                <a:sym typeface="Arial"/>
              </a:rPr>
              <a:t> Your passport should be valid for the entire duration of your stay.</a:t>
            </a:r>
            <a:endParaRPr/>
          </a:p>
          <a:p>
            <a:pPr indent="0" lvl="0" marL="0" marR="0" rtl="0" algn="l">
              <a:spcBef>
                <a:spcPts val="0"/>
              </a:spcBef>
              <a:spcAft>
                <a:spcPts val="0"/>
              </a:spcAft>
              <a:buNone/>
            </a:pPr>
            <a:r>
              <a:t/>
            </a:r>
            <a:endParaRPr sz="2400">
              <a:solidFill>
                <a:schemeClr val="lt1"/>
              </a:solidFill>
              <a:latin typeface="Arial"/>
              <a:ea typeface="Arial"/>
              <a:cs typeface="Arial"/>
              <a:sym typeface="Arial"/>
            </a:endParaRPr>
          </a:p>
          <a:p>
            <a:pPr indent="0" lvl="0" marL="0" marR="0" rtl="0" algn="l">
              <a:spcBef>
                <a:spcPts val="0"/>
              </a:spcBef>
              <a:spcAft>
                <a:spcPts val="0"/>
              </a:spcAft>
              <a:buNone/>
            </a:pPr>
            <a:r>
              <a:rPr b="1" lang="en-US" sz="2500">
                <a:solidFill>
                  <a:schemeClr val="lt1"/>
                </a:solidFill>
                <a:latin typeface="ADLaM Display"/>
                <a:ea typeface="ADLaM Display"/>
                <a:cs typeface="ADLaM Display"/>
                <a:sym typeface="ADLaM Display"/>
              </a:rPr>
              <a:t>2</a:t>
            </a:r>
            <a:r>
              <a:rPr lang="en-US" sz="2500">
                <a:solidFill>
                  <a:schemeClr val="lt1"/>
                </a:solidFill>
                <a:latin typeface="ADLaM Display"/>
                <a:ea typeface="ADLaM Display"/>
                <a:cs typeface="ADLaM Display"/>
                <a:sym typeface="ADLaM Display"/>
              </a:rPr>
              <a:t>.Return Ticket:</a:t>
            </a:r>
            <a:r>
              <a:rPr lang="en-US" sz="2500">
                <a:solidFill>
                  <a:schemeClr val="lt1"/>
                </a:solidFill>
                <a:latin typeface="Arial"/>
                <a:ea typeface="Arial"/>
                <a:cs typeface="Arial"/>
                <a:sym typeface="Arial"/>
              </a:rPr>
              <a:t> </a:t>
            </a:r>
            <a:r>
              <a:rPr lang="en-US" sz="2400">
                <a:solidFill>
                  <a:schemeClr val="lt1"/>
                </a:solidFill>
                <a:latin typeface="Arial"/>
                <a:ea typeface="Arial"/>
                <a:cs typeface="Arial"/>
                <a:sym typeface="Arial"/>
              </a:rPr>
              <a:t>Some travelers may need to show proof of onward travel or a return ticket.</a:t>
            </a:r>
            <a:endParaRPr/>
          </a:p>
          <a:p>
            <a:pPr indent="0" lvl="0" marL="0" marR="0" rtl="0" algn="l">
              <a:spcBef>
                <a:spcPts val="0"/>
              </a:spcBef>
              <a:spcAft>
                <a:spcPts val="0"/>
              </a:spcAft>
              <a:buNone/>
            </a:pPr>
            <a:r>
              <a:t/>
            </a:r>
            <a:endParaRPr sz="2400">
              <a:solidFill>
                <a:schemeClr val="lt1"/>
              </a:solidFill>
              <a:latin typeface="Arial"/>
              <a:ea typeface="Arial"/>
              <a:cs typeface="Arial"/>
              <a:sym typeface="Arial"/>
            </a:endParaRPr>
          </a:p>
          <a:p>
            <a:pPr indent="0" lvl="0" marL="0" marR="0" rtl="0" algn="l">
              <a:spcBef>
                <a:spcPts val="0"/>
              </a:spcBef>
              <a:spcAft>
                <a:spcPts val="0"/>
              </a:spcAft>
              <a:buNone/>
            </a:pPr>
            <a:r>
              <a:rPr b="1" lang="en-US" sz="2500">
                <a:solidFill>
                  <a:schemeClr val="lt1"/>
                </a:solidFill>
                <a:latin typeface="ADLaM Display"/>
                <a:ea typeface="ADLaM Display"/>
                <a:cs typeface="ADLaM Display"/>
                <a:sym typeface="ADLaM Display"/>
              </a:rPr>
              <a:t>3.</a:t>
            </a:r>
            <a:r>
              <a:rPr lang="en-US" sz="2500">
                <a:solidFill>
                  <a:schemeClr val="lt1"/>
                </a:solidFill>
                <a:latin typeface="ADLaM Display"/>
                <a:ea typeface="ADLaM Display"/>
                <a:cs typeface="ADLaM Display"/>
                <a:sym typeface="ADLaM Display"/>
              </a:rPr>
              <a:t>Accommodation Details:</a:t>
            </a:r>
            <a:r>
              <a:rPr lang="en-US" sz="2400">
                <a:solidFill>
                  <a:schemeClr val="lt1"/>
                </a:solidFill>
                <a:latin typeface="ADLaM Display"/>
                <a:ea typeface="ADLaM Display"/>
                <a:cs typeface="ADLaM Display"/>
                <a:sym typeface="ADLaM Display"/>
              </a:rPr>
              <a:t> </a:t>
            </a:r>
            <a:r>
              <a:rPr lang="en-US" sz="2400">
                <a:solidFill>
                  <a:schemeClr val="lt1"/>
                </a:solidFill>
                <a:latin typeface="Arial"/>
                <a:ea typeface="Arial"/>
                <a:cs typeface="Arial"/>
                <a:sym typeface="Arial"/>
              </a:rPr>
              <a:t>It is helpful to have a confirmed hotel booking or address where you’ll be staying.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5">
            <a:hlinkClick r:id="rId3"/>
          </p:cNvPr>
          <p:cNvSpPr/>
          <p:nvPr/>
        </p:nvSpPr>
        <p:spPr>
          <a:xfrm>
            <a:off x="-59634" y="-119268"/>
            <a:ext cx="12251634" cy="6977268"/>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5" name="Google Shape;105;p15"/>
          <p:cNvSpPr/>
          <p:nvPr/>
        </p:nvSpPr>
        <p:spPr>
          <a:xfrm>
            <a:off x="646102" y="4153010"/>
            <a:ext cx="1176131" cy="602974"/>
          </a:xfrm>
          <a:prstGeom prst="roundRect">
            <a:avLst>
              <a:gd fmla="val 16667" name="adj"/>
            </a:avLst>
          </a:prstGeom>
          <a:blipFill rotWithShape="1">
            <a:blip r:embed="rId4">
              <a:alphaModFix/>
            </a:blip>
            <a:stretch>
              <a:fillRect b="0" l="0" r="0" t="0"/>
            </a:stretch>
          </a:blip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6" name="Google Shape;106;p15"/>
          <p:cNvSpPr/>
          <p:nvPr/>
        </p:nvSpPr>
        <p:spPr>
          <a:xfrm>
            <a:off x="2562692" y="2237296"/>
            <a:ext cx="1176131" cy="602974"/>
          </a:xfrm>
          <a:prstGeom prst="roundRect">
            <a:avLst>
              <a:gd fmla="val 16667" name="adj"/>
            </a:avLst>
          </a:prstGeom>
          <a:blipFill rotWithShape="1">
            <a:blip r:embed="rId5">
              <a:alphaModFix/>
            </a:blip>
            <a:stretch>
              <a:fillRect b="0" l="0" r="0" t="0"/>
            </a:stretch>
          </a:blip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7" name="Google Shape;107;p15"/>
          <p:cNvSpPr txBox="1"/>
          <p:nvPr/>
        </p:nvSpPr>
        <p:spPr>
          <a:xfrm>
            <a:off x="483706" y="655982"/>
            <a:ext cx="552615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lt1"/>
                </a:solidFill>
                <a:latin typeface="ADLaM Display"/>
                <a:ea typeface="ADLaM Display"/>
                <a:cs typeface="ADLaM Display"/>
                <a:sym typeface="ADLaM Display"/>
              </a:rPr>
              <a:t>Countries that don’t need visa</a:t>
            </a:r>
            <a:endParaRPr/>
          </a:p>
        </p:txBody>
      </p:sp>
      <p:sp>
        <p:nvSpPr>
          <p:cNvPr id="108" name="Google Shape;108;p15"/>
          <p:cNvSpPr/>
          <p:nvPr/>
        </p:nvSpPr>
        <p:spPr>
          <a:xfrm>
            <a:off x="639887" y="5900531"/>
            <a:ext cx="1176131" cy="602974"/>
          </a:xfrm>
          <a:prstGeom prst="roundRect">
            <a:avLst>
              <a:gd fmla="val 16667" name="adj"/>
            </a:avLst>
          </a:prstGeom>
          <a:blipFill rotWithShape="1">
            <a:blip r:embed="rId6">
              <a:alphaModFix/>
            </a:blip>
            <a:stretch>
              <a:fillRect b="0" l="0" r="0" t="0"/>
            </a:stretch>
          </a:blip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9" name="Google Shape;109;p15"/>
          <p:cNvSpPr/>
          <p:nvPr/>
        </p:nvSpPr>
        <p:spPr>
          <a:xfrm>
            <a:off x="639887" y="5017965"/>
            <a:ext cx="1176131" cy="602974"/>
          </a:xfrm>
          <a:prstGeom prst="roundRect">
            <a:avLst>
              <a:gd fmla="val 16667" name="adj"/>
            </a:avLst>
          </a:prstGeom>
          <a:blipFill rotWithShape="1">
            <a:blip r:embed="rId7">
              <a:alphaModFix/>
            </a:blip>
            <a:stretch>
              <a:fillRect b="0" l="0" r="0" t="0"/>
            </a:stretch>
          </a:blip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0" name="Google Shape;110;p15"/>
          <p:cNvSpPr/>
          <p:nvPr/>
        </p:nvSpPr>
        <p:spPr>
          <a:xfrm>
            <a:off x="628748" y="3195153"/>
            <a:ext cx="1176131" cy="602974"/>
          </a:xfrm>
          <a:prstGeom prst="roundRect">
            <a:avLst>
              <a:gd fmla="val 16667" name="adj"/>
            </a:avLst>
          </a:prstGeom>
          <a:blipFill rotWithShape="1">
            <a:blip r:embed="rId8">
              <a:alphaModFix/>
            </a:blip>
            <a:stretch>
              <a:fillRect b="0" l="0" r="0" t="0"/>
            </a:stretch>
          </a:blip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1" name="Google Shape;111;p15"/>
          <p:cNvSpPr/>
          <p:nvPr/>
        </p:nvSpPr>
        <p:spPr>
          <a:xfrm>
            <a:off x="639888" y="2237296"/>
            <a:ext cx="1176131" cy="602974"/>
          </a:xfrm>
          <a:prstGeom prst="roundRect">
            <a:avLst>
              <a:gd fmla="val 16667" name="adj"/>
            </a:avLst>
          </a:prstGeom>
          <a:blipFill rotWithShape="1">
            <a:blip r:embed="rId9">
              <a:alphaModFix/>
            </a:blip>
            <a:stretch>
              <a:fillRect b="0" l="0" r="0" t="0"/>
            </a:stretch>
          </a:blip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2" name="Google Shape;112;p15"/>
          <p:cNvSpPr txBox="1"/>
          <p:nvPr/>
        </p:nvSpPr>
        <p:spPr>
          <a:xfrm>
            <a:off x="180986" y="1589329"/>
            <a:ext cx="201350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lt1"/>
                </a:solidFill>
                <a:latin typeface="Arial"/>
                <a:ea typeface="Arial"/>
                <a:cs typeface="Arial"/>
                <a:sym typeface="Arial"/>
              </a:rPr>
              <a:t>90 Days Stay</a:t>
            </a:r>
            <a:endParaRPr/>
          </a:p>
        </p:txBody>
      </p:sp>
      <p:sp>
        <p:nvSpPr>
          <p:cNvPr id="113" name="Google Shape;113;p15"/>
          <p:cNvSpPr txBox="1"/>
          <p:nvPr/>
        </p:nvSpPr>
        <p:spPr>
          <a:xfrm>
            <a:off x="2366745" y="1616825"/>
            <a:ext cx="201350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lt1"/>
                </a:solidFill>
                <a:latin typeface="Arial"/>
                <a:ea typeface="Arial"/>
                <a:cs typeface="Arial"/>
                <a:sym typeface="Arial"/>
              </a:rPr>
              <a:t>30 Days Stay</a:t>
            </a:r>
            <a:endParaRPr/>
          </a:p>
        </p:txBody>
      </p:sp>
      <p:sp>
        <p:nvSpPr>
          <p:cNvPr id="114" name="Google Shape;114;p15"/>
          <p:cNvSpPr/>
          <p:nvPr/>
        </p:nvSpPr>
        <p:spPr>
          <a:xfrm>
            <a:off x="2570960" y="3195153"/>
            <a:ext cx="1176131" cy="602974"/>
          </a:xfrm>
          <a:prstGeom prst="roundRect">
            <a:avLst>
              <a:gd fmla="val 16667" name="adj"/>
            </a:avLst>
          </a:prstGeom>
          <a:blipFill rotWithShape="1">
            <a:blip r:embed="rId10">
              <a:alphaModFix/>
            </a:blip>
            <a:stretch>
              <a:fillRect b="0" l="0" r="0" t="0"/>
            </a:stretch>
          </a:blip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5" name="Google Shape;115;p15"/>
          <p:cNvSpPr txBox="1"/>
          <p:nvPr/>
        </p:nvSpPr>
        <p:spPr>
          <a:xfrm>
            <a:off x="4552504" y="1669369"/>
            <a:ext cx="201350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lt1"/>
                </a:solidFill>
                <a:latin typeface="Arial"/>
                <a:ea typeface="Arial"/>
                <a:cs typeface="Arial"/>
                <a:sym typeface="Arial"/>
              </a:rPr>
              <a:t>30 Days Stay</a:t>
            </a:r>
            <a:endParaRPr/>
          </a:p>
        </p:txBody>
      </p:sp>
      <p:sp>
        <p:nvSpPr>
          <p:cNvPr id="116" name="Google Shape;116;p15"/>
          <p:cNvSpPr/>
          <p:nvPr/>
        </p:nvSpPr>
        <p:spPr>
          <a:xfrm>
            <a:off x="4659613" y="2224244"/>
            <a:ext cx="1176131" cy="602974"/>
          </a:xfrm>
          <a:prstGeom prst="roundRect">
            <a:avLst>
              <a:gd fmla="val 16667" name="adj"/>
            </a:avLst>
          </a:prstGeom>
          <a:blipFill rotWithShape="1">
            <a:blip r:embed="rId11">
              <a:alphaModFix/>
            </a:blip>
            <a:stretch>
              <a:fillRect b="0" l="0" r="0" t="0"/>
            </a:stretch>
          </a:blip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7" name="Google Shape;117;p15"/>
          <p:cNvSpPr/>
          <p:nvPr/>
        </p:nvSpPr>
        <p:spPr>
          <a:xfrm flipH="1">
            <a:off x="5559254" y="-119268"/>
            <a:ext cx="6632746" cy="6977268"/>
          </a:xfrm>
          <a:prstGeom prst="flowChartOnlineStorage">
            <a:avLst/>
          </a:prstGeom>
          <a:blipFill rotWithShape="1">
            <a:blip r:embed="rId12">
              <a:alphaModFix/>
            </a:blip>
            <a:stretch>
              <a:fillRect b="0" l="0" r="0" t="0"/>
            </a:stretch>
          </a:blip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8" name="Google Shape;118;p15"/>
          <p:cNvSpPr txBox="1"/>
          <p:nvPr/>
        </p:nvSpPr>
        <p:spPr>
          <a:xfrm>
            <a:off x="2432912" y="5604281"/>
            <a:ext cx="2611821"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F2A982"/>
                </a:solidFill>
                <a:latin typeface="Arial"/>
                <a:ea typeface="Arial"/>
                <a:cs typeface="Arial"/>
                <a:sym typeface="Arial"/>
              </a:rPr>
              <a:t>Official websites</a:t>
            </a:r>
            <a:endParaRPr/>
          </a:p>
        </p:txBody>
      </p:sp>
      <p:sp>
        <p:nvSpPr>
          <p:cNvPr id="119" name="Google Shape;119;p15">
            <a:hlinkClick r:id="rId13"/>
          </p:cNvPr>
          <p:cNvSpPr txBox="1"/>
          <p:nvPr/>
        </p:nvSpPr>
        <p:spPr>
          <a:xfrm>
            <a:off x="4097202" y="5712002"/>
            <a:ext cx="18950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Arial"/>
                <a:ea typeface="Arial"/>
                <a:cs typeface="Arial"/>
                <a:sym typeface="Arial"/>
              </a:rPr>
              <a:t>Tourism agency</a:t>
            </a:r>
            <a:endParaRPr/>
          </a:p>
        </p:txBody>
      </p:sp>
      <p:sp>
        <p:nvSpPr>
          <p:cNvPr id="120" name="Google Shape;120;p15">
            <a:hlinkClick r:id="rId14"/>
          </p:cNvPr>
          <p:cNvSpPr txBox="1"/>
          <p:nvPr/>
        </p:nvSpPr>
        <p:spPr>
          <a:xfrm>
            <a:off x="4108348" y="6202018"/>
            <a:ext cx="18950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Arial"/>
                <a:ea typeface="Arial"/>
                <a:cs typeface="Arial"/>
                <a:sym typeface="Arial"/>
              </a:rPr>
              <a:t>Foreign affairs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descr="A red railings on a hill with trees and a body of water" id="125" name="Google Shape;125;p1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26" name="Google Shape;126;p16"/>
          <p:cNvSpPr/>
          <p:nvPr/>
        </p:nvSpPr>
        <p:spPr>
          <a:xfrm>
            <a:off x="0" y="0"/>
            <a:ext cx="12192000" cy="6858000"/>
          </a:xfrm>
          <a:prstGeom prst="rect">
            <a:avLst/>
          </a:prstGeom>
          <a:solidFill>
            <a:schemeClr val="dk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A child with her finger in her mouth&#10;&#10;Description automatically generated" id="127" name="Google Shape;127;p16"/>
          <p:cNvPicPr preferRelativeResize="0"/>
          <p:nvPr/>
        </p:nvPicPr>
        <p:blipFill rotWithShape="1">
          <a:blip r:embed="rId4">
            <a:alphaModFix/>
          </a:blip>
          <a:srcRect b="8125" l="0" r="0" t="0"/>
          <a:stretch/>
        </p:blipFill>
        <p:spPr>
          <a:xfrm>
            <a:off x="3206742" y="3968435"/>
            <a:ext cx="2938791" cy="1951475"/>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descr="A group of people in a plaza&#10;&#10;Description automatically generated" id="128" name="Google Shape;128;p16"/>
          <p:cNvPicPr preferRelativeResize="0"/>
          <p:nvPr/>
        </p:nvPicPr>
        <p:blipFill rotWithShape="1">
          <a:blip r:embed="rId5">
            <a:alphaModFix/>
          </a:blip>
          <a:srcRect b="0" l="0" r="0" t="0"/>
          <a:stretch/>
        </p:blipFill>
        <p:spPr>
          <a:xfrm>
            <a:off x="190396" y="3846785"/>
            <a:ext cx="2938791" cy="1951475"/>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129" name="Google Shape;129;p16"/>
          <p:cNvSpPr txBox="1"/>
          <p:nvPr/>
        </p:nvSpPr>
        <p:spPr>
          <a:xfrm>
            <a:off x="2214397" y="1650177"/>
            <a:ext cx="7496505" cy="144655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4400">
                <a:solidFill>
                  <a:schemeClr val="lt1"/>
                </a:solidFill>
                <a:latin typeface="Aharoni"/>
                <a:ea typeface="Aharoni"/>
                <a:cs typeface="Aharoni"/>
                <a:sym typeface="Aharoni"/>
              </a:rPr>
              <a:t>ETIQUETTE AND CULTURAL EXPECTATIONS</a:t>
            </a:r>
            <a:endParaRPr b="1" sz="4400">
              <a:solidFill>
                <a:schemeClr val="lt1"/>
              </a:solidFill>
              <a:latin typeface="Aharoni"/>
              <a:ea typeface="Aharoni"/>
              <a:cs typeface="Aharoni"/>
              <a:sym typeface="Aharoni"/>
            </a:endParaRPr>
          </a:p>
        </p:txBody>
      </p:sp>
      <p:pic>
        <p:nvPicPr>
          <p:cNvPr descr="A person giving a present to another person&#10;&#10;Description automatically generated" id="130" name="Google Shape;130;p16"/>
          <p:cNvPicPr preferRelativeResize="0"/>
          <p:nvPr/>
        </p:nvPicPr>
        <p:blipFill rotWithShape="1">
          <a:blip r:embed="rId6">
            <a:alphaModFix/>
          </a:blip>
          <a:srcRect b="0" l="0" r="0" t="0"/>
          <a:stretch/>
        </p:blipFill>
        <p:spPr>
          <a:xfrm>
            <a:off x="6223088" y="4033422"/>
            <a:ext cx="2826622" cy="1886488"/>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id="131" name="Google Shape;131;p16"/>
          <p:cNvPicPr preferRelativeResize="0"/>
          <p:nvPr/>
        </p:nvPicPr>
        <p:blipFill rotWithShape="1">
          <a:blip r:embed="rId7">
            <a:alphaModFix/>
          </a:blip>
          <a:srcRect b="3666" l="0" r="0" t="3665"/>
          <a:stretch/>
        </p:blipFill>
        <p:spPr>
          <a:xfrm>
            <a:off x="9127265" y="4033422"/>
            <a:ext cx="2826622" cy="1886488"/>
          </a:xfrm>
          <a:prstGeom prst="roundRect">
            <a:avLst>
              <a:gd fmla="val 16667" name="adj"/>
            </a:avLst>
          </a:prstGeom>
          <a:noFill/>
          <a:ln>
            <a:noFill/>
          </a:ln>
          <a:effectLst>
            <a:outerShdw blurRad="76200" rotWithShape="0" algn="tl" dir="7800000" dist="38100">
              <a:srgbClr val="000000">
                <a:alpha val="4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descr="A red railings on a hill with trees and a body of water" id="136" name="Google Shape;136;p17"/>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37" name="Google Shape;137;p17"/>
          <p:cNvSpPr/>
          <p:nvPr/>
        </p:nvSpPr>
        <p:spPr>
          <a:xfrm>
            <a:off x="0" y="0"/>
            <a:ext cx="12192000" cy="6858000"/>
          </a:xfrm>
          <a:prstGeom prst="rect">
            <a:avLst/>
          </a:prstGeom>
          <a:solidFill>
            <a:schemeClr val="dk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A child with her finger in her mouth&#10;&#10;Description automatically generated" id="138" name="Google Shape;138;p17"/>
          <p:cNvPicPr preferRelativeResize="0"/>
          <p:nvPr/>
        </p:nvPicPr>
        <p:blipFill rotWithShape="1">
          <a:blip r:embed="rId4">
            <a:alphaModFix/>
          </a:blip>
          <a:srcRect b="8125" l="0" r="0" t="0"/>
          <a:stretch/>
        </p:blipFill>
        <p:spPr>
          <a:xfrm>
            <a:off x="666741" y="-731552"/>
            <a:ext cx="2938791" cy="1951475"/>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descr="A group of people in a plaza&#10;&#10;Description automatically generated" id="139" name="Google Shape;139;p17"/>
          <p:cNvPicPr preferRelativeResize="0"/>
          <p:nvPr/>
        </p:nvPicPr>
        <p:blipFill rotWithShape="1">
          <a:blip r:embed="rId5">
            <a:alphaModFix/>
          </a:blip>
          <a:srcRect b="0" l="0" r="0" t="0"/>
          <a:stretch/>
        </p:blipFill>
        <p:spPr>
          <a:xfrm>
            <a:off x="418996" y="1406769"/>
            <a:ext cx="5814645" cy="4513141"/>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descr="A person giving a present to another person&#10;&#10;Description automatically generated" id="140" name="Google Shape;140;p17"/>
          <p:cNvPicPr preferRelativeResize="0"/>
          <p:nvPr/>
        </p:nvPicPr>
        <p:blipFill rotWithShape="1">
          <a:blip r:embed="rId6">
            <a:alphaModFix/>
          </a:blip>
          <a:srcRect b="0" l="0" r="0" t="0"/>
          <a:stretch/>
        </p:blipFill>
        <p:spPr>
          <a:xfrm>
            <a:off x="722826" y="-3049071"/>
            <a:ext cx="2826622" cy="1886488"/>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id="141" name="Google Shape;141;p17"/>
          <p:cNvPicPr preferRelativeResize="0"/>
          <p:nvPr/>
        </p:nvPicPr>
        <p:blipFill rotWithShape="1">
          <a:blip r:embed="rId7">
            <a:alphaModFix/>
          </a:blip>
          <a:srcRect b="3666" l="0" r="0" t="3665"/>
          <a:stretch/>
        </p:blipFill>
        <p:spPr>
          <a:xfrm>
            <a:off x="666742" y="-5083503"/>
            <a:ext cx="2826622" cy="1886488"/>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142" name="Google Shape;142;p17"/>
          <p:cNvSpPr txBox="1"/>
          <p:nvPr/>
        </p:nvSpPr>
        <p:spPr>
          <a:xfrm>
            <a:off x="6096000" y="1995294"/>
            <a:ext cx="5814646"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lt1"/>
                </a:solidFill>
                <a:latin typeface="Aharoni"/>
                <a:ea typeface="Aharoni"/>
                <a:cs typeface="Aharoni"/>
                <a:sym typeface="Aharoni"/>
              </a:rPr>
              <a:t>Greeting elderly people</a:t>
            </a:r>
            <a:endParaRPr/>
          </a:p>
        </p:txBody>
      </p:sp>
      <p:sp>
        <p:nvSpPr>
          <p:cNvPr id="143" name="Google Shape;143;p17"/>
          <p:cNvSpPr txBox="1"/>
          <p:nvPr/>
        </p:nvSpPr>
        <p:spPr>
          <a:xfrm>
            <a:off x="6799384" y="3212896"/>
            <a:ext cx="4525108" cy="206210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lt1"/>
                </a:solidFill>
                <a:latin typeface="Teko"/>
                <a:ea typeface="Teko"/>
                <a:cs typeface="Teko"/>
                <a:sym typeface="Teko"/>
              </a:rPr>
              <a:t>Bowing to older Japanese people is considered polite and respectful, especially if they are much older.</a:t>
            </a:r>
            <a:endParaRPr/>
          </a:p>
        </p:txBody>
      </p:sp>
      <p:cxnSp>
        <p:nvCxnSpPr>
          <p:cNvPr id="144" name="Google Shape;144;p17"/>
          <p:cNvCxnSpPr/>
          <p:nvPr/>
        </p:nvCxnSpPr>
        <p:spPr>
          <a:xfrm>
            <a:off x="6799384" y="2895600"/>
            <a:ext cx="4525108" cy="0"/>
          </a:xfrm>
          <a:prstGeom prst="straightConnector1">
            <a:avLst/>
          </a:prstGeom>
          <a:noFill/>
          <a:ln cap="flat" cmpd="sng" w="57150">
            <a:solidFill>
              <a:schemeClr val="lt1"/>
            </a:solidFill>
            <a:prstDash val="solid"/>
            <a:miter lim="800000"/>
            <a:headEnd len="sm" w="sm" type="none"/>
            <a:tailEnd len="sm" w="sm"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descr="A red railings on a hill with trees and a body of water" id="149" name="Google Shape;149;p18"/>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50" name="Google Shape;150;p18"/>
          <p:cNvSpPr/>
          <p:nvPr/>
        </p:nvSpPr>
        <p:spPr>
          <a:xfrm>
            <a:off x="0" y="0"/>
            <a:ext cx="12192000" cy="6858000"/>
          </a:xfrm>
          <a:prstGeom prst="rect">
            <a:avLst/>
          </a:prstGeom>
          <a:solidFill>
            <a:schemeClr val="dk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A child with her finger in her mouth&#10;&#10;Description automatically generated" id="151" name="Google Shape;151;p18"/>
          <p:cNvPicPr preferRelativeResize="0"/>
          <p:nvPr/>
        </p:nvPicPr>
        <p:blipFill rotWithShape="1">
          <a:blip r:embed="rId4">
            <a:alphaModFix/>
          </a:blip>
          <a:srcRect b="8125" l="0" r="0" t="0"/>
          <a:stretch/>
        </p:blipFill>
        <p:spPr>
          <a:xfrm>
            <a:off x="281355" y="1615440"/>
            <a:ext cx="6058486" cy="3931920"/>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descr="A group of people in a plaza&#10;&#10;Description automatically generated" id="152" name="Google Shape;152;p18"/>
          <p:cNvPicPr preferRelativeResize="0"/>
          <p:nvPr/>
        </p:nvPicPr>
        <p:blipFill rotWithShape="1">
          <a:blip r:embed="rId5">
            <a:alphaModFix/>
          </a:blip>
          <a:srcRect b="0" l="0" r="0" t="0"/>
          <a:stretch/>
        </p:blipFill>
        <p:spPr>
          <a:xfrm>
            <a:off x="666742" y="5882262"/>
            <a:ext cx="2882706" cy="1951475"/>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descr="A person giving a present to another person&#10;&#10;Description automatically generated" id="153" name="Google Shape;153;p18"/>
          <p:cNvPicPr preferRelativeResize="0"/>
          <p:nvPr/>
        </p:nvPicPr>
        <p:blipFill rotWithShape="1">
          <a:blip r:embed="rId6">
            <a:alphaModFix/>
          </a:blip>
          <a:srcRect b="0" l="0" r="0" t="0"/>
          <a:stretch/>
        </p:blipFill>
        <p:spPr>
          <a:xfrm>
            <a:off x="666742" y="-975737"/>
            <a:ext cx="2826622" cy="1886488"/>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id="154" name="Google Shape;154;p18"/>
          <p:cNvPicPr preferRelativeResize="0"/>
          <p:nvPr/>
        </p:nvPicPr>
        <p:blipFill rotWithShape="1">
          <a:blip r:embed="rId7">
            <a:alphaModFix/>
          </a:blip>
          <a:srcRect b="3666" l="0" r="0" t="3665"/>
          <a:stretch/>
        </p:blipFill>
        <p:spPr>
          <a:xfrm>
            <a:off x="610658" y="-3010169"/>
            <a:ext cx="2826622" cy="1886488"/>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155" name="Google Shape;155;p18"/>
          <p:cNvSpPr txBox="1"/>
          <p:nvPr/>
        </p:nvSpPr>
        <p:spPr>
          <a:xfrm>
            <a:off x="6096000" y="1323052"/>
            <a:ext cx="5814646"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lt1"/>
                </a:solidFill>
                <a:latin typeface="Aharoni"/>
                <a:ea typeface="Aharoni"/>
                <a:cs typeface="Aharoni"/>
                <a:sym typeface="Aharoni"/>
              </a:rPr>
              <a:t>Don’t raise your tone</a:t>
            </a:r>
            <a:endParaRPr/>
          </a:p>
        </p:txBody>
      </p:sp>
      <p:sp>
        <p:nvSpPr>
          <p:cNvPr id="156" name="Google Shape;156;p18"/>
          <p:cNvSpPr txBox="1"/>
          <p:nvPr/>
        </p:nvSpPr>
        <p:spPr>
          <a:xfrm>
            <a:off x="6862689" y="2050065"/>
            <a:ext cx="4525108" cy="35394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lt1"/>
                </a:solidFill>
                <a:latin typeface="Teko"/>
                <a:ea typeface="Teko"/>
                <a:cs typeface="Teko"/>
                <a:sym typeface="Teko"/>
              </a:rPr>
              <a:t>In Japan, talking loudly in public places or on the streets is generally considered impolite. Japanese culture values harmony, respect for others, and maintaining a quiet and calm public atmosphere. </a:t>
            </a:r>
            <a:endParaRPr b="1" sz="3200">
              <a:solidFill>
                <a:schemeClr val="lt1"/>
              </a:solidFill>
              <a:latin typeface="Teko"/>
              <a:ea typeface="Teko"/>
              <a:cs typeface="Teko"/>
              <a:sym typeface="Teko"/>
            </a:endParaRPr>
          </a:p>
        </p:txBody>
      </p:sp>
      <p:pic>
        <p:nvPicPr>
          <p:cNvPr id="157" name="Google Shape;157;p18"/>
          <p:cNvPicPr preferRelativeResize="0"/>
          <p:nvPr/>
        </p:nvPicPr>
        <p:blipFill rotWithShape="1">
          <a:blip r:embed="rId8">
            <a:alphaModFix/>
          </a:blip>
          <a:srcRect b="0" l="0" r="0" t="0"/>
          <a:stretch/>
        </p:blipFill>
        <p:spPr>
          <a:xfrm>
            <a:off x="6862689" y="1995196"/>
            <a:ext cx="4560203" cy="5486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descr="A red railings on a hill with trees and a body of water" id="162" name="Google Shape;162;p19"/>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63" name="Google Shape;163;p19"/>
          <p:cNvSpPr/>
          <p:nvPr/>
        </p:nvSpPr>
        <p:spPr>
          <a:xfrm>
            <a:off x="0" y="0"/>
            <a:ext cx="12192000" cy="6858000"/>
          </a:xfrm>
          <a:prstGeom prst="rect">
            <a:avLst/>
          </a:prstGeom>
          <a:solidFill>
            <a:schemeClr val="dk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A child with her finger in her mouth&#10;&#10;Description automatically generated" id="164" name="Google Shape;164;p19"/>
          <p:cNvPicPr preferRelativeResize="0"/>
          <p:nvPr/>
        </p:nvPicPr>
        <p:blipFill rotWithShape="1">
          <a:blip r:embed="rId4">
            <a:alphaModFix/>
          </a:blip>
          <a:srcRect b="8125" l="0" r="0" t="0"/>
          <a:stretch/>
        </p:blipFill>
        <p:spPr>
          <a:xfrm>
            <a:off x="610658" y="5914756"/>
            <a:ext cx="2826622" cy="1886488"/>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descr="A group of people in a plaza&#10;&#10;Description automatically generated" id="165" name="Google Shape;165;p19"/>
          <p:cNvPicPr preferRelativeResize="0"/>
          <p:nvPr/>
        </p:nvPicPr>
        <p:blipFill rotWithShape="1">
          <a:blip r:embed="rId5">
            <a:alphaModFix/>
          </a:blip>
          <a:srcRect b="0" l="0" r="0" t="0"/>
          <a:stretch/>
        </p:blipFill>
        <p:spPr>
          <a:xfrm>
            <a:off x="-3194058" y="7584062"/>
            <a:ext cx="2882706" cy="1951475"/>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descr="A person giving a present to another person&#10;&#10;Description automatically generated" id="166" name="Google Shape;166;p19"/>
          <p:cNvPicPr preferRelativeResize="0"/>
          <p:nvPr/>
        </p:nvPicPr>
        <p:blipFill rotWithShape="1">
          <a:blip r:embed="rId6">
            <a:alphaModFix/>
          </a:blip>
          <a:srcRect b="0" l="0" r="0" t="0"/>
          <a:stretch/>
        </p:blipFill>
        <p:spPr>
          <a:xfrm>
            <a:off x="432857" y="1502286"/>
            <a:ext cx="6148477" cy="3729116"/>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id="167" name="Google Shape;167;p19"/>
          <p:cNvPicPr preferRelativeResize="0"/>
          <p:nvPr/>
        </p:nvPicPr>
        <p:blipFill rotWithShape="1">
          <a:blip r:embed="rId7">
            <a:alphaModFix/>
          </a:blip>
          <a:srcRect b="3666" l="0" r="0" t="3665"/>
          <a:stretch/>
        </p:blipFill>
        <p:spPr>
          <a:xfrm>
            <a:off x="432858" y="-994730"/>
            <a:ext cx="2826622" cy="1886488"/>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168" name="Google Shape;168;p19"/>
          <p:cNvSpPr txBox="1"/>
          <p:nvPr/>
        </p:nvSpPr>
        <p:spPr>
          <a:xfrm>
            <a:off x="6377354" y="1346262"/>
            <a:ext cx="5814646" cy="107721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200">
                <a:solidFill>
                  <a:schemeClr val="lt1"/>
                </a:solidFill>
                <a:latin typeface="Aharoni"/>
                <a:ea typeface="Aharoni"/>
                <a:cs typeface="Aharoni"/>
                <a:sym typeface="Aharoni"/>
              </a:rPr>
              <a:t>Gift Giving: Omiyage and Oseibo</a:t>
            </a:r>
            <a:endParaRPr b="1" sz="3200">
              <a:solidFill>
                <a:schemeClr val="lt1"/>
              </a:solidFill>
              <a:latin typeface="Aharoni"/>
              <a:ea typeface="Aharoni"/>
              <a:cs typeface="Aharoni"/>
              <a:sym typeface="Aharoni"/>
            </a:endParaRPr>
          </a:p>
        </p:txBody>
      </p:sp>
      <p:sp>
        <p:nvSpPr>
          <p:cNvPr id="169" name="Google Shape;169;p19"/>
          <p:cNvSpPr txBox="1"/>
          <p:nvPr/>
        </p:nvSpPr>
        <p:spPr>
          <a:xfrm>
            <a:off x="7014191" y="2676857"/>
            <a:ext cx="4525108" cy="255454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lt1"/>
                </a:solidFill>
                <a:latin typeface="Teko"/>
                <a:ea typeface="Teko"/>
                <a:cs typeface="Teko"/>
                <a:sym typeface="Teko"/>
              </a:rPr>
              <a:t>Always present the gift with both hands, and it’s polite to say, "Tsumaranai mono desu ga" (This is just a small thing) as a humble gesture.</a:t>
            </a:r>
            <a:endParaRPr b="1" sz="3200">
              <a:solidFill>
                <a:schemeClr val="lt1"/>
              </a:solidFill>
              <a:latin typeface="Teko"/>
              <a:ea typeface="Teko"/>
              <a:cs typeface="Teko"/>
              <a:sym typeface="Teko"/>
            </a:endParaRPr>
          </a:p>
        </p:txBody>
      </p:sp>
      <p:pic>
        <p:nvPicPr>
          <p:cNvPr id="170" name="Google Shape;170;p19"/>
          <p:cNvPicPr preferRelativeResize="0"/>
          <p:nvPr/>
        </p:nvPicPr>
        <p:blipFill rotWithShape="1">
          <a:blip r:embed="rId8">
            <a:alphaModFix/>
          </a:blip>
          <a:srcRect b="0" l="0" r="0" t="0"/>
          <a:stretch/>
        </p:blipFill>
        <p:spPr>
          <a:xfrm flipH="1" rot="10800000">
            <a:off x="7150546" y="2521411"/>
            <a:ext cx="4780047" cy="5751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descr="A red railings on a hill with trees and a body of water" id="175" name="Google Shape;175;p20"/>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76" name="Google Shape;176;p20"/>
          <p:cNvSpPr/>
          <p:nvPr/>
        </p:nvSpPr>
        <p:spPr>
          <a:xfrm>
            <a:off x="0" y="0"/>
            <a:ext cx="12192000" cy="6858000"/>
          </a:xfrm>
          <a:prstGeom prst="rect">
            <a:avLst/>
          </a:prstGeom>
          <a:solidFill>
            <a:schemeClr val="dk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A child with her finger in her mouth&#10;&#10;Description automatically generated" id="177" name="Google Shape;177;p20"/>
          <p:cNvPicPr preferRelativeResize="0"/>
          <p:nvPr/>
        </p:nvPicPr>
        <p:blipFill rotWithShape="1">
          <a:blip r:embed="rId4">
            <a:alphaModFix/>
          </a:blip>
          <a:srcRect b="8125" l="0" r="0" t="0"/>
          <a:stretch/>
        </p:blipFill>
        <p:spPr>
          <a:xfrm>
            <a:off x="134408" y="8592293"/>
            <a:ext cx="2826622" cy="1886488"/>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descr="A group of people in a plaza&#10;&#10;Description automatically generated" id="178" name="Google Shape;178;p20"/>
          <p:cNvPicPr preferRelativeResize="0"/>
          <p:nvPr/>
        </p:nvPicPr>
        <p:blipFill rotWithShape="1">
          <a:blip r:embed="rId5">
            <a:alphaModFix/>
          </a:blip>
          <a:srcRect b="0" l="0" r="0" t="0"/>
          <a:stretch/>
        </p:blipFill>
        <p:spPr>
          <a:xfrm>
            <a:off x="-3194058" y="7584062"/>
            <a:ext cx="2882706" cy="1951475"/>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descr="A person giving a present to another person&#10;&#10;Description automatically generated" id="179" name="Google Shape;179;p20"/>
          <p:cNvPicPr preferRelativeResize="0"/>
          <p:nvPr/>
        </p:nvPicPr>
        <p:blipFill rotWithShape="1">
          <a:blip r:embed="rId6">
            <a:alphaModFix/>
          </a:blip>
          <a:srcRect b="0" l="0" r="0" t="0"/>
          <a:stretch/>
        </p:blipFill>
        <p:spPr>
          <a:xfrm>
            <a:off x="432858" y="5522282"/>
            <a:ext cx="2826623" cy="1886488"/>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id="180" name="Google Shape;180;p20"/>
          <p:cNvPicPr preferRelativeResize="0"/>
          <p:nvPr/>
        </p:nvPicPr>
        <p:blipFill rotWithShape="1">
          <a:blip r:embed="rId7">
            <a:alphaModFix/>
          </a:blip>
          <a:srcRect b="3666" l="0" r="0" t="3665"/>
          <a:stretch/>
        </p:blipFill>
        <p:spPr>
          <a:xfrm>
            <a:off x="432858" y="992349"/>
            <a:ext cx="5946177" cy="4130421"/>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181" name="Google Shape;181;p20"/>
          <p:cNvSpPr txBox="1"/>
          <p:nvPr/>
        </p:nvSpPr>
        <p:spPr>
          <a:xfrm>
            <a:off x="6377354" y="1346262"/>
            <a:ext cx="5814646" cy="107721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200">
                <a:solidFill>
                  <a:schemeClr val="lt1"/>
                </a:solidFill>
                <a:latin typeface="Aharoni"/>
                <a:ea typeface="Aharoni"/>
                <a:cs typeface="Aharoni"/>
                <a:sym typeface="Aharoni"/>
              </a:rPr>
              <a:t>Exchange of Business Cards (Meishi Koukan)</a:t>
            </a:r>
            <a:endParaRPr b="1" sz="3200">
              <a:solidFill>
                <a:schemeClr val="lt1"/>
              </a:solidFill>
              <a:latin typeface="Aharoni"/>
              <a:ea typeface="Aharoni"/>
              <a:cs typeface="Aharoni"/>
              <a:sym typeface="Aharoni"/>
            </a:endParaRPr>
          </a:p>
        </p:txBody>
      </p:sp>
      <p:sp>
        <p:nvSpPr>
          <p:cNvPr id="182" name="Google Shape;182;p20"/>
          <p:cNvSpPr txBox="1"/>
          <p:nvPr/>
        </p:nvSpPr>
        <p:spPr>
          <a:xfrm>
            <a:off x="7022963" y="2777393"/>
            <a:ext cx="4525108" cy="255454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lt1"/>
                </a:solidFill>
                <a:latin typeface="Teko"/>
                <a:ea typeface="Teko"/>
                <a:cs typeface="Teko"/>
                <a:sym typeface="Teko"/>
              </a:rPr>
              <a:t>The exchange of business cards, known as </a:t>
            </a:r>
            <a:r>
              <a:rPr b="1" i="1" lang="en-US" sz="3200">
                <a:solidFill>
                  <a:schemeClr val="lt1"/>
                </a:solidFill>
                <a:latin typeface="Teko"/>
                <a:ea typeface="Teko"/>
                <a:cs typeface="Teko"/>
                <a:sym typeface="Teko"/>
              </a:rPr>
              <a:t>meishi koukan</a:t>
            </a:r>
            <a:r>
              <a:rPr b="1" lang="en-US" sz="3200">
                <a:solidFill>
                  <a:schemeClr val="lt1"/>
                </a:solidFill>
                <a:latin typeface="Teko"/>
                <a:ea typeface="Teko"/>
                <a:cs typeface="Teko"/>
                <a:sym typeface="Teko"/>
              </a:rPr>
              <a:t> (名刺交換), is a significant part of Japanese business culture.</a:t>
            </a:r>
            <a:endParaRPr b="1" sz="3200">
              <a:solidFill>
                <a:schemeClr val="lt1"/>
              </a:solidFill>
              <a:latin typeface="Teko"/>
              <a:ea typeface="Teko"/>
              <a:cs typeface="Teko"/>
              <a:sym typeface="Teko"/>
            </a:endParaRPr>
          </a:p>
        </p:txBody>
      </p:sp>
      <p:cxnSp>
        <p:nvCxnSpPr>
          <p:cNvPr id="183" name="Google Shape;183;p20"/>
          <p:cNvCxnSpPr/>
          <p:nvPr/>
        </p:nvCxnSpPr>
        <p:spPr>
          <a:xfrm>
            <a:off x="6753645" y="2586893"/>
            <a:ext cx="5062064" cy="0"/>
          </a:xfrm>
          <a:prstGeom prst="straightConnector1">
            <a:avLst/>
          </a:prstGeom>
          <a:noFill/>
          <a:ln cap="flat" cmpd="sng" w="57150">
            <a:solidFill>
              <a:schemeClr val="lt1"/>
            </a:solidFill>
            <a:prstDash val="solid"/>
            <a:miter lim="800000"/>
            <a:headEnd len="sm" w="sm" type="none"/>
            <a:tailEnd len="sm" w="sm"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1"/>
          <p:cNvSpPr/>
          <p:nvPr/>
        </p:nvSpPr>
        <p:spPr>
          <a:xfrm>
            <a:off x="0" y="0"/>
            <a:ext cx="12192000" cy="6858000"/>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A view of the earth from space" id="189" name="Google Shape;189;p21"/>
          <p:cNvPicPr preferRelativeResize="0"/>
          <p:nvPr/>
        </p:nvPicPr>
        <p:blipFill rotWithShape="1">
          <a:blip r:embed="rId3">
            <a:alphaModFix amt="69000"/>
          </a:blip>
          <a:srcRect b="0" l="0" r="0" t="0"/>
          <a:stretch/>
        </p:blipFill>
        <p:spPr>
          <a:xfrm>
            <a:off x="1" y="-229225"/>
            <a:ext cx="12191999" cy="7265025"/>
          </a:xfrm>
          <a:prstGeom prst="rect">
            <a:avLst/>
          </a:prstGeom>
          <a:noFill/>
          <a:ln>
            <a:noFill/>
          </a:ln>
        </p:spPr>
      </p:pic>
      <p:sp>
        <p:nvSpPr>
          <p:cNvPr id="190" name="Google Shape;190;p21"/>
          <p:cNvSpPr txBox="1"/>
          <p:nvPr/>
        </p:nvSpPr>
        <p:spPr>
          <a:xfrm>
            <a:off x="1862137" y="1245850"/>
            <a:ext cx="8467725"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chemeClr val="lt1"/>
                </a:solidFill>
                <a:latin typeface="ADLaM Display"/>
                <a:ea typeface="ADLaM Display"/>
                <a:cs typeface="ADLaM Display"/>
                <a:sym typeface="ADLaM Display"/>
              </a:rPr>
              <a:t>Top 3 places </a:t>
            </a:r>
            <a:r>
              <a:rPr b="1" lang="en-US" sz="6000">
                <a:solidFill>
                  <a:schemeClr val="lt1"/>
                </a:solidFill>
                <a:latin typeface="ADLaM Display"/>
                <a:ea typeface="ADLaM Display"/>
                <a:cs typeface="ADLaM Display"/>
                <a:sym typeface="ADLaM Display"/>
              </a:rPr>
              <a:t>to</a:t>
            </a:r>
            <a:r>
              <a:rPr b="1" lang="en-US" sz="4400">
                <a:solidFill>
                  <a:schemeClr val="lt1"/>
                </a:solidFill>
                <a:latin typeface="ADLaM Display"/>
                <a:ea typeface="ADLaM Display"/>
                <a:cs typeface="ADLaM Display"/>
                <a:sym typeface="ADLaM Display"/>
              </a:rPr>
              <a:t> visit in Japan</a:t>
            </a:r>
            <a:endParaRPr/>
          </a:p>
        </p:txBody>
      </p:sp>
      <p:sp>
        <p:nvSpPr>
          <p:cNvPr id="191" name="Google Shape;191;p21"/>
          <p:cNvSpPr txBox="1"/>
          <p:nvPr/>
        </p:nvSpPr>
        <p:spPr>
          <a:xfrm>
            <a:off x="1473200" y="2418402"/>
            <a:ext cx="5105400" cy="2215991"/>
          </a:xfrm>
          <a:prstGeom prst="rect">
            <a:avLst/>
          </a:prstGeom>
          <a:noFill/>
          <a:ln>
            <a:noFill/>
          </a:ln>
        </p:spPr>
        <p:txBody>
          <a:bodyPr anchorCtr="0" anchor="t" bIns="45700" lIns="91425" spcFirstLastPara="1" rIns="91425" wrap="square" tIns="45700">
            <a:spAutoFit/>
          </a:bodyPr>
          <a:lstStyle/>
          <a:p>
            <a:pPr indent="-571500" lvl="0" marL="571500" marR="0" rtl="0" algn="ctr">
              <a:spcBef>
                <a:spcPts val="0"/>
              </a:spcBef>
              <a:spcAft>
                <a:spcPts val="0"/>
              </a:spcAft>
              <a:buClr>
                <a:srgbClr val="E8E6E3"/>
              </a:buClr>
              <a:buSzPts val="4000"/>
              <a:buFont typeface="Arial"/>
              <a:buChar char="•"/>
            </a:pPr>
            <a:r>
              <a:rPr b="1" i="0" lang="en-US" sz="4000">
                <a:solidFill>
                  <a:srgbClr val="E8E6E3"/>
                </a:solidFill>
                <a:latin typeface="Arial"/>
                <a:ea typeface="Arial"/>
                <a:cs typeface="Arial"/>
                <a:sym typeface="Arial"/>
              </a:rPr>
              <a:t>Mount Fuji</a:t>
            </a:r>
            <a:endParaRPr/>
          </a:p>
          <a:p>
            <a:pPr indent="-317500" lvl="0" marL="571500" marR="0" rtl="0" algn="ctr">
              <a:spcBef>
                <a:spcPts val="0"/>
              </a:spcBef>
              <a:spcAft>
                <a:spcPts val="0"/>
              </a:spcAft>
              <a:buClr>
                <a:schemeClr val="dk1"/>
              </a:buClr>
              <a:buSzPts val="4000"/>
              <a:buFont typeface="Arial"/>
              <a:buNone/>
            </a:pPr>
            <a:r>
              <a:t/>
            </a:r>
            <a:endParaRPr b="1" sz="4000">
              <a:solidFill>
                <a:srgbClr val="E8E6E3"/>
              </a:solidFill>
              <a:latin typeface="Arial"/>
              <a:ea typeface="Arial"/>
              <a:cs typeface="Arial"/>
              <a:sym typeface="Arial"/>
            </a:endParaRPr>
          </a:p>
          <a:p>
            <a:pPr indent="-317500" lvl="0" marL="571500" marR="0" rtl="0" algn="ctr">
              <a:spcBef>
                <a:spcPts val="0"/>
              </a:spcBef>
              <a:spcAft>
                <a:spcPts val="0"/>
              </a:spcAft>
              <a:buClr>
                <a:schemeClr val="dk1"/>
              </a:buClr>
              <a:buSzPts val="4000"/>
              <a:buFont typeface="Arial"/>
              <a:buNone/>
            </a:pPr>
            <a:r>
              <a:t/>
            </a:r>
            <a:endParaRPr b="1" i="0" sz="4000">
              <a:solidFill>
                <a:srgbClr val="E8E6E3"/>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2" name="Google Shape;192;p21"/>
          <p:cNvSpPr txBox="1"/>
          <p:nvPr/>
        </p:nvSpPr>
        <p:spPr>
          <a:xfrm>
            <a:off x="914398" y="3396159"/>
            <a:ext cx="5664202" cy="2215991"/>
          </a:xfrm>
          <a:prstGeom prst="rect">
            <a:avLst/>
          </a:prstGeom>
          <a:noFill/>
          <a:ln>
            <a:noFill/>
          </a:ln>
        </p:spPr>
        <p:txBody>
          <a:bodyPr anchorCtr="0" anchor="t" bIns="45700" lIns="91425" spcFirstLastPara="1" rIns="91425" wrap="square" tIns="45700">
            <a:spAutoFit/>
          </a:bodyPr>
          <a:lstStyle/>
          <a:p>
            <a:pPr indent="-571500" lvl="0" marL="571500" marR="0" rtl="0" algn="ctr">
              <a:spcBef>
                <a:spcPts val="0"/>
              </a:spcBef>
              <a:spcAft>
                <a:spcPts val="0"/>
              </a:spcAft>
              <a:buClr>
                <a:srgbClr val="E8E6E3"/>
              </a:buClr>
              <a:buSzPts val="4000"/>
              <a:buFont typeface="Arial"/>
              <a:buChar char="•"/>
            </a:pPr>
            <a:r>
              <a:rPr b="1" i="0" lang="en-US" sz="4000">
                <a:solidFill>
                  <a:srgbClr val="E8E6E3"/>
                </a:solidFill>
                <a:latin typeface="Arial"/>
                <a:ea typeface="Arial"/>
                <a:cs typeface="Arial"/>
                <a:sym typeface="Arial"/>
              </a:rPr>
              <a:t>Tokyo</a:t>
            </a:r>
            <a:endParaRPr/>
          </a:p>
          <a:p>
            <a:pPr indent="-317500" lvl="0" marL="571500" marR="0" rtl="0" algn="ctr">
              <a:spcBef>
                <a:spcPts val="0"/>
              </a:spcBef>
              <a:spcAft>
                <a:spcPts val="0"/>
              </a:spcAft>
              <a:buClr>
                <a:schemeClr val="dk1"/>
              </a:buClr>
              <a:buSzPts val="4000"/>
              <a:buFont typeface="Arial"/>
              <a:buNone/>
            </a:pPr>
            <a:r>
              <a:t/>
            </a:r>
            <a:endParaRPr b="1" sz="4000">
              <a:solidFill>
                <a:srgbClr val="E8E6E3"/>
              </a:solidFill>
              <a:latin typeface="Arial"/>
              <a:ea typeface="Arial"/>
              <a:cs typeface="Arial"/>
              <a:sym typeface="Arial"/>
            </a:endParaRPr>
          </a:p>
          <a:p>
            <a:pPr indent="-317500" lvl="0" marL="571500" marR="0" rtl="0" algn="ctr">
              <a:spcBef>
                <a:spcPts val="0"/>
              </a:spcBef>
              <a:spcAft>
                <a:spcPts val="0"/>
              </a:spcAft>
              <a:buClr>
                <a:schemeClr val="dk1"/>
              </a:buClr>
              <a:buSzPts val="4000"/>
              <a:buFont typeface="Arial"/>
              <a:buNone/>
            </a:pPr>
            <a:r>
              <a:t/>
            </a:r>
            <a:endParaRPr b="1" i="0" sz="4000">
              <a:solidFill>
                <a:srgbClr val="E8E6E3"/>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3" name="Google Shape;193;p21"/>
          <p:cNvSpPr txBox="1"/>
          <p:nvPr/>
        </p:nvSpPr>
        <p:spPr>
          <a:xfrm>
            <a:off x="1473200" y="4363279"/>
            <a:ext cx="5105400" cy="1600438"/>
          </a:xfrm>
          <a:prstGeom prst="rect">
            <a:avLst/>
          </a:prstGeom>
          <a:noFill/>
          <a:ln>
            <a:noFill/>
          </a:ln>
        </p:spPr>
        <p:txBody>
          <a:bodyPr anchorCtr="0" anchor="t" bIns="45700" lIns="91425" spcFirstLastPara="1" rIns="91425" wrap="square" tIns="45700">
            <a:spAutoFit/>
          </a:bodyPr>
          <a:lstStyle/>
          <a:p>
            <a:pPr indent="-571500" lvl="0" marL="571500" marR="0" rtl="0" algn="ctr">
              <a:spcBef>
                <a:spcPts val="0"/>
              </a:spcBef>
              <a:spcAft>
                <a:spcPts val="0"/>
              </a:spcAft>
              <a:buClr>
                <a:srgbClr val="E8E6E3"/>
              </a:buClr>
              <a:buSzPts val="4000"/>
              <a:buFont typeface="Arial"/>
              <a:buChar char="•"/>
            </a:pPr>
            <a:r>
              <a:rPr b="1" i="0" lang="en-US" sz="4000">
                <a:solidFill>
                  <a:srgbClr val="E8E6E3"/>
                </a:solidFill>
                <a:latin typeface="Arial"/>
                <a:ea typeface="Arial"/>
                <a:cs typeface="Arial"/>
                <a:sym typeface="Arial"/>
              </a:rPr>
              <a:t>Kyoto</a:t>
            </a:r>
            <a:endParaRPr b="1" sz="4000">
              <a:solidFill>
                <a:srgbClr val="E8E6E3"/>
              </a:solidFill>
              <a:latin typeface="Arial"/>
              <a:ea typeface="Arial"/>
              <a:cs typeface="Arial"/>
              <a:sym typeface="Arial"/>
            </a:endParaRPr>
          </a:p>
          <a:p>
            <a:pPr indent="-317500" lvl="0" marL="571500" marR="0" rtl="0" algn="ctr">
              <a:spcBef>
                <a:spcPts val="0"/>
              </a:spcBef>
              <a:spcAft>
                <a:spcPts val="0"/>
              </a:spcAft>
              <a:buClr>
                <a:schemeClr val="dk1"/>
              </a:buClr>
              <a:buSzPts val="4000"/>
              <a:buFont typeface="Arial"/>
              <a:buNone/>
            </a:pPr>
            <a:r>
              <a:t/>
            </a:r>
            <a:endParaRPr b="1" i="0" sz="4000">
              <a:solidFill>
                <a:srgbClr val="E8E6E3"/>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