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F4E7-AD36-4DED-BB8A-5FBD5DFB3FAE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9A5A-13F4-43B8-A7C8-729196B44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Reset Oracle EBS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852488"/>
            <a:ext cx="5391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43434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Click on </a:t>
            </a:r>
            <a:r>
              <a:rPr lang="en-US" sz="1800" b="1" dirty="0" smtClean="0"/>
              <a:t>Login Assistance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628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852488"/>
            <a:ext cx="53911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0800" y="4800600"/>
            <a:ext cx="419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/>
              <a:t>Enter your User Name (same as your network login) and click </a:t>
            </a:r>
            <a:r>
              <a:rPr lang="en-US" sz="1800" b="1" dirty="0" smtClean="0"/>
              <a:t>Forgot Password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Or enter your Email and click </a:t>
            </a:r>
            <a:r>
              <a:rPr lang="en-US" sz="1800" b="1" dirty="0"/>
              <a:t>F</a:t>
            </a:r>
            <a:r>
              <a:rPr lang="en-US" sz="1800" b="1" dirty="0" smtClean="0"/>
              <a:t>orgot User Name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2362200" y="3581400"/>
            <a:ext cx="419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/>
              <a:t>A popup will confirm your password reset request, and you will receive an email within 15mins with a link to reset your password.</a:t>
            </a:r>
            <a:endParaRPr lang="en-US" sz="1800" b="1" dirty="0"/>
          </a:p>
        </p:txBody>
      </p:sp>
      <p:pic>
        <p:nvPicPr>
          <p:cNvPr id="3074" name="Picture 2" descr="image0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5" t="77560"/>
          <a:stretch/>
        </p:blipFill>
        <p:spPr bwMode="auto">
          <a:xfrm>
            <a:off x="1347449" y="1219200"/>
            <a:ext cx="648611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image0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59"/>
          <a:stretch/>
        </p:blipFill>
        <p:spPr bwMode="auto">
          <a:xfrm>
            <a:off x="457200" y="2667000"/>
            <a:ext cx="826661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785289"/>
            <a:ext cx="1524000" cy="91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0001" y="4038600"/>
            <a:ext cx="1184599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D95FC10C078C45BB21A639E6EA61BD" ma:contentTypeVersion="0" ma:contentTypeDescription="Create a new document." ma:contentTypeScope="" ma:versionID="9c3edb0ad64df28d692fed23b0bacfe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92A356-7266-4A92-97DC-751FF38A5F3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F65C5C-88B3-46DE-BFBD-F8E117660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43CC53-F29B-4E9E-80EF-EDCD12351B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to Reset Oracle EBS Password</vt:lpstr>
      <vt:lpstr>Click on Login Assistance</vt:lpstr>
      <vt:lpstr>Enter your User Name (same as your network login) and click Forgot Password Or enter your Email and click Forgot User Name</vt:lpstr>
      <vt:lpstr>A popup will confirm your password reset request, and you will receive an email within 15mins with a link to reset your password.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Reset Oracle EBS Password</dc:title>
  <dc:creator>Lara Bourji-Fawaz</dc:creator>
  <cp:lastModifiedBy>Abdulrahman Mohammed</cp:lastModifiedBy>
  <cp:revision>1</cp:revision>
  <dcterms:created xsi:type="dcterms:W3CDTF">2015-04-05T07:34:31Z</dcterms:created>
  <dcterms:modified xsi:type="dcterms:W3CDTF">2015-10-11T10:25:41Z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0x010100C0D95FC10C078C45BB21A639E6EA61BD</vt:lpwstr>
  </property>
</Properties>
</file>