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16271875" cy="10350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9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48"/>
  </p:normalViewPr>
  <p:slideViewPr>
    <p:cSldViewPr snapToGrid="0">
      <p:cViewPr varScale="1">
        <p:scale>
          <a:sx n="67" d="100"/>
          <a:sy n="67" d="100"/>
        </p:scale>
        <p:origin x="22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3985" y="1693937"/>
            <a:ext cx="12203906" cy="3603507"/>
          </a:xfrm>
        </p:spPr>
        <p:txBody>
          <a:bodyPr anchor="b"/>
          <a:lstStyle>
            <a:lvl1pPr algn="ctr">
              <a:defRPr sz="8008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3985" y="5436409"/>
            <a:ext cx="12203906" cy="2498974"/>
          </a:xfrm>
        </p:spPr>
        <p:txBody>
          <a:bodyPr/>
          <a:lstStyle>
            <a:lvl1pPr marL="0" indent="0" algn="ctr">
              <a:buNone/>
              <a:defRPr sz="3203"/>
            </a:lvl1pPr>
            <a:lvl2pPr marL="610179" indent="0" algn="ctr">
              <a:buNone/>
              <a:defRPr sz="2669"/>
            </a:lvl2pPr>
            <a:lvl3pPr marL="1220358" indent="0" algn="ctr">
              <a:buNone/>
              <a:defRPr sz="2402"/>
            </a:lvl3pPr>
            <a:lvl4pPr marL="1830537" indent="0" algn="ctr">
              <a:buNone/>
              <a:defRPr sz="2135"/>
            </a:lvl4pPr>
            <a:lvl5pPr marL="2440716" indent="0" algn="ctr">
              <a:buNone/>
              <a:defRPr sz="2135"/>
            </a:lvl5pPr>
            <a:lvl6pPr marL="3050896" indent="0" algn="ctr">
              <a:buNone/>
              <a:defRPr sz="2135"/>
            </a:lvl6pPr>
            <a:lvl7pPr marL="3661075" indent="0" algn="ctr">
              <a:buNone/>
              <a:defRPr sz="2135"/>
            </a:lvl7pPr>
            <a:lvl8pPr marL="4271254" indent="0" algn="ctr">
              <a:buNone/>
              <a:defRPr sz="2135"/>
            </a:lvl8pPr>
            <a:lvl9pPr marL="4881433" indent="0" algn="ctr">
              <a:buNone/>
              <a:defRPr sz="2135"/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567EB-A37F-164F-ACFC-EA09EA42E27B}" type="datetimeFigureOut">
              <a:rPr lang="ar-SA" smtClean="0"/>
              <a:t>22 محرم، 1444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88362-4E34-2E4A-810F-7B9C09F3ECA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067479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567EB-A37F-164F-ACFC-EA09EA42E27B}" type="datetimeFigureOut">
              <a:rPr lang="ar-SA" smtClean="0"/>
              <a:t>22 محرم، 1444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88362-4E34-2E4A-810F-7B9C09F3ECA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58834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44561" y="551068"/>
            <a:ext cx="3508623" cy="8771570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8691" y="551068"/>
            <a:ext cx="10322471" cy="8771570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567EB-A37F-164F-ACFC-EA09EA42E27B}" type="datetimeFigureOut">
              <a:rPr lang="ar-SA" smtClean="0"/>
              <a:t>22 محرم، 1444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88362-4E34-2E4A-810F-7B9C09F3ECA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754914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567EB-A37F-164F-ACFC-EA09EA42E27B}" type="datetimeFigureOut">
              <a:rPr lang="ar-SA" smtClean="0"/>
              <a:t>22 محرم، 1444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88362-4E34-2E4A-810F-7B9C09F3ECA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210100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217" y="2580439"/>
            <a:ext cx="14034492" cy="4305520"/>
          </a:xfrm>
        </p:spPr>
        <p:txBody>
          <a:bodyPr anchor="b"/>
          <a:lstStyle>
            <a:lvl1pPr>
              <a:defRPr sz="8008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0217" y="6926690"/>
            <a:ext cx="14034492" cy="2264171"/>
          </a:xfrm>
        </p:spPr>
        <p:txBody>
          <a:bodyPr/>
          <a:lstStyle>
            <a:lvl1pPr marL="0" indent="0">
              <a:buNone/>
              <a:defRPr sz="3203">
                <a:solidFill>
                  <a:schemeClr val="tx1">
                    <a:tint val="75000"/>
                  </a:schemeClr>
                </a:solidFill>
              </a:defRPr>
            </a:lvl1pPr>
            <a:lvl2pPr marL="610179" indent="0">
              <a:buNone/>
              <a:defRPr sz="2669">
                <a:solidFill>
                  <a:schemeClr val="tx1">
                    <a:tint val="75000"/>
                  </a:schemeClr>
                </a:solidFill>
              </a:defRPr>
            </a:lvl2pPr>
            <a:lvl3pPr marL="1220358" indent="0">
              <a:buNone/>
              <a:defRPr sz="2402">
                <a:solidFill>
                  <a:schemeClr val="tx1">
                    <a:tint val="75000"/>
                  </a:schemeClr>
                </a:solidFill>
              </a:defRPr>
            </a:lvl3pPr>
            <a:lvl4pPr marL="1830537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4pPr>
            <a:lvl5pPr marL="2440716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5pPr>
            <a:lvl6pPr marL="3050896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6pPr>
            <a:lvl7pPr marL="3661075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7pPr>
            <a:lvl8pPr marL="4271254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8pPr>
            <a:lvl9pPr marL="4881433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567EB-A37F-164F-ACFC-EA09EA42E27B}" type="datetimeFigureOut">
              <a:rPr lang="ar-SA" smtClean="0"/>
              <a:t>22 محرم، 1444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88362-4E34-2E4A-810F-7B9C09F3ECA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154832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8691" y="2755342"/>
            <a:ext cx="6915547" cy="6567297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37637" y="2755342"/>
            <a:ext cx="6915547" cy="6567297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567EB-A37F-164F-ACFC-EA09EA42E27B}" type="datetimeFigureOut">
              <a:rPr lang="ar-SA" smtClean="0"/>
              <a:t>22 محرم، 1444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88362-4E34-2E4A-810F-7B9C09F3ECA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334579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0811" y="551069"/>
            <a:ext cx="14034492" cy="2000618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812" y="2537311"/>
            <a:ext cx="6883765" cy="1243497"/>
          </a:xfrm>
        </p:spPr>
        <p:txBody>
          <a:bodyPr anchor="b"/>
          <a:lstStyle>
            <a:lvl1pPr marL="0" indent="0">
              <a:buNone/>
              <a:defRPr sz="3203" b="1"/>
            </a:lvl1pPr>
            <a:lvl2pPr marL="610179" indent="0">
              <a:buNone/>
              <a:defRPr sz="2669" b="1"/>
            </a:lvl2pPr>
            <a:lvl3pPr marL="1220358" indent="0">
              <a:buNone/>
              <a:defRPr sz="2402" b="1"/>
            </a:lvl3pPr>
            <a:lvl4pPr marL="1830537" indent="0">
              <a:buNone/>
              <a:defRPr sz="2135" b="1"/>
            </a:lvl4pPr>
            <a:lvl5pPr marL="2440716" indent="0">
              <a:buNone/>
              <a:defRPr sz="2135" b="1"/>
            </a:lvl5pPr>
            <a:lvl6pPr marL="3050896" indent="0">
              <a:buNone/>
              <a:defRPr sz="2135" b="1"/>
            </a:lvl6pPr>
            <a:lvl7pPr marL="3661075" indent="0">
              <a:buNone/>
              <a:defRPr sz="2135" b="1"/>
            </a:lvl7pPr>
            <a:lvl8pPr marL="4271254" indent="0">
              <a:buNone/>
              <a:defRPr sz="2135" b="1"/>
            </a:lvl8pPr>
            <a:lvl9pPr marL="4881433" indent="0">
              <a:buNone/>
              <a:defRPr sz="2135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812" y="3780807"/>
            <a:ext cx="6883765" cy="5560999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37637" y="2537311"/>
            <a:ext cx="6917666" cy="1243497"/>
          </a:xfrm>
        </p:spPr>
        <p:txBody>
          <a:bodyPr anchor="b"/>
          <a:lstStyle>
            <a:lvl1pPr marL="0" indent="0">
              <a:buNone/>
              <a:defRPr sz="3203" b="1"/>
            </a:lvl1pPr>
            <a:lvl2pPr marL="610179" indent="0">
              <a:buNone/>
              <a:defRPr sz="2669" b="1"/>
            </a:lvl2pPr>
            <a:lvl3pPr marL="1220358" indent="0">
              <a:buNone/>
              <a:defRPr sz="2402" b="1"/>
            </a:lvl3pPr>
            <a:lvl4pPr marL="1830537" indent="0">
              <a:buNone/>
              <a:defRPr sz="2135" b="1"/>
            </a:lvl4pPr>
            <a:lvl5pPr marL="2440716" indent="0">
              <a:buNone/>
              <a:defRPr sz="2135" b="1"/>
            </a:lvl5pPr>
            <a:lvl6pPr marL="3050896" indent="0">
              <a:buNone/>
              <a:defRPr sz="2135" b="1"/>
            </a:lvl6pPr>
            <a:lvl7pPr marL="3661075" indent="0">
              <a:buNone/>
              <a:defRPr sz="2135" b="1"/>
            </a:lvl7pPr>
            <a:lvl8pPr marL="4271254" indent="0">
              <a:buNone/>
              <a:defRPr sz="2135" b="1"/>
            </a:lvl8pPr>
            <a:lvl9pPr marL="4881433" indent="0">
              <a:buNone/>
              <a:defRPr sz="2135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37637" y="3780807"/>
            <a:ext cx="6917666" cy="5560999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567EB-A37F-164F-ACFC-EA09EA42E27B}" type="datetimeFigureOut">
              <a:rPr lang="ar-SA" smtClean="0"/>
              <a:t>22 محرم، 1444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88362-4E34-2E4A-810F-7B9C09F3ECA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5901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567EB-A37F-164F-ACFC-EA09EA42E27B}" type="datetimeFigureOut">
              <a:rPr lang="ar-SA" smtClean="0"/>
              <a:t>22 محرم، 1444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88362-4E34-2E4A-810F-7B9C09F3ECA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444415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567EB-A37F-164F-ACFC-EA09EA42E27B}" type="datetimeFigureOut">
              <a:rPr lang="ar-SA" smtClean="0"/>
              <a:t>22 محرم، 1444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88362-4E34-2E4A-810F-7B9C09F3ECA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481325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0811" y="690033"/>
            <a:ext cx="5248103" cy="2415117"/>
          </a:xfrm>
        </p:spPr>
        <p:txBody>
          <a:bodyPr anchor="b"/>
          <a:lstStyle>
            <a:lvl1pPr>
              <a:defRPr sz="4271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7666" y="1490281"/>
            <a:ext cx="8237637" cy="7355564"/>
          </a:xfrm>
        </p:spPr>
        <p:txBody>
          <a:bodyPr/>
          <a:lstStyle>
            <a:lvl1pPr>
              <a:defRPr sz="4271"/>
            </a:lvl1pPr>
            <a:lvl2pPr>
              <a:defRPr sz="3737"/>
            </a:lvl2pPr>
            <a:lvl3pPr>
              <a:defRPr sz="3203"/>
            </a:lvl3pPr>
            <a:lvl4pPr>
              <a:defRPr sz="2669"/>
            </a:lvl4pPr>
            <a:lvl5pPr>
              <a:defRPr sz="2669"/>
            </a:lvl5pPr>
            <a:lvl6pPr>
              <a:defRPr sz="2669"/>
            </a:lvl6pPr>
            <a:lvl7pPr>
              <a:defRPr sz="2669"/>
            </a:lvl7pPr>
            <a:lvl8pPr>
              <a:defRPr sz="2669"/>
            </a:lvl8pPr>
            <a:lvl9pPr>
              <a:defRPr sz="2669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811" y="3105150"/>
            <a:ext cx="5248103" cy="5752674"/>
          </a:xfrm>
        </p:spPr>
        <p:txBody>
          <a:bodyPr/>
          <a:lstStyle>
            <a:lvl1pPr marL="0" indent="0">
              <a:buNone/>
              <a:defRPr sz="2135"/>
            </a:lvl1pPr>
            <a:lvl2pPr marL="610179" indent="0">
              <a:buNone/>
              <a:defRPr sz="1868"/>
            </a:lvl2pPr>
            <a:lvl3pPr marL="1220358" indent="0">
              <a:buNone/>
              <a:defRPr sz="1602"/>
            </a:lvl3pPr>
            <a:lvl4pPr marL="1830537" indent="0">
              <a:buNone/>
              <a:defRPr sz="1335"/>
            </a:lvl4pPr>
            <a:lvl5pPr marL="2440716" indent="0">
              <a:buNone/>
              <a:defRPr sz="1335"/>
            </a:lvl5pPr>
            <a:lvl6pPr marL="3050896" indent="0">
              <a:buNone/>
              <a:defRPr sz="1335"/>
            </a:lvl6pPr>
            <a:lvl7pPr marL="3661075" indent="0">
              <a:buNone/>
              <a:defRPr sz="1335"/>
            </a:lvl7pPr>
            <a:lvl8pPr marL="4271254" indent="0">
              <a:buNone/>
              <a:defRPr sz="1335"/>
            </a:lvl8pPr>
            <a:lvl9pPr marL="4881433" indent="0">
              <a:buNone/>
              <a:defRPr sz="1335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567EB-A37F-164F-ACFC-EA09EA42E27B}" type="datetimeFigureOut">
              <a:rPr lang="ar-SA" smtClean="0"/>
              <a:t>22 محرم، 1444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88362-4E34-2E4A-810F-7B9C09F3ECA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87794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0811" y="690033"/>
            <a:ext cx="5248103" cy="2415117"/>
          </a:xfrm>
        </p:spPr>
        <p:txBody>
          <a:bodyPr anchor="b"/>
          <a:lstStyle>
            <a:lvl1pPr>
              <a:defRPr sz="4271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7666" y="1490281"/>
            <a:ext cx="8237637" cy="7355564"/>
          </a:xfrm>
        </p:spPr>
        <p:txBody>
          <a:bodyPr anchor="t"/>
          <a:lstStyle>
            <a:lvl1pPr marL="0" indent="0">
              <a:buNone/>
              <a:defRPr sz="4271"/>
            </a:lvl1pPr>
            <a:lvl2pPr marL="610179" indent="0">
              <a:buNone/>
              <a:defRPr sz="3737"/>
            </a:lvl2pPr>
            <a:lvl3pPr marL="1220358" indent="0">
              <a:buNone/>
              <a:defRPr sz="3203"/>
            </a:lvl3pPr>
            <a:lvl4pPr marL="1830537" indent="0">
              <a:buNone/>
              <a:defRPr sz="2669"/>
            </a:lvl4pPr>
            <a:lvl5pPr marL="2440716" indent="0">
              <a:buNone/>
              <a:defRPr sz="2669"/>
            </a:lvl5pPr>
            <a:lvl6pPr marL="3050896" indent="0">
              <a:buNone/>
              <a:defRPr sz="2669"/>
            </a:lvl6pPr>
            <a:lvl7pPr marL="3661075" indent="0">
              <a:buNone/>
              <a:defRPr sz="2669"/>
            </a:lvl7pPr>
            <a:lvl8pPr marL="4271254" indent="0">
              <a:buNone/>
              <a:defRPr sz="2669"/>
            </a:lvl8pPr>
            <a:lvl9pPr marL="4881433" indent="0">
              <a:buNone/>
              <a:defRPr sz="2669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811" y="3105150"/>
            <a:ext cx="5248103" cy="5752674"/>
          </a:xfrm>
        </p:spPr>
        <p:txBody>
          <a:bodyPr/>
          <a:lstStyle>
            <a:lvl1pPr marL="0" indent="0">
              <a:buNone/>
              <a:defRPr sz="2135"/>
            </a:lvl1pPr>
            <a:lvl2pPr marL="610179" indent="0">
              <a:buNone/>
              <a:defRPr sz="1868"/>
            </a:lvl2pPr>
            <a:lvl3pPr marL="1220358" indent="0">
              <a:buNone/>
              <a:defRPr sz="1602"/>
            </a:lvl3pPr>
            <a:lvl4pPr marL="1830537" indent="0">
              <a:buNone/>
              <a:defRPr sz="1335"/>
            </a:lvl4pPr>
            <a:lvl5pPr marL="2440716" indent="0">
              <a:buNone/>
              <a:defRPr sz="1335"/>
            </a:lvl5pPr>
            <a:lvl6pPr marL="3050896" indent="0">
              <a:buNone/>
              <a:defRPr sz="1335"/>
            </a:lvl6pPr>
            <a:lvl7pPr marL="3661075" indent="0">
              <a:buNone/>
              <a:defRPr sz="1335"/>
            </a:lvl7pPr>
            <a:lvl8pPr marL="4271254" indent="0">
              <a:buNone/>
              <a:defRPr sz="1335"/>
            </a:lvl8pPr>
            <a:lvl9pPr marL="4881433" indent="0">
              <a:buNone/>
              <a:defRPr sz="1335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567EB-A37F-164F-ACFC-EA09EA42E27B}" type="datetimeFigureOut">
              <a:rPr lang="ar-SA" smtClean="0"/>
              <a:t>22 محرم، 1444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88362-4E34-2E4A-810F-7B9C09F3ECA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655589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8692" y="551069"/>
            <a:ext cx="14034492" cy="2000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8692" y="2755342"/>
            <a:ext cx="14034492" cy="65672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8691" y="9593381"/>
            <a:ext cx="3661172" cy="551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567EB-A37F-164F-ACFC-EA09EA42E27B}" type="datetimeFigureOut">
              <a:rPr lang="ar-SA" smtClean="0"/>
              <a:t>22 محرم، 1444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90059" y="9593381"/>
            <a:ext cx="5491758" cy="551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92012" y="9593381"/>
            <a:ext cx="3661172" cy="551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88362-4E34-2E4A-810F-7B9C09F3ECA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896386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20358" rtl="1" eaLnBrk="1" latinLnBrk="0" hangingPunct="1">
        <a:lnSpc>
          <a:spcPct val="90000"/>
        </a:lnSpc>
        <a:spcBef>
          <a:spcPct val="0"/>
        </a:spcBef>
        <a:buNone/>
        <a:defRPr sz="58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5090" indent="-305090" algn="r" defTabSz="1220358" rtl="1" eaLnBrk="1" latinLnBrk="0" hangingPunct="1">
        <a:lnSpc>
          <a:spcPct val="90000"/>
        </a:lnSpc>
        <a:spcBef>
          <a:spcPts val="1335"/>
        </a:spcBef>
        <a:buFont typeface="Arial" panose="020B0604020202020204" pitchFamily="34" charset="0"/>
        <a:buChar char="•"/>
        <a:defRPr sz="3737" kern="1200">
          <a:solidFill>
            <a:schemeClr val="tx1"/>
          </a:solidFill>
          <a:latin typeface="+mn-lt"/>
          <a:ea typeface="+mn-ea"/>
          <a:cs typeface="+mn-cs"/>
        </a:defRPr>
      </a:lvl1pPr>
      <a:lvl2pPr marL="915269" indent="-305090" algn="r" defTabSz="1220358" rtl="1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3" kern="1200">
          <a:solidFill>
            <a:schemeClr val="tx1"/>
          </a:solidFill>
          <a:latin typeface="+mn-lt"/>
          <a:ea typeface="+mn-ea"/>
          <a:cs typeface="+mn-cs"/>
        </a:defRPr>
      </a:lvl2pPr>
      <a:lvl3pPr marL="1525448" indent="-305090" algn="r" defTabSz="1220358" rtl="1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9" kern="1200">
          <a:solidFill>
            <a:schemeClr val="tx1"/>
          </a:solidFill>
          <a:latin typeface="+mn-lt"/>
          <a:ea typeface="+mn-ea"/>
          <a:cs typeface="+mn-cs"/>
        </a:defRPr>
      </a:lvl3pPr>
      <a:lvl4pPr marL="2135627" indent="-305090" algn="r" defTabSz="1220358" rtl="1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2" kern="1200">
          <a:solidFill>
            <a:schemeClr val="tx1"/>
          </a:solidFill>
          <a:latin typeface="+mn-lt"/>
          <a:ea typeface="+mn-ea"/>
          <a:cs typeface="+mn-cs"/>
        </a:defRPr>
      </a:lvl4pPr>
      <a:lvl5pPr marL="2745806" indent="-305090" algn="r" defTabSz="1220358" rtl="1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2" kern="1200">
          <a:solidFill>
            <a:schemeClr val="tx1"/>
          </a:solidFill>
          <a:latin typeface="+mn-lt"/>
          <a:ea typeface="+mn-ea"/>
          <a:cs typeface="+mn-cs"/>
        </a:defRPr>
      </a:lvl5pPr>
      <a:lvl6pPr marL="3355985" indent="-305090" algn="r" defTabSz="1220358" rtl="1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2" kern="1200">
          <a:solidFill>
            <a:schemeClr val="tx1"/>
          </a:solidFill>
          <a:latin typeface="+mn-lt"/>
          <a:ea typeface="+mn-ea"/>
          <a:cs typeface="+mn-cs"/>
        </a:defRPr>
      </a:lvl6pPr>
      <a:lvl7pPr marL="3966164" indent="-305090" algn="r" defTabSz="1220358" rtl="1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2" kern="1200">
          <a:solidFill>
            <a:schemeClr val="tx1"/>
          </a:solidFill>
          <a:latin typeface="+mn-lt"/>
          <a:ea typeface="+mn-ea"/>
          <a:cs typeface="+mn-cs"/>
        </a:defRPr>
      </a:lvl7pPr>
      <a:lvl8pPr marL="4576343" indent="-305090" algn="r" defTabSz="1220358" rtl="1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2" kern="1200">
          <a:solidFill>
            <a:schemeClr val="tx1"/>
          </a:solidFill>
          <a:latin typeface="+mn-lt"/>
          <a:ea typeface="+mn-ea"/>
          <a:cs typeface="+mn-cs"/>
        </a:defRPr>
      </a:lvl8pPr>
      <a:lvl9pPr marL="5186523" indent="-305090" algn="r" defTabSz="1220358" rtl="1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1220358" rtl="1" eaLnBrk="1" latinLnBrk="0" hangingPunct="1">
        <a:defRPr sz="2402" kern="1200">
          <a:solidFill>
            <a:schemeClr val="tx1"/>
          </a:solidFill>
          <a:latin typeface="+mn-lt"/>
          <a:ea typeface="+mn-ea"/>
          <a:cs typeface="+mn-cs"/>
        </a:defRPr>
      </a:lvl1pPr>
      <a:lvl2pPr marL="610179" algn="r" defTabSz="1220358" rtl="1" eaLnBrk="1" latinLnBrk="0" hangingPunct="1">
        <a:defRPr sz="2402" kern="1200">
          <a:solidFill>
            <a:schemeClr val="tx1"/>
          </a:solidFill>
          <a:latin typeface="+mn-lt"/>
          <a:ea typeface="+mn-ea"/>
          <a:cs typeface="+mn-cs"/>
        </a:defRPr>
      </a:lvl2pPr>
      <a:lvl3pPr marL="1220358" algn="r" defTabSz="1220358" rtl="1" eaLnBrk="1" latinLnBrk="0" hangingPunct="1">
        <a:defRPr sz="2402" kern="1200">
          <a:solidFill>
            <a:schemeClr val="tx1"/>
          </a:solidFill>
          <a:latin typeface="+mn-lt"/>
          <a:ea typeface="+mn-ea"/>
          <a:cs typeface="+mn-cs"/>
        </a:defRPr>
      </a:lvl3pPr>
      <a:lvl4pPr marL="1830537" algn="r" defTabSz="1220358" rtl="1" eaLnBrk="1" latinLnBrk="0" hangingPunct="1">
        <a:defRPr sz="2402" kern="1200">
          <a:solidFill>
            <a:schemeClr val="tx1"/>
          </a:solidFill>
          <a:latin typeface="+mn-lt"/>
          <a:ea typeface="+mn-ea"/>
          <a:cs typeface="+mn-cs"/>
        </a:defRPr>
      </a:lvl4pPr>
      <a:lvl5pPr marL="2440716" algn="r" defTabSz="1220358" rtl="1" eaLnBrk="1" latinLnBrk="0" hangingPunct="1">
        <a:defRPr sz="2402" kern="1200">
          <a:solidFill>
            <a:schemeClr val="tx1"/>
          </a:solidFill>
          <a:latin typeface="+mn-lt"/>
          <a:ea typeface="+mn-ea"/>
          <a:cs typeface="+mn-cs"/>
        </a:defRPr>
      </a:lvl5pPr>
      <a:lvl6pPr marL="3050896" algn="r" defTabSz="1220358" rtl="1" eaLnBrk="1" latinLnBrk="0" hangingPunct="1">
        <a:defRPr sz="2402" kern="1200">
          <a:solidFill>
            <a:schemeClr val="tx1"/>
          </a:solidFill>
          <a:latin typeface="+mn-lt"/>
          <a:ea typeface="+mn-ea"/>
          <a:cs typeface="+mn-cs"/>
        </a:defRPr>
      </a:lvl6pPr>
      <a:lvl7pPr marL="3661075" algn="r" defTabSz="1220358" rtl="1" eaLnBrk="1" latinLnBrk="0" hangingPunct="1">
        <a:defRPr sz="2402" kern="1200">
          <a:solidFill>
            <a:schemeClr val="tx1"/>
          </a:solidFill>
          <a:latin typeface="+mn-lt"/>
          <a:ea typeface="+mn-ea"/>
          <a:cs typeface="+mn-cs"/>
        </a:defRPr>
      </a:lvl7pPr>
      <a:lvl8pPr marL="4271254" algn="r" defTabSz="1220358" rtl="1" eaLnBrk="1" latinLnBrk="0" hangingPunct="1">
        <a:defRPr sz="2402" kern="1200">
          <a:solidFill>
            <a:schemeClr val="tx1"/>
          </a:solidFill>
          <a:latin typeface="+mn-lt"/>
          <a:ea typeface="+mn-ea"/>
          <a:cs typeface="+mn-cs"/>
        </a:defRPr>
      </a:lvl8pPr>
      <a:lvl9pPr marL="4881433" algn="r" defTabSz="1220358" rtl="1" eaLnBrk="1" latinLnBrk="0" hangingPunct="1">
        <a:defRPr sz="24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ربع نص 3">
            <a:extLst>
              <a:ext uri="{FF2B5EF4-FFF2-40B4-BE49-F238E27FC236}">
                <a16:creationId xmlns:a16="http://schemas.microsoft.com/office/drawing/2014/main" id="{22D75B55-5E78-24CA-BEB0-B44E962BDD79}"/>
              </a:ext>
            </a:extLst>
          </p:cNvPr>
          <p:cNvSpPr txBox="1"/>
          <p:nvPr/>
        </p:nvSpPr>
        <p:spPr>
          <a:xfrm>
            <a:off x="1449651" y="2770931"/>
            <a:ext cx="13372572" cy="477053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algn="ctr" defTabSz="457200" rtl="1" eaLnBrk="1" latinLnBrk="0" hangingPunct="1"/>
            <a:r>
              <a:rPr lang="ar-SA" sz="16600" dirty="0">
                <a:solidFill>
                  <a:srgbClr val="2196F3"/>
                </a:solidFill>
                <a:latin typeface="DIN Next LT Arabic Medium" panose="020B0503020203050203" pitchFamily="34" charset="-78"/>
                <a:cs typeface="DIN Next LT Arabic Medium" panose="020B0503020203050203" pitchFamily="34" charset="-78"/>
              </a:rPr>
              <a:t>دورة طيبة النشر</a:t>
            </a:r>
          </a:p>
          <a:p>
            <a:pPr marL="0" algn="ctr" defTabSz="457200" rtl="1" eaLnBrk="1" latinLnBrk="0" hangingPunct="1"/>
            <a:r>
              <a:rPr lang="ar-SA" sz="13800" dirty="0">
                <a:solidFill>
                  <a:srgbClr val="2196F3"/>
                </a:solidFill>
                <a:latin typeface="DIN Next LT Arabic Medium" panose="020B0503020203050203" pitchFamily="34" charset="-78"/>
                <a:cs typeface="DIN Next LT Arabic Medium" panose="020B0503020203050203" pitchFamily="34" charset="-78"/>
              </a:rPr>
              <a:t>-للمتقدمين-</a:t>
            </a:r>
            <a:endParaRPr lang="ar-SA" sz="16600" dirty="0">
              <a:solidFill>
                <a:srgbClr val="2196F3"/>
              </a:solidFill>
              <a:latin typeface="DIN Next LT Arabic Medium" panose="020B0503020203050203" pitchFamily="34" charset="-78"/>
              <a:cs typeface="DIN Next LT Arabic Medium" panose="020B0503020203050203" pitchFamily="34" charset="-78"/>
            </a:endParaRPr>
          </a:p>
        </p:txBody>
      </p:sp>
      <p:sp>
        <p:nvSpPr>
          <p:cNvPr id="5" name="نصف إطار 4">
            <a:extLst>
              <a:ext uri="{FF2B5EF4-FFF2-40B4-BE49-F238E27FC236}">
                <a16:creationId xmlns:a16="http://schemas.microsoft.com/office/drawing/2014/main" id="{C8816ED2-DF4E-F6EE-F0BD-475ABD75AC8E}"/>
              </a:ext>
            </a:extLst>
          </p:cNvPr>
          <p:cNvSpPr/>
          <p:nvPr/>
        </p:nvSpPr>
        <p:spPr>
          <a:xfrm>
            <a:off x="0" y="0"/>
            <a:ext cx="1828800" cy="2209800"/>
          </a:xfrm>
          <a:prstGeom prst="halfFrame">
            <a:avLst/>
          </a:prstGeom>
          <a:solidFill>
            <a:srgbClr val="2196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457200" rtl="1" eaLnBrk="1" latinLnBrk="0" hangingPunct="1"/>
            <a:endParaRPr lang="ar-SA">
              <a:solidFill>
                <a:schemeClr val="tx1"/>
              </a:solidFill>
            </a:endParaRPr>
          </a:p>
        </p:txBody>
      </p:sp>
      <p:sp>
        <p:nvSpPr>
          <p:cNvPr id="6" name="نصف إطار 5">
            <a:extLst>
              <a:ext uri="{FF2B5EF4-FFF2-40B4-BE49-F238E27FC236}">
                <a16:creationId xmlns:a16="http://schemas.microsoft.com/office/drawing/2014/main" id="{25AC6EEA-9254-193A-C8F2-69A5AA2990D7}"/>
              </a:ext>
            </a:extLst>
          </p:cNvPr>
          <p:cNvSpPr/>
          <p:nvPr/>
        </p:nvSpPr>
        <p:spPr>
          <a:xfrm flipH="1">
            <a:off x="14443072" y="0"/>
            <a:ext cx="1828801" cy="2209800"/>
          </a:xfrm>
          <a:prstGeom prst="halfFrame">
            <a:avLst/>
          </a:prstGeom>
          <a:solidFill>
            <a:srgbClr val="2196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457200" rtl="1" eaLnBrk="1" latinLnBrk="0" hangingPunct="1"/>
            <a:endParaRPr lang="ar-SA">
              <a:solidFill>
                <a:schemeClr val="tx1"/>
              </a:solidFill>
            </a:endParaRPr>
          </a:p>
        </p:txBody>
      </p:sp>
      <p:sp>
        <p:nvSpPr>
          <p:cNvPr id="7" name="نصف إطار 6">
            <a:extLst>
              <a:ext uri="{FF2B5EF4-FFF2-40B4-BE49-F238E27FC236}">
                <a16:creationId xmlns:a16="http://schemas.microsoft.com/office/drawing/2014/main" id="{C5E3BD85-6A80-6829-95A5-8F4DF88E6232}"/>
              </a:ext>
            </a:extLst>
          </p:cNvPr>
          <p:cNvSpPr/>
          <p:nvPr/>
        </p:nvSpPr>
        <p:spPr>
          <a:xfrm rot="5400000" flipH="1">
            <a:off x="14252572" y="8331199"/>
            <a:ext cx="1828801" cy="2209800"/>
          </a:xfrm>
          <a:prstGeom prst="halfFrame">
            <a:avLst/>
          </a:prstGeom>
          <a:solidFill>
            <a:srgbClr val="2196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457200" rtl="1" eaLnBrk="1" latinLnBrk="0" hangingPunct="1"/>
            <a:endParaRPr lang="ar-SA">
              <a:solidFill>
                <a:schemeClr val="tx1"/>
              </a:solidFill>
            </a:endParaRPr>
          </a:p>
        </p:txBody>
      </p:sp>
      <p:sp>
        <p:nvSpPr>
          <p:cNvPr id="8" name="نصف إطار 7">
            <a:extLst>
              <a:ext uri="{FF2B5EF4-FFF2-40B4-BE49-F238E27FC236}">
                <a16:creationId xmlns:a16="http://schemas.microsoft.com/office/drawing/2014/main" id="{B1052E0A-1A45-6E06-C1E0-6BA067D9B163}"/>
              </a:ext>
            </a:extLst>
          </p:cNvPr>
          <p:cNvSpPr/>
          <p:nvPr/>
        </p:nvSpPr>
        <p:spPr>
          <a:xfrm rot="16200000">
            <a:off x="190500" y="8331198"/>
            <a:ext cx="1828800" cy="2209800"/>
          </a:xfrm>
          <a:prstGeom prst="halfFrame">
            <a:avLst>
              <a:gd name="adj1" fmla="val 47916"/>
              <a:gd name="adj2" fmla="val 33333"/>
            </a:avLst>
          </a:prstGeom>
          <a:solidFill>
            <a:srgbClr val="2196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457200" rtl="1" eaLnBrk="1" latinLnBrk="0" hangingPunct="1"/>
            <a:endParaRPr lang="ar-SA">
              <a:solidFill>
                <a:schemeClr val="tx1"/>
              </a:solidFill>
            </a:endParaRPr>
          </a:p>
        </p:txBody>
      </p:sp>
      <p:pic>
        <p:nvPicPr>
          <p:cNvPr id="13" name="صورة 12">
            <a:extLst>
              <a:ext uri="{FF2B5EF4-FFF2-40B4-BE49-F238E27FC236}">
                <a16:creationId xmlns:a16="http://schemas.microsoft.com/office/drawing/2014/main" id="{053082F5-3BBF-A257-287E-12814C83D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88" y="6439159"/>
            <a:ext cx="3661041" cy="36474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026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ربع نص 3">
            <a:extLst>
              <a:ext uri="{FF2B5EF4-FFF2-40B4-BE49-F238E27FC236}">
                <a16:creationId xmlns:a16="http://schemas.microsoft.com/office/drawing/2014/main" id="{22D75B55-5E78-24CA-BEB0-B44E962BDD79}"/>
              </a:ext>
            </a:extLst>
          </p:cNvPr>
          <p:cNvSpPr txBox="1"/>
          <p:nvPr/>
        </p:nvSpPr>
        <p:spPr>
          <a:xfrm>
            <a:off x="2166197" y="2574538"/>
            <a:ext cx="11939487" cy="520142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ct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ar-SA" sz="16600" dirty="0">
                <a:solidFill>
                  <a:srgbClr val="2196F3"/>
                </a:solidFill>
                <a:latin typeface="DIN Next LT Arabic Medium" panose="020B0503020203050203" pitchFamily="34" charset="-78"/>
                <a:cs typeface="DIN Next LT Arabic Medium" panose="020B0503020203050203" pitchFamily="34" charset="-78"/>
              </a:rPr>
              <a:t>حلقات تصحيح </a:t>
            </a:r>
          </a:p>
          <a:p>
            <a:pPr marL="0" marR="0" lvl="0" indent="0" algn="ct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ar-SA" sz="16600" dirty="0">
                <a:solidFill>
                  <a:srgbClr val="2196F3"/>
                </a:solidFill>
                <a:latin typeface="DIN Next LT Arabic Medium" panose="020B0503020203050203" pitchFamily="34" charset="-78"/>
                <a:cs typeface="DIN Next LT Arabic Medium" panose="020B0503020203050203" pitchFamily="34" charset="-78"/>
              </a:rPr>
              <a:t>التلاوة</a:t>
            </a:r>
            <a:endParaRPr kumimoji="0" lang="ar-SA" sz="16600" b="0" i="0" u="none" strike="noStrike" kern="1200" cap="none" spc="0" normalizeH="0" baseline="0" noProof="0" dirty="0">
              <a:ln>
                <a:noFill/>
              </a:ln>
              <a:solidFill>
                <a:srgbClr val="2196F3"/>
              </a:solidFill>
              <a:effectLst/>
              <a:uLnTx/>
              <a:uFillTx/>
              <a:latin typeface="DIN Next LT Arabic Medium" panose="020B0503020203050203" pitchFamily="34" charset="-78"/>
              <a:ea typeface="+mn-ea"/>
              <a:cs typeface="DIN Next LT Arabic Medium" panose="020B0503020203050203" pitchFamily="34" charset="-78"/>
            </a:endParaRPr>
          </a:p>
        </p:txBody>
      </p:sp>
      <p:sp>
        <p:nvSpPr>
          <p:cNvPr id="5" name="نصف إطار 4">
            <a:extLst>
              <a:ext uri="{FF2B5EF4-FFF2-40B4-BE49-F238E27FC236}">
                <a16:creationId xmlns:a16="http://schemas.microsoft.com/office/drawing/2014/main" id="{C8816ED2-DF4E-F6EE-F0BD-475ABD75AC8E}"/>
              </a:ext>
            </a:extLst>
          </p:cNvPr>
          <p:cNvSpPr/>
          <p:nvPr/>
        </p:nvSpPr>
        <p:spPr>
          <a:xfrm>
            <a:off x="0" y="0"/>
            <a:ext cx="1828800" cy="2209800"/>
          </a:xfrm>
          <a:prstGeom prst="halfFrame">
            <a:avLst/>
          </a:prstGeom>
          <a:solidFill>
            <a:srgbClr val="2196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نصف إطار 5">
            <a:extLst>
              <a:ext uri="{FF2B5EF4-FFF2-40B4-BE49-F238E27FC236}">
                <a16:creationId xmlns:a16="http://schemas.microsoft.com/office/drawing/2014/main" id="{25AC6EEA-9254-193A-C8F2-69A5AA2990D7}"/>
              </a:ext>
            </a:extLst>
          </p:cNvPr>
          <p:cNvSpPr/>
          <p:nvPr/>
        </p:nvSpPr>
        <p:spPr>
          <a:xfrm flipH="1">
            <a:off x="14443072" y="0"/>
            <a:ext cx="1828801" cy="2209800"/>
          </a:xfrm>
          <a:prstGeom prst="halfFrame">
            <a:avLst/>
          </a:prstGeom>
          <a:solidFill>
            <a:srgbClr val="2196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نصف إطار 6">
            <a:extLst>
              <a:ext uri="{FF2B5EF4-FFF2-40B4-BE49-F238E27FC236}">
                <a16:creationId xmlns:a16="http://schemas.microsoft.com/office/drawing/2014/main" id="{C5E3BD85-6A80-6829-95A5-8F4DF88E6232}"/>
              </a:ext>
            </a:extLst>
          </p:cNvPr>
          <p:cNvSpPr/>
          <p:nvPr/>
        </p:nvSpPr>
        <p:spPr>
          <a:xfrm rot="5400000" flipH="1">
            <a:off x="14252572" y="8331199"/>
            <a:ext cx="1828801" cy="2209800"/>
          </a:xfrm>
          <a:prstGeom prst="halfFrame">
            <a:avLst/>
          </a:prstGeom>
          <a:solidFill>
            <a:srgbClr val="2196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نصف إطار 7">
            <a:extLst>
              <a:ext uri="{FF2B5EF4-FFF2-40B4-BE49-F238E27FC236}">
                <a16:creationId xmlns:a16="http://schemas.microsoft.com/office/drawing/2014/main" id="{B1052E0A-1A45-6E06-C1E0-6BA067D9B163}"/>
              </a:ext>
            </a:extLst>
          </p:cNvPr>
          <p:cNvSpPr/>
          <p:nvPr/>
        </p:nvSpPr>
        <p:spPr>
          <a:xfrm rot="16200000">
            <a:off x="190500" y="8331198"/>
            <a:ext cx="1828800" cy="2209800"/>
          </a:xfrm>
          <a:prstGeom prst="halfFrame">
            <a:avLst>
              <a:gd name="adj1" fmla="val 47916"/>
              <a:gd name="adj2" fmla="val 33333"/>
            </a:avLst>
          </a:prstGeom>
          <a:solidFill>
            <a:srgbClr val="2196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pic>
        <p:nvPicPr>
          <p:cNvPr id="11" name="صورة 10">
            <a:extLst>
              <a:ext uri="{FF2B5EF4-FFF2-40B4-BE49-F238E27FC236}">
                <a16:creationId xmlns:a16="http://schemas.microsoft.com/office/drawing/2014/main" id="{D6931C19-B234-28E2-57E4-EA0267385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88" y="6439159"/>
            <a:ext cx="3661041" cy="36474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3627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ربع نص 3">
            <a:extLst>
              <a:ext uri="{FF2B5EF4-FFF2-40B4-BE49-F238E27FC236}">
                <a16:creationId xmlns:a16="http://schemas.microsoft.com/office/drawing/2014/main" id="{22D75B55-5E78-24CA-BEB0-B44E962BDD79}"/>
              </a:ext>
            </a:extLst>
          </p:cNvPr>
          <p:cNvSpPr txBox="1"/>
          <p:nvPr/>
        </p:nvSpPr>
        <p:spPr>
          <a:xfrm>
            <a:off x="2877130" y="2574538"/>
            <a:ext cx="10517623" cy="520142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ct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16600" b="0" i="0" u="none" strike="noStrike" kern="1200" cap="none" spc="0" normalizeH="0" baseline="0" noProof="0" dirty="0">
                <a:ln>
                  <a:noFill/>
                </a:ln>
                <a:solidFill>
                  <a:srgbClr val="2196F3"/>
                </a:solidFill>
                <a:effectLst/>
                <a:uLnTx/>
                <a:uFillTx/>
                <a:latin typeface="DIN Next LT Arabic Medium" panose="020B0503020203050203" pitchFamily="34" charset="-78"/>
                <a:ea typeface="+mn-ea"/>
                <a:cs typeface="DIN Next LT Arabic Medium" panose="020B0503020203050203" pitchFamily="34" charset="-78"/>
              </a:rPr>
              <a:t>حلقات تثبيت</a:t>
            </a:r>
          </a:p>
          <a:p>
            <a:pPr marL="0" marR="0" lvl="0" indent="0" algn="ct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ar-SA" sz="16600" dirty="0">
                <a:solidFill>
                  <a:srgbClr val="2196F3"/>
                </a:solidFill>
                <a:latin typeface="DIN Next LT Arabic Medium" panose="020B0503020203050203" pitchFamily="34" charset="-78"/>
                <a:cs typeface="DIN Next LT Arabic Medium" panose="020B0503020203050203" pitchFamily="34" charset="-78"/>
              </a:rPr>
              <a:t>الحفظ</a:t>
            </a:r>
            <a:endParaRPr kumimoji="0" lang="ar-SA" sz="16600" b="0" i="0" u="none" strike="noStrike" kern="1200" cap="none" spc="0" normalizeH="0" baseline="0" noProof="0" dirty="0">
              <a:ln>
                <a:noFill/>
              </a:ln>
              <a:solidFill>
                <a:srgbClr val="2196F3"/>
              </a:solidFill>
              <a:effectLst/>
              <a:uLnTx/>
              <a:uFillTx/>
              <a:latin typeface="DIN Next LT Arabic Medium" panose="020B0503020203050203" pitchFamily="34" charset="-78"/>
              <a:ea typeface="+mn-ea"/>
              <a:cs typeface="DIN Next LT Arabic Medium" panose="020B0503020203050203" pitchFamily="34" charset="-78"/>
            </a:endParaRPr>
          </a:p>
        </p:txBody>
      </p:sp>
      <p:sp>
        <p:nvSpPr>
          <p:cNvPr id="5" name="نصف إطار 4">
            <a:extLst>
              <a:ext uri="{FF2B5EF4-FFF2-40B4-BE49-F238E27FC236}">
                <a16:creationId xmlns:a16="http://schemas.microsoft.com/office/drawing/2014/main" id="{C8816ED2-DF4E-F6EE-F0BD-475ABD75AC8E}"/>
              </a:ext>
            </a:extLst>
          </p:cNvPr>
          <p:cNvSpPr/>
          <p:nvPr/>
        </p:nvSpPr>
        <p:spPr>
          <a:xfrm>
            <a:off x="0" y="0"/>
            <a:ext cx="1828800" cy="2209800"/>
          </a:xfrm>
          <a:prstGeom prst="halfFrame">
            <a:avLst/>
          </a:prstGeom>
          <a:solidFill>
            <a:srgbClr val="2196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نصف إطار 5">
            <a:extLst>
              <a:ext uri="{FF2B5EF4-FFF2-40B4-BE49-F238E27FC236}">
                <a16:creationId xmlns:a16="http://schemas.microsoft.com/office/drawing/2014/main" id="{25AC6EEA-9254-193A-C8F2-69A5AA2990D7}"/>
              </a:ext>
            </a:extLst>
          </p:cNvPr>
          <p:cNvSpPr/>
          <p:nvPr/>
        </p:nvSpPr>
        <p:spPr>
          <a:xfrm flipH="1">
            <a:off x="14443072" y="0"/>
            <a:ext cx="1828801" cy="2209800"/>
          </a:xfrm>
          <a:prstGeom prst="halfFrame">
            <a:avLst/>
          </a:prstGeom>
          <a:solidFill>
            <a:srgbClr val="2196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نصف إطار 6">
            <a:extLst>
              <a:ext uri="{FF2B5EF4-FFF2-40B4-BE49-F238E27FC236}">
                <a16:creationId xmlns:a16="http://schemas.microsoft.com/office/drawing/2014/main" id="{C5E3BD85-6A80-6829-95A5-8F4DF88E6232}"/>
              </a:ext>
            </a:extLst>
          </p:cNvPr>
          <p:cNvSpPr/>
          <p:nvPr/>
        </p:nvSpPr>
        <p:spPr>
          <a:xfrm rot="5400000" flipH="1">
            <a:off x="14252572" y="8331199"/>
            <a:ext cx="1828801" cy="2209800"/>
          </a:xfrm>
          <a:prstGeom prst="halfFrame">
            <a:avLst/>
          </a:prstGeom>
          <a:solidFill>
            <a:srgbClr val="2196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نصف إطار 7">
            <a:extLst>
              <a:ext uri="{FF2B5EF4-FFF2-40B4-BE49-F238E27FC236}">
                <a16:creationId xmlns:a16="http://schemas.microsoft.com/office/drawing/2014/main" id="{B1052E0A-1A45-6E06-C1E0-6BA067D9B163}"/>
              </a:ext>
            </a:extLst>
          </p:cNvPr>
          <p:cNvSpPr/>
          <p:nvPr/>
        </p:nvSpPr>
        <p:spPr>
          <a:xfrm rot="16200000">
            <a:off x="190500" y="8331198"/>
            <a:ext cx="1828800" cy="2209800"/>
          </a:xfrm>
          <a:prstGeom prst="halfFrame">
            <a:avLst>
              <a:gd name="adj1" fmla="val 47916"/>
              <a:gd name="adj2" fmla="val 33333"/>
            </a:avLst>
          </a:prstGeom>
          <a:solidFill>
            <a:srgbClr val="2196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pic>
        <p:nvPicPr>
          <p:cNvPr id="10" name="صورة 9">
            <a:extLst>
              <a:ext uri="{FF2B5EF4-FFF2-40B4-BE49-F238E27FC236}">
                <a16:creationId xmlns:a16="http://schemas.microsoft.com/office/drawing/2014/main" id="{17C14EA2-15F7-5335-E1AB-AECBA3646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88" y="6439159"/>
            <a:ext cx="3661041" cy="36474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8486278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نسق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نسق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نسق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845</TotalTime>
  <Words>11</Words>
  <Application>Microsoft Macintosh PowerPoint</Application>
  <PresentationFormat>مخصص</PresentationFormat>
  <Paragraphs>6</Paragraphs>
  <Slides>3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DIN Next LT Arabic Medium</vt:lpstr>
      <vt:lpstr>نسق Office</vt:lpstr>
      <vt:lpstr>عرض تقديمي في PowerPoint</vt:lpstr>
      <vt:lpstr>عرض تقديمي في PowerPoint</vt:lpstr>
      <vt:lpstr>عرض تقديمي في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Msoft363</dc:creator>
  <cp:lastModifiedBy>Msoft363</cp:lastModifiedBy>
  <cp:revision>1</cp:revision>
  <dcterms:created xsi:type="dcterms:W3CDTF">2022-08-19T17:46:38Z</dcterms:created>
  <dcterms:modified xsi:type="dcterms:W3CDTF">2022-08-20T07:52:23Z</dcterms:modified>
</cp:coreProperties>
</file>