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56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0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4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32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5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4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5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BDDF98-C922-483F-97E9-3E76B0201B4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مكتب مدرسي مع كتب وأقلام رصاص، وسبورة في الخلفية">
            <a:extLst>
              <a:ext uri="{FF2B5EF4-FFF2-40B4-BE49-F238E27FC236}">
                <a16:creationId xmlns:a16="http://schemas.microsoft.com/office/drawing/2014/main" id="{DE3F7662-44AC-0BB9-55C4-C469D90B6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22">
            <a:extLst>
              <a:ext uri="{FF2B5EF4-FFF2-40B4-BE49-F238E27FC236}">
                <a16:creationId xmlns:a16="http://schemas.microsoft.com/office/drawing/2014/main" id="{C9D262D4-AE8B-4620-949A-609FC366F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3605853C-E63A-49E2-84A4-4B7DD77A5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9500549F-5B68-400C-A605-BDF102BD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38" name="Rounded Rectangle 17">
              <a:extLst>
                <a:ext uri="{FF2B5EF4-FFF2-40B4-BE49-F238E27FC236}">
                  <a16:creationId xmlns:a16="http://schemas.microsoft.com/office/drawing/2014/main" id="{CE12C213-76C6-4953-849D-69BD0C074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5D5C439-F0A9-41AB-BF38-FB38EB00B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9" name="Rounded Rectangle 20">
              <a:extLst>
                <a:ext uri="{FF2B5EF4-FFF2-40B4-BE49-F238E27FC236}">
                  <a16:creationId xmlns:a16="http://schemas.microsoft.com/office/drawing/2014/main" id="{CE714C63-2EB2-4CE0-8982-994E7A37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568286-7D0B-4E62-BC33-A99A0FD74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ECDFC2A3-7544-0E01-CBE4-ED205DF5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780916"/>
          </a:xfrm>
        </p:spPr>
        <p:txBody>
          <a:bodyPr>
            <a:normAutofit/>
          </a:bodyPr>
          <a:lstStyle/>
          <a:p>
            <a:r>
              <a:rPr lang="en-US" sz="6000" dirty="0"/>
              <a:t>Sampling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A8BE40D6-CA64-3F2D-0C6E-D213D1650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1E22DAF0-5C05-4D01-A6C7-28326657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2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89670A-8FD2-9205-BE9B-CEDB5FE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23950"/>
          </a:xfrm>
        </p:spPr>
        <p:txBody>
          <a:bodyPr/>
          <a:lstStyle/>
          <a:p>
            <a:r>
              <a:rPr lang="en-US" dirty="0"/>
              <a:t>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73776F94-9733-21EF-E3EC-5D36A46B9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47257"/>
                <a:ext cx="9601196" cy="362027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r" rtl="1">
                  <a:buNone/>
                </a:pPr>
                <a:r>
                  <a:rPr lang="ar-EG" dirty="0"/>
                  <a:t>هي عملية اخذ العينات </a:t>
                </a:r>
              </a:p>
              <a:p>
                <a:pPr marL="0" indent="0" algn="r" rtl="1">
                  <a:buNone/>
                </a:pPr>
                <a:r>
                  <a:rPr lang="ar-EG" dirty="0"/>
                  <a:t>عملية ال</a:t>
                </a:r>
                <a:r>
                  <a:rPr lang="en-US" dirty="0"/>
                  <a:t>sampling</a:t>
                </a:r>
                <a:r>
                  <a:rPr lang="ar-EG" dirty="0"/>
                  <a:t> مفيدة جدا و </a:t>
                </a:r>
                <a:r>
                  <a:rPr lang="ar-EG" dirty="0" err="1"/>
                  <a:t>بتساعد</a:t>
                </a:r>
                <a:r>
                  <a:rPr lang="ar-EG" dirty="0"/>
                  <a:t> </a:t>
                </a:r>
                <a:r>
                  <a:rPr lang="ar-EG" dirty="0" err="1"/>
                  <a:t>فالاحصائيات</a:t>
                </a:r>
                <a:r>
                  <a:rPr lang="ar-EG" dirty="0"/>
                  <a:t> بشكل كبير </a:t>
                </a:r>
              </a:p>
              <a:p>
                <a:pPr marL="0" indent="0" algn="r" rtl="1">
                  <a:buNone/>
                </a:pPr>
                <a:r>
                  <a:rPr lang="ar-EG" dirty="0"/>
                  <a:t>فمثلا لو عاوز اعمل إحصائية على متوسط مرتبات الموظفين في مصر في </a:t>
                </a:r>
                <a:r>
                  <a:rPr lang="ar-EG" dirty="0" err="1"/>
                  <a:t>العادى</a:t>
                </a:r>
                <a:r>
                  <a:rPr lang="ar-EG" dirty="0"/>
                  <a:t> </a:t>
                </a:r>
                <a:r>
                  <a:rPr lang="ar-EG" dirty="0" err="1"/>
                  <a:t>هحتاج</a:t>
                </a:r>
                <a:r>
                  <a:rPr lang="ar-EG" dirty="0"/>
                  <a:t> اعدى عليهم واحد </a:t>
                </a:r>
                <a:r>
                  <a:rPr lang="ar-EG" dirty="0" err="1"/>
                  <a:t>واحد</a:t>
                </a:r>
                <a:r>
                  <a:rPr lang="ar-EG" dirty="0"/>
                  <a:t> و اسأله و </a:t>
                </a:r>
                <a:r>
                  <a:rPr lang="ar-EG" dirty="0" err="1"/>
                  <a:t>دى</a:t>
                </a:r>
                <a:r>
                  <a:rPr lang="ar-EG" dirty="0"/>
                  <a:t> طريقة مش عملية </a:t>
                </a:r>
                <a:r>
                  <a:rPr lang="ar-EG" dirty="0" err="1"/>
                  <a:t>هلشان</a:t>
                </a:r>
                <a:r>
                  <a:rPr lang="ar-EG" dirty="0"/>
                  <a:t> </a:t>
                </a:r>
                <a:r>
                  <a:rPr lang="ar-EG" dirty="0" err="1"/>
                  <a:t>هتستلهك</a:t>
                </a:r>
                <a:r>
                  <a:rPr lang="ar-EG" dirty="0"/>
                  <a:t> وقت كبير و مجهود كبير و ممكن كمان تكلف فلوس كثير</a:t>
                </a:r>
              </a:p>
              <a:p>
                <a:pPr marL="0" indent="0" algn="r" rtl="1">
                  <a:buNone/>
                </a:pPr>
                <a:r>
                  <a:rPr lang="ar-EG" dirty="0" err="1"/>
                  <a:t>فبنلجأ</a:t>
                </a:r>
                <a:r>
                  <a:rPr lang="ar-EG" dirty="0"/>
                  <a:t> لعملية ال</a:t>
                </a:r>
                <a:r>
                  <a:rPr lang="en-US" dirty="0"/>
                  <a:t>Sampling</a:t>
                </a:r>
                <a:r>
                  <a:rPr lang="ar-EG" dirty="0"/>
                  <a:t> عن طريق ان احنا </a:t>
                </a:r>
                <a:r>
                  <a:rPr lang="ar-EG" dirty="0" err="1"/>
                  <a:t>بناخد</a:t>
                </a:r>
                <a:r>
                  <a:rPr lang="ar-EG" dirty="0"/>
                  <a:t> عينة عشوائية(</a:t>
                </a:r>
                <a:r>
                  <a:rPr lang="en-US" dirty="0"/>
                  <a:t>Sample</a:t>
                </a:r>
                <a:r>
                  <a:rPr lang="ar-EG" dirty="0"/>
                  <a:t>) من مجتمع الموظفين الكامل </a:t>
                </a:r>
                <a:r>
                  <a:rPr lang="ar-EG" dirty="0" err="1"/>
                  <a:t>اللى</a:t>
                </a:r>
                <a:r>
                  <a:rPr lang="ar-EG" dirty="0"/>
                  <a:t> </a:t>
                </a:r>
                <a:r>
                  <a:rPr lang="ar-EG" dirty="0" err="1"/>
                  <a:t>عندى</a:t>
                </a:r>
                <a:r>
                  <a:rPr lang="ar-EG" dirty="0"/>
                  <a:t>(</a:t>
                </a:r>
                <a:r>
                  <a:rPr lang="en-US" dirty="0"/>
                  <a:t>Population</a:t>
                </a:r>
                <a:r>
                  <a:rPr lang="ar-EG" dirty="0"/>
                  <a:t>) و </a:t>
                </a:r>
                <a:r>
                  <a:rPr lang="ar-EG" dirty="0" err="1"/>
                  <a:t>هستخدم</a:t>
                </a:r>
                <a:r>
                  <a:rPr lang="ar-EG" dirty="0"/>
                  <a:t> المقاييس </a:t>
                </a:r>
                <a:r>
                  <a:rPr lang="ar-EG" dirty="0" err="1"/>
                  <a:t>اللى</a:t>
                </a:r>
                <a:r>
                  <a:rPr lang="ar-EG" dirty="0"/>
                  <a:t> </a:t>
                </a:r>
                <a:r>
                  <a:rPr lang="ar-EG" dirty="0" err="1"/>
                  <a:t>هتطلعلي</a:t>
                </a:r>
                <a:r>
                  <a:rPr lang="ar-EG" dirty="0"/>
                  <a:t> من العينة </a:t>
                </a:r>
                <a:r>
                  <a:rPr lang="ar-EG" dirty="0" err="1"/>
                  <a:t>زى</a:t>
                </a:r>
                <a:r>
                  <a:rPr lang="ar-EG" dirty="0"/>
                  <a:t> ال</a:t>
                </a:r>
                <a:r>
                  <a:rPr lang="en-US" dirty="0" err="1"/>
                  <a:t>Mean,Mod,Median</a:t>
                </a:r>
                <a:r>
                  <a:rPr lang="ar-EG" dirty="0"/>
                  <a:t> في انى اعممها على ال</a:t>
                </a:r>
                <a:r>
                  <a:rPr lang="en-US" dirty="0"/>
                  <a:t>Population</a:t>
                </a:r>
                <a:r>
                  <a:rPr lang="ar-EG" dirty="0"/>
                  <a:t> نفسها بس طبعا </a:t>
                </a:r>
                <a:r>
                  <a:rPr lang="ar-EG" dirty="0" err="1"/>
                  <a:t>بيبقى</a:t>
                </a:r>
                <a:r>
                  <a:rPr lang="ar-EG" dirty="0"/>
                  <a:t> فيه نسبة خطأ(</a:t>
                </a:r>
                <a:r>
                  <a:rPr lang="en-US" dirty="0"/>
                  <a:t>Error</a:t>
                </a:r>
                <a:r>
                  <a:rPr lang="ar-EG" dirty="0"/>
                  <a:t>) </a:t>
                </a:r>
                <a:r>
                  <a:rPr lang="en-US" dirty="0"/>
                  <a:t> </a:t>
                </a:r>
                <a:r>
                  <a:rPr lang="ar-EG" dirty="0" err="1"/>
                  <a:t>اللى</a:t>
                </a:r>
                <a:r>
                  <a:rPr lang="ar-EG" dirty="0"/>
                  <a:t> </a:t>
                </a:r>
                <a:r>
                  <a:rPr lang="ar-EG" dirty="0" err="1"/>
                  <a:t>بتقل</a:t>
                </a:r>
                <a:r>
                  <a:rPr lang="ar-EG" dirty="0"/>
                  <a:t> كل ما كان حجم ال</a:t>
                </a:r>
                <a:r>
                  <a:rPr lang="en-US" dirty="0"/>
                  <a:t>Sample</a:t>
                </a:r>
                <a:r>
                  <a:rPr lang="ar-EG" dirty="0"/>
                  <a:t> كبير و كل ما كانت ال</a:t>
                </a:r>
                <a:r>
                  <a:rPr lang="en-US" dirty="0"/>
                  <a:t>Sample</a:t>
                </a:r>
                <a:r>
                  <a:rPr lang="ar-EG" dirty="0"/>
                  <a:t> متنوعة اكثر </a:t>
                </a:r>
                <a:r>
                  <a:rPr lang="ar-EG" dirty="0" err="1"/>
                  <a:t>زى</a:t>
                </a:r>
                <a:r>
                  <a:rPr lang="ar-EG" dirty="0"/>
                  <a:t> مثلا انى اخد بيانات موظفين في اعمار و وظائف مختلفة </a:t>
                </a:r>
              </a:p>
              <a:p>
                <a:pPr marL="0" indent="0" algn="r" rtl="1">
                  <a:buNone/>
                </a:pPr>
                <a:r>
                  <a:rPr lang="ar-EG" dirty="0"/>
                  <a:t>و للتفرقة بين ال</a:t>
                </a:r>
                <a:r>
                  <a:rPr lang="en-US" dirty="0"/>
                  <a:t> Sample</a:t>
                </a:r>
                <a:r>
                  <a:rPr lang="ar-EG" dirty="0"/>
                  <a:t>و ال</a:t>
                </a:r>
                <a:r>
                  <a:rPr lang="en-US" dirty="0"/>
                  <a:t>Population</a:t>
                </a:r>
                <a:r>
                  <a:rPr lang="ar-EG" dirty="0"/>
                  <a:t> </a:t>
                </a:r>
                <a:r>
                  <a:rPr lang="ar-EG" dirty="0" err="1"/>
                  <a:t>بنرمز</a:t>
                </a:r>
                <a:r>
                  <a:rPr lang="ar-EG" dirty="0"/>
                  <a:t> </a:t>
                </a:r>
                <a:r>
                  <a:rPr lang="ar-EG" dirty="0" err="1"/>
                  <a:t>لل</a:t>
                </a:r>
                <a:r>
                  <a:rPr lang="en-US" dirty="0"/>
                  <a:t>Mean</a:t>
                </a:r>
                <a:r>
                  <a:rPr lang="ar-EG" dirty="0"/>
                  <a:t> بتاع ال</a:t>
                </a:r>
                <a:r>
                  <a:rPr lang="en-US" dirty="0"/>
                  <a:t>Population</a:t>
                </a:r>
                <a:r>
                  <a:rPr lang="ar-EG" dirty="0"/>
                  <a:t> بالرمز µ</a:t>
                </a:r>
              </a:p>
              <a:p>
                <a:pPr marL="0" indent="0" algn="r" rtl="1">
                  <a:buNone/>
                </a:pPr>
                <a:r>
                  <a:rPr lang="ar-EG" dirty="0"/>
                  <a:t>و ال</a:t>
                </a:r>
                <a:r>
                  <a:rPr lang="en-US" dirty="0"/>
                  <a:t>Mean</a:t>
                </a:r>
                <a:r>
                  <a:rPr lang="ar-EG" dirty="0"/>
                  <a:t> بتاع ال</a:t>
                </a:r>
                <a:r>
                  <a:rPr lang="en-US" dirty="0"/>
                  <a:t>Sample</a:t>
                </a:r>
                <a:r>
                  <a:rPr lang="ar-EG" dirty="0"/>
                  <a:t> بالرمز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E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ar-EG" dirty="0"/>
              </a:p>
            </p:txBody>
          </p:sp>
        </mc:Choice>
        <mc:Fallback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73776F94-9733-21EF-E3EC-5D36A46B9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47257"/>
                <a:ext cx="9601196" cy="3620278"/>
              </a:xfrm>
              <a:blipFill>
                <a:blip r:embed="rId2"/>
                <a:stretch>
                  <a:fillRect t="-1852" r="-699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42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عضوي">
  <a:themeElements>
    <a:clrScheme name="عضوي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عضوي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عضوي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159</Words>
  <Application>Microsoft Office PowerPoint</Application>
  <PresentationFormat>شاشة عريضة</PresentationFormat>
  <Paragraphs>8</Paragraphs>
  <Slides>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Garamond</vt:lpstr>
      <vt:lpstr>عضوي</vt:lpstr>
      <vt:lpstr>Sampling</vt:lpstr>
      <vt:lpstr>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Abdul Rahman</dc:creator>
  <cp:lastModifiedBy>Abdul Rahman</cp:lastModifiedBy>
  <cp:revision>1</cp:revision>
  <dcterms:created xsi:type="dcterms:W3CDTF">2023-08-24T01:05:45Z</dcterms:created>
  <dcterms:modified xsi:type="dcterms:W3CDTF">2023-08-24T01:31:41Z</dcterms:modified>
</cp:coreProperties>
</file>