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7" r:id="rId13"/>
  </p:sldIdLst>
  <p:sldSz cx="9144000" cy="5143500" type="screen16x9"/>
  <p:notesSz cx="6858000" cy="9144000"/>
  <p:embeddedFontLst>
    <p:embeddedFont>
      <p:font typeface="Fira Sans Extra Condensed" panose="020B0503050000020004" pitchFamily="34" charset="0"/>
      <p:regular r:id="rId15"/>
      <p:bold r:id="rId16"/>
      <p:italic r:id="rId17"/>
      <p:boldItalic r:id="rId18"/>
    </p:embeddedFont>
    <p:embeddedFont>
      <p:font typeface="Roboto" panose="02000000000000000000" pitchFamily="2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A23D053-A893-4C05-8585-576530A8CE7E}">
  <a:tblStyle styleId="{1A23D053-A893-4C05-8585-576530A8CE7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203" d="100"/>
          <a:sy n="203" d="100"/>
        </p:scale>
        <p:origin x="594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3" name="Google Shape;1893;gd8e90631ac_0_4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4" name="Google Shape;1894;gd8e90631ac_0_4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3" name="Google Shape;1893;gd8e90631ac_0_4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4" name="Google Shape;1894;gd8e90631ac_0_4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59553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3" name="Google Shape;1893;gd8e90631ac_0_4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4" name="Google Shape;1894;gd8e90631ac_0_4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09387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d305c13e45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d305c13e45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d8e90631ac_0_4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d8e90631ac_0_4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d8e90631ac_0_15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7" name="Google Shape;657;gd8e90631ac_0_15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" name="Google Shape;1146;gd99cd8487c_0_2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7" name="Google Shape;1147;gd99cd8487c_0_2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5" name="Google Shape;1235;gd8e90631ac_0_23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6" name="Google Shape;1236;gd8e90631ac_0_23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8" name="Google Shape;1688;gd8e90631ac_0_37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9" name="Google Shape;1689;gd8e90631ac_0_37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9" name="Google Shape;1759;gd8e90631ac_0_39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0" name="Google Shape;1760;gd8e90631ac_0_39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" name="Google Shape;1843;gd99cd8487c_0_4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4" name="Google Shape;1844;gd99cd8487c_0_4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34663" y="408050"/>
            <a:ext cx="4114800" cy="179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600"/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34663" y="2213339"/>
            <a:ext cx="4114800" cy="47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6" name="Google Shape;3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body" idx="1"/>
          </p:nvPr>
        </p:nvSpPr>
        <p:spPr>
          <a:xfrm>
            <a:off x="457200" y="1247950"/>
            <a:ext cx="8229600" cy="30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152475"/>
            <a:ext cx="8229600" cy="35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>
            <a:spLocks noGrp="1"/>
          </p:cNvSpPr>
          <p:nvPr>
            <p:ph type="ctrTitle"/>
          </p:nvPr>
        </p:nvSpPr>
        <p:spPr>
          <a:xfrm>
            <a:off x="194785" y="1000683"/>
            <a:ext cx="5174126" cy="179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Restaurants and Caffe recommendation system</a:t>
            </a:r>
            <a:endParaRPr sz="3200" dirty="0"/>
          </a:p>
        </p:txBody>
      </p:sp>
      <p:grpSp>
        <p:nvGrpSpPr>
          <p:cNvPr id="48" name="Google Shape;48;p15"/>
          <p:cNvGrpSpPr/>
          <p:nvPr/>
        </p:nvGrpSpPr>
        <p:grpSpPr>
          <a:xfrm>
            <a:off x="4572405" y="-908049"/>
            <a:ext cx="4114905" cy="5640131"/>
            <a:chOff x="4572405" y="-908049"/>
            <a:chExt cx="4114905" cy="5640131"/>
          </a:xfrm>
        </p:grpSpPr>
        <p:sp>
          <p:nvSpPr>
            <p:cNvPr id="49" name="Google Shape;49;p15"/>
            <p:cNvSpPr/>
            <p:nvPr/>
          </p:nvSpPr>
          <p:spPr>
            <a:xfrm>
              <a:off x="4647387" y="4435335"/>
              <a:ext cx="3964941" cy="296747"/>
            </a:xfrm>
            <a:custGeom>
              <a:avLst/>
              <a:gdLst/>
              <a:ahLst/>
              <a:cxnLst/>
              <a:rect l="l" t="t" r="r" b="b"/>
              <a:pathLst>
                <a:path w="129605" h="9700" extrusionOk="0">
                  <a:moveTo>
                    <a:pt x="61472" y="0"/>
                  </a:moveTo>
                  <a:lnTo>
                    <a:pt x="58173" y="13"/>
                  </a:lnTo>
                  <a:lnTo>
                    <a:pt x="54927" y="52"/>
                  </a:lnTo>
                  <a:lnTo>
                    <a:pt x="51746" y="91"/>
                  </a:lnTo>
                  <a:lnTo>
                    <a:pt x="48604" y="144"/>
                  </a:lnTo>
                  <a:lnTo>
                    <a:pt x="45527" y="209"/>
                  </a:lnTo>
                  <a:lnTo>
                    <a:pt x="42516" y="287"/>
                  </a:lnTo>
                  <a:lnTo>
                    <a:pt x="39582" y="378"/>
                  </a:lnTo>
                  <a:lnTo>
                    <a:pt x="36701" y="470"/>
                  </a:lnTo>
                  <a:lnTo>
                    <a:pt x="33911" y="574"/>
                  </a:lnTo>
                  <a:lnTo>
                    <a:pt x="31199" y="691"/>
                  </a:lnTo>
                  <a:lnTo>
                    <a:pt x="28566" y="822"/>
                  </a:lnTo>
                  <a:lnTo>
                    <a:pt x="26023" y="952"/>
                  </a:lnTo>
                  <a:lnTo>
                    <a:pt x="23585" y="1095"/>
                  </a:lnTo>
                  <a:lnTo>
                    <a:pt x="21226" y="1252"/>
                  </a:lnTo>
                  <a:lnTo>
                    <a:pt x="18983" y="1421"/>
                  </a:lnTo>
                  <a:lnTo>
                    <a:pt x="16832" y="1578"/>
                  </a:lnTo>
                  <a:lnTo>
                    <a:pt x="14798" y="1760"/>
                  </a:lnTo>
                  <a:lnTo>
                    <a:pt x="12869" y="1943"/>
                  </a:lnTo>
                  <a:lnTo>
                    <a:pt x="11069" y="2138"/>
                  </a:lnTo>
                  <a:lnTo>
                    <a:pt x="9375" y="2334"/>
                  </a:lnTo>
                  <a:lnTo>
                    <a:pt x="7823" y="2529"/>
                  </a:lnTo>
                  <a:lnTo>
                    <a:pt x="6389" y="2738"/>
                  </a:lnTo>
                  <a:lnTo>
                    <a:pt x="5085" y="2960"/>
                  </a:lnTo>
                  <a:lnTo>
                    <a:pt x="3925" y="3181"/>
                  </a:lnTo>
                  <a:lnTo>
                    <a:pt x="3404" y="3286"/>
                  </a:lnTo>
                  <a:lnTo>
                    <a:pt x="2908" y="3403"/>
                  </a:lnTo>
                  <a:lnTo>
                    <a:pt x="2452" y="3520"/>
                  </a:lnTo>
                  <a:lnTo>
                    <a:pt x="2035" y="3638"/>
                  </a:lnTo>
                  <a:lnTo>
                    <a:pt x="1657" y="3755"/>
                  </a:lnTo>
                  <a:lnTo>
                    <a:pt x="1318" y="3872"/>
                  </a:lnTo>
                  <a:lnTo>
                    <a:pt x="1005" y="3990"/>
                  </a:lnTo>
                  <a:lnTo>
                    <a:pt x="744" y="4107"/>
                  </a:lnTo>
                  <a:lnTo>
                    <a:pt x="522" y="4224"/>
                  </a:lnTo>
                  <a:lnTo>
                    <a:pt x="327" y="4355"/>
                  </a:lnTo>
                  <a:lnTo>
                    <a:pt x="183" y="4472"/>
                  </a:lnTo>
                  <a:lnTo>
                    <a:pt x="131" y="4537"/>
                  </a:lnTo>
                  <a:lnTo>
                    <a:pt x="79" y="4602"/>
                  </a:lnTo>
                  <a:lnTo>
                    <a:pt x="40" y="4655"/>
                  </a:lnTo>
                  <a:lnTo>
                    <a:pt x="14" y="4720"/>
                  </a:lnTo>
                  <a:lnTo>
                    <a:pt x="1" y="4785"/>
                  </a:lnTo>
                  <a:lnTo>
                    <a:pt x="1" y="4850"/>
                  </a:lnTo>
                  <a:lnTo>
                    <a:pt x="1" y="4902"/>
                  </a:lnTo>
                  <a:lnTo>
                    <a:pt x="14" y="4967"/>
                  </a:lnTo>
                  <a:lnTo>
                    <a:pt x="40" y="5033"/>
                  </a:lnTo>
                  <a:lnTo>
                    <a:pt x="79" y="5098"/>
                  </a:lnTo>
                  <a:lnTo>
                    <a:pt x="131" y="5163"/>
                  </a:lnTo>
                  <a:lnTo>
                    <a:pt x="183" y="5215"/>
                  </a:lnTo>
                  <a:lnTo>
                    <a:pt x="327" y="5346"/>
                  </a:lnTo>
                  <a:lnTo>
                    <a:pt x="522" y="5463"/>
                  </a:lnTo>
                  <a:lnTo>
                    <a:pt x="744" y="5580"/>
                  </a:lnTo>
                  <a:lnTo>
                    <a:pt x="1005" y="5711"/>
                  </a:lnTo>
                  <a:lnTo>
                    <a:pt x="1318" y="5828"/>
                  </a:lnTo>
                  <a:lnTo>
                    <a:pt x="1657" y="5945"/>
                  </a:lnTo>
                  <a:lnTo>
                    <a:pt x="2035" y="6063"/>
                  </a:lnTo>
                  <a:lnTo>
                    <a:pt x="2452" y="6180"/>
                  </a:lnTo>
                  <a:lnTo>
                    <a:pt x="2908" y="6284"/>
                  </a:lnTo>
                  <a:lnTo>
                    <a:pt x="3404" y="6402"/>
                  </a:lnTo>
                  <a:lnTo>
                    <a:pt x="3925" y="6519"/>
                  </a:lnTo>
                  <a:lnTo>
                    <a:pt x="5085" y="6741"/>
                  </a:lnTo>
                  <a:lnTo>
                    <a:pt x="6389" y="6949"/>
                  </a:lnTo>
                  <a:lnTo>
                    <a:pt x="7823" y="7158"/>
                  </a:lnTo>
                  <a:lnTo>
                    <a:pt x="9375" y="7366"/>
                  </a:lnTo>
                  <a:lnTo>
                    <a:pt x="11069" y="7562"/>
                  </a:lnTo>
                  <a:lnTo>
                    <a:pt x="12869" y="7744"/>
                  </a:lnTo>
                  <a:lnTo>
                    <a:pt x="14798" y="7927"/>
                  </a:lnTo>
                  <a:lnTo>
                    <a:pt x="16832" y="8109"/>
                  </a:lnTo>
                  <a:lnTo>
                    <a:pt x="18983" y="8279"/>
                  </a:lnTo>
                  <a:lnTo>
                    <a:pt x="21226" y="8435"/>
                  </a:lnTo>
                  <a:lnTo>
                    <a:pt x="23585" y="8592"/>
                  </a:lnTo>
                  <a:lnTo>
                    <a:pt x="26023" y="8735"/>
                  </a:lnTo>
                  <a:lnTo>
                    <a:pt x="28566" y="8866"/>
                  </a:lnTo>
                  <a:lnTo>
                    <a:pt x="31199" y="8996"/>
                  </a:lnTo>
                  <a:lnTo>
                    <a:pt x="33911" y="9113"/>
                  </a:lnTo>
                  <a:lnTo>
                    <a:pt x="36701" y="9218"/>
                  </a:lnTo>
                  <a:lnTo>
                    <a:pt x="39582" y="9322"/>
                  </a:lnTo>
                  <a:lnTo>
                    <a:pt x="42516" y="9400"/>
                  </a:lnTo>
                  <a:lnTo>
                    <a:pt x="45527" y="9478"/>
                  </a:lnTo>
                  <a:lnTo>
                    <a:pt x="48604" y="9544"/>
                  </a:lnTo>
                  <a:lnTo>
                    <a:pt x="51746" y="9596"/>
                  </a:lnTo>
                  <a:lnTo>
                    <a:pt x="54927" y="9648"/>
                  </a:lnTo>
                  <a:lnTo>
                    <a:pt x="58173" y="9674"/>
                  </a:lnTo>
                  <a:lnTo>
                    <a:pt x="61472" y="9687"/>
                  </a:lnTo>
                  <a:lnTo>
                    <a:pt x="64796" y="9700"/>
                  </a:lnTo>
                  <a:lnTo>
                    <a:pt x="68134" y="9687"/>
                  </a:lnTo>
                  <a:lnTo>
                    <a:pt x="71432" y="9674"/>
                  </a:lnTo>
                  <a:lnTo>
                    <a:pt x="74666" y="9648"/>
                  </a:lnTo>
                  <a:lnTo>
                    <a:pt x="77860" y="9596"/>
                  </a:lnTo>
                  <a:lnTo>
                    <a:pt x="81002" y="9544"/>
                  </a:lnTo>
                  <a:lnTo>
                    <a:pt x="84066" y="9478"/>
                  </a:lnTo>
                  <a:lnTo>
                    <a:pt x="87077" y="9400"/>
                  </a:lnTo>
                  <a:lnTo>
                    <a:pt x="90024" y="9322"/>
                  </a:lnTo>
                  <a:lnTo>
                    <a:pt x="92892" y="9218"/>
                  </a:lnTo>
                  <a:lnTo>
                    <a:pt x="95695" y="9113"/>
                  </a:lnTo>
                  <a:lnTo>
                    <a:pt x="98407" y="8996"/>
                  </a:lnTo>
                  <a:lnTo>
                    <a:pt x="101027" y="8866"/>
                  </a:lnTo>
                  <a:lnTo>
                    <a:pt x="103569" y="8735"/>
                  </a:lnTo>
                  <a:lnTo>
                    <a:pt x="106020" y="8592"/>
                  </a:lnTo>
                  <a:lnTo>
                    <a:pt x="108367" y="8435"/>
                  </a:lnTo>
                  <a:lnTo>
                    <a:pt x="110623" y="8279"/>
                  </a:lnTo>
                  <a:lnTo>
                    <a:pt x="112774" y="8109"/>
                  </a:lnTo>
                  <a:lnTo>
                    <a:pt x="114808" y="7927"/>
                  </a:lnTo>
                  <a:lnTo>
                    <a:pt x="116724" y="7744"/>
                  </a:lnTo>
                  <a:lnTo>
                    <a:pt x="118536" y="7562"/>
                  </a:lnTo>
                  <a:lnTo>
                    <a:pt x="120218" y="7366"/>
                  </a:lnTo>
                  <a:lnTo>
                    <a:pt x="121783" y="7158"/>
                  </a:lnTo>
                  <a:lnTo>
                    <a:pt x="123217" y="6949"/>
                  </a:lnTo>
                  <a:lnTo>
                    <a:pt x="124507" y="6741"/>
                  </a:lnTo>
                  <a:lnTo>
                    <a:pt x="125668" y="6519"/>
                  </a:lnTo>
                  <a:lnTo>
                    <a:pt x="126202" y="6402"/>
                  </a:lnTo>
                  <a:lnTo>
                    <a:pt x="126685" y="6284"/>
                  </a:lnTo>
                  <a:lnTo>
                    <a:pt x="127141" y="6180"/>
                  </a:lnTo>
                  <a:lnTo>
                    <a:pt x="127558" y="6063"/>
                  </a:lnTo>
                  <a:lnTo>
                    <a:pt x="127949" y="5945"/>
                  </a:lnTo>
                  <a:lnTo>
                    <a:pt x="128288" y="5828"/>
                  </a:lnTo>
                  <a:lnTo>
                    <a:pt x="128588" y="5711"/>
                  </a:lnTo>
                  <a:lnTo>
                    <a:pt x="128862" y="5580"/>
                  </a:lnTo>
                  <a:lnTo>
                    <a:pt x="129084" y="5463"/>
                  </a:lnTo>
                  <a:lnTo>
                    <a:pt x="129266" y="5346"/>
                  </a:lnTo>
                  <a:lnTo>
                    <a:pt x="129409" y="5215"/>
                  </a:lnTo>
                  <a:lnTo>
                    <a:pt x="129475" y="5163"/>
                  </a:lnTo>
                  <a:lnTo>
                    <a:pt x="129514" y="5098"/>
                  </a:lnTo>
                  <a:lnTo>
                    <a:pt x="129553" y="5033"/>
                  </a:lnTo>
                  <a:lnTo>
                    <a:pt x="129579" y="4967"/>
                  </a:lnTo>
                  <a:lnTo>
                    <a:pt x="129605" y="4902"/>
                  </a:lnTo>
                  <a:lnTo>
                    <a:pt x="129605" y="4850"/>
                  </a:lnTo>
                  <a:lnTo>
                    <a:pt x="129605" y="4785"/>
                  </a:lnTo>
                  <a:lnTo>
                    <a:pt x="129579" y="4720"/>
                  </a:lnTo>
                  <a:lnTo>
                    <a:pt x="129553" y="4655"/>
                  </a:lnTo>
                  <a:lnTo>
                    <a:pt x="129514" y="4602"/>
                  </a:lnTo>
                  <a:lnTo>
                    <a:pt x="129475" y="4537"/>
                  </a:lnTo>
                  <a:lnTo>
                    <a:pt x="129409" y="4472"/>
                  </a:lnTo>
                  <a:lnTo>
                    <a:pt x="129266" y="4355"/>
                  </a:lnTo>
                  <a:lnTo>
                    <a:pt x="129084" y="4224"/>
                  </a:lnTo>
                  <a:lnTo>
                    <a:pt x="128862" y="4107"/>
                  </a:lnTo>
                  <a:lnTo>
                    <a:pt x="128588" y="3990"/>
                  </a:lnTo>
                  <a:lnTo>
                    <a:pt x="128288" y="3872"/>
                  </a:lnTo>
                  <a:lnTo>
                    <a:pt x="127949" y="3755"/>
                  </a:lnTo>
                  <a:lnTo>
                    <a:pt x="127558" y="3638"/>
                  </a:lnTo>
                  <a:lnTo>
                    <a:pt x="127141" y="3520"/>
                  </a:lnTo>
                  <a:lnTo>
                    <a:pt x="126685" y="3403"/>
                  </a:lnTo>
                  <a:lnTo>
                    <a:pt x="126202" y="3286"/>
                  </a:lnTo>
                  <a:lnTo>
                    <a:pt x="125668" y="3181"/>
                  </a:lnTo>
                  <a:lnTo>
                    <a:pt x="124507" y="2960"/>
                  </a:lnTo>
                  <a:lnTo>
                    <a:pt x="123217" y="2738"/>
                  </a:lnTo>
                  <a:lnTo>
                    <a:pt x="121783" y="2529"/>
                  </a:lnTo>
                  <a:lnTo>
                    <a:pt x="120218" y="2334"/>
                  </a:lnTo>
                  <a:lnTo>
                    <a:pt x="118536" y="2138"/>
                  </a:lnTo>
                  <a:lnTo>
                    <a:pt x="116724" y="1943"/>
                  </a:lnTo>
                  <a:lnTo>
                    <a:pt x="114808" y="1760"/>
                  </a:lnTo>
                  <a:lnTo>
                    <a:pt x="112774" y="1578"/>
                  </a:lnTo>
                  <a:lnTo>
                    <a:pt x="110623" y="1421"/>
                  </a:lnTo>
                  <a:lnTo>
                    <a:pt x="108367" y="1252"/>
                  </a:lnTo>
                  <a:lnTo>
                    <a:pt x="106020" y="1095"/>
                  </a:lnTo>
                  <a:lnTo>
                    <a:pt x="103569" y="952"/>
                  </a:lnTo>
                  <a:lnTo>
                    <a:pt x="101027" y="822"/>
                  </a:lnTo>
                  <a:lnTo>
                    <a:pt x="98407" y="691"/>
                  </a:lnTo>
                  <a:lnTo>
                    <a:pt x="95695" y="574"/>
                  </a:lnTo>
                  <a:lnTo>
                    <a:pt x="92892" y="470"/>
                  </a:lnTo>
                  <a:lnTo>
                    <a:pt x="90024" y="378"/>
                  </a:lnTo>
                  <a:lnTo>
                    <a:pt x="87077" y="287"/>
                  </a:lnTo>
                  <a:lnTo>
                    <a:pt x="84066" y="209"/>
                  </a:lnTo>
                  <a:lnTo>
                    <a:pt x="81002" y="144"/>
                  </a:lnTo>
                  <a:lnTo>
                    <a:pt x="77860" y="91"/>
                  </a:lnTo>
                  <a:lnTo>
                    <a:pt x="74666" y="52"/>
                  </a:lnTo>
                  <a:lnTo>
                    <a:pt x="71432" y="13"/>
                  </a:lnTo>
                  <a:lnTo>
                    <a:pt x="681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15"/>
            <p:cNvSpPr/>
            <p:nvPr/>
          </p:nvSpPr>
          <p:spPr>
            <a:xfrm>
              <a:off x="4647387" y="4435335"/>
              <a:ext cx="3964941" cy="296747"/>
            </a:xfrm>
            <a:custGeom>
              <a:avLst/>
              <a:gdLst/>
              <a:ahLst/>
              <a:cxnLst/>
              <a:rect l="l" t="t" r="r" b="b"/>
              <a:pathLst>
                <a:path w="129605" h="9700" fill="none" extrusionOk="0">
                  <a:moveTo>
                    <a:pt x="64796" y="0"/>
                  </a:moveTo>
                  <a:lnTo>
                    <a:pt x="64796" y="0"/>
                  </a:lnTo>
                  <a:lnTo>
                    <a:pt x="61472" y="0"/>
                  </a:lnTo>
                  <a:lnTo>
                    <a:pt x="58173" y="13"/>
                  </a:lnTo>
                  <a:lnTo>
                    <a:pt x="54927" y="52"/>
                  </a:lnTo>
                  <a:lnTo>
                    <a:pt x="51746" y="91"/>
                  </a:lnTo>
                  <a:lnTo>
                    <a:pt x="48604" y="144"/>
                  </a:lnTo>
                  <a:lnTo>
                    <a:pt x="45527" y="209"/>
                  </a:lnTo>
                  <a:lnTo>
                    <a:pt x="42516" y="287"/>
                  </a:lnTo>
                  <a:lnTo>
                    <a:pt x="39582" y="378"/>
                  </a:lnTo>
                  <a:lnTo>
                    <a:pt x="36701" y="470"/>
                  </a:lnTo>
                  <a:lnTo>
                    <a:pt x="33911" y="574"/>
                  </a:lnTo>
                  <a:lnTo>
                    <a:pt x="31199" y="691"/>
                  </a:lnTo>
                  <a:lnTo>
                    <a:pt x="28566" y="822"/>
                  </a:lnTo>
                  <a:lnTo>
                    <a:pt x="26023" y="952"/>
                  </a:lnTo>
                  <a:lnTo>
                    <a:pt x="23585" y="1095"/>
                  </a:lnTo>
                  <a:lnTo>
                    <a:pt x="21226" y="1252"/>
                  </a:lnTo>
                  <a:lnTo>
                    <a:pt x="18983" y="1421"/>
                  </a:lnTo>
                  <a:lnTo>
                    <a:pt x="16832" y="1578"/>
                  </a:lnTo>
                  <a:lnTo>
                    <a:pt x="14798" y="1760"/>
                  </a:lnTo>
                  <a:lnTo>
                    <a:pt x="12869" y="1943"/>
                  </a:lnTo>
                  <a:lnTo>
                    <a:pt x="11069" y="2138"/>
                  </a:lnTo>
                  <a:lnTo>
                    <a:pt x="9375" y="2334"/>
                  </a:lnTo>
                  <a:lnTo>
                    <a:pt x="7823" y="2529"/>
                  </a:lnTo>
                  <a:lnTo>
                    <a:pt x="6389" y="2738"/>
                  </a:lnTo>
                  <a:lnTo>
                    <a:pt x="5085" y="2960"/>
                  </a:lnTo>
                  <a:lnTo>
                    <a:pt x="3925" y="3181"/>
                  </a:lnTo>
                  <a:lnTo>
                    <a:pt x="3404" y="3286"/>
                  </a:lnTo>
                  <a:lnTo>
                    <a:pt x="2908" y="3403"/>
                  </a:lnTo>
                  <a:lnTo>
                    <a:pt x="2452" y="3520"/>
                  </a:lnTo>
                  <a:lnTo>
                    <a:pt x="2035" y="3638"/>
                  </a:lnTo>
                  <a:lnTo>
                    <a:pt x="1657" y="3755"/>
                  </a:lnTo>
                  <a:lnTo>
                    <a:pt x="1318" y="3872"/>
                  </a:lnTo>
                  <a:lnTo>
                    <a:pt x="1005" y="3990"/>
                  </a:lnTo>
                  <a:lnTo>
                    <a:pt x="744" y="4107"/>
                  </a:lnTo>
                  <a:lnTo>
                    <a:pt x="522" y="4224"/>
                  </a:lnTo>
                  <a:lnTo>
                    <a:pt x="327" y="4355"/>
                  </a:lnTo>
                  <a:lnTo>
                    <a:pt x="183" y="4472"/>
                  </a:lnTo>
                  <a:lnTo>
                    <a:pt x="131" y="4537"/>
                  </a:lnTo>
                  <a:lnTo>
                    <a:pt x="79" y="4602"/>
                  </a:lnTo>
                  <a:lnTo>
                    <a:pt x="40" y="4655"/>
                  </a:lnTo>
                  <a:lnTo>
                    <a:pt x="14" y="4720"/>
                  </a:lnTo>
                  <a:lnTo>
                    <a:pt x="1" y="4785"/>
                  </a:lnTo>
                  <a:lnTo>
                    <a:pt x="1" y="4850"/>
                  </a:lnTo>
                  <a:lnTo>
                    <a:pt x="1" y="4850"/>
                  </a:lnTo>
                  <a:lnTo>
                    <a:pt x="1" y="4902"/>
                  </a:lnTo>
                  <a:lnTo>
                    <a:pt x="14" y="4967"/>
                  </a:lnTo>
                  <a:lnTo>
                    <a:pt x="40" y="5033"/>
                  </a:lnTo>
                  <a:lnTo>
                    <a:pt x="79" y="5098"/>
                  </a:lnTo>
                  <a:lnTo>
                    <a:pt x="131" y="5163"/>
                  </a:lnTo>
                  <a:lnTo>
                    <a:pt x="183" y="5215"/>
                  </a:lnTo>
                  <a:lnTo>
                    <a:pt x="327" y="5346"/>
                  </a:lnTo>
                  <a:lnTo>
                    <a:pt x="522" y="5463"/>
                  </a:lnTo>
                  <a:lnTo>
                    <a:pt x="744" y="5580"/>
                  </a:lnTo>
                  <a:lnTo>
                    <a:pt x="1005" y="5711"/>
                  </a:lnTo>
                  <a:lnTo>
                    <a:pt x="1318" y="5828"/>
                  </a:lnTo>
                  <a:lnTo>
                    <a:pt x="1657" y="5945"/>
                  </a:lnTo>
                  <a:lnTo>
                    <a:pt x="2035" y="6063"/>
                  </a:lnTo>
                  <a:lnTo>
                    <a:pt x="2452" y="6180"/>
                  </a:lnTo>
                  <a:lnTo>
                    <a:pt x="2908" y="6284"/>
                  </a:lnTo>
                  <a:lnTo>
                    <a:pt x="3404" y="6402"/>
                  </a:lnTo>
                  <a:lnTo>
                    <a:pt x="3925" y="6519"/>
                  </a:lnTo>
                  <a:lnTo>
                    <a:pt x="5085" y="6741"/>
                  </a:lnTo>
                  <a:lnTo>
                    <a:pt x="6389" y="6949"/>
                  </a:lnTo>
                  <a:lnTo>
                    <a:pt x="7823" y="7158"/>
                  </a:lnTo>
                  <a:lnTo>
                    <a:pt x="9375" y="7366"/>
                  </a:lnTo>
                  <a:lnTo>
                    <a:pt x="11069" y="7562"/>
                  </a:lnTo>
                  <a:lnTo>
                    <a:pt x="12869" y="7744"/>
                  </a:lnTo>
                  <a:lnTo>
                    <a:pt x="14798" y="7927"/>
                  </a:lnTo>
                  <a:lnTo>
                    <a:pt x="16832" y="8109"/>
                  </a:lnTo>
                  <a:lnTo>
                    <a:pt x="18983" y="8279"/>
                  </a:lnTo>
                  <a:lnTo>
                    <a:pt x="21226" y="8435"/>
                  </a:lnTo>
                  <a:lnTo>
                    <a:pt x="23585" y="8592"/>
                  </a:lnTo>
                  <a:lnTo>
                    <a:pt x="26023" y="8735"/>
                  </a:lnTo>
                  <a:lnTo>
                    <a:pt x="28566" y="8866"/>
                  </a:lnTo>
                  <a:lnTo>
                    <a:pt x="31199" y="8996"/>
                  </a:lnTo>
                  <a:lnTo>
                    <a:pt x="33911" y="9113"/>
                  </a:lnTo>
                  <a:lnTo>
                    <a:pt x="36701" y="9218"/>
                  </a:lnTo>
                  <a:lnTo>
                    <a:pt x="39582" y="9322"/>
                  </a:lnTo>
                  <a:lnTo>
                    <a:pt x="42516" y="9400"/>
                  </a:lnTo>
                  <a:lnTo>
                    <a:pt x="45527" y="9478"/>
                  </a:lnTo>
                  <a:lnTo>
                    <a:pt x="48604" y="9544"/>
                  </a:lnTo>
                  <a:lnTo>
                    <a:pt x="51746" y="9596"/>
                  </a:lnTo>
                  <a:lnTo>
                    <a:pt x="54927" y="9648"/>
                  </a:lnTo>
                  <a:lnTo>
                    <a:pt x="58173" y="9674"/>
                  </a:lnTo>
                  <a:lnTo>
                    <a:pt x="61472" y="9687"/>
                  </a:lnTo>
                  <a:lnTo>
                    <a:pt x="64796" y="9700"/>
                  </a:lnTo>
                  <a:lnTo>
                    <a:pt x="64796" y="9700"/>
                  </a:lnTo>
                  <a:lnTo>
                    <a:pt x="68134" y="9687"/>
                  </a:lnTo>
                  <a:lnTo>
                    <a:pt x="71432" y="9674"/>
                  </a:lnTo>
                  <a:lnTo>
                    <a:pt x="74666" y="9648"/>
                  </a:lnTo>
                  <a:lnTo>
                    <a:pt x="77860" y="9596"/>
                  </a:lnTo>
                  <a:lnTo>
                    <a:pt x="81002" y="9544"/>
                  </a:lnTo>
                  <a:lnTo>
                    <a:pt x="84066" y="9478"/>
                  </a:lnTo>
                  <a:lnTo>
                    <a:pt x="87077" y="9400"/>
                  </a:lnTo>
                  <a:lnTo>
                    <a:pt x="90024" y="9322"/>
                  </a:lnTo>
                  <a:lnTo>
                    <a:pt x="92892" y="9218"/>
                  </a:lnTo>
                  <a:lnTo>
                    <a:pt x="95695" y="9113"/>
                  </a:lnTo>
                  <a:lnTo>
                    <a:pt x="98407" y="8996"/>
                  </a:lnTo>
                  <a:lnTo>
                    <a:pt x="101027" y="8866"/>
                  </a:lnTo>
                  <a:lnTo>
                    <a:pt x="103569" y="8735"/>
                  </a:lnTo>
                  <a:lnTo>
                    <a:pt x="106020" y="8592"/>
                  </a:lnTo>
                  <a:lnTo>
                    <a:pt x="108367" y="8435"/>
                  </a:lnTo>
                  <a:lnTo>
                    <a:pt x="110623" y="8279"/>
                  </a:lnTo>
                  <a:lnTo>
                    <a:pt x="112774" y="8109"/>
                  </a:lnTo>
                  <a:lnTo>
                    <a:pt x="114808" y="7927"/>
                  </a:lnTo>
                  <a:lnTo>
                    <a:pt x="116724" y="7744"/>
                  </a:lnTo>
                  <a:lnTo>
                    <a:pt x="118536" y="7562"/>
                  </a:lnTo>
                  <a:lnTo>
                    <a:pt x="120218" y="7366"/>
                  </a:lnTo>
                  <a:lnTo>
                    <a:pt x="121783" y="7158"/>
                  </a:lnTo>
                  <a:lnTo>
                    <a:pt x="123217" y="6949"/>
                  </a:lnTo>
                  <a:lnTo>
                    <a:pt x="124507" y="6741"/>
                  </a:lnTo>
                  <a:lnTo>
                    <a:pt x="125668" y="6519"/>
                  </a:lnTo>
                  <a:lnTo>
                    <a:pt x="126202" y="6402"/>
                  </a:lnTo>
                  <a:lnTo>
                    <a:pt x="126685" y="6284"/>
                  </a:lnTo>
                  <a:lnTo>
                    <a:pt x="127141" y="6180"/>
                  </a:lnTo>
                  <a:lnTo>
                    <a:pt x="127558" y="6063"/>
                  </a:lnTo>
                  <a:lnTo>
                    <a:pt x="127949" y="5945"/>
                  </a:lnTo>
                  <a:lnTo>
                    <a:pt x="128288" y="5828"/>
                  </a:lnTo>
                  <a:lnTo>
                    <a:pt x="128588" y="5711"/>
                  </a:lnTo>
                  <a:lnTo>
                    <a:pt x="128862" y="5580"/>
                  </a:lnTo>
                  <a:lnTo>
                    <a:pt x="129084" y="5463"/>
                  </a:lnTo>
                  <a:lnTo>
                    <a:pt x="129266" y="5346"/>
                  </a:lnTo>
                  <a:lnTo>
                    <a:pt x="129409" y="5215"/>
                  </a:lnTo>
                  <a:lnTo>
                    <a:pt x="129475" y="5163"/>
                  </a:lnTo>
                  <a:lnTo>
                    <a:pt x="129514" y="5098"/>
                  </a:lnTo>
                  <a:lnTo>
                    <a:pt x="129553" y="5033"/>
                  </a:lnTo>
                  <a:lnTo>
                    <a:pt x="129579" y="4967"/>
                  </a:lnTo>
                  <a:lnTo>
                    <a:pt x="129605" y="4902"/>
                  </a:lnTo>
                  <a:lnTo>
                    <a:pt x="129605" y="4850"/>
                  </a:lnTo>
                  <a:lnTo>
                    <a:pt x="129605" y="4850"/>
                  </a:lnTo>
                  <a:lnTo>
                    <a:pt x="129605" y="4785"/>
                  </a:lnTo>
                  <a:lnTo>
                    <a:pt x="129579" y="4720"/>
                  </a:lnTo>
                  <a:lnTo>
                    <a:pt x="129553" y="4655"/>
                  </a:lnTo>
                  <a:lnTo>
                    <a:pt x="129514" y="4602"/>
                  </a:lnTo>
                  <a:lnTo>
                    <a:pt x="129475" y="4537"/>
                  </a:lnTo>
                  <a:lnTo>
                    <a:pt x="129409" y="4472"/>
                  </a:lnTo>
                  <a:lnTo>
                    <a:pt x="129266" y="4355"/>
                  </a:lnTo>
                  <a:lnTo>
                    <a:pt x="129084" y="4224"/>
                  </a:lnTo>
                  <a:lnTo>
                    <a:pt x="128862" y="4107"/>
                  </a:lnTo>
                  <a:lnTo>
                    <a:pt x="128588" y="3990"/>
                  </a:lnTo>
                  <a:lnTo>
                    <a:pt x="128288" y="3872"/>
                  </a:lnTo>
                  <a:lnTo>
                    <a:pt x="127949" y="3755"/>
                  </a:lnTo>
                  <a:lnTo>
                    <a:pt x="127558" y="3638"/>
                  </a:lnTo>
                  <a:lnTo>
                    <a:pt x="127141" y="3520"/>
                  </a:lnTo>
                  <a:lnTo>
                    <a:pt x="126685" y="3403"/>
                  </a:lnTo>
                  <a:lnTo>
                    <a:pt x="126202" y="3286"/>
                  </a:lnTo>
                  <a:lnTo>
                    <a:pt x="125668" y="3181"/>
                  </a:lnTo>
                  <a:lnTo>
                    <a:pt x="124507" y="2960"/>
                  </a:lnTo>
                  <a:lnTo>
                    <a:pt x="123217" y="2738"/>
                  </a:lnTo>
                  <a:lnTo>
                    <a:pt x="121783" y="2529"/>
                  </a:lnTo>
                  <a:lnTo>
                    <a:pt x="120218" y="2334"/>
                  </a:lnTo>
                  <a:lnTo>
                    <a:pt x="118536" y="2138"/>
                  </a:lnTo>
                  <a:lnTo>
                    <a:pt x="116724" y="1943"/>
                  </a:lnTo>
                  <a:lnTo>
                    <a:pt x="114808" y="1760"/>
                  </a:lnTo>
                  <a:lnTo>
                    <a:pt x="112774" y="1578"/>
                  </a:lnTo>
                  <a:lnTo>
                    <a:pt x="110623" y="1421"/>
                  </a:lnTo>
                  <a:lnTo>
                    <a:pt x="108367" y="1252"/>
                  </a:lnTo>
                  <a:lnTo>
                    <a:pt x="106020" y="1095"/>
                  </a:lnTo>
                  <a:lnTo>
                    <a:pt x="103569" y="952"/>
                  </a:lnTo>
                  <a:lnTo>
                    <a:pt x="101027" y="822"/>
                  </a:lnTo>
                  <a:lnTo>
                    <a:pt x="98407" y="691"/>
                  </a:lnTo>
                  <a:lnTo>
                    <a:pt x="95695" y="574"/>
                  </a:lnTo>
                  <a:lnTo>
                    <a:pt x="92892" y="470"/>
                  </a:lnTo>
                  <a:lnTo>
                    <a:pt x="90024" y="378"/>
                  </a:lnTo>
                  <a:lnTo>
                    <a:pt x="87077" y="287"/>
                  </a:lnTo>
                  <a:lnTo>
                    <a:pt x="84066" y="209"/>
                  </a:lnTo>
                  <a:lnTo>
                    <a:pt x="81002" y="144"/>
                  </a:lnTo>
                  <a:lnTo>
                    <a:pt x="77860" y="91"/>
                  </a:lnTo>
                  <a:lnTo>
                    <a:pt x="74666" y="52"/>
                  </a:lnTo>
                  <a:lnTo>
                    <a:pt x="71432" y="13"/>
                  </a:lnTo>
                  <a:lnTo>
                    <a:pt x="68134" y="0"/>
                  </a:lnTo>
                  <a:lnTo>
                    <a:pt x="6479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15"/>
            <p:cNvSpPr/>
            <p:nvPr/>
          </p:nvSpPr>
          <p:spPr>
            <a:xfrm>
              <a:off x="4759876" y="2227719"/>
              <a:ext cx="678052" cy="1514849"/>
            </a:xfrm>
            <a:custGeom>
              <a:avLst/>
              <a:gdLst/>
              <a:ahLst/>
              <a:cxnLst/>
              <a:rect l="l" t="t" r="r" b="b"/>
              <a:pathLst>
                <a:path w="22164" h="49517" extrusionOk="0">
                  <a:moveTo>
                    <a:pt x="15671" y="0"/>
                  </a:moveTo>
                  <a:lnTo>
                    <a:pt x="15476" y="13"/>
                  </a:lnTo>
                  <a:lnTo>
                    <a:pt x="0" y="13"/>
                  </a:lnTo>
                  <a:lnTo>
                    <a:pt x="4954" y="45801"/>
                  </a:lnTo>
                  <a:lnTo>
                    <a:pt x="5698" y="45996"/>
                  </a:lnTo>
                  <a:lnTo>
                    <a:pt x="7666" y="46505"/>
                  </a:lnTo>
                  <a:lnTo>
                    <a:pt x="10430" y="47209"/>
                  </a:lnTo>
                  <a:lnTo>
                    <a:pt x="11982" y="47587"/>
                  </a:lnTo>
                  <a:lnTo>
                    <a:pt x="13598" y="47978"/>
                  </a:lnTo>
                  <a:lnTo>
                    <a:pt x="15202" y="48343"/>
                  </a:lnTo>
                  <a:lnTo>
                    <a:pt x="16766" y="48695"/>
                  </a:lnTo>
                  <a:lnTo>
                    <a:pt x="18213" y="48995"/>
                  </a:lnTo>
                  <a:lnTo>
                    <a:pt x="18891" y="49125"/>
                  </a:lnTo>
                  <a:lnTo>
                    <a:pt x="19517" y="49242"/>
                  </a:lnTo>
                  <a:lnTo>
                    <a:pt x="20091" y="49347"/>
                  </a:lnTo>
                  <a:lnTo>
                    <a:pt x="20612" y="49425"/>
                  </a:lnTo>
                  <a:lnTo>
                    <a:pt x="21069" y="49477"/>
                  </a:lnTo>
                  <a:lnTo>
                    <a:pt x="21447" y="49503"/>
                  </a:lnTo>
                  <a:lnTo>
                    <a:pt x="21760" y="49516"/>
                  </a:lnTo>
                  <a:lnTo>
                    <a:pt x="21877" y="49503"/>
                  </a:lnTo>
                  <a:lnTo>
                    <a:pt x="21981" y="49490"/>
                  </a:lnTo>
                  <a:lnTo>
                    <a:pt x="22059" y="49464"/>
                  </a:lnTo>
                  <a:lnTo>
                    <a:pt x="22125" y="49438"/>
                  </a:lnTo>
                  <a:lnTo>
                    <a:pt x="22151" y="49399"/>
                  </a:lnTo>
                  <a:lnTo>
                    <a:pt x="22164" y="49360"/>
                  </a:lnTo>
                  <a:lnTo>
                    <a:pt x="17575" y="1747"/>
                  </a:lnTo>
                  <a:lnTo>
                    <a:pt x="17549" y="1552"/>
                  </a:lnTo>
                  <a:lnTo>
                    <a:pt x="17496" y="1356"/>
                  </a:lnTo>
                  <a:lnTo>
                    <a:pt x="17431" y="1187"/>
                  </a:lnTo>
                  <a:lnTo>
                    <a:pt x="17353" y="1017"/>
                  </a:lnTo>
                  <a:lnTo>
                    <a:pt x="17249" y="848"/>
                  </a:lnTo>
                  <a:lnTo>
                    <a:pt x="17144" y="704"/>
                  </a:lnTo>
                  <a:lnTo>
                    <a:pt x="17014" y="574"/>
                  </a:lnTo>
                  <a:lnTo>
                    <a:pt x="16884" y="443"/>
                  </a:lnTo>
                  <a:lnTo>
                    <a:pt x="16727" y="339"/>
                  </a:lnTo>
                  <a:lnTo>
                    <a:pt x="16571" y="235"/>
                  </a:lnTo>
                  <a:lnTo>
                    <a:pt x="16401" y="157"/>
                  </a:lnTo>
                  <a:lnTo>
                    <a:pt x="16232" y="91"/>
                  </a:lnTo>
                  <a:lnTo>
                    <a:pt x="16049" y="39"/>
                  </a:lnTo>
                  <a:lnTo>
                    <a:pt x="15867" y="13"/>
                  </a:lnTo>
                  <a:lnTo>
                    <a:pt x="15671" y="0"/>
                  </a:lnTo>
                  <a:close/>
                </a:path>
              </a:pathLst>
            </a:custGeom>
            <a:solidFill>
              <a:srgbClr val="806C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15"/>
            <p:cNvSpPr/>
            <p:nvPr/>
          </p:nvSpPr>
          <p:spPr>
            <a:xfrm>
              <a:off x="4906261" y="3487671"/>
              <a:ext cx="1317007" cy="300357"/>
            </a:xfrm>
            <a:custGeom>
              <a:avLst/>
              <a:gdLst/>
              <a:ahLst/>
              <a:cxnLst/>
              <a:rect l="l" t="t" r="r" b="b"/>
              <a:pathLst>
                <a:path w="43050" h="9818" extrusionOk="0">
                  <a:moveTo>
                    <a:pt x="2529" y="0"/>
                  </a:moveTo>
                  <a:lnTo>
                    <a:pt x="2269" y="13"/>
                  </a:lnTo>
                  <a:lnTo>
                    <a:pt x="2021" y="52"/>
                  </a:lnTo>
                  <a:lnTo>
                    <a:pt x="1786" y="118"/>
                  </a:lnTo>
                  <a:lnTo>
                    <a:pt x="1551" y="196"/>
                  </a:lnTo>
                  <a:lnTo>
                    <a:pt x="1330" y="300"/>
                  </a:lnTo>
                  <a:lnTo>
                    <a:pt x="1121" y="431"/>
                  </a:lnTo>
                  <a:lnTo>
                    <a:pt x="926" y="574"/>
                  </a:lnTo>
                  <a:lnTo>
                    <a:pt x="743" y="743"/>
                  </a:lnTo>
                  <a:lnTo>
                    <a:pt x="587" y="926"/>
                  </a:lnTo>
                  <a:lnTo>
                    <a:pt x="430" y="1109"/>
                  </a:lnTo>
                  <a:lnTo>
                    <a:pt x="313" y="1317"/>
                  </a:lnTo>
                  <a:lnTo>
                    <a:pt x="209" y="1539"/>
                  </a:lnTo>
                  <a:lnTo>
                    <a:pt x="117" y="1773"/>
                  </a:lnTo>
                  <a:lnTo>
                    <a:pt x="52" y="2021"/>
                  </a:lnTo>
                  <a:lnTo>
                    <a:pt x="13" y="2269"/>
                  </a:lnTo>
                  <a:lnTo>
                    <a:pt x="0" y="2530"/>
                  </a:lnTo>
                  <a:lnTo>
                    <a:pt x="0" y="6232"/>
                  </a:lnTo>
                  <a:lnTo>
                    <a:pt x="13" y="6415"/>
                  </a:lnTo>
                  <a:lnTo>
                    <a:pt x="26" y="6597"/>
                  </a:lnTo>
                  <a:lnTo>
                    <a:pt x="39" y="6780"/>
                  </a:lnTo>
                  <a:lnTo>
                    <a:pt x="78" y="6949"/>
                  </a:lnTo>
                  <a:lnTo>
                    <a:pt x="117" y="7119"/>
                  </a:lnTo>
                  <a:lnTo>
                    <a:pt x="169" y="7288"/>
                  </a:lnTo>
                  <a:lnTo>
                    <a:pt x="222" y="7458"/>
                  </a:lnTo>
                  <a:lnTo>
                    <a:pt x="287" y="7627"/>
                  </a:lnTo>
                  <a:lnTo>
                    <a:pt x="352" y="7784"/>
                  </a:lnTo>
                  <a:lnTo>
                    <a:pt x="430" y="7940"/>
                  </a:lnTo>
                  <a:lnTo>
                    <a:pt x="522" y="8084"/>
                  </a:lnTo>
                  <a:lnTo>
                    <a:pt x="613" y="8227"/>
                  </a:lnTo>
                  <a:lnTo>
                    <a:pt x="717" y="8370"/>
                  </a:lnTo>
                  <a:lnTo>
                    <a:pt x="821" y="8514"/>
                  </a:lnTo>
                  <a:lnTo>
                    <a:pt x="939" y="8631"/>
                  </a:lnTo>
                  <a:lnTo>
                    <a:pt x="1056" y="8761"/>
                  </a:lnTo>
                  <a:lnTo>
                    <a:pt x="1173" y="8879"/>
                  </a:lnTo>
                  <a:lnTo>
                    <a:pt x="1304" y="8996"/>
                  </a:lnTo>
                  <a:lnTo>
                    <a:pt x="1447" y="9100"/>
                  </a:lnTo>
                  <a:lnTo>
                    <a:pt x="1578" y="9205"/>
                  </a:lnTo>
                  <a:lnTo>
                    <a:pt x="1734" y="9296"/>
                  </a:lnTo>
                  <a:lnTo>
                    <a:pt x="1877" y="9374"/>
                  </a:lnTo>
                  <a:lnTo>
                    <a:pt x="2034" y="9452"/>
                  </a:lnTo>
                  <a:lnTo>
                    <a:pt x="2190" y="9531"/>
                  </a:lnTo>
                  <a:lnTo>
                    <a:pt x="2360" y="9596"/>
                  </a:lnTo>
                  <a:lnTo>
                    <a:pt x="2516" y="9648"/>
                  </a:lnTo>
                  <a:lnTo>
                    <a:pt x="2686" y="9700"/>
                  </a:lnTo>
                  <a:lnTo>
                    <a:pt x="2868" y="9739"/>
                  </a:lnTo>
                  <a:lnTo>
                    <a:pt x="3038" y="9765"/>
                  </a:lnTo>
                  <a:lnTo>
                    <a:pt x="3220" y="9791"/>
                  </a:lnTo>
                  <a:lnTo>
                    <a:pt x="3403" y="9804"/>
                  </a:lnTo>
                  <a:lnTo>
                    <a:pt x="3585" y="9818"/>
                  </a:lnTo>
                  <a:lnTo>
                    <a:pt x="39464" y="9818"/>
                  </a:lnTo>
                  <a:lnTo>
                    <a:pt x="39647" y="9804"/>
                  </a:lnTo>
                  <a:lnTo>
                    <a:pt x="39829" y="9791"/>
                  </a:lnTo>
                  <a:lnTo>
                    <a:pt x="40012" y="9765"/>
                  </a:lnTo>
                  <a:lnTo>
                    <a:pt x="40194" y="9739"/>
                  </a:lnTo>
                  <a:lnTo>
                    <a:pt x="40364" y="9700"/>
                  </a:lnTo>
                  <a:lnTo>
                    <a:pt x="40533" y="9648"/>
                  </a:lnTo>
                  <a:lnTo>
                    <a:pt x="40703" y="9596"/>
                  </a:lnTo>
                  <a:lnTo>
                    <a:pt x="40859" y="9531"/>
                  </a:lnTo>
                  <a:lnTo>
                    <a:pt x="41015" y="9452"/>
                  </a:lnTo>
                  <a:lnTo>
                    <a:pt x="41172" y="9374"/>
                  </a:lnTo>
                  <a:lnTo>
                    <a:pt x="41328" y="9296"/>
                  </a:lnTo>
                  <a:lnTo>
                    <a:pt x="41472" y="9205"/>
                  </a:lnTo>
                  <a:lnTo>
                    <a:pt x="41615" y="9100"/>
                  </a:lnTo>
                  <a:lnTo>
                    <a:pt x="41746" y="8996"/>
                  </a:lnTo>
                  <a:lnTo>
                    <a:pt x="41876" y="8879"/>
                  </a:lnTo>
                  <a:lnTo>
                    <a:pt x="42006" y="8761"/>
                  </a:lnTo>
                  <a:lnTo>
                    <a:pt x="42124" y="8631"/>
                  </a:lnTo>
                  <a:lnTo>
                    <a:pt x="42228" y="8514"/>
                  </a:lnTo>
                  <a:lnTo>
                    <a:pt x="42332" y="8370"/>
                  </a:lnTo>
                  <a:lnTo>
                    <a:pt x="42437" y="8227"/>
                  </a:lnTo>
                  <a:lnTo>
                    <a:pt x="42528" y="8084"/>
                  </a:lnTo>
                  <a:lnTo>
                    <a:pt x="42619" y="7940"/>
                  </a:lnTo>
                  <a:lnTo>
                    <a:pt x="42697" y="7784"/>
                  </a:lnTo>
                  <a:lnTo>
                    <a:pt x="42762" y="7627"/>
                  </a:lnTo>
                  <a:lnTo>
                    <a:pt x="42828" y="7458"/>
                  </a:lnTo>
                  <a:lnTo>
                    <a:pt x="42893" y="7288"/>
                  </a:lnTo>
                  <a:lnTo>
                    <a:pt x="42932" y="7119"/>
                  </a:lnTo>
                  <a:lnTo>
                    <a:pt x="42971" y="6949"/>
                  </a:lnTo>
                  <a:lnTo>
                    <a:pt x="43010" y="6780"/>
                  </a:lnTo>
                  <a:lnTo>
                    <a:pt x="43036" y="6597"/>
                  </a:lnTo>
                  <a:lnTo>
                    <a:pt x="43049" y="6415"/>
                  </a:lnTo>
                  <a:lnTo>
                    <a:pt x="43049" y="6232"/>
                  </a:lnTo>
                  <a:lnTo>
                    <a:pt x="43049" y="2530"/>
                  </a:lnTo>
                  <a:lnTo>
                    <a:pt x="43036" y="2269"/>
                  </a:lnTo>
                  <a:lnTo>
                    <a:pt x="42997" y="2021"/>
                  </a:lnTo>
                  <a:lnTo>
                    <a:pt x="42932" y="1773"/>
                  </a:lnTo>
                  <a:lnTo>
                    <a:pt x="42854" y="1539"/>
                  </a:lnTo>
                  <a:lnTo>
                    <a:pt x="42749" y="1317"/>
                  </a:lnTo>
                  <a:lnTo>
                    <a:pt x="42619" y="1109"/>
                  </a:lnTo>
                  <a:lnTo>
                    <a:pt x="42476" y="926"/>
                  </a:lnTo>
                  <a:lnTo>
                    <a:pt x="42306" y="743"/>
                  </a:lnTo>
                  <a:lnTo>
                    <a:pt x="42124" y="574"/>
                  </a:lnTo>
                  <a:lnTo>
                    <a:pt x="41941" y="431"/>
                  </a:lnTo>
                  <a:lnTo>
                    <a:pt x="41733" y="300"/>
                  </a:lnTo>
                  <a:lnTo>
                    <a:pt x="41511" y="196"/>
                  </a:lnTo>
                  <a:lnTo>
                    <a:pt x="41276" y="118"/>
                  </a:lnTo>
                  <a:lnTo>
                    <a:pt x="41029" y="52"/>
                  </a:lnTo>
                  <a:lnTo>
                    <a:pt x="40781" y="13"/>
                  </a:lnTo>
                  <a:lnTo>
                    <a:pt x="4052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15"/>
            <p:cNvSpPr/>
            <p:nvPr/>
          </p:nvSpPr>
          <p:spPr>
            <a:xfrm>
              <a:off x="5232897" y="3510401"/>
              <a:ext cx="990371" cy="299959"/>
            </a:xfrm>
            <a:custGeom>
              <a:avLst/>
              <a:gdLst/>
              <a:ahLst/>
              <a:cxnLst/>
              <a:rect l="l" t="t" r="r" b="b"/>
              <a:pathLst>
                <a:path w="32373" h="9805" extrusionOk="0">
                  <a:moveTo>
                    <a:pt x="2530" y="0"/>
                  </a:moveTo>
                  <a:lnTo>
                    <a:pt x="2269" y="14"/>
                  </a:lnTo>
                  <a:lnTo>
                    <a:pt x="2021" y="53"/>
                  </a:lnTo>
                  <a:lnTo>
                    <a:pt x="1787" y="118"/>
                  </a:lnTo>
                  <a:lnTo>
                    <a:pt x="1552" y="196"/>
                  </a:lnTo>
                  <a:lnTo>
                    <a:pt x="1330" y="300"/>
                  </a:lnTo>
                  <a:lnTo>
                    <a:pt x="1122" y="431"/>
                  </a:lnTo>
                  <a:lnTo>
                    <a:pt x="926" y="574"/>
                  </a:lnTo>
                  <a:lnTo>
                    <a:pt x="744" y="744"/>
                  </a:lnTo>
                  <a:lnTo>
                    <a:pt x="587" y="913"/>
                  </a:lnTo>
                  <a:lnTo>
                    <a:pt x="431" y="1109"/>
                  </a:lnTo>
                  <a:lnTo>
                    <a:pt x="313" y="1317"/>
                  </a:lnTo>
                  <a:lnTo>
                    <a:pt x="196" y="1539"/>
                  </a:lnTo>
                  <a:lnTo>
                    <a:pt x="118" y="1774"/>
                  </a:lnTo>
                  <a:lnTo>
                    <a:pt x="53" y="2021"/>
                  </a:lnTo>
                  <a:lnTo>
                    <a:pt x="14" y="2269"/>
                  </a:lnTo>
                  <a:lnTo>
                    <a:pt x="1" y="2530"/>
                  </a:lnTo>
                  <a:lnTo>
                    <a:pt x="1" y="7288"/>
                  </a:lnTo>
                  <a:lnTo>
                    <a:pt x="14" y="7536"/>
                  </a:lnTo>
                  <a:lnTo>
                    <a:pt x="53" y="7797"/>
                  </a:lnTo>
                  <a:lnTo>
                    <a:pt x="118" y="8032"/>
                  </a:lnTo>
                  <a:lnTo>
                    <a:pt x="196" y="8266"/>
                  </a:lnTo>
                  <a:lnTo>
                    <a:pt x="313" y="8488"/>
                  </a:lnTo>
                  <a:lnTo>
                    <a:pt x="431" y="8696"/>
                  </a:lnTo>
                  <a:lnTo>
                    <a:pt x="587" y="8892"/>
                  </a:lnTo>
                  <a:lnTo>
                    <a:pt x="744" y="9075"/>
                  </a:lnTo>
                  <a:lnTo>
                    <a:pt x="926" y="9231"/>
                  </a:lnTo>
                  <a:lnTo>
                    <a:pt x="1122" y="9374"/>
                  </a:lnTo>
                  <a:lnTo>
                    <a:pt x="1330" y="9505"/>
                  </a:lnTo>
                  <a:lnTo>
                    <a:pt x="1552" y="9609"/>
                  </a:lnTo>
                  <a:lnTo>
                    <a:pt x="1787" y="9700"/>
                  </a:lnTo>
                  <a:lnTo>
                    <a:pt x="2021" y="9752"/>
                  </a:lnTo>
                  <a:lnTo>
                    <a:pt x="2269" y="9792"/>
                  </a:lnTo>
                  <a:lnTo>
                    <a:pt x="2530" y="9805"/>
                  </a:lnTo>
                  <a:lnTo>
                    <a:pt x="29843" y="9805"/>
                  </a:lnTo>
                  <a:lnTo>
                    <a:pt x="30104" y="9792"/>
                  </a:lnTo>
                  <a:lnTo>
                    <a:pt x="30352" y="9752"/>
                  </a:lnTo>
                  <a:lnTo>
                    <a:pt x="30599" y="9700"/>
                  </a:lnTo>
                  <a:lnTo>
                    <a:pt x="30834" y="9609"/>
                  </a:lnTo>
                  <a:lnTo>
                    <a:pt x="31056" y="9505"/>
                  </a:lnTo>
                  <a:lnTo>
                    <a:pt x="31264" y="9374"/>
                  </a:lnTo>
                  <a:lnTo>
                    <a:pt x="31447" y="9231"/>
                  </a:lnTo>
                  <a:lnTo>
                    <a:pt x="31629" y="9075"/>
                  </a:lnTo>
                  <a:lnTo>
                    <a:pt x="31799" y="8892"/>
                  </a:lnTo>
                  <a:lnTo>
                    <a:pt x="31942" y="8696"/>
                  </a:lnTo>
                  <a:lnTo>
                    <a:pt x="32072" y="8488"/>
                  </a:lnTo>
                  <a:lnTo>
                    <a:pt x="32177" y="8266"/>
                  </a:lnTo>
                  <a:lnTo>
                    <a:pt x="32255" y="8032"/>
                  </a:lnTo>
                  <a:lnTo>
                    <a:pt x="32320" y="7797"/>
                  </a:lnTo>
                  <a:lnTo>
                    <a:pt x="32359" y="7536"/>
                  </a:lnTo>
                  <a:lnTo>
                    <a:pt x="32372" y="7288"/>
                  </a:lnTo>
                  <a:lnTo>
                    <a:pt x="32372" y="2530"/>
                  </a:lnTo>
                  <a:lnTo>
                    <a:pt x="32359" y="2269"/>
                  </a:lnTo>
                  <a:lnTo>
                    <a:pt x="32320" y="2021"/>
                  </a:lnTo>
                  <a:lnTo>
                    <a:pt x="32255" y="1774"/>
                  </a:lnTo>
                  <a:lnTo>
                    <a:pt x="32177" y="1539"/>
                  </a:lnTo>
                  <a:lnTo>
                    <a:pt x="32072" y="1317"/>
                  </a:lnTo>
                  <a:lnTo>
                    <a:pt x="31942" y="1109"/>
                  </a:lnTo>
                  <a:lnTo>
                    <a:pt x="31799" y="913"/>
                  </a:lnTo>
                  <a:lnTo>
                    <a:pt x="31629" y="744"/>
                  </a:lnTo>
                  <a:lnTo>
                    <a:pt x="31447" y="574"/>
                  </a:lnTo>
                  <a:lnTo>
                    <a:pt x="31264" y="431"/>
                  </a:lnTo>
                  <a:lnTo>
                    <a:pt x="31056" y="300"/>
                  </a:lnTo>
                  <a:lnTo>
                    <a:pt x="30834" y="196"/>
                  </a:lnTo>
                  <a:lnTo>
                    <a:pt x="30599" y="118"/>
                  </a:lnTo>
                  <a:lnTo>
                    <a:pt x="30352" y="53"/>
                  </a:lnTo>
                  <a:lnTo>
                    <a:pt x="30104" y="14"/>
                  </a:lnTo>
                  <a:lnTo>
                    <a:pt x="29843" y="0"/>
                  </a:lnTo>
                  <a:close/>
                </a:path>
              </a:pathLst>
            </a:custGeom>
            <a:solidFill>
              <a:srgbClr val="745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15"/>
            <p:cNvSpPr/>
            <p:nvPr/>
          </p:nvSpPr>
          <p:spPr>
            <a:xfrm>
              <a:off x="5241677" y="3810330"/>
              <a:ext cx="230545" cy="770992"/>
            </a:xfrm>
            <a:custGeom>
              <a:avLst/>
              <a:gdLst/>
              <a:ahLst/>
              <a:cxnLst/>
              <a:rect l="l" t="t" r="r" b="b"/>
              <a:pathLst>
                <a:path w="7536" h="25202" extrusionOk="0">
                  <a:moveTo>
                    <a:pt x="3116" y="1"/>
                  </a:moveTo>
                  <a:lnTo>
                    <a:pt x="0" y="25202"/>
                  </a:lnTo>
                  <a:lnTo>
                    <a:pt x="2412" y="25202"/>
                  </a:lnTo>
                  <a:lnTo>
                    <a:pt x="7536" y="1"/>
                  </a:lnTo>
                  <a:close/>
                </a:path>
              </a:pathLst>
            </a:custGeom>
            <a:solidFill>
              <a:srgbClr val="7A65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15"/>
            <p:cNvSpPr/>
            <p:nvPr/>
          </p:nvSpPr>
          <p:spPr>
            <a:xfrm>
              <a:off x="5984708" y="3810330"/>
              <a:ext cx="142041" cy="770992"/>
            </a:xfrm>
            <a:custGeom>
              <a:avLst/>
              <a:gdLst/>
              <a:ahLst/>
              <a:cxnLst/>
              <a:rect l="l" t="t" r="r" b="b"/>
              <a:pathLst>
                <a:path w="4643" h="25202" extrusionOk="0">
                  <a:moveTo>
                    <a:pt x="1" y="1"/>
                  </a:moveTo>
                  <a:lnTo>
                    <a:pt x="2243" y="25202"/>
                  </a:lnTo>
                  <a:lnTo>
                    <a:pt x="4642" y="25202"/>
                  </a:lnTo>
                  <a:lnTo>
                    <a:pt x="4421" y="1"/>
                  </a:lnTo>
                  <a:close/>
                </a:path>
              </a:pathLst>
            </a:custGeom>
            <a:solidFill>
              <a:srgbClr val="7A65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5"/>
            <p:cNvSpPr/>
            <p:nvPr/>
          </p:nvSpPr>
          <p:spPr>
            <a:xfrm>
              <a:off x="5332996" y="3810330"/>
              <a:ext cx="796935" cy="61858"/>
            </a:xfrm>
            <a:custGeom>
              <a:avLst/>
              <a:gdLst/>
              <a:ahLst/>
              <a:cxnLst/>
              <a:rect l="l" t="t" r="r" b="b"/>
              <a:pathLst>
                <a:path w="26050" h="2022" extrusionOk="0">
                  <a:moveTo>
                    <a:pt x="1" y="1"/>
                  </a:moveTo>
                  <a:lnTo>
                    <a:pt x="1" y="2021"/>
                  </a:lnTo>
                  <a:lnTo>
                    <a:pt x="26050" y="2021"/>
                  </a:lnTo>
                  <a:lnTo>
                    <a:pt x="26050" y="1"/>
                  </a:lnTo>
                  <a:close/>
                </a:path>
              </a:pathLst>
            </a:custGeom>
            <a:solidFill>
              <a:srgbClr val="7A65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5"/>
            <p:cNvSpPr/>
            <p:nvPr/>
          </p:nvSpPr>
          <p:spPr>
            <a:xfrm>
              <a:off x="4735555" y="3510401"/>
              <a:ext cx="990340" cy="299959"/>
            </a:xfrm>
            <a:custGeom>
              <a:avLst/>
              <a:gdLst/>
              <a:ahLst/>
              <a:cxnLst/>
              <a:rect l="l" t="t" r="r" b="b"/>
              <a:pathLst>
                <a:path w="32372" h="9805" extrusionOk="0">
                  <a:moveTo>
                    <a:pt x="2529" y="0"/>
                  </a:moveTo>
                  <a:lnTo>
                    <a:pt x="2269" y="14"/>
                  </a:lnTo>
                  <a:lnTo>
                    <a:pt x="2021" y="53"/>
                  </a:lnTo>
                  <a:lnTo>
                    <a:pt x="1786" y="118"/>
                  </a:lnTo>
                  <a:lnTo>
                    <a:pt x="1551" y="196"/>
                  </a:lnTo>
                  <a:lnTo>
                    <a:pt x="1330" y="300"/>
                  </a:lnTo>
                  <a:lnTo>
                    <a:pt x="1121" y="431"/>
                  </a:lnTo>
                  <a:lnTo>
                    <a:pt x="926" y="574"/>
                  </a:lnTo>
                  <a:lnTo>
                    <a:pt x="743" y="744"/>
                  </a:lnTo>
                  <a:lnTo>
                    <a:pt x="587" y="913"/>
                  </a:lnTo>
                  <a:lnTo>
                    <a:pt x="430" y="1109"/>
                  </a:lnTo>
                  <a:lnTo>
                    <a:pt x="313" y="1317"/>
                  </a:lnTo>
                  <a:lnTo>
                    <a:pt x="209" y="1539"/>
                  </a:lnTo>
                  <a:lnTo>
                    <a:pt x="117" y="1774"/>
                  </a:lnTo>
                  <a:lnTo>
                    <a:pt x="52" y="2021"/>
                  </a:lnTo>
                  <a:lnTo>
                    <a:pt x="13" y="2269"/>
                  </a:lnTo>
                  <a:lnTo>
                    <a:pt x="0" y="2530"/>
                  </a:lnTo>
                  <a:lnTo>
                    <a:pt x="0" y="7288"/>
                  </a:lnTo>
                  <a:lnTo>
                    <a:pt x="13" y="7536"/>
                  </a:lnTo>
                  <a:lnTo>
                    <a:pt x="52" y="7797"/>
                  </a:lnTo>
                  <a:lnTo>
                    <a:pt x="117" y="8032"/>
                  </a:lnTo>
                  <a:lnTo>
                    <a:pt x="209" y="8266"/>
                  </a:lnTo>
                  <a:lnTo>
                    <a:pt x="313" y="8488"/>
                  </a:lnTo>
                  <a:lnTo>
                    <a:pt x="430" y="8696"/>
                  </a:lnTo>
                  <a:lnTo>
                    <a:pt x="587" y="8892"/>
                  </a:lnTo>
                  <a:lnTo>
                    <a:pt x="743" y="9075"/>
                  </a:lnTo>
                  <a:lnTo>
                    <a:pt x="926" y="9231"/>
                  </a:lnTo>
                  <a:lnTo>
                    <a:pt x="1121" y="9374"/>
                  </a:lnTo>
                  <a:lnTo>
                    <a:pt x="1330" y="9505"/>
                  </a:lnTo>
                  <a:lnTo>
                    <a:pt x="1551" y="9609"/>
                  </a:lnTo>
                  <a:lnTo>
                    <a:pt x="1786" y="9700"/>
                  </a:lnTo>
                  <a:lnTo>
                    <a:pt x="2021" y="9752"/>
                  </a:lnTo>
                  <a:lnTo>
                    <a:pt x="2269" y="9792"/>
                  </a:lnTo>
                  <a:lnTo>
                    <a:pt x="2529" y="9805"/>
                  </a:lnTo>
                  <a:lnTo>
                    <a:pt x="29843" y="9805"/>
                  </a:lnTo>
                  <a:lnTo>
                    <a:pt x="30103" y="9792"/>
                  </a:lnTo>
                  <a:lnTo>
                    <a:pt x="30351" y="9752"/>
                  </a:lnTo>
                  <a:lnTo>
                    <a:pt x="30599" y="9700"/>
                  </a:lnTo>
                  <a:lnTo>
                    <a:pt x="30833" y="9609"/>
                  </a:lnTo>
                  <a:lnTo>
                    <a:pt x="31055" y="9505"/>
                  </a:lnTo>
                  <a:lnTo>
                    <a:pt x="31264" y="9374"/>
                  </a:lnTo>
                  <a:lnTo>
                    <a:pt x="31459" y="9231"/>
                  </a:lnTo>
                  <a:lnTo>
                    <a:pt x="31629" y="9075"/>
                  </a:lnTo>
                  <a:lnTo>
                    <a:pt x="31798" y="8892"/>
                  </a:lnTo>
                  <a:lnTo>
                    <a:pt x="31942" y="8696"/>
                  </a:lnTo>
                  <a:lnTo>
                    <a:pt x="32072" y="8488"/>
                  </a:lnTo>
                  <a:lnTo>
                    <a:pt x="32176" y="8266"/>
                  </a:lnTo>
                  <a:lnTo>
                    <a:pt x="32254" y="8032"/>
                  </a:lnTo>
                  <a:lnTo>
                    <a:pt x="32320" y="7797"/>
                  </a:lnTo>
                  <a:lnTo>
                    <a:pt x="32359" y="7536"/>
                  </a:lnTo>
                  <a:lnTo>
                    <a:pt x="32372" y="7288"/>
                  </a:lnTo>
                  <a:lnTo>
                    <a:pt x="32372" y="2530"/>
                  </a:lnTo>
                  <a:lnTo>
                    <a:pt x="32359" y="2269"/>
                  </a:lnTo>
                  <a:lnTo>
                    <a:pt x="32320" y="2021"/>
                  </a:lnTo>
                  <a:lnTo>
                    <a:pt x="32254" y="1774"/>
                  </a:lnTo>
                  <a:lnTo>
                    <a:pt x="32176" y="1539"/>
                  </a:lnTo>
                  <a:lnTo>
                    <a:pt x="32072" y="1317"/>
                  </a:lnTo>
                  <a:lnTo>
                    <a:pt x="31942" y="1109"/>
                  </a:lnTo>
                  <a:lnTo>
                    <a:pt x="31798" y="913"/>
                  </a:lnTo>
                  <a:lnTo>
                    <a:pt x="31629" y="744"/>
                  </a:lnTo>
                  <a:lnTo>
                    <a:pt x="31459" y="574"/>
                  </a:lnTo>
                  <a:lnTo>
                    <a:pt x="31264" y="431"/>
                  </a:lnTo>
                  <a:lnTo>
                    <a:pt x="31055" y="300"/>
                  </a:lnTo>
                  <a:lnTo>
                    <a:pt x="30833" y="196"/>
                  </a:lnTo>
                  <a:lnTo>
                    <a:pt x="30599" y="118"/>
                  </a:lnTo>
                  <a:lnTo>
                    <a:pt x="30351" y="53"/>
                  </a:lnTo>
                  <a:lnTo>
                    <a:pt x="30103" y="14"/>
                  </a:lnTo>
                  <a:lnTo>
                    <a:pt x="29843" y="0"/>
                  </a:lnTo>
                  <a:close/>
                </a:path>
              </a:pathLst>
            </a:custGeom>
            <a:solidFill>
              <a:srgbClr val="806C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5"/>
            <p:cNvSpPr/>
            <p:nvPr/>
          </p:nvSpPr>
          <p:spPr>
            <a:xfrm>
              <a:off x="4572405" y="2227321"/>
              <a:ext cx="380938" cy="1587017"/>
            </a:xfrm>
            <a:custGeom>
              <a:avLst/>
              <a:gdLst/>
              <a:ahLst/>
              <a:cxnLst/>
              <a:rect l="l" t="t" r="r" b="b"/>
              <a:pathLst>
                <a:path w="12452" h="51876" extrusionOk="0">
                  <a:moveTo>
                    <a:pt x="5972" y="0"/>
                  </a:moveTo>
                  <a:lnTo>
                    <a:pt x="1526" y="430"/>
                  </a:lnTo>
                  <a:lnTo>
                    <a:pt x="1357" y="456"/>
                  </a:lnTo>
                  <a:lnTo>
                    <a:pt x="1187" y="496"/>
                  </a:lnTo>
                  <a:lnTo>
                    <a:pt x="1031" y="561"/>
                  </a:lnTo>
                  <a:lnTo>
                    <a:pt x="887" y="626"/>
                  </a:lnTo>
                  <a:lnTo>
                    <a:pt x="744" y="717"/>
                  </a:lnTo>
                  <a:lnTo>
                    <a:pt x="614" y="809"/>
                  </a:lnTo>
                  <a:lnTo>
                    <a:pt x="496" y="913"/>
                  </a:lnTo>
                  <a:lnTo>
                    <a:pt x="379" y="1043"/>
                  </a:lnTo>
                  <a:lnTo>
                    <a:pt x="288" y="1161"/>
                  </a:lnTo>
                  <a:lnTo>
                    <a:pt x="209" y="1304"/>
                  </a:lnTo>
                  <a:lnTo>
                    <a:pt x="131" y="1447"/>
                  </a:lnTo>
                  <a:lnTo>
                    <a:pt x="79" y="1604"/>
                  </a:lnTo>
                  <a:lnTo>
                    <a:pt x="40" y="1760"/>
                  </a:lnTo>
                  <a:lnTo>
                    <a:pt x="14" y="1930"/>
                  </a:lnTo>
                  <a:lnTo>
                    <a:pt x="1" y="2099"/>
                  </a:lnTo>
                  <a:lnTo>
                    <a:pt x="14" y="2269"/>
                  </a:lnTo>
                  <a:lnTo>
                    <a:pt x="4642" y="50364"/>
                  </a:lnTo>
                  <a:lnTo>
                    <a:pt x="4668" y="50533"/>
                  </a:lnTo>
                  <a:lnTo>
                    <a:pt x="4707" y="50690"/>
                  </a:lnTo>
                  <a:lnTo>
                    <a:pt x="4759" y="50846"/>
                  </a:lnTo>
                  <a:lnTo>
                    <a:pt x="4838" y="51002"/>
                  </a:lnTo>
                  <a:lnTo>
                    <a:pt x="4916" y="51133"/>
                  </a:lnTo>
                  <a:lnTo>
                    <a:pt x="5020" y="51263"/>
                  </a:lnTo>
                  <a:lnTo>
                    <a:pt x="5124" y="51394"/>
                  </a:lnTo>
                  <a:lnTo>
                    <a:pt x="5242" y="51498"/>
                  </a:lnTo>
                  <a:lnTo>
                    <a:pt x="5372" y="51589"/>
                  </a:lnTo>
                  <a:lnTo>
                    <a:pt x="5516" y="51680"/>
                  </a:lnTo>
                  <a:lnTo>
                    <a:pt x="5659" y="51746"/>
                  </a:lnTo>
                  <a:lnTo>
                    <a:pt x="5815" y="51811"/>
                  </a:lnTo>
                  <a:lnTo>
                    <a:pt x="5972" y="51850"/>
                  </a:lnTo>
                  <a:lnTo>
                    <a:pt x="6141" y="51876"/>
                  </a:lnTo>
                  <a:lnTo>
                    <a:pt x="6480" y="51876"/>
                  </a:lnTo>
                  <a:lnTo>
                    <a:pt x="10926" y="51446"/>
                  </a:lnTo>
                  <a:lnTo>
                    <a:pt x="11096" y="51420"/>
                  </a:lnTo>
                  <a:lnTo>
                    <a:pt x="11265" y="51381"/>
                  </a:lnTo>
                  <a:lnTo>
                    <a:pt x="11421" y="51328"/>
                  </a:lnTo>
                  <a:lnTo>
                    <a:pt x="11565" y="51250"/>
                  </a:lnTo>
                  <a:lnTo>
                    <a:pt x="11708" y="51172"/>
                  </a:lnTo>
                  <a:lnTo>
                    <a:pt x="11839" y="51068"/>
                  </a:lnTo>
                  <a:lnTo>
                    <a:pt x="11956" y="50963"/>
                  </a:lnTo>
                  <a:lnTo>
                    <a:pt x="12060" y="50846"/>
                  </a:lnTo>
                  <a:lnTo>
                    <a:pt x="12165" y="50716"/>
                  </a:lnTo>
                  <a:lnTo>
                    <a:pt x="12243" y="50572"/>
                  </a:lnTo>
                  <a:lnTo>
                    <a:pt x="12321" y="50429"/>
                  </a:lnTo>
                  <a:lnTo>
                    <a:pt x="12373" y="50272"/>
                  </a:lnTo>
                  <a:lnTo>
                    <a:pt x="12412" y="50116"/>
                  </a:lnTo>
                  <a:lnTo>
                    <a:pt x="12438" y="49946"/>
                  </a:lnTo>
                  <a:lnTo>
                    <a:pt x="12451" y="49777"/>
                  </a:lnTo>
                  <a:lnTo>
                    <a:pt x="12438" y="49607"/>
                  </a:lnTo>
                  <a:lnTo>
                    <a:pt x="7810" y="1513"/>
                  </a:lnTo>
                  <a:lnTo>
                    <a:pt x="7784" y="1343"/>
                  </a:lnTo>
                  <a:lnTo>
                    <a:pt x="7745" y="1187"/>
                  </a:lnTo>
                  <a:lnTo>
                    <a:pt x="7680" y="1030"/>
                  </a:lnTo>
                  <a:lnTo>
                    <a:pt x="7615" y="874"/>
                  </a:lnTo>
                  <a:lnTo>
                    <a:pt x="7536" y="743"/>
                  </a:lnTo>
                  <a:lnTo>
                    <a:pt x="7432" y="613"/>
                  </a:lnTo>
                  <a:lnTo>
                    <a:pt x="7328" y="483"/>
                  </a:lnTo>
                  <a:lnTo>
                    <a:pt x="7197" y="378"/>
                  </a:lnTo>
                  <a:lnTo>
                    <a:pt x="7080" y="287"/>
                  </a:lnTo>
                  <a:lnTo>
                    <a:pt x="6937" y="196"/>
                  </a:lnTo>
                  <a:lnTo>
                    <a:pt x="6793" y="131"/>
                  </a:lnTo>
                  <a:lnTo>
                    <a:pt x="6637" y="65"/>
                  </a:lnTo>
                  <a:lnTo>
                    <a:pt x="6480" y="26"/>
                  </a:lnTo>
                  <a:lnTo>
                    <a:pt x="6311" y="0"/>
                  </a:lnTo>
                  <a:close/>
                </a:path>
              </a:pathLst>
            </a:custGeom>
            <a:solidFill>
              <a:srgbClr val="745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5"/>
            <p:cNvSpPr/>
            <p:nvPr/>
          </p:nvSpPr>
          <p:spPr>
            <a:xfrm>
              <a:off x="4744702" y="3810330"/>
              <a:ext cx="230178" cy="770992"/>
            </a:xfrm>
            <a:custGeom>
              <a:avLst/>
              <a:gdLst/>
              <a:ahLst/>
              <a:cxnLst/>
              <a:rect l="l" t="t" r="r" b="b"/>
              <a:pathLst>
                <a:path w="7524" h="25202" extrusionOk="0">
                  <a:moveTo>
                    <a:pt x="3104" y="1"/>
                  </a:moveTo>
                  <a:lnTo>
                    <a:pt x="1" y="25202"/>
                  </a:lnTo>
                  <a:lnTo>
                    <a:pt x="2400" y="25202"/>
                  </a:lnTo>
                  <a:lnTo>
                    <a:pt x="752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5"/>
            <p:cNvSpPr/>
            <p:nvPr/>
          </p:nvSpPr>
          <p:spPr>
            <a:xfrm>
              <a:off x="5487366" y="3810330"/>
              <a:ext cx="135249" cy="770992"/>
            </a:xfrm>
            <a:custGeom>
              <a:avLst/>
              <a:gdLst/>
              <a:ahLst/>
              <a:cxnLst/>
              <a:rect l="l" t="t" r="r" b="b"/>
              <a:pathLst>
                <a:path w="4421" h="25202" extrusionOk="0">
                  <a:moveTo>
                    <a:pt x="0" y="1"/>
                  </a:moveTo>
                  <a:lnTo>
                    <a:pt x="1995" y="25202"/>
                  </a:lnTo>
                  <a:lnTo>
                    <a:pt x="4394" y="25202"/>
                  </a:lnTo>
                  <a:lnTo>
                    <a:pt x="44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5"/>
            <p:cNvSpPr/>
            <p:nvPr/>
          </p:nvSpPr>
          <p:spPr>
            <a:xfrm>
              <a:off x="4835654" y="3810330"/>
              <a:ext cx="793722" cy="61858"/>
            </a:xfrm>
            <a:custGeom>
              <a:avLst/>
              <a:gdLst/>
              <a:ahLst/>
              <a:cxnLst/>
              <a:rect l="l" t="t" r="r" b="b"/>
              <a:pathLst>
                <a:path w="25945" h="2022" extrusionOk="0">
                  <a:moveTo>
                    <a:pt x="0" y="1"/>
                  </a:moveTo>
                  <a:lnTo>
                    <a:pt x="0" y="2021"/>
                  </a:lnTo>
                  <a:lnTo>
                    <a:pt x="25945" y="2021"/>
                  </a:lnTo>
                  <a:lnTo>
                    <a:pt x="259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5"/>
            <p:cNvSpPr/>
            <p:nvPr/>
          </p:nvSpPr>
          <p:spPr>
            <a:xfrm>
              <a:off x="4741123" y="3510799"/>
              <a:ext cx="189490" cy="288793"/>
            </a:xfrm>
            <a:custGeom>
              <a:avLst/>
              <a:gdLst/>
              <a:ahLst/>
              <a:cxnLst/>
              <a:rect l="l" t="t" r="r" b="b"/>
              <a:pathLst>
                <a:path w="6194" h="9440" fill="none" extrusionOk="0">
                  <a:moveTo>
                    <a:pt x="6193" y="1"/>
                  </a:moveTo>
                  <a:lnTo>
                    <a:pt x="1" y="9440"/>
                  </a:lnTo>
                </a:path>
              </a:pathLst>
            </a:custGeom>
            <a:noFill/>
            <a:ln w="21175" cap="rnd" cmpd="sng">
              <a:solidFill>
                <a:srgbClr val="66517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5"/>
            <p:cNvSpPr/>
            <p:nvPr/>
          </p:nvSpPr>
          <p:spPr>
            <a:xfrm>
              <a:off x="7821787" y="2227719"/>
              <a:ext cx="677685" cy="1514849"/>
            </a:xfrm>
            <a:custGeom>
              <a:avLst/>
              <a:gdLst/>
              <a:ahLst/>
              <a:cxnLst/>
              <a:rect l="l" t="t" r="r" b="b"/>
              <a:pathLst>
                <a:path w="22152" h="49517" extrusionOk="0">
                  <a:moveTo>
                    <a:pt x="6494" y="0"/>
                  </a:moveTo>
                  <a:lnTo>
                    <a:pt x="6298" y="13"/>
                  </a:lnTo>
                  <a:lnTo>
                    <a:pt x="6102" y="39"/>
                  </a:lnTo>
                  <a:lnTo>
                    <a:pt x="5920" y="91"/>
                  </a:lnTo>
                  <a:lnTo>
                    <a:pt x="5750" y="157"/>
                  </a:lnTo>
                  <a:lnTo>
                    <a:pt x="5581" y="235"/>
                  </a:lnTo>
                  <a:lnTo>
                    <a:pt x="5425" y="339"/>
                  </a:lnTo>
                  <a:lnTo>
                    <a:pt x="5281" y="443"/>
                  </a:lnTo>
                  <a:lnTo>
                    <a:pt x="5138" y="574"/>
                  </a:lnTo>
                  <a:lnTo>
                    <a:pt x="5020" y="704"/>
                  </a:lnTo>
                  <a:lnTo>
                    <a:pt x="4903" y="848"/>
                  </a:lnTo>
                  <a:lnTo>
                    <a:pt x="4812" y="1017"/>
                  </a:lnTo>
                  <a:lnTo>
                    <a:pt x="4720" y="1187"/>
                  </a:lnTo>
                  <a:lnTo>
                    <a:pt x="4655" y="1356"/>
                  </a:lnTo>
                  <a:lnTo>
                    <a:pt x="4616" y="1552"/>
                  </a:lnTo>
                  <a:lnTo>
                    <a:pt x="4590" y="1747"/>
                  </a:lnTo>
                  <a:lnTo>
                    <a:pt x="1" y="49360"/>
                  </a:lnTo>
                  <a:lnTo>
                    <a:pt x="1" y="49399"/>
                  </a:lnTo>
                  <a:lnTo>
                    <a:pt x="40" y="49438"/>
                  </a:lnTo>
                  <a:lnTo>
                    <a:pt x="92" y="49464"/>
                  </a:lnTo>
                  <a:lnTo>
                    <a:pt x="170" y="49490"/>
                  </a:lnTo>
                  <a:lnTo>
                    <a:pt x="275" y="49503"/>
                  </a:lnTo>
                  <a:lnTo>
                    <a:pt x="405" y="49516"/>
                  </a:lnTo>
                  <a:lnTo>
                    <a:pt x="705" y="49503"/>
                  </a:lnTo>
                  <a:lnTo>
                    <a:pt x="1096" y="49477"/>
                  </a:lnTo>
                  <a:lnTo>
                    <a:pt x="1552" y="49425"/>
                  </a:lnTo>
                  <a:lnTo>
                    <a:pt x="2061" y="49347"/>
                  </a:lnTo>
                  <a:lnTo>
                    <a:pt x="2648" y="49242"/>
                  </a:lnTo>
                  <a:lnTo>
                    <a:pt x="3273" y="49125"/>
                  </a:lnTo>
                  <a:lnTo>
                    <a:pt x="3938" y="48995"/>
                  </a:lnTo>
                  <a:lnTo>
                    <a:pt x="5398" y="48695"/>
                  </a:lnTo>
                  <a:lnTo>
                    <a:pt x="6950" y="48343"/>
                  </a:lnTo>
                  <a:lnTo>
                    <a:pt x="8553" y="47978"/>
                  </a:lnTo>
                  <a:lnTo>
                    <a:pt x="10170" y="47587"/>
                  </a:lnTo>
                  <a:lnTo>
                    <a:pt x="11735" y="47209"/>
                  </a:lnTo>
                  <a:lnTo>
                    <a:pt x="14499" y="46505"/>
                  </a:lnTo>
                  <a:lnTo>
                    <a:pt x="16454" y="45996"/>
                  </a:lnTo>
                  <a:lnTo>
                    <a:pt x="17197" y="45801"/>
                  </a:lnTo>
                  <a:lnTo>
                    <a:pt x="22151" y="13"/>
                  </a:lnTo>
                  <a:lnTo>
                    <a:pt x="6689" y="13"/>
                  </a:lnTo>
                  <a:lnTo>
                    <a:pt x="6494" y="0"/>
                  </a:lnTo>
                  <a:close/>
                </a:path>
              </a:pathLst>
            </a:custGeom>
            <a:solidFill>
              <a:srgbClr val="806C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5"/>
            <p:cNvSpPr/>
            <p:nvPr/>
          </p:nvSpPr>
          <p:spPr>
            <a:xfrm>
              <a:off x="7036080" y="3487671"/>
              <a:ext cx="1317007" cy="300357"/>
            </a:xfrm>
            <a:custGeom>
              <a:avLst/>
              <a:gdLst/>
              <a:ahLst/>
              <a:cxnLst/>
              <a:rect l="l" t="t" r="r" b="b"/>
              <a:pathLst>
                <a:path w="43050" h="9818" extrusionOk="0">
                  <a:moveTo>
                    <a:pt x="2530" y="0"/>
                  </a:moveTo>
                  <a:lnTo>
                    <a:pt x="2269" y="13"/>
                  </a:lnTo>
                  <a:lnTo>
                    <a:pt x="2021" y="52"/>
                  </a:lnTo>
                  <a:lnTo>
                    <a:pt x="1787" y="118"/>
                  </a:lnTo>
                  <a:lnTo>
                    <a:pt x="1552" y="196"/>
                  </a:lnTo>
                  <a:lnTo>
                    <a:pt x="1330" y="300"/>
                  </a:lnTo>
                  <a:lnTo>
                    <a:pt x="1122" y="431"/>
                  </a:lnTo>
                  <a:lnTo>
                    <a:pt x="926" y="574"/>
                  </a:lnTo>
                  <a:lnTo>
                    <a:pt x="744" y="743"/>
                  </a:lnTo>
                  <a:lnTo>
                    <a:pt x="587" y="926"/>
                  </a:lnTo>
                  <a:lnTo>
                    <a:pt x="431" y="1109"/>
                  </a:lnTo>
                  <a:lnTo>
                    <a:pt x="313" y="1317"/>
                  </a:lnTo>
                  <a:lnTo>
                    <a:pt x="209" y="1539"/>
                  </a:lnTo>
                  <a:lnTo>
                    <a:pt x="118" y="1773"/>
                  </a:lnTo>
                  <a:lnTo>
                    <a:pt x="53" y="2021"/>
                  </a:lnTo>
                  <a:lnTo>
                    <a:pt x="13" y="2269"/>
                  </a:lnTo>
                  <a:lnTo>
                    <a:pt x="0" y="2530"/>
                  </a:lnTo>
                  <a:lnTo>
                    <a:pt x="0" y="6232"/>
                  </a:lnTo>
                  <a:lnTo>
                    <a:pt x="13" y="6415"/>
                  </a:lnTo>
                  <a:lnTo>
                    <a:pt x="26" y="6597"/>
                  </a:lnTo>
                  <a:lnTo>
                    <a:pt x="53" y="6780"/>
                  </a:lnTo>
                  <a:lnTo>
                    <a:pt x="79" y="6949"/>
                  </a:lnTo>
                  <a:lnTo>
                    <a:pt x="118" y="7119"/>
                  </a:lnTo>
                  <a:lnTo>
                    <a:pt x="170" y="7288"/>
                  </a:lnTo>
                  <a:lnTo>
                    <a:pt x="222" y="7458"/>
                  </a:lnTo>
                  <a:lnTo>
                    <a:pt x="287" y="7627"/>
                  </a:lnTo>
                  <a:lnTo>
                    <a:pt x="352" y="7784"/>
                  </a:lnTo>
                  <a:lnTo>
                    <a:pt x="444" y="7940"/>
                  </a:lnTo>
                  <a:lnTo>
                    <a:pt x="522" y="8084"/>
                  </a:lnTo>
                  <a:lnTo>
                    <a:pt x="613" y="8227"/>
                  </a:lnTo>
                  <a:lnTo>
                    <a:pt x="717" y="8370"/>
                  </a:lnTo>
                  <a:lnTo>
                    <a:pt x="822" y="8514"/>
                  </a:lnTo>
                  <a:lnTo>
                    <a:pt x="939" y="8631"/>
                  </a:lnTo>
                  <a:lnTo>
                    <a:pt x="1056" y="8761"/>
                  </a:lnTo>
                  <a:lnTo>
                    <a:pt x="1174" y="8879"/>
                  </a:lnTo>
                  <a:lnTo>
                    <a:pt x="1304" y="8996"/>
                  </a:lnTo>
                  <a:lnTo>
                    <a:pt x="1448" y="9100"/>
                  </a:lnTo>
                  <a:lnTo>
                    <a:pt x="1591" y="9205"/>
                  </a:lnTo>
                  <a:lnTo>
                    <a:pt x="1734" y="9296"/>
                  </a:lnTo>
                  <a:lnTo>
                    <a:pt x="1878" y="9374"/>
                  </a:lnTo>
                  <a:lnTo>
                    <a:pt x="2034" y="9452"/>
                  </a:lnTo>
                  <a:lnTo>
                    <a:pt x="2191" y="9531"/>
                  </a:lnTo>
                  <a:lnTo>
                    <a:pt x="2360" y="9596"/>
                  </a:lnTo>
                  <a:lnTo>
                    <a:pt x="2530" y="9648"/>
                  </a:lnTo>
                  <a:lnTo>
                    <a:pt x="2699" y="9700"/>
                  </a:lnTo>
                  <a:lnTo>
                    <a:pt x="2869" y="9739"/>
                  </a:lnTo>
                  <a:lnTo>
                    <a:pt x="3038" y="9765"/>
                  </a:lnTo>
                  <a:lnTo>
                    <a:pt x="3221" y="9791"/>
                  </a:lnTo>
                  <a:lnTo>
                    <a:pt x="3403" y="9804"/>
                  </a:lnTo>
                  <a:lnTo>
                    <a:pt x="3586" y="9818"/>
                  </a:lnTo>
                  <a:lnTo>
                    <a:pt x="39464" y="9818"/>
                  </a:lnTo>
                  <a:lnTo>
                    <a:pt x="39647" y="9804"/>
                  </a:lnTo>
                  <a:lnTo>
                    <a:pt x="39829" y="9791"/>
                  </a:lnTo>
                  <a:lnTo>
                    <a:pt x="40012" y="9765"/>
                  </a:lnTo>
                  <a:lnTo>
                    <a:pt x="40195" y="9739"/>
                  </a:lnTo>
                  <a:lnTo>
                    <a:pt x="40364" y="9700"/>
                  </a:lnTo>
                  <a:lnTo>
                    <a:pt x="40534" y="9648"/>
                  </a:lnTo>
                  <a:lnTo>
                    <a:pt x="40703" y="9596"/>
                  </a:lnTo>
                  <a:lnTo>
                    <a:pt x="40859" y="9531"/>
                  </a:lnTo>
                  <a:lnTo>
                    <a:pt x="41016" y="9452"/>
                  </a:lnTo>
                  <a:lnTo>
                    <a:pt x="41172" y="9374"/>
                  </a:lnTo>
                  <a:lnTo>
                    <a:pt x="41329" y="9296"/>
                  </a:lnTo>
                  <a:lnTo>
                    <a:pt x="41472" y="9205"/>
                  </a:lnTo>
                  <a:lnTo>
                    <a:pt x="41616" y="9100"/>
                  </a:lnTo>
                  <a:lnTo>
                    <a:pt x="41746" y="8996"/>
                  </a:lnTo>
                  <a:lnTo>
                    <a:pt x="41876" y="8879"/>
                  </a:lnTo>
                  <a:lnTo>
                    <a:pt x="42007" y="8761"/>
                  </a:lnTo>
                  <a:lnTo>
                    <a:pt x="42124" y="8631"/>
                  </a:lnTo>
                  <a:lnTo>
                    <a:pt x="42228" y="8514"/>
                  </a:lnTo>
                  <a:lnTo>
                    <a:pt x="42346" y="8370"/>
                  </a:lnTo>
                  <a:lnTo>
                    <a:pt x="42437" y="8227"/>
                  </a:lnTo>
                  <a:lnTo>
                    <a:pt x="42528" y="8084"/>
                  </a:lnTo>
                  <a:lnTo>
                    <a:pt x="42619" y="7940"/>
                  </a:lnTo>
                  <a:lnTo>
                    <a:pt x="42698" y="7784"/>
                  </a:lnTo>
                  <a:lnTo>
                    <a:pt x="42776" y="7627"/>
                  </a:lnTo>
                  <a:lnTo>
                    <a:pt x="42828" y="7458"/>
                  </a:lnTo>
                  <a:lnTo>
                    <a:pt x="42893" y="7288"/>
                  </a:lnTo>
                  <a:lnTo>
                    <a:pt x="42932" y="7119"/>
                  </a:lnTo>
                  <a:lnTo>
                    <a:pt x="42985" y="6949"/>
                  </a:lnTo>
                  <a:lnTo>
                    <a:pt x="43011" y="6780"/>
                  </a:lnTo>
                  <a:lnTo>
                    <a:pt x="43037" y="6597"/>
                  </a:lnTo>
                  <a:lnTo>
                    <a:pt x="43050" y="6415"/>
                  </a:lnTo>
                  <a:lnTo>
                    <a:pt x="43050" y="6232"/>
                  </a:lnTo>
                  <a:lnTo>
                    <a:pt x="43050" y="2530"/>
                  </a:lnTo>
                  <a:lnTo>
                    <a:pt x="43037" y="2269"/>
                  </a:lnTo>
                  <a:lnTo>
                    <a:pt x="42998" y="2021"/>
                  </a:lnTo>
                  <a:lnTo>
                    <a:pt x="42932" y="1773"/>
                  </a:lnTo>
                  <a:lnTo>
                    <a:pt x="42854" y="1539"/>
                  </a:lnTo>
                  <a:lnTo>
                    <a:pt x="42750" y="1317"/>
                  </a:lnTo>
                  <a:lnTo>
                    <a:pt x="42619" y="1109"/>
                  </a:lnTo>
                  <a:lnTo>
                    <a:pt x="42476" y="926"/>
                  </a:lnTo>
                  <a:lnTo>
                    <a:pt x="42307" y="743"/>
                  </a:lnTo>
                  <a:lnTo>
                    <a:pt x="42137" y="574"/>
                  </a:lnTo>
                  <a:lnTo>
                    <a:pt x="41942" y="431"/>
                  </a:lnTo>
                  <a:lnTo>
                    <a:pt x="41733" y="300"/>
                  </a:lnTo>
                  <a:lnTo>
                    <a:pt x="41511" y="196"/>
                  </a:lnTo>
                  <a:lnTo>
                    <a:pt x="41277" y="118"/>
                  </a:lnTo>
                  <a:lnTo>
                    <a:pt x="41029" y="52"/>
                  </a:lnTo>
                  <a:lnTo>
                    <a:pt x="40781" y="13"/>
                  </a:lnTo>
                  <a:lnTo>
                    <a:pt x="4052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5"/>
            <p:cNvSpPr/>
            <p:nvPr/>
          </p:nvSpPr>
          <p:spPr>
            <a:xfrm>
              <a:off x="7036080" y="3510401"/>
              <a:ext cx="990371" cy="299959"/>
            </a:xfrm>
            <a:custGeom>
              <a:avLst/>
              <a:gdLst/>
              <a:ahLst/>
              <a:cxnLst/>
              <a:rect l="l" t="t" r="r" b="b"/>
              <a:pathLst>
                <a:path w="32373" h="9805" extrusionOk="0">
                  <a:moveTo>
                    <a:pt x="2530" y="0"/>
                  </a:moveTo>
                  <a:lnTo>
                    <a:pt x="2269" y="14"/>
                  </a:lnTo>
                  <a:lnTo>
                    <a:pt x="2021" y="53"/>
                  </a:lnTo>
                  <a:lnTo>
                    <a:pt x="1787" y="118"/>
                  </a:lnTo>
                  <a:lnTo>
                    <a:pt x="1552" y="196"/>
                  </a:lnTo>
                  <a:lnTo>
                    <a:pt x="1330" y="300"/>
                  </a:lnTo>
                  <a:lnTo>
                    <a:pt x="1122" y="431"/>
                  </a:lnTo>
                  <a:lnTo>
                    <a:pt x="926" y="574"/>
                  </a:lnTo>
                  <a:lnTo>
                    <a:pt x="744" y="744"/>
                  </a:lnTo>
                  <a:lnTo>
                    <a:pt x="587" y="913"/>
                  </a:lnTo>
                  <a:lnTo>
                    <a:pt x="431" y="1109"/>
                  </a:lnTo>
                  <a:lnTo>
                    <a:pt x="313" y="1317"/>
                  </a:lnTo>
                  <a:lnTo>
                    <a:pt x="209" y="1539"/>
                  </a:lnTo>
                  <a:lnTo>
                    <a:pt x="118" y="1774"/>
                  </a:lnTo>
                  <a:lnTo>
                    <a:pt x="53" y="2021"/>
                  </a:lnTo>
                  <a:lnTo>
                    <a:pt x="13" y="2269"/>
                  </a:lnTo>
                  <a:lnTo>
                    <a:pt x="0" y="2530"/>
                  </a:lnTo>
                  <a:lnTo>
                    <a:pt x="0" y="7288"/>
                  </a:lnTo>
                  <a:lnTo>
                    <a:pt x="13" y="7536"/>
                  </a:lnTo>
                  <a:lnTo>
                    <a:pt x="53" y="7797"/>
                  </a:lnTo>
                  <a:lnTo>
                    <a:pt x="118" y="8032"/>
                  </a:lnTo>
                  <a:lnTo>
                    <a:pt x="209" y="8266"/>
                  </a:lnTo>
                  <a:lnTo>
                    <a:pt x="313" y="8488"/>
                  </a:lnTo>
                  <a:lnTo>
                    <a:pt x="431" y="8696"/>
                  </a:lnTo>
                  <a:lnTo>
                    <a:pt x="587" y="8892"/>
                  </a:lnTo>
                  <a:lnTo>
                    <a:pt x="744" y="9075"/>
                  </a:lnTo>
                  <a:lnTo>
                    <a:pt x="926" y="9231"/>
                  </a:lnTo>
                  <a:lnTo>
                    <a:pt x="1122" y="9374"/>
                  </a:lnTo>
                  <a:lnTo>
                    <a:pt x="1330" y="9505"/>
                  </a:lnTo>
                  <a:lnTo>
                    <a:pt x="1552" y="9609"/>
                  </a:lnTo>
                  <a:lnTo>
                    <a:pt x="1787" y="9700"/>
                  </a:lnTo>
                  <a:lnTo>
                    <a:pt x="2021" y="9752"/>
                  </a:lnTo>
                  <a:lnTo>
                    <a:pt x="2269" y="9792"/>
                  </a:lnTo>
                  <a:lnTo>
                    <a:pt x="2530" y="9805"/>
                  </a:lnTo>
                  <a:lnTo>
                    <a:pt x="29843" y="9805"/>
                  </a:lnTo>
                  <a:lnTo>
                    <a:pt x="30104" y="9792"/>
                  </a:lnTo>
                  <a:lnTo>
                    <a:pt x="30351" y="9752"/>
                  </a:lnTo>
                  <a:lnTo>
                    <a:pt x="30599" y="9700"/>
                  </a:lnTo>
                  <a:lnTo>
                    <a:pt x="30834" y="9609"/>
                  </a:lnTo>
                  <a:lnTo>
                    <a:pt x="31055" y="9505"/>
                  </a:lnTo>
                  <a:lnTo>
                    <a:pt x="31264" y="9374"/>
                  </a:lnTo>
                  <a:lnTo>
                    <a:pt x="31460" y="9231"/>
                  </a:lnTo>
                  <a:lnTo>
                    <a:pt x="31629" y="9075"/>
                  </a:lnTo>
                  <a:lnTo>
                    <a:pt x="31798" y="8892"/>
                  </a:lnTo>
                  <a:lnTo>
                    <a:pt x="31942" y="8696"/>
                  </a:lnTo>
                  <a:lnTo>
                    <a:pt x="32072" y="8488"/>
                  </a:lnTo>
                  <a:lnTo>
                    <a:pt x="32177" y="8266"/>
                  </a:lnTo>
                  <a:lnTo>
                    <a:pt x="32255" y="8032"/>
                  </a:lnTo>
                  <a:lnTo>
                    <a:pt x="32320" y="7797"/>
                  </a:lnTo>
                  <a:lnTo>
                    <a:pt x="32359" y="7536"/>
                  </a:lnTo>
                  <a:lnTo>
                    <a:pt x="32372" y="7288"/>
                  </a:lnTo>
                  <a:lnTo>
                    <a:pt x="32372" y="2530"/>
                  </a:lnTo>
                  <a:lnTo>
                    <a:pt x="32359" y="2269"/>
                  </a:lnTo>
                  <a:lnTo>
                    <a:pt x="32320" y="2021"/>
                  </a:lnTo>
                  <a:lnTo>
                    <a:pt x="32255" y="1774"/>
                  </a:lnTo>
                  <a:lnTo>
                    <a:pt x="32177" y="1539"/>
                  </a:lnTo>
                  <a:lnTo>
                    <a:pt x="32072" y="1317"/>
                  </a:lnTo>
                  <a:lnTo>
                    <a:pt x="31942" y="1109"/>
                  </a:lnTo>
                  <a:lnTo>
                    <a:pt x="31798" y="913"/>
                  </a:lnTo>
                  <a:lnTo>
                    <a:pt x="31629" y="744"/>
                  </a:lnTo>
                  <a:lnTo>
                    <a:pt x="31460" y="574"/>
                  </a:lnTo>
                  <a:lnTo>
                    <a:pt x="31264" y="431"/>
                  </a:lnTo>
                  <a:lnTo>
                    <a:pt x="31055" y="300"/>
                  </a:lnTo>
                  <a:lnTo>
                    <a:pt x="30834" y="196"/>
                  </a:lnTo>
                  <a:lnTo>
                    <a:pt x="30599" y="118"/>
                  </a:lnTo>
                  <a:lnTo>
                    <a:pt x="30351" y="53"/>
                  </a:lnTo>
                  <a:lnTo>
                    <a:pt x="30104" y="14"/>
                  </a:lnTo>
                  <a:lnTo>
                    <a:pt x="29843" y="0"/>
                  </a:lnTo>
                  <a:close/>
                </a:path>
              </a:pathLst>
            </a:custGeom>
            <a:solidFill>
              <a:srgbClr val="745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5"/>
            <p:cNvSpPr/>
            <p:nvPr/>
          </p:nvSpPr>
          <p:spPr>
            <a:xfrm>
              <a:off x="7787493" y="3810330"/>
              <a:ext cx="230178" cy="770992"/>
            </a:xfrm>
            <a:custGeom>
              <a:avLst/>
              <a:gdLst/>
              <a:ahLst/>
              <a:cxnLst/>
              <a:rect l="l" t="t" r="r" b="b"/>
              <a:pathLst>
                <a:path w="7524" h="25202" extrusionOk="0">
                  <a:moveTo>
                    <a:pt x="1" y="1"/>
                  </a:moveTo>
                  <a:lnTo>
                    <a:pt x="5111" y="25202"/>
                  </a:lnTo>
                  <a:lnTo>
                    <a:pt x="7523" y="25202"/>
                  </a:lnTo>
                  <a:lnTo>
                    <a:pt x="4420" y="1"/>
                  </a:lnTo>
                  <a:close/>
                </a:path>
              </a:pathLst>
            </a:custGeom>
            <a:solidFill>
              <a:srgbClr val="7A65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5"/>
            <p:cNvSpPr/>
            <p:nvPr/>
          </p:nvSpPr>
          <p:spPr>
            <a:xfrm>
              <a:off x="7132600" y="3810330"/>
              <a:ext cx="142010" cy="770992"/>
            </a:xfrm>
            <a:custGeom>
              <a:avLst/>
              <a:gdLst/>
              <a:ahLst/>
              <a:cxnLst/>
              <a:rect l="l" t="t" r="r" b="b"/>
              <a:pathLst>
                <a:path w="4642" h="25202" extrusionOk="0">
                  <a:moveTo>
                    <a:pt x="235" y="1"/>
                  </a:moveTo>
                  <a:lnTo>
                    <a:pt x="0" y="25202"/>
                  </a:lnTo>
                  <a:lnTo>
                    <a:pt x="2412" y="25202"/>
                  </a:lnTo>
                  <a:lnTo>
                    <a:pt x="4642" y="1"/>
                  </a:lnTo>
                  <a:close/>
                </a:path>
              </a:pathLst>
            </a:custGeom>
            <a:solidFill>
              <a:srgbClr val="7A65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5"/>
            <p:cNvSpPr/>
            <p:nvPr/>
          </p:nvSpPr>
          <p:spPr>
            <a:xfrm>
              <a:off x="7129418" y="3810330"/>
              <a:ext cx="796904" cy="61858"/>
            </a:xfrm>
            <a:custGeom>
              <a:avLst/>
              <a:gdLst/>
              <a:ahLst/>
              <a:cxnLst/>
              <a:rect l="l" t="t" r="r" b="b"/>
              <a:pathLst>
                <a:path w="26049" h="2022" extrusionOk="0">
                  <a:moveTo>
                    <a:pt x="0" y="1"/>
                  </a:moveTo>
                  <a:lnTo>
                    <a:pt x="0" y="2021"/>
                  </a:lnTo>
                  <a:lnTo>
                    <a:pt x="26049" y="2021"/>
                  </a:lnTo>
                  <a:lnTo>
                    <a:pt x="26049" y="1"/>
                  </a:lnTo>
                  <a:close/>
                </a:path>
              </a:pathLst>
            </a:custGeom>
            <a:solidFill>
              <a:srgbClr val="7A65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5"/>
            <p:cNvSpPr/>
            <p:nvPr/>
          </p:nvSpPr>
          <p:spPr>
            <a:xfrm>
              <a:off x="7533423" y="3510401"/>
              <a:ext cx="990371" cy="299959"/>
            </a:xfrm>
            <a:custGeom>
              <a:avLst/>
              <a:gdLst/>
              <a:ahLst/>
              <a:cxnLst/>
              <a:rect l="l" t="t" r="r" b="b"/>
              <a:pathLst>
                <a:path w="32373" h="9805" extrusionOk="0">
                  <a:moveTo>
                    <a:pt x="2530" y="0"/>
                  </a:moveTo>
                  <a:lnTo>
                    <a:pt x="2269" y="14"/>
                  </a:lnTo>
                  <a:lnTo>
                    <a:pt x="2022" y="53"/>
                  </a:lnTo>
                  <a:lnTo>
                    <a:pt x="1787" y="118"/>
                  </a:lnTo>
                  <a:lnTo>
                    <a:pt x="1552" y="196"/>
                  </a:lnTo>
                  <a:lnTo>
                    <a:pt x="1331" y="300"/>
                  </a:lnTo>
                  <a:lnTo>
                    <a:pt x="1122" y="431"/>
                  </a:lnTo>
                  <a:lnTo>
                    <a:pt x="927" y="574"/>
                  </a:lnTo>
                  <a:lnTo>
                    <a:pt x="744" y="744"/>
                  </a:lnTo>
                  <a:lnTo>
                    <a:pt x="588" y="913"/>
                  </a:lnTo>
                  <a:lnTo>
                    <a:pt x="431" y="1109"/>
                  </a:lnTo>
                  <a:lnTo>
                    <a:pt x="314" y="1317"/>
                  </a:lnTo>
                  <a:lnTo>
                    <a:pt x="210" y="1539"/>
                  </a:lnTo>
                  <a:lnTo>
                    <a:pt x="118" y="1774"/>
                  </a:lnTo>
                  <a:lnTo>
                    <a:pt x="53" y="2021"/>
                  </a:lnTo>
                  <a:lnTo>
                    <a:pt x="14" y="2269"/>
                  </a:lnTo>
                  <a:lnTo>
                    <a:pt x="1" y="2530"/>
                  </a:lnTo>
                  <a:lnTo>
                    <a:pt x="1" y="7288"/>
                  </a:lnTo>
                  <a:lnTo>
                    <a:pt x="14" y="7536"/>
                  </a:lnTo>
                  <a:lnTo>
                    <a:pt x="53" y="7797"/>
                  </a:lnTo>
                  <a:lnTo>
                    <a:pt x="118" y="8032"/>
                  </a:lnTo>
                  <a:lnTo>
                    <a:pt x="210" y="8266"/>
                  </a:lnTo>
                  <a:lnTo>
                    <a:pt x="314" y="8488"/>
                  </a:lnTo>
                  <a:lnTo>
                    <a:pt x="431" y="8696"/>
                  </a:lnTo>
                  <a:lnTo>
                    <a:pt x="588" y="8892"/>
                  </a:lnTo>
                  <a:lnTo>
                    <a:pt x="744" y="9075"/>
                  </a:lnTo>
                  <a:lnTo>
                    <a:pt x="927" y="9231"/>
                  </a:lnTo>
                  <a:lnTo>
                    <a:pt x="1122" y="9374"/>
                  </a:lnTo>
                  <a:lnTo>
                    <a:pt x="1331" y="9505"/>
                  </a:lnTo>
                  <a:lnTo>
                    <a:pt x="1552" y="9609"/>
                  </a:lnTo>
                  <a:lnTo>
                    <a:pt x="1787" y="9700"/>
                  </a:lnTo>
                  <a:lnTo>
                    <a:pt x="2022" y="9752"/>
                  </a:lnTo>
                  <a:lnTo>
                    <a:pt x="2269" y="9792"/>
                  </a:lnTo>
                  <a:lnTo>
                    <a:pt x="2530" y="9805"/>
                  </a:lnTo>
                  <a:lnTo>
                    <a:pt x="29843" y="9805"/>
                  </a:lnTo>
                  <a:lnTo>
                    <a:pt x="30104" y="9792"/>
                  </a:lnTo>
                  <a:lnTo>
                    <a:pt x="30352" y="9752"/>
                  </a:lnTo>
                  <a:lnTo>
                    <a:pt x="30600" y="9700"/>
                  </a:lnTo>
                  <a:lnTo>
                    <a:pt x="30834" y="9609"/>
                  </a:lnTo>
                  <a:lnTo>
                    <a:pt x="31056" y="9505"/>
                  </a:lnTo>
                  <a:lnTo>
                    <a:pt x="31265" y="9374"/>
                  </a:lnTo>
                  <a:lnTo>
                    <a:pt x="31460" y="9231"/>
                  </a:lnTo>
                  <a:lnTo>
                    <a:pt x="31630" y="9075"/>
                  </a:lnTo>
                  <a:lnTo>
                    <a:pt x="31799" y="8892"/>
                  </a:lnTo>
                  <a:lnTo>
                    <a:pt x="31942" y="8696"/>
                  </a:lnTo>
                  <a:lnTo>
                    <a:pt x="32073" y="8488"/>
                  </a:lnTo>
                  <a:lnTo>
                    <a:pt x="32177" y="8266"/>
                  </a:lnTo>
                  <a:lnTo>
                    <a:pt x="32255" y="8032"/>
                  </a:lnTo>
                  <a:lnTo>
                    <a:pt x="32321" y="7797"/>
                  </a:lnTo>
                  <a:lnTo>
                    <a:pt x="32360" y="7536"/>
                  </a:lnTo>
                  <a:lnTo>
                    <a:pt x="32373" y="7288"/>
                  </a:lnTo>
                  <a:lnTo>
                    <a:pt x="32373" y="2530"/>
                  </a:lnTo>
                  <a:lnTo>
                    <a:pt x="32360" y="2269"/>
                  </a:lnTo>
                  <a:lnTo>
                    <a:pt x="32321" y="2021"/>
                  </a:lnTo>
                  <a:lnTo>
                    <a:pt x="32255" y="1774"/>
                  </a:lnTo>
                  <a:lnTo>
                    <a:pt x="32177" y="1539"/>
                  </a:lnTo>
                  <a:lnTo>
                    <a:pt x="32073" y="1317"/>
                  </a:lnTo>
                  <a:lnTo>
                    <a:pt x="31942" y="1109"/>
                  </a:lnTo>
                  <a:lnTo>
                    <a:pt x="31799" y="913"/>
                  </a:lnTo>
                  <a:lnTo>
                    <a:pt x="31630" y="744"/>
                  </a:lnTo>
                  <a:lnTo>
                    <a:pt x="31460" y="574"/>
                  </a:lnTo>
                  <a:lnTo>
                    <a:pt x="31265" y="431"/>
                  </a:lnTo>
                  <a:lnTo>
                    <a:pt x="31056" y="300"/>
                  </a:lnTo>
                  <a:lnTo>
                    <a:pt x="30834" y="196"/>
                  </a:lnTo>
                  <a:lnTo>
                    <a:pt x="30600" y="118"/>
                  </a:lnTo>
                  <a:lnTo>
                    <a:pt x="30352" y="53"/>
                  </a:lnTo>
                  <a:lnTo>
                    <a:pt x="30104" y="14"/>
                  </a:lnTo>
                  <a:lnTo>
                    <a:pt x="29843" y="0"/>
                  </a:lnTo>
                  <a:close/>
                </a:path>
              </a:pathLst>
            </a:custGeom>
            <a:solidFill>
              <a:srgbClr val="806C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5"/>
            <p:cNvSpPr/>
            <p:nvPr/>
          </p:nvSpPr>
          <p:spPr>
            <a:xfrm>
              <a:off x="8306006" y="2227321"/>
              <a:ext cx="381305" cy="1587017"/>
            </a:xfrm>
            <a:custGeom>
              <a:avLst/>
              <a:gdLst/>
              <a:ahLst/>
              <a:cxnLst/>
              <a:rect l="l" t="t" r="r" b="b"/>
              <a:pathLst>
                <a:path w="12464" h="51876" extrusionOk="0">
                  <a:moveTo>
                    <a:pt x="6141" y="0"/>
                  </a:moveTo>
                  <a:lnTo>
                    <a:pt x="5984" y="26"/>
                  </a:lnTo>
                  <a:lnTo>
                    <a:pt x="5828" y="65"/>
                  </a:lnTo>
                  <a:lnTo>
                    <a:pt x="5672" y="131"/>
                  </a:lnTo>
                  <a:lnTo>
                    <a:pt x="5528" y="196"/>
                  </a:lnTo>
                  <a:lnTo>
                    <a:pt x="5385" y="287"/>
                  </a:lnTo>
                  <a:lnTo>
                    <a:pt x="5254" y="378"/>
                  </a:lnTo>
                  <a:lnTo>
                    <a:pt x="5137" y="483"/>
                  </a:lnTo>
                  <a:lnTo>
                    <a:pt x="5020" y="613"/>
                  </a:lnTo>
                  <a:lnTo>
                    <a:pt x="4928" y="743"/>
                  </a:lnTo>
                  <a:lnTo>
                    <a:pt x="4837" y="874"/>
                  </a:lnTo>
                  <a:lnTo>
                    <a:pt x="4772" y="1030"/>
                  </a:lnTo>
                  <a:lnTo>
                    <a:pt x="4720" y="1187"/>
                  </a:lnTo>
                  <a:lnTo>
                    <a:pt x="4668" y="1343"/>
                  </a:lnTo>
                  <a:lnTo>
                    <a:pt x="4642" y="1513"/>
                  </a:lnTo>
                  <a:lnTo>
                    <a:pt x="13" y="49607"/>
                  </a:lnTo>
                  <a:lnTo>
                    <a:pt x="0" y="49777"/>
                  </a:lnTo>
                  <a:lnTo>
                    <a:pt x="13" y="49946"/>
                  </a:lnTo>
                  <a:lnTo>
                    <a:pt x="39" y="50116"/>
                  </a:lnTo>
                  <a:lnTo>
                    <a:pt x="79" y="50272"/>
                  </a:lnTo>
                  <a:lnTo>
                    <a:pt x="144" y="50429"/>
                  </a:lnTo>
                  <a:lnTo>
                    <a:pt x="209" y="50572"/>
                  </a:lnTo>
                  <a:lnTo>
                    <a:pt x="300" y="50716"/>
                  </a:lnTo>
                  <a:lnTo>
                    <a:pt x="391" y="50846"/>
                  </a:lnTo>
                  <a:lnTo>
                    <a:pt x="496" y="50963"/>
                  </a:lnTo>
                  <a:lnTo>
                    <a:pt x="626" y="51068"/>
                  </a:lnTo>
                  <a:lnTo>
                    <a:pt x="743" y="51172"/>
                  </a:lnTo>
                  <a:lnTo>
                    <a:pt x="887" y="51250"/>
                  </a:lnTo>
                  <a:lnTo>
                    <a:pt x="1043" y="51328"/>
                  </a:lnTo>
                  <a:lnTo>
                    <a:pt x="1200" y="51381"/>
                  </a:lnTo>
                  <a:lnTo>
                    <a:pt x="1356" y="51420"/>
                  </a:lnTo>
                  <a:lnTo>
                    <a:pt x="1526" y="51446"/>
                  </a:lnTo>
                  <a:lnTo>
                    <a:pt x="5971" y="51876"/>
                  </a:lnTo>
                  <a:lnTo>
                    <a:pt x="6323" y="51876"/>
                  </a:lnTo>
                  <a:lnTo>
                    <a:pt x="6480" y="51850"/>
                  </a:lnTo>
                  <a:lnTo>
                    <a:pt x="6636" y="51811"/>
                  </a:lnTo>
                  <a:lnTo>
                    <a:pt x="6793" y="51746"/>
                  </a:lnTo>
                  <a:lnTo>
                    <a:pt x="6936" y="51680"/>
                  </a:lnTo>
                  <a:lnTo>
                    <a:pt x="7080" y="51589"/>
                  </a:lnTo>
                  <a:lnTo>
                    <a:pt x="7210" y="51498"/>
                  </a:lnTo>
                  <a:lnTo>
                    <a:pt x="7327" y="51394"/>
                  </a:lnTo>
                  <a:lnTo>
                    <a:pt x="7445" y="51263"/>
                  </a:lnTo>
                  <a:lnTo>
                    <a:pt x="7536" y="51133"/>
                  </a:lnTo>
                  <a:lnTo>
                    <a:pt x="7627" y="51002"/>
                  </a:lnTo>
                  <a:lnTo>
                    <a:pt x="7692" y="50846"/>
                  </a:lnTo>
                  <a:lnTo>
                    <a:pt x="7744" y="50690"/>
                  </a:lnTo>
                  <a:lnTo>
                    <a:pt x="7797" y="50533"/>
                  </a:lnTo>
                  <a:lnTo>
                    <a:pt x="7810" y="50364"/>
                  </a:lnTo>
                  <a:lnTo>
                    <a:pt x="12451" y="2269"/>
                  </a:lnTo>
                  <a:lnTo>
                    <a:pt x="12464" y="2099"/>
                  </a:lnTo>
                  <a:lnTo>
                    <a:pt x="12451" y="1930"/>
                  </a:lnTo>
                  <a:lnTo>
                    <a:pt x="12425" y="1760"/>
                  </a:lnTo>
                  <a:lnTo>
                    <a:pt x="12386" y="1604"/>
                  </a:lnTo>
                  <a:lnTo>
                    <a:pt x="12321" y="1447"/>
                  </a:lnTo>
                  <a:lnTo>
                    <a:pt x="12255" y="1304"/>
                  </a:lnTo>
                  <a:lnTo>
                    <a:pt x="12164" y="1161"/>
                  </a:lnTo>
                  <a:lnTo>
                    <a:pt x="12073" y="1043"/>
                  </a:lnTo>
                  <a:lnTo>
                    <a:pt x="11969" y="913"/>
                  </a:lnTo>
                  <a:lnTo>
                    <a:pt x="11838" y="809"/>
                  </a:lnTo>
                  <a:lnTo>
                    <a:pt x="11708" y="717"/>
                  </a:lnTo>
                  <a:lnTo>
                    <a:pt x="11577" y="626"/>
                  </a:lnTo>
                  <a:lnTo>
                    <a:pt x="11421" y="561"/>
                  </a:lnTo>
                  <a:lnTo>
                    <a:pt x="11265" y="496"/>
                  </a:lnTo>
                  <a:lnTo>
                    <a:pt x="11108" y="456"/>
                  </a:lnTo>
                  <a:lnTo>
                    <a:pt x="10939" y="430"/>
                  </a:lnTo>
                  <a:lnTo>
                    <a:pt x="6493" y="0"/>
                  </a:lnTo>
                  <a:close/>
                </a:path>
              </a:pathLst>
            </a:custGeom>
            <a:solidFill>
              <a:srgbClr val="745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5"/>
            <p:cNvSpPr/>
            <p:nvPr/>
          </p:nvSpPr>
          <p:spPr>
            <a:xfrm>
              <a:off x="8284866" y="3810330"/>
              <a:ext cx="230147" cy="770992"/>
            </a:xfrm>
            <a:custGeom>
              <a:avLst/>
              <a:gdLst/>
              <a:ahLst/>
              <a:cxnLst/>
              <a:rect l="l" t="t" r="r" b="b"/>
              <a:pathLst>
                <a:path w="7523" h="25202" extrusionOk="0">
                  <a:moveTo>
                    <a:pt x="0" y="1"/>
                  </a:moveTo>
                  <a:lnTo>
                    <a:pt x="5111" y="25202"/>
                  </a:lnTo>
                  <a:lnTo>
                    <a:pt x="7523" y="25202"/>
                  </a:lnTo>
                  <a:lnTo>
                    <a:pt x="44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5"/>
            <p:cNvSpPr/>
            <p:nvPr/>
          </p:nvSpPr>
          <p:spPr>
            <a:xfrm>
              <a:off x="7637131" y="3810330"/>
              <a:ext cx="134852" cy="770992"/>
            </a:xfrm>
            <a:custGeom>
              <a:avLst/>
              <a:gdLst/>
              <a:ahLst/>
              <a:cxnLst/>
              <a:rect l="l" t="t" r="r" b="b"/>
              <a:pathLst>
                <a:path w="4408" h="25202" extrusionOk="0">
                  <a:moveTo>
                    <a:pt x="1" y="1"/>
                  </a:moveTo>
                  <a:lnTo>
                    <a:pt x="14" y="25202"/>
                  </a:lnTo>
                  <a:lnTo>
                    <a:pt x="2426" y="25202"/>
                  </a:lnTo>
                  <a:lnTo>
                    <a:pt x="440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5"/>
            <p:cNvSpPr/>
            <p:nvPr/>
          </p:nvSpPr>
          <p:spPr>
            <a:xfrm>
              <a:off x="7629973" y="3810330"/>
              <a:ext cx="793722" cy="61858"/>
            </a:xfrm>
            <a:custGeom>
              <a:avLst/>
              <a:gdLst/>
              <a:ahLst/>
              <a:cxnLst/>
              <a:rect l="l" t="t" r="r" b="b"/>
              <a:pathLst>
                <a:path w="25945" h="2022" extrusionOk="0">
                  <a:moveTo>
                    <a:pt x="0" y="1"/>
                  </a:moveTo>
                  <a:lnTo>
                    <a:pt x="0" y="2021"/>
                  </a:lnTo>
                  <a:lnTo>
                    <a:pt x="25944" y="2021"/>
                  </a:lnTo>
                  <a:lnTo>
                    <a:pt x="2594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5"/>
            <p:cNvSpPr/>
            <p:nvPr/>
          </p:nvSpPr>
          <p:spPr>
            <a:xfrm>
              <a:off x="8329133" y="3510799"/>
              <a:ext cx="189092" cy="288793"/>
            </a:xfrm>
            <a:custGeom>
              <a:avLst/>
              <a:gdLst/>
              <a:ahLst/>
              <a:cxnLst/>
              <a:rect l="l" t="t" r="r" b="b"/>
              <a:pathLst>
                <a:path w="6181" h="9440" fill="none" extrusionOk="0">
                  <a:moveTo>
                    <a:pt x="0" y="1"/>
                  </a:moveTo>
                  <a:lnTo>
                    <a:pt x="6180" y="9440"/>
                  </a:lnTo>
                </a:path>
              </a:pathLst>
            </a:custGeom>
            <a:noFill/>
            <a:ln w="21175" cap="rnd" cmpd="sng">
              <a:solidFill>
                <a:srgbClr val="66517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5"/>
            <p:cNvSpPr/>
            <p:nvPr/>
          </p:nvSpPr>
          <p:spPr>
            <a:xfrm>
              <a:off x="6577805" y="2909351"/>
              <a:ext cx="104137" cy="1637678"/>
            </a:xfrm>
            <a:custGeom>
              <a:avLst/>
              <a:gdLst/>
              <a:ahLst/>
              <a:cxnLst/>
              <a:rect l="l" t="t" r="r" b="b"/>
              <a:pathLst>
                <a:path w="3404" h="53532" extrusionOk="0">
                  <a:moveTo>
                    <a:pt x="1" y="0"/>
                  </a:moveTo>
                  <a:lnTo>
                    <a:pt x="1" y="53532"/>
                  </a:lnTo>
                  <a:lnTo>
                    <a:pt x="3403" y="53532"/>
                  </a:lnTo>
                  <a:lnTo>
                    <a:pt x="340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5"/>
            <p:cNvSpPr/>
            <p:nvPr/>
          </p:nvSpPr>
          <p:spPr>
            <a:xfrm>
              <a:off x="5524046" y="2733841"/>
              <a:ext cx="2212419" cy="977216"/>
            </a:xfrm>
            <a:custGeom>
              <a:avLst/>
              <a:gdLst/>
              <a:ahLst/>
              <a:cxnLst/>
              <a:rect l="l" t="t" r="r" b="b"/>
              <a:pathLst>
                <a:path w="72319" h="31943" extrusionOk="0">
                  <a:moveTo>
                    <a:pt x="5203" y="1"/>
                  </a:moveTo>
                  <a:lnTo>
                    <a:pt x="1" y="27040"/>
                  </a:lnTo>
                  <a:lnTo>
                    <a:pt x="653" y="27249"/>
                  </a:lnTo>
                  <a:lnTo>
                    <a:pt x="1448" y="27497"/>
                  </a:lnTo>
                  <a:lnTo>
                    <a:pt x="2543" y="27809"/>
                  </a:lnTo>
                  <a:lnTo>
                    <a:pt x="3925" y="28174"/>
                  </a:lnTo>
                  <a:lnTo>
                    <a:pt x="4733" y="28383"/>
                  </a:lnTo>
                  <a:lnTo>
                    <a:pt x="5607" y="28592"/>
                  </a:lnTo>
                  <a:lnTo>
                    <a:pt x="6546" y="28813"/>
                  </a:lnTo>
                  <a:lnTo>
                    <a:pt x="7549" y="29035"/>
                  </a:lnTo>
                  <a:lnTo>
                    <a:pt x="8632" y="29270"/>
                  </a:lnTo>
                  <a:lnTo>
                    <a:pt x="9779" y="29491"/>
                  </a:lnTo>
                  <a:lnTo>
                    <a:pt x="10978" y="29726"/>
                  </a:lnTo>
                  <a:lnTo>
                    <a:pt x="12256" y="29948"/>
                  </a:lnTo>
                  <a:lnTo>
                    <a:pt x="13586" y="30182"/>
                  </a:lnTo>
                  <a:lnTo>
                    <a:pt x="14981" y="30391"/>
                  </a:lnTo>
                  <a:lnTo>
                    <a:pt x="16441" y="30599"/>
                  </a:lnTo>
                  <a:lnTo>
                    <a:pt x="17953" y="30808"/>
                  </a:lnTo>
                  <a:lnTo>
                    <a:pt x="19531" y="31004"/>
                  </a:lnTo>
                  <a:lnTo>
                    <a:pt x="21160" y="31173"/>
                  </a:lnTo>
                  <a:lnTo>
                    <a:pt x="22855" y="31343"/>
                  </a:lnTo>
                  <a:lnTo>
                    <a:pt x="24602" y="31499"/>
                  </a:lnTo>
                  <a:lnTo>
                    <a:pt x="26401" y="31629"/>
                  </a:lnTo>
                  <a:lnTo>
                    <a:pt x="28253" y="31734"/>
                  </a:lnTo>
                  <a:lnTo>
                    <a:pt x="30156" y="31825"/>
                  </a:lnTo>
                  <a:lnTo>
                    <a:pt x="32112" y="31890"/>
                  </a:lnTo>
                  <a:lnTo>
                    <a:pt x="34107" y="31929"/>
                  </a:lnTo>
                  <a:lnTo>
                    <a:pt x="36166" y="31942"/>
                  </a:lnTo>
                  <a:lnTo>
                    <a:pt x="38213" y="31929"/>
                  </a:lnTo>
                  <a:lnTo>
                    <a:pt x="40221" y="31890"/>
                  </a:lnTo>
                  <a:lnTo>
                    <a:pt x="42177" y="31825"/>
                  </a:lnTo>
                  <a:lnTo>
                    <a:pt x="44080" y="31734"/>
                  </a:lnTo>
                  <a:lnTo>
                    <a:pt x="45931" y="31629"/>
                  </a:lnTo>
                  <a:lnTo>
                    <a:pt x="47731" y="31499"/>
                  </a:lnTo>
                  <a:lnTo>
                    <a:pt x="49478" y="31343"/>
                  </a:lnTo>
                  <a:lnTo>
                    <a:pt x="51159" y="31173"/>
                  </a:lnTo>
                  <a:lnTo>
                    <a:pt x="52789" y="31004"/>
                  </a:lnTo>
                  <a:lnTo>
                    <a:pt x="54367" y="30808"/>
                  </a:lnTo>
                  <a:lnTo>
                    <a:pt x="55892" y="30599"/>
                  </a:lnTo>
                  <a:lnTo>
                    <a:pt x="57339" y="30391"/>
                  </a:lnTo>
                  <a:lnTo>
                    <a:pt x="58734" y="30182"/>
                  </a:lnTo>
                  <a:lnTo>
                    <a:pt x="60077" y="29948"/>
                  </a:lnTo>
                  <a:lnTo>
                    <a:pt x="61342" y="29726"/>
                  </a:lnTo>
                  <a:lnTo>
                    <a:pt x="62554" y="29491"/>
                  </a:lnTo>
                  <a:lnTo>
                    <a:pt x="63701" y="29270"/>
                  </a:lnTo>
                  <a:lnTo>
                    <a:pt x="64770" y="29035"/>
                  </a:lnTo>
                  <a:lnTo>
                    <a:pt x="65787" y="28813"/>
                  </a:lnTo>
                  <a:lnTo>
                    <a:pt x="66726" y="28592"/>
                  </a:lnTo>
                  <a:lnTo>
                    <a:pt x="67599" y="28383"/>
                  </a:lnTo>
                  <a:lnTo>
                    <a:pt x="68395" y="28174"/>
                  </a:lnTo>
                  <a:lnTo>
                    <a:pt x="69790" y="27809"/>
                  </a:lnTo>
                  <a:lnTo>
                    <a:pt x="70885" y="27497"/>
                  </a:lnTo>
                  <a:lnTo>
                    <a:pt x="71680" y="27249"/>
                  </a:lnTo>
                  <a:lnTo>
                    <a:pt x="72319" y="27040"/>
                  </a:lnTo>
                  <a:lnTo>
                    <a:pt x="67117" y="1"/>
                  </a:lnTo>
                  <a:close/>
                </a:path>
              </a:pathLst>
            </a:custGeom>
            <a:solidFill>
              <a:srgbClr val="ED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5"/>
            <p:cNvSpPr/>
            <p:nvPr/>
          </p:nvSpPr>
          <p:spPr>
            <a:xfrm>
              <a:off x="5524046" y="2733841"/>
              <a:ext cx="2212419" cy="977216"/>
            </a:xfrm>
            <a:custGeom>
              <a:avLst/>
              <a:gdLst/>
              <a:ahLst/>
              <a:cxnLst/>
              <a:rect l="l" t="t" r="r" b="b"/>
              <a:pathLst>
                <a:path w="72319" h="31943" fill="none" extrusionOk="0">
                  <a:moveTo>
                    <a:pt x="72319" y="27040"/>
                  </a:moveTo>
                  <a:lnTo>
                    <a:pt x="72319" y="27040"/>
                  </a:lnTo>
                  <a:lnTo>
                    <a:pt x="71680" y="27249"/>
                  </a:lnTo>
                  <a:lnTo>
                    <a:pt x="70885" y="27497"/>
                  </a:lnTo>
                  <a:lnTo>
                    <a:pt x="69790" y="27809"/>
                  </a:lnTo>
                  <a:lnTo>
                    <a:pt x="68395" y="28174"/>
                  </a:lnTo>
                  <a:lnTo>
                    <a:pt x="67599" y="28383"/>
                  </a:lnTo>
                  <a:lnTo>
                    <a:pt x="66726" y="28592"/>
                  </a:lnTo>
                  <a:lnTo>
                    <a:pt x="65787" y="28813"/>
                  </a:lnTo>
                  <a:lnTo>
                    <a:pt x="64770" y="29035"/>
                  </a:lnTo>
                  <a:lnTo>
                    <a:pt x="63701" y="29270"/>
                  </a:lnTo>
                  <a:lnTo>
                    <a:pt x="62554" y="29491"/>
                  </a:lnTo>
                  <a:lnTo>
                    <a:pt x="61342" y="29726"/>
                  </a:lnTo>
                  <a:lnTo>
                    <a:pt x="60077" y="29948"/>
                  </a:lnTo>
                  <a:lnTo>
                    <a:pt x="58734" y="30182"/>
                  </a:lnTo>
                  <a:lnTo>
                    <a:pt x="57339" y="30391"/>
                  </a:lnTo>
                  <a:lnTo>
                    <a:pt x="55892" y="30599"/>
                  </a:lnTo>
                  <a:lnTo>
                    <a:pt x="54367" y="30808"/>
                  </a:lnTo>
                  <a:lnTo>
                    <a:pt x="52789" y="31004"/>
                  </a:lnTo>
                  <a:lnTo>
                    <a:pt x="51159" y="31173"/>
                  </a:lnTo>
                  <a:lnTo>
                    <a:pt x="49478" y="31343"/>
                  </a:lnTo>
                  <a:lnTo>
                    <a:pt x="47731" y="31499"/>
                  </a:lnTo>
                  <a:lnTo>
                    <a:pt x="45931" y="31629"/>
                  </a:lnTo>
                  <a:lnTo>
                    <a:pt x="44080" y="31734"/>
                  </a:lnTo>
                  <a:lnTo>
                    <a:pt x="42177" y="31825"/>
                  </a:lnTo>
                  <a:lnTo>
                    <a:pt x="40221" y="31890"/>
                  </a:lnTo>
                  <a:lnTo>
                    <a:pt x="38213" y="31929"/>
                  </a:lnTo>
                  <a:lnTo>
                    <a:pt x="36166" y="31942"/>
                  </a:lnTo>
                  <a:lnTo>
                    <a:pt x="36166" y="31942"/>
                  </a:lnTo>
                  <a:lnTo>
                    <a:pt x="34107" y="31929"/>
                  </a:lnTo>
                  <a:lnTo>
                    <a:pt x="32112" y="31890"/>
                  </a:lnTo>
                  <a:lnTo>
                    <a:pt x="30156" y="31825"/>
                  </a:lnTo>
                  <a:lnTo>
                    <a:pt x="28253" y="31734"/>
                  </a:lnTo>
                  <a:lnTo>
                    <a:pt x="26401" y="31629"/>
                  </a:lnTo>
                  <a:lnTo>
                    <a:pt x="24602" y="31499"/>
                  </a:lnTo>
                  <a:lnTo>
                    <a:pt x="22855" y="31343"/>
                  </a:lnTo>
                  <a:lnTo>
                    <a:pt x="21160" y="31173"/>
                  </a:lnTo>
                  <a:lnTo>
                    <a:pt x="19531" y="31004"/>
                  </a:lnTo>
                  <a:lnTo>
                    <a:pt x="17953" y="30808"/>
                  </a:lnTo>
                  <a:lnTo>
                    <a:pt x="16441" y="30599"/>
                  </a:lnTo>
                  <a:lnTo>
                    <a:pt x="14981" y="30391"/>
                  </a:lnTo>
                  <a:lnTo>
                    <a:pt x="13586" y="30182"/>
                  </a:lnTo>
                  <a:lnTo>
                    <a:pt x="12256" y="29948"/>
                  </a:lnTo>
                  <a:lnTo>
                    <a:pt x="10978" y="29726"/>
                  </a:lnTo>
                  <a:lnTo>
                    <a:pt x="9779" y="29491"/>
                  </a:lnTo>
                  <a:lnTo>
                    <a:pt x="8632" y="29270"/>
                  </a:lnTo>
                  <a:lnTo>
                    <a:pt x="7549" y="29035"/>
                  </a:lnTo>
                  <a:lnTo>
                    <a:pt x="6546" y="28813"/>
                  </a:lnTo>
                  <a:lnTo>
                    <a:pt x="5607" y="28592"/>
                  </a:lnTo>
                  <a:lnTo>
                    <a:pt x="4733" y="28383"/>
                  </a:lnTo>
                  <a:lnTo>
                    <a:pt x="3925" y="28174"/>
                  </a:lnTo>
                  <a:lnTo>
                    <a:pt x="2543" y="27809"/>
                  </a:lnTo>
                  <a:lnTo>
                    <a:pt x="1448" y="27497"/>
                  </a:lnTo>
                  <a:lnTo>
                    <a:pt x="653" y="27249"/>
                  </a:lnTo>
                  <a:lnTo>
                    <a:pt x="1" y="27040"/>
                  </a:lnTo>
                  <a:lnTo>
                    <a:pt x="5203" y="1"/>
                  </a:lnTo>
                  <a:lnTo>
                    <a:pt x="67117" y="1"/>
                  </a:lnTo>
                  <a:lnTo>
                    <a:pt x="72319" y="2704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5"/>
            <p:cNvSpPr/>
            <p:nvPr/>
          </p:nvSpPr>
          <p:spPr>
            <a:xfrm>
              <a:off x="5941634" y="3078864"/>
              <a:ext cx="170737" cy="603070"/>
            </a:xfrm>
            <a:custGeom>
              <a:avLst/>
              <a:gdLst/>
              <a:ahLst/>
              <a:cxnLst/>
              <a:rect l="l" t="t" r="r" b="b"/>
              <a:pathLst>
                <a:path w="5581" h="19713" extrusionOk="0">
                  <a:moveTo>
                    <a:pt x="5581" y="0"/>
                  </a:moveTo>
                  <a:lnTo>
                    <a:pt x="1" y="18995"/>
                  </a:lnTo>
                  <a:lnTo>
                    <a:pt x="5294" y="19713"/>
                  </a:lnTo>
                  <a:lnTo>
                    <a:pt x="5581" y="0"/>
                  </a:lnTo>
                  <a:close/>
                </a:path>
              </a:pathLst>
            </a:custGeom>
            <a:solidFill>
              <a:srgbClr val="C8D5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5"/>
            <p:cNvSpPr/>
            <p:nvPr/>
          </p:nvSpPr>
          <p:spPr>
            <a:xfrm>
              <a:off x="7115835" y="3078864"/>
              <a:ext cx="170339" cy="603070"/>
            </a:xfrm>
            <a:custGeom>
              <a:avLst/>
              <a:gdLst/>
              <a:ahLst/>
              <a:cxnLst/>
              <a:rect l="l" t="t" r="r" b="b"/>
              <a:pathLst>
                <a:path w="5568" h="19713" extrusionOk="0">
                  <a:moveTo>
                    <a:pt x="1" y="0"/>
                  </a:moveTo>
                  <a:lnTo>
                    <a:pt x="275" y="19713"/>
                  </a:lnTo>
                  <a:lnTo>
                    <a:pt x="5568" y="1899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8D5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5"/>
            <p:cNvSpPr/>
            <p:nvPr/>
          </p:nvSpPr>
          <p:spPr>
            <a:xfrm>
              <a:off x="5666056" y="2733841"/>
              <a:ext cx="1927236" cy="98141"/>
            </a:xfrm>
            <a:custGeom>
              <a:avLst/>
              <a:gdLst/>
              <a:ahLst/>
              <a:cxnLst/>
              <a:rect l="l" t="t" r="r" b="b"/>
              <a:pathLst>
                <a:path w="62997" h="3208" extrusionOk="0">
                  <a:moveTo>
                    <a:pt x="548" y="1"/>
                  </a:moveTo>
                  <a:lnTo>
                    <a:pt x="0" y="3208"/>
                  </a:lnTo>
                  <a:lnTo>
                    <a:pt x="62997" y="3208"/>
                  </a:lnTo>
                  <a:lnTo>
                    <a:pt x="62462" y="1"/>
                  </a:lnTo>
                  <a:close/>
                </a:path>
              </a:pathLst>
            </a:custGeom>
            <a:solidFill>
              <a:srgbClr val="C8D5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5"/>
            <p:cNvSpPr/>
            <p:nvPr/>
          </p:nvSpPr>
          <p:spPr>
            <a:xfrm>
              <a:off x="5666056" y="2733841"/>
              <a:ext cx="1927236" cy="98141"/>
            </a:xfrm>
            <a:custGeom>
              <a:avLst/>
              <a:gdLst/>
              <a:ahLst/>
              <a:cxnLst/>
              <a:rect l="l" t="t" r="r" b="b"/>
              <a:pathLst>
                <a:path w="62997" h="3208" fill="none" extrusionOk="0">
                  <a:moveTo>
                    <a:pt x="62997" y="3208"/>
                  </a:moveTo>
                  <a:lnTo>
                    <a:pt x="0" y="3208"/>
                  </a:lnTo>
                  <a:lnTo>
                    <a:pt x="548" y="1"/>
                  </a:lnTo>
                  <a:lnTo>
                    <a:pt x="62462" y="1"/>
                  </a:lnTo>
                  <a:lnTo>
                    <a:pt x="62997" y="320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5"/>
            <p:cNvSpPr/>
            <p:nvPr/>
          </p:nvSpPr>
          <p:spPr>
            <a:xfrm>
              <a:off x="5524046" y="2733841"/>
              <a:ext cx="331867" cy="852368"/>
            </a:xfrm>
            <a:custGeom>
              <a:avLst/>
              <a:gdLst/>
              <a:ahLst/>
              <a:cxnLst/>
              <a:rect l="l" t="t" r="r" b="b"/>
              <a:pathLst>
                <a:path w="10848" h="27862" extrusionOk="0">
                  <a:moveTo>
                    <a:pt x="5203" y="1"/>
                  </a:moveTo>
                  <a:lnTo>
                    <a:pt x="1" y="27040"/>
                  </a:lnTo>
                  <a:lnTo>
                    <a:pt x="2726" y="27862"/>
                  </a:lnTo>
                  <a:lnTo>
                    <a:pt x="10848" y="2791"/>
                  </a:lnTo>
                  <a:lnTo>
                    <a:pt x="5203" y="1"/>
                  </a:lnTo>
                  <a:close/>
                </a:path>
              </a:pathLst>
            </a:custGeom>
            <a:solidFill>
              <a:srgbClr val="C8D5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5"/>
            <p:cNvSpPr/>
            <p:nvPr/>
          </p:nvSpPr>
          <p:spPr>
            <a:xfrm>
              <a:off x="6839462" y="1681704"/>
              <a:ext cx="69414" cy="103311"/>
            </a:xfrm>
            <a:custGeom>
              <a:avLst/>
              <a:gdLst/>
              <a:ahLst/>
              <a:cxnLst/>
              <a:rect l="l" t="t" r="r" b="b"/>
              <a:pathLst>
                <a:path w="2269" h="3377" extrusionOk="0">
                  <a:moveTo>
                    <a:pt x="0" y="0"/>
                  </a:moveTo>
                  <a:lnTo>
                    <a:pt x="0" y="3377"/>
                  </a:lnTo>
                  <a:lnTo>
                    <a:pt x="2269" y="3377"/>
                  </a:lnTo>
                  <a:lnTo>
                    <a:pt x="226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5"/>
            <p:cNvSpPr/>
            <p:nvPr/>
          </p:nvSpPr>
          <p:spPr>
            <a:xfrm>
              <a:off x="7404598" y="2733841"/>
              <a:ext cx="331867" cy="852368"/>
            </a:xfrm>
            <a:custGeom>
              <a:avLst/>
              <a:gdLst/>
              <a:ahLst/>
              <a:cxnLst/>
              <a:rect l="l" t="t" r="r" b="b"/>
              <a:pathLst>
                <a:path w="10848" h="27862" extrusionOk="0">
                  <a:moveTo>
                    <a:pt x="5646" y="1"/>
                  </a:moveTo>
                  <a:lnTo>
                    <a:pt x="1" y="2791"/>
                  </a:lnTo>
                  <a:lnTo>
                    <a:pt x="8123" y="27862"/>
                  </a:lnTo>
                  <a:lnTo>
                    <a:pt x="10848" y="27040"/>
                  </a:lnTo>
                  <a:lnTo>
                    <a:pt x="5646" y="1"/>
                  </a:lnTo>
                  <a:close/>
                </a:path>
              </a:pathLst>
            </a:custGeom>
            <a:solidFill>
              <a:srgbClr val="C8D5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5"/>
            <p:cNvSpPr/>
            <p:nvPr/>
          </p:nvSpPr>
          <p:spPr>
            <a:xfrm>
              <a:off x="6214060" y="4468039"/>
              <a:ext cx="831627" cy="113284"/>
            </a:xfrm>
            <a:custGeom>
              <a:avLst/>
              <a:gdLst/>
              <a:ahLst/>
              <a:cxnLst/>
              <a:rect l="l" t="t" r="r" b="b"/>
              <a:pathLst>
                <a:path w="27184" h="3703" extrusionOk="0">
                  <a:moveTo>
                    <a:pt x="0" y="0"/>
                  </a:moveTo>
                  <a:lnTo>
                    <a:pt x="0" y="3703"/>
                  </a:lnTo>
                  <a:lnTo>
                    <a:pt x="27183" y="3703"/>
                  </a:lnTo>
                  <a:lnTo>
                    <a:pt x="27183" y="0"/>
                  </a:lnTo>
                  <a:close/>
                </a:path>
              </a:pathLst>
            </a:custGeom>
            <a:solidFill>
              <a:srgbClr val="7A65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5"/>
            <p:cNvSpPr/>
            <p:nvPr/>
          </p:nvSpPr>
          <p:spPr>
            <a:xfrm>
              <a:off x="6760472" y="1996379"/>
              <a:ext cx="230178" cy="737493"/>
            </a:xfrm>
            <a:custGeom>
              <a:avLst/>
              <a:gdLst/>
              <a:ahLst/>
              <a:cxnLst/>
              <a:rect l="l" t="t" r="r" b="b"/>
              <a:pathLst>
                <a:path w="7524" h="24107" extrusionOk="0">
                  <a:moveTo>
                    <a:pt x="3573" y="1"/>
                  </a:moveTo>
                  <a:lnTo>
                    <a:pt x="3377" y="14"/>
                  </a:lnTo>
                  <a:lnTo>
                    <a:pt x="3195" y="40"/>
                  </a:lnTo>
                  <a:lnTo>
                    <a:pt x="2999" y="79"/>
                  </a:lnTo>
                  <a:lnTo>
                    <a:pt x="2830" y="118"/>
                  </a:lnTo>
                  <a:lnTo>
                    <a:pt x="2647" y="170"/>
                  </a:lnTo>
                  <a:lnTo>
                    <a:pt x="2465" y="222"/>
                  </a:lnTo>
                  <a:lnTo>
                    <a:pt x="2295" y="287"/>
                  </a:lnTo>
                  <a:lnTo>
                    <a:pt x="2139" y="366"/>
                  </a:lnTo>
                  <a:lnTo>
                    <a:pt x="1969" y="457"/>
                  </a:lnTo>
                  <a:lnTo>
                    <a:pt x="1813" y="548"/>
                  </a:lnTo>
                  <a:lnTo>
                    <a:pt x="1656" y="639"/>
                  </a:lnTo>
                  <a:lnTo>
                    <a:pt x="1513" y="744"/>
                  </a:lnTo>
                  <a:lnTo>
                    <a:pt x="1370" y="861"/>
                  </a:lnTo>
                  <a:lnTo>
                    <a:pt x="1239" y="978"/>
                  </a:lnTo>
                  <a:lnTo>
                    <a:pt x="1109" y="1096"/>
                  </a:lnTo>
                  <a:lnTo>
                    <a:pt x="978" y="1226"/>
                  </a:lnTo>
                  <a:lnTo>
                    <a:pt x="861" y="1369"/>
                  </a:lnTo>
                  <a:lnTo>
                    <a:pt x="744" y="1513"/>
                  </a:lnTo>
                  <a:lnTo>
                    <a:pt x="639" y="1656"/>
                  </a:lnTo>
                  <a:lnTo>
                    <a:pt x="548" y="1813"/>
                  </a:lnTo>
                  <a:lnTo>
                    <a:pt x="457" y="1969"/>
                  </a:lnTo>
                  <a:lnTo>
                    <a:pt x="379" y="2126"/>
                  </a:lnTo>
                  <a:lnTo>
                    <a:pt x="300" y="2295"/>
                  </a:lnTo>
                  <a:lnTo>
                    <a:pt x="235" y="2465"/>
                  </a:lnTo>
                  <a:lnTo>
                    <a:pt x="170" y="2634"/>
                  </a:lnTo>
                  <a:lnTo>
                    <a:pt x="118" y="2817"/>
                  </a:lnTo>
                  <a:lnTo>
                    <a:pt x="79" y="2999"/>
                  </a:lnTo>
                  <a:lnTo>
                    <a:pt x="40" y="3182"/>
                  </a:lnTo>
                  <a:lnTo>
                    <a:pt x="27" y="3377"/>
                  </a:lnTo>
                  <a:lnTo>
                    <a:pt x="1" y="3560"/>
                  </a:lnTo>
                  <a:lnTo>
                    <a:pt x="1" y="3755"/>
                  </a:lnTo>
                  <a:lnTo>
                    <a:pt x="1" y="24107"/>
                  </a:lnTo>
                  <a:lnTo>
                    <a:pt x="7523" y="24107"/>
                  </a:lnTo>
                  <a:lnTo>
                    <a:pt x="7523" y="3755"/>
                  </a:lnTo>
                  <a:lnTo>
                    <a:pt x="7523" y="3560"/>
                  </a:lnTo>
                  <a:lnTo>
                    <a:pt x="7510" y="3377"/>
                  </a:lnTo>
                  <a:lnTo>
                    <a:pt x="7484" y="3182"/>
                  </a:lnTo>
                  <a:lnTo>
                    <a:pt x="7445" y="2999"/>
                  </a:lnTo>
                  <a:lnTo>
                    <a:pt x="7406" y="2817"/>
                  </a:lnTo>
                  <a:lnTo>
                    <a:pt x="7354" y="2634"/>
                  </a:lnTo>
                  <a:lnTo>
                    <a:pt x="7302" y="2465"/>
                  </a:lnTo>
                  <a:lnTo>
                    <a:pt x="7236" y="2295"/>
                  </a:lnTo>
                  <a:lnTo>
                    <a:pt x="7158" y="2126"/>
                  </a:lnTo>
                  <a:lnTo>
                    <a:pt x="7067" y="1969"/>
                  </a:lnTo>
                  <a:lnTo>
                    <a:pt x="6976" y="1813"/>
                  </a:lnTo>
                  <a:lnTo>
                    <a:pt x="6884" y="1656"/>
                  </a:lnTo>
                  <a:lnTo>
                    <a:pt x="6780" y="1513"/>
                  </a:lnTo>
                  <a:lnTo>
                    <a:pt x="6663" y="1369"/>
                  </a:lnTo>
                  <a:lnTo>
                    <a:pt x="6545" y="1226"/>
                  </a:lnTo>
                  <a:lnTo>
                    <a:pt x="6428" y="1096"/>
                  </a:lnTo>
                  <a:lnTo>
                    <a:pt x="6298" y="978"/>
                  </a:lnTo>
                  <a:lnTo>
                    <a:pt x="6154" y="861"/>
                  </a:lnTo>
                  <a:lnTo>
                    <a:pt x="6011" y="744"/>
                  </a:lnTo>
                  <a:lnTo>
                    <a:pt x="5867" y="639"/>
                  </a:lnTo>
                  <a:lnTo>
                    <a:pt x="5711" y="548"/>
                  </a:lnTo>
                  <a:lnTo>
                    <a:pt x="5555" y="457"/>
                  </a:lnTo>
                  <a:lnTo>
                    <a:pt x="5398" y="366"/>
                  </a:lnTo>
                  <a:lnTo>
                    <a:pt x="5229" y="287"/>
                  </a:lnTo>
                  <a:lnTo>
                    <a:pt x="5059" y="222"/>
                  </a:lnTo>
                  <a:lnTo>
                    <a:pt x="4877" y="170"/>
                  </a:lnTo>
                  <a:lnTo>
                    <a:pt x="4707" y="118"/>
                  </a:lnTo>
                  <a:lnTo>
                    <a:pt x="4525" y="79"/>
                  </a:lnTo>
                  <a:lnTo>
                    <a:pt x="4342" y="40"/>
                  </a:lnTo>
                  <a:lnTo>
                    <a:pt x="4146" y="14"/>
                  </a:lnTo>
                  <a:lnTo>
                    <a:pt x="395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5"/>
            <p:cNvSpPr/>
            <p:nvPr/>
          </p:nvSpPr>
          <p:spPr>
            <a:xfrm>
              <a:off x="6827470" y="1748304"/>
              <a:ext cx="96152" cy="262851"/>
            </a:xfrm>
            <a:custGeom>
              <a:avLst/>
              <a:gdLst/>
              <a:ahLst/>
              <a:cxnLst/>
              <a:rect l="l" t="t" r="r" b="b"/>
              <a:pathLst>
                <a:path w="3143" h="8592" extrusionOk="0">
                  <a:moveTo>
                    <a:pt x="1" y="0"/>
                  </a:moveTo>
                  <a:lnTo>
                    <a:pt x="1" y="8592"/>
                  </a:lnTo>
                  <a:lnTo>
                    <a:pt x="3143" y="8592"/>
                  </a:lnTo>
                  <a:lnTo>
                    <a:pt x="314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5"/>
            <p:cNvSpPr/>
            <p:nvPr/>
          </p:nvSpPr>
          <p:spPr>
            <a:xfrm>
              <a:off x="6779623" y="2232492"/>
              <a:ext cx="211027" cy="277229"/>
            </a:xfrm>
            <a:custGeom>
              <a:avLst/>
              <a:gdLst/>
              <a:ahLst/>
              <a:cxnLst/>
              <a:rect l="l" t="t" r="r" b="b"/>
              <a:pathLst>
                <a:path w="6898" h="9062" extrusionOk="0">
                  <a:moveTo>
                    <a:pt x="0" y="1"/>
                  </a:moveTo>
                  <a:lnTo>
                    <a:pt x="0" y="9062"/>
                  </a:lnTo>
                  <a:lnTo>
                    <a:pt x="6897" y="9062"/>
                  </a:lnTo>
                  <a:lnTo>
                    <a:pt x="6897" y="1"/>
                  </a:lnTo>
                  <a:close/>
                </a:path>
              </a:pathLst>
            </a:custGeom>
            <a:solidFill>
              <a:srgbClr val="EADA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5"/>
            <p:cNvSpPr/>
            <p:nvPr/>
          </p:nvSpPr>
          <p:spPr>
            <a:xfrm>
              <a:off x="6817099" y="1747509"/>
              <a:ext cx="114110" cy="29522"/>
            </a:xfrm>
            <a:custGeom>
              <a:avLst/>
              <a:gdLst/>
              <a:ahLst/>
              <a:cxnLst/>
              <a:rect l="l" t="t" r="r" b="b"/>
              <a:pathLst>
                <a:path w="3730" h="965" extrusionOk="0">
                  <a:moveTo>
                    <a:pt x="1" y="0"/>
                  </a:moveTo>
                  <a:lnTo>
                    <a:pt x="1" y="965"/>
                  </a:lnTo>
                  <a:lnTo>
                    <a:pt x="3730" y="965"/>
                  </a:lnTo>
                  <a:lnTo>
                    <a:pt x="373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5"/>
            <p:cNvSpPr/>
            <p:nvPr/>
          </p:nvSpPr>
          <p:spPr>
            <a:xfrm>
              <a:off x="6811929" y="2273577"/>
              <a:ext cx="175907" cy="16398"/>
            </a:xfrm>
            <a:custGeom>
              <a:avLst/>
              <a:gdLst/>
              <a:ahLst/>
              <a:cxnLst/>
              <a:rect l="l" t="t" r="r" b="b"/>
              <a:pathLst>
                <a:path w="5750" h="536" extrusionOk="0">
                  <a:moveTo>
                    <a:pt x="0" y="1"/>
                  </a:moveTo>
                  <a:lnTo>
                    <a:pt x="0" y="535"/>
                  </a:lnTo>
                  <a:lnTo>
                    <a:pt x="5750" y="535"/>
                  </a:lnTo>
                  <a:lnTo>
                    <a:pt x="575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5"/>
            <p:cNvSpPr/>
            <p:nvPr/>
          </p:nvSpPr>
          <p:spPr>
            <a:xfrm>
              <a:off x="6844632" y="2444681"/>
              <a:ext cx="110898" cy="13185"/>
            </a:xfrm>
            <a:custGeom>
              <a:avLst/>
              <a:gdLst/>
              <a:ahLst/>
              <a:cxnLst/>
              <a:rect l="l" t="t" r="r" b="b"/>
              <a:pathLst>
                <a:path w="3625" h="431" extrusionOk="0">
                  <a:moveTo>
                    <a:pt x="0" y="1"/>
                  </a:moveTo>
                  <a:lnTo>
                    <a:pt x="0" y="431"/>
                  </a:lnTo>
                  <a:lnTo>
                    <a:pt x="3625" y="431"/>
                  </a:lnTo>
                  <a:lnTo>
                    <a:pt x="362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5"/>
            <p:cNvSpPr/>
            <p:nvPr/>
          </p:nvSpPr>
          <p:spPr>
            <a:xfrm>
              <a:off x="6844632" y="2473010"/>
              <a:ext cx="110898" cy="13185"/>
            </a:xfrm>
            <a:custGeom>
              <a:avLst/>
              <a:gdLst/>
              <a:ahLst/>
              <a:cxnLst/>
              <a:rect l="l" t="t" r="r" b="b"/>
              <a:pathLst>
                <a:path w="3625" h="431" extrusionOk="0">
                  <a:moveTo>
                    <a:pt x="0" y="0"/>
                  </a:moveTo>
                  <a:lnTo>
                    <a:pt x="0" y="430"/>
                  </a:lnTo>
                  <a:lnTo>
                    <a:pt x="3625" y="430"/>
                  </a:lnTo>
                  <a:lnTo>
                    <a:pt x="362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5"/>
            <p:cNvSpPr/>
            <p:nvPr/>
          </p:nvSpPr>
          <p:spPr>
            <a:xfrm>
              <a:off x="6825084" y="2328216"/>
              <a:ext cx="149597" cy="80611"/>
            </a:xfrm>
            <a:custGeom>
              <a:avLst/>
              <a:gdLst/>
              <a:ahLst/>
              <a:cxnLst/>
              <a:rect l="l" t="t" r="r" b="b"/>
              <a:pathLst>
                <a:path w="4890" h="2635" extrusionOk="0">
                  <a:moveTo>
                    <a:pt x="2204" y="1"/>
                  </a:moveTo>
                  <a:lnTo>
                    <a:pt x="1956" y="27"/>
                  </a:lnTo>
                  <a:lnTo>
                    <a:pt x="1722" y="53"/>
                  </a:lnTo>
                  <a:lnTo>
                    <a:pt x="1500" y="105"/>
                  </a:lnTo>
                  <a:lnTo>
                    <a:pt x="1278" y="157"/>
                  </a:lnTo>
                  <a:lnTo>
                    <a:pt x="1083" y="222"/>
                  </a:lnTo>
                  <a:lnTo>
                    <a:pt x="900" y="301"/>
                  </a:lnTo>
                  <a:lnTo>
                    <a:pt x="718" y="379"/>
                  </a:lnTo>
                  <a:lnTo>
                    <a:pt x="561" y="483"/>
                  </a:lnTo>
                  <a:lnTo>
                    <a:pt x="418" y="574"/>
                  </a:lnTo>
                  <a:lnTo>
                    <a:pt x="301" y="692"/>
                  </a:lnTo>
                  <a:lnTo>
                    <a:pt x="196" y="796"/>
                  </a:lnTo>
                  <a:lnTo>
                    <a:pt x="118" y="926"/>
                  </a:lnTo>
                  <a:lnTo>
                    <a:pt x="53" y="1044"/>
                  </a:lnTo>
                  <a:lnTo>
                    <a:pt x="14" y="1174"/>
                  </a:lnTo>
                  <a:lnTo>
                    <a:pt x="1" y="1317"/>
                  </a:lnTo>
                  <a:lnTo>
                    <a:pt x="14" y="1448"/>
                  </a:lnTo>
                  <a:lnTo>
                    <a:pt x="53" y="1578"/>
                  </a:lnTo>
                  <a:lnTo>
                    <a:pt x="118" y="1709"/>
                  </a:lnTo>
                  <a:lnTo>
                    <a:pt x="196" y="1826"/>
                  </a:lnTo>
                  <a:lnTo>
                    <a:pt x="301" y="1943"/>
                  </a:lnTo>
                  <a:lnTo>
                    <a:pt x="418" y="2048"/>
                  </a:lnTo>
                  <a:lnTo>
                    <a:pt x="561" y="2152"/>
                  </a:lnTo>
                  <a:lnTo>
                    <a:pt x="718" y="2243"/>
                  </a:lnTo>
                  <a:lnTo>
                    <a:pt x="900" y="2321"/>
                  </a:lnTo>
                  <a:lnTo>
                    <a:pt x="1083" y="2400"/>
                  </a:lnTo>
                  <a:lnTo>
                    <a:pt x="1278" y="2465"/>
                  </a:lnTo>
                  <a:lnTo>
                    <a:pt x="1500" y="2530"/>
                  </a:lnTo>
                  <a:lnTo>
                    <a:pt x="1722" y="2569"/>
                  </a:lnTo>
                  <a:lnTo>
                    <a:pt x="1956" y="2595"/>
                  </a:lnTo>
                  <a:lnTo>
                    <a:pt x="2204" y="2621"/>
                  </a:lnTo>
                  <a:lnTo>
                    <a:pt x="2452" y="2634"/>
                  </a:lnTo>
                  <a:lnTo>
                    <a:pt x="2699" y="2621"/>
                  </a:lnTo>
                  <a:lnTo>
                    <a:pt x="2947" y="2595"/>
                  </a:lnTo>
                  <a:lnTo>
                    <a:pt x="3182" y="2569"/>
                  </a:lnTo>
                  <a:lnTo>
                    <a:pt x="3403" y="2530"/>
                  </a:lnTo>
                  <a:lnTo>
                    <a:pt x="3612" y="2465"/>
                  </a:lnTo>
                  <a:lnTo>
                    <a:pt x="3821" y="2400"/>
                  </a:lnTo>
                  <a:lnTo>
                    <a:pt x="4003" y="2321"/>
                  </a:lnTo>
                  <a:lnTo>
                    <a:pt x="4173" y="2243"/>
                  </a:lnTo>
                  <a:lnTo>
                    <a:pt x="4342" y="2152"/>
                  </a:lnTo>
                  <a:lnTo>
                    <a:pt x="4472" y="2048"/>
                  </a:lnTo>
                  <a:lnTo>
                    <a:pt x="4603" y="1943"/>
                  </a:lnTo>
                  <a:lnTo>
                    <a:pt x="4707" y="1826"/>
                  </a:lnTo>
                  <a:lnTo>
                    <a:pt x="4785" y="1709"/>
                  </a:lnTo>
                  <a:lnTo>
                    <a:pt x="4851" y="1578"/>
                  </a:lnTo>
                  <a:lnTo>
                    <a:pt x="4877" y="1448"/>
                  </a:lnTo>
                  <a:lnTo>
                    <a:pt x="4890" y="1317"/>
                  </a:lnTo>
                  <a:lnTo>
                    <a:pt x="4877" y="1174"/>
                  </a:lnTo>
                  <a:lnTo>
                    <a:pt x="4851" y="1044"/>
                  </a:lnTo>
                  <a:lnTo>
                    <a:pt x="4785" y="926"/>
                  </a:lnTo>
                  <a:lnTo>
                    <a:pt x="4707" y="796"/>
                  </a:lnTo>
                  <a:lnTo>
                    <a:pt x="4603" y="692"/>
                  </a:lnTo>
                  <a:lnTo>
                    <a:pt x="4472" y="574"/>
                  </a:lnTo>
                  <a:lnTo>
                    <a:pt x="4342" y="483"/>
                  </a:lnTo>
                  <a:lnTo>
                    <a:pt x="4173" y="379"/>
                  </a:lnTo>
                  <a:lnTo>
                    <a:pt x="4003" y="301"/>
                  </a:lnTo>
                  <a:lnTo>
                    <a:pt x="3821" y="222"/>
                  </a:lnTo>
                  <a:lnTo>
                    <a:pt x="3612" y="157"/>
                  </a:lnTo>
                  <a:lnTo>
                    <a:pt x="3403" y="105"/>
                  </a:lnTo>
                  <a:lnTo>
                    <a:pt x="3182" y="53"/>
                  </a:lnTo>
                  <a:lnTo>
                    <a:pt x="2947" y="27"/>
                  </a:lnTo>
                  <a:lnTo>
                    <a:pt x="269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5"/>
            <p:cNvSpPr/>
            <p:nvPr/>
          </p:nvSpPr>
          <p:spPr>
            <a:xfrm>
              <a:off x="6551097" y="1676952"/>
              <a:ext cx="86974" cy="1047395"/>
            </a:xfrm>
            <a:custGeom>
              <a:avLst/>
              <a:gdLst/>
              <a:ahLst/>
              <a:cxnLst/>
              <a:rect l="l" t="t" r="r" b="b"/>
              <a:pathLst>
                <a:path w="2843" h="34237" fill="none" extrusionOk="0">
                  <a:moveTo>
                    <a:pt x="2842" y="0"/>
                  </a:moveTo>
                  <a:lnTo>
                    <a:pt x="0" y="34237"/>
                  </a:lnTo>
                </a:path>
              </a:pathLst>
            </a:custGeom>
            <a:solidFill>
              <a:schemeClr val="accent2"/>
            </a:solidFill>
            <a:ln w="211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5"/>
            <p:cNvSpPr/>
            <p:nvPr/>
          </p:nvSpPr>
          <p:spPr>
            <a:xfrm>
              <a:off x="6567831" y="1455932"/>
              <a:ext cx="151984" cy="232166"/>
            </a:xfrm>
            <a:custGeom>
              <a:avLst/>
              <a:gdLst/>
              <a:ahLst/>
              <a:cxnLst/>
              <a:rect l="l" t="t" r="r" b="b"/>
              <a:pathLst>
                <a:path w="4968" h="7589" extrusionOk="0">
                  <a:moveTo>
                    <a:pt x="3873" y="1"/>
                  </a:moveTo>
                  <a:lnTo>
                    <a:pt x="3521" y="223"/>
                  </a:lnTo>
                  <a:lnTo>
                    <a:pt x="3169" y="470"/>
                  </a:lnTo>
                  <a:lnTo>
                    <a:pt x="2830" y="731"/>
                  </a:lnTo>
                  <a:lnTo>
                    <a:pt x="2504" y="1005"/>
                  </a:lnTo>
                  <a:lnTo>
                    <a:pt x="2204" y="1292"/>
                  </a:lnTo>
                  <a:lnTo>
                    <a:pt x="1904" y="1591"/>
                  </a:lnTo>
                  <a:lnTo>
                    <a:pt x="1617" y="1904"/>
                  </a:lnTo>
                  <a:lnTo>
                    <a:pt x="1343" y="2243"/>
                  </a:lnTo>
                  <a:lnTo>
                    <a:pt x="1122" y="2517"/>
                  </a:lnTo>
                  <a:lnTo>
                    <a:pt x="913" y="2817"/>
                  </a:lnTo>
                  <a:lnTo>
                    <a:pt x="705" y="3130"/>
                  </a:lnTo>
                  <a:lnTo>
                    <a:pt x="509" y="3456"/>
                  </a:lnTo>
                  <a:lnTo>
                    <a:pt x="327" y="3795"/>
                  </a:lnTo>
                  <a:lnTo>
                    <a:pt x="248" y="3964"/>
                  </a:lnTo>
                  <a:lnTo>
                    <a:pt x="183" y="4134"/>
                  </a:lnTo>
                  <a:lnTo>
                    <a:pt x="131" y="4316"/>
                  </a:lnTo>
                  <a:lnTo>
                    <a:pt x="79" y="4486"/>
                  </a:lnTo>
                  <a:lnTo>
                    <a:pt x="40" y="4668"/>
                  </a:lnTo>
                  <a:lnTo>
                    <a:pt x="14" y="4851"/>
                  </a:lnTo>
                  <a:lnTo>
                    <a:pt x="1" y="5098"/>
                  </a:lnTo>
                  <a:lnTo>
                    <a:pt x="14" y="5346"/>
                  </a:lnTo>
                  <a:lnTo>
                    <a:pt x="53" y="5594"/>
                  </a:lnTo>
                  <a:lnTo>
                    <a:pt x="105" y="5829"/>
                  </a:lnTo>
                  <a:lnTo>
                    <a:pt x="183" y="6050"/>
                  </a:lnTo>
                  <a:lnTo>
                    <a:pt x="287" y="6272"/>
                  </a:lnTo>
                  <a:lnTo>
                    <a:pt x="418" y="6480"/>
                  </a:lnTo>
                  <a:lnTo>
                    <a:pt x="548" y="6676"/>
                  </a:lnTo>
                  <a:lnTo>
                    <a:pt x="718" y="6845"/>
                  </a:lnTo>
                  <a:lnTo>
                    <a:pt x="887" y="7015"/>
                  </a:lnTo>
                  <a:lnTo>
                    <a:pt x="1083" y="7158"/>
                  </a:lnTo>
                  <a:lnTo>
                    <a:pt x="1278" y="7276"/>
                  </a:lnTo>
                  <a:lnTo>
                    <a:pt x="1500" y="7393"/>
                  </a:lnTo>
                  <a:lnTo>
                    <a:pt x="1735" y="7471"/>
                  </a:lnTo>
                  <a:lnTo>
                    <a:pt x="1969" y="7536"/>
                  </a:lnTo>
                  <a:lnTo>
                    <a:pt x="2217" y="7576"/>
                  </a:lnTo>
                  <a:lnTo>
                    <a:pt x="2478" y="7589"/>
                  </a:lnTo>
                  <a:lnTo>
                    <a:pt x="2725" y="7576"/>
                  </a:lnTo>
                  <a:lnTo>
                    <a:pt x="2973" y="7550"/>
                  </a:lnTo>
                  <a:lnTo>
                    <a:pt x="3208" y="7484"/>
                  </a:lnTo>
                  <a:lnTo>
                    <a:pt x="3429" y="7406"/>
                  </a:lnTo>
                  <a:lnTo>
                    <a:pt x="3651" y="7302"/>
                  </a:lnTo>
                  <a:lnTo>
                    <a:pt x="3847" y="7184"/>
                  </a:lnTo>
                  <a:lnTo>
                    <a:pt x="4042" y="7041"/>
                  </a:lnTo>
                  <a:lnTo>
                    <a:pt x="4225" y="6885"/>
                  </a:lnTo>
                  <a:lnTo>
                    <a:pt x="4381" y="6702"/>
                  </a:lnTo>
                  <a:lnTo>
                    <a:pt x="4525" y="6520"/>
                  </a:lnTo>
                  <a:lnTo>
                    <a:pt x="4655" y="6311"/>
                  </a:lnTo>
                  <a:lnTo>
                    <a:pt x="4759" y="6089"/>
                  </a:lnTo>
                  <a:lnTo>
                    <a:pt x="4850" y="5868"/>
                  </a:lnTo>
                  <a:lnTo>
                    <a:pt x="4916" y="5620"/>
                  </a:lnTo>
                  <a:lnTo>
                    <a:pt x="4955" y="5372"/>
                  </a:lnTo>
                  <a:lnTo>
                    <a:pt x="4968" y="5229"/>
                  </a:lnTo>
                  <a:lnTo>
                    <a:pt x="4955" y="5072"/>
                  </a:lnTo>
                  <a:lnTo>
                    <a:pt x="4955" y="4929"/>
                  </a:lnTo>
                  <a:lnTo>
                    <a:pt x="4929" y="4773"/>
                  </a:lnTo>
                  <a:lnTo>
                    <a:pt x="4877" y="4473"/>
                  </a:lnTo>
                  <a:lnTo>
                    <a:pt x="4811" y="4186"/>
                  </a:lnTo>
                  <a:lnTo>
                    <a:pt x="4733" y="3834"/>
                  </a:lnTo>
                  <a:lnTo>
                    <a:pt x="4655" y="3495"/>
                  </a:lnTo>
                  <a:lnTo>
                    <a:pt x="4603" y="3143"/>
                  </a:lnTo>
                  <a:lnTo>
                    <a:pt x="4551" y="2791"/>
                  </a:lnTo>
                  <a:lnTo>
                    <a:pt x="4498" y="2387"/>
                  </a:lnTo>
                  <a:lnTo>
                    <a:pt x="4433" y="1983"/>
                  </a:lnTo>
                  <a:lnTo>
                    <a:pt x="4355" y="1578"/>
                  </a:lnTo>
                  <a:lnTo>
                    <a:pt x="4264" y="1174"/>
                  </a:lnTo>
                  <a:lnTo>
                    <a:pt x="4055" y="548"/>
                  </a:lnTo>
                  <a:lnTo>
                    <a:pt x="3925" y="170"/>
                  </a:lnTo>
                  <a:lnTo>
                    <a:pt x="3873" y="1"/>
                  </a:lnTo>
                  <a:close/>
                </a:path>
              </a:pathLst>
            </a:custGeom>
            <a:solidFill>
              <a:srgbClr val="F256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5"/>
            <p:cNvSpPr/>
            <p:nvPr/>
          </p:nvSpPr>
          <p:spPr>
            <a:xfrm>
              <a:off x="6569025" y="1451159"/>
              <a:ext cx="151984" cy="237337"/>
            </a:xfrm>
            <a:custGeom>
              <a:avLst/>
              <a:gdLst/>
              <a:ahLst/>
              <a:cxnLst/>
              <a:rect l="l" t="t" r="r" b="b"/>
              <a:pathLst>
                <a:path w="4968" h="7758" extrusionOk="0">
                  <a:moveTo>
                    <a:pt x="1956" y="0"/>
                  </a:moveTo>
                  <a:lnTo>
                    <a:pt x="1878" y="170"/>
                  </a:lnTo>
                  <a:lnTo>
                    <a:pt x="1683" y="522"/>
                  </a:lnTo>
                  <a:lnTo>
                    <a:pt x="1383" y="1096"/>
                  </a:lnTo>
                  <a:lnTo>
                    <a:pt x="1213" y="1474"/>
                  </a:lnTo>
                  <a:lnTo>
                    <a:pt x="1070" y="1865"/>
                  </a:lnTo>
                  <a:lnTo>
                    <a:pt x="952" y="2243"/>
                  </a:lnTo>
                  <a:lnTo>
                    <a:pt x="822" y="2634"/>
                  </a:lnTo>
                  <a:lnTo>
                    <a:pt x="718" y="2986"/>
                  </a:lnTo>
                  <a:lnTo>
                    <a:pt x="600" y="3312"/>
                  </a:lnTo>
                  <a:lnTo>
                    <a:pt x="483" y="3651"/>
                  </a:lnTo>
                  <a:lnTo>
                    <a:pt x="340" y="3977"/>
                  </a:lnTo>
                  <a:lnTo>
                    <a:pt x="222" y="4251"/>
                  </a:lnTo>
                  <a:lnTo>
                    <a:pt x="118" y="4537"/>
                  </a:lnTo>
                  <a:lnTo>
                    <a:pt x="79" y="4681"/>
                  </a:lnTo>
                  <a:lnTo>
                    <a:pt x="40" y="4824"/>
                  </a:lnTo>
                  <a:lnTo>
                    <a:pt x="14" y="4981"/>
                  </a:lnTo>
                  <a:lnTo>
                    <a:pt x="1" y="5124"/>
                  </a:lnTo>
                  <a:lnTo>
                    <a:pt x="1" y="5372"/>
                  </a:lnTo>
                  <a:lnTo>
                    <a:pt x="27" y="5620"/>
                  </a:lnTo>
                  <a:lnTo>
                    <a:pt x="66" y="5867"/>
                  </a:lnTo>
                  <a:lnTo>
                    <a:pt x="144" y="6102"/>
                  </a:lnTo>
                  <a:lnTo>
                    <a:pt x="235" y="6324"/>
                  </a:lnTo>
                  <a:lnTo>
                    <a:pt x="340" y="6532"/>
                  </a:lnTo>
                  <a:lnTo>
                    <a:pt x="470" y="6728"/>
                  </a:lnTo>
                  <a:lnTo>
                    <a:pt x="626" y="6923"/>
                  </a:lnTo>
                  <a:lnTo>
                    <a:pt x="783" y="7093"/>
                  </a:lnTo>
                  <a:lnTo>
                    <a:pt x="965" y="7249"/>
                  </a:lnTo>
                  <a:lnTo>
                    <a:pt x="1161" y="7380"/>
                  </a:lnTo>
                  <a:lnTo>
                    <a:pt x="1383" y="7497"/>
                  </a:lnTo>
                  <a:lnTo>
                    <a:pt x="1604" y="7588"/>
                  </a:lnTo>
                  <a:lnTo>
                    <a:pt x="1839" y="7666"/>
                  </a:lnTo>
                  <a:lnTo>
                    <a:pt x="2074" y="7719"/>
                  </a:lnTo>
                  <a:lnTo>
                    <a:pt x="2334" y="7745"/>
                  </a:lnTo>
                  <a:lnTo>
                    <a:pt x="2582" y="7758"/>
                  </a:lnTo>
                  <a:lnTo>
                    <a:pt x="2830" y="7732"/>
                  </a:lnTo>
                  <a:lnTo>
                    <a:pt x="3078" y="7679"/>
                  </a:lnTo>
                  <a:lnTo>
                    <a:pt x="3312" y="7614"/>
                  </a:lnTo>
                  <a:lnTo>
                    <a:pt x="3534" y="7523"/>
                  </a:lnTo>
                  <a:lnTo>
                    <a:pt x="3742" y="7406"/>
                  </a:lnTo>
                  <a:lnTo>
                    <a:pt x="3938" y="7275"/>
                  </a:lnTo>
                  <a:lnTo>
                    <a:pt x="4120" y="7132"/>
                  </a:lnTo>
                  <a:lnTo>
                    <a:pt x="4303" y="6962"/>
                  </a:lnTo>
                  <a:lnTo>
                    <a:pt x="4446" y="6780"/>
                  </a:lnTo>
                  <a:lnTo>
                    <a:pt x="4590" y="6584"/>
                  </a:lnTo>
                  <a:lnTo>
                    <a:pt x="4707" y="6376"/>
                  </a:lnTo>
                  <a:lnTo>
                    <a:pt x="4798" y="6154"/>
                  </a:lnTo>
                  <a:lnTo>
                    <a:pt x="4877" y="5919"/>
                  </a:lnTo>
                  <a:lnTo>
                    <a:pt x="4929" y="5672"/>
                  </a:lnTo>
                  <a:lnTo>
                    <a:pt x="4955" y="5424"/>
                  </a:lnTo>
                  <a:lnTo>
                    <a:pt x="4968" y="5241"/>
                  </a:lnTo>
                  <a:lnTo>
                    <a:pt x="4955" y="5059"/>
                  </a:lnTo>
                  <a:lnTo>
                    <a:pt x="4942" y="4876"/>
                  </a:lnTo>
                  <a:lnTo>
                    <a:pt x="4903" y="4694"/>
                  </a:lnTo>
                  <a:lnTo>
                    <a:pt x="4864" y="4511"/>
                  </a:lnTo>
                  <a:lnTo>
                    <a:pt x="4825" y="4329"/>
                  </a:lnTo>
                  <a:lnTo>
                    <a:pt x="4707" y="3964"/>
                  </a:lnTo>
                  <a:lnTo>
                    <a:pt x="4564" y="3612"/>
                  </a:lnTo>
                  <a:lnTo>
                    <a:pt x="4407" y="3273"/>
                  </a:lnTo>
                  <a:lnTo>
                    <a:pt x="4251" y="2934"/>
                  </a:lnTo>
                  <a:lnTo>
                    <a:pt x="4081" y="2621"/>
                  </a:lnTo>
                  <a:lnTo>
                    <a:pt x="3873" y="2256"/>
                  </a:lnTo>
                  <a:lnTo>
                    <a:pt x="3638" y="1904"/>
                  </a:lnTo>
                  <a:lnTo>
                    <a:pt x="3390" y="1552"/>
                  </a:lnTo>
                  <a:lnTo>
                    <a:pt x="3130" y="1226"/>
                  </a:lnTo>
                  <a:lnTo>
                    <a:pt x="2856" y="900"/>
                  </a:lnTo>
                  <a:lnTo>
                    <a:pt x="2569" y="587"/>
                  </a:lnTo>
                  <a:lnTo>
                    <a:pt x="2269" y="287"/>
                  </a:lnTo>
                  <a:lnTo>
                    <a:pt x="1956" y="0"/>
                  </a:lnTo>
                  <a:close/>
                </a:path>
              </a:pathLst>
            </a:custGeom>
            <a:solidFill>
              <a:srgbClr val="F256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5"/>
            <p:cNvSpPr/>
            <p:nvPr/>
          </p:nvSpPr>
          <p:spPr>
            <a:xfrm>
              <a:off x="6567831" y="1496620"/>
              <a:ext cx="214606" cy="191478"/>
            </a:xfrm>
            <a:custGeom>
              <a:avLst/>
              <a:gdLst/>
              <a:ahLst/>
              <a:cxnLst/>
              <a:rect l="l" t="t" r="r" b="b"/>
              <a:pathLst>
                <a:path w="7015" h="6259" extrusionOk="0">
                  <a:moveTo>
                    <a:pt x="5137" y="1"/>
                  </a:moveTo>
                  <a:lnTo>
                    <a:pt x="4824" y="27"/>
                  </a:lnTo>
                  <a:lnTo>
                    <a:pt x="4511" y="53"/>
                  </a:lnTo>
                  <a:lnTo>
                    <a:pt x="4186" y="118"/>
                  </a:lnTo>
                  <a:lnTo>
                    <a:pt x="3873" y="183"/>
                  </a:lnTo>
                  <a:lnTo>
                    <a:pt x="3547" y="274"/>
                  </a:lnTo>
                  <a:lnTo>
                    <a:pt x="3234" y="392"/>
                  </a:lnTo>
                  <a:lnTo>
                    <a:pt x="2921" y="509"/>
                  </a:lnTo>
                  <a:lnTo>
                    <a:pt x="2621" y="653"/>
                  </a:lnTo>
                  <a:lnTo>
                    <a:pt x="2334" y="809"/>
                  </a:lnTo>
                  <a:lnTo>
                    <a:pt x="2060" y="992"/>
                  </a:lnTo>
                  <a:lnTo>
                    <a:pt x="1604" y="1304"/>
                  </a:lnTo>
                  <a:lnTo>
                    <a:pt x="1369" y="1474"/>
                  </a:lnTo>
                  <a:lnTo>
                    <a:pt x="1135" y="1656"/>
                  </a:lnTo>
                  <a:lnTo>
                    <a:pt x="913" y="1852"/>
                  </a:lnTo>
                  <a:lnTo>
                    <a:pt x="705" y="2048"/>
                  </a:lnTo>
                  <a:lnTo>
                    <a:pt x="522" y="2256"/>
                  </a:lnTo>
                  <a:lnTo>
                    <a:pt x="444" y="2373"/>
                  </a:lnTo>
                  <a:lnTo>
                    <a:pt x="366" y="2491"/>
                  </a:lnTo>
                  <a:lnTo>
                    <a:pt x="248" y="2712"/>
                  </a:lnTo>
                  <a:lnTo>
                    <a:pt x="144" y="2947"/>
                  </a:lnTo>
                  <a:lnTo>
                    <a:pt x="79" y="3182"/>
                  </a:lnTo>
                  <a:lnTo>
                    <a:pt x="27" y="3416"/>
                  </a:lnTo>
                  <a:lnTo>
                    <a:pt x="1" y="3651"/>
                  </a:lnTo>
                  <a:lnTo>
                    <a:pt x="1" y="3899"/>
                  </a:lnTo>
                  <a:lnTo>
                    <a:pt x="27" y="4134"/>
                  </a:lnTo>
                  <a:lnTo>
                    <a:pt x="79" y="4368"/>
                  </a:lnTo>
                  <a:lnTo>
                    <a:pt x="144" y="4590"/>
                  </a:lnTo>
                  <a:lnTo>
                    <a:pt x="222" y="4811"/>
                  </a:lnTo>
                  <a:lnTo>
                    <a:pt x="340" y="5033"/>
                  </a:lnTo>
                  <a:lnTo>
                    <a:pt x="470" y="5229"/>
                  </a:lnTo>
                  <a:lnTo>
                    <a:pt x="626" y="5424"/>
                  </a:lnTo>
                  <a:lnTo>
                    <a:pt x="796" y="5594"/>
                  </a:lnTo>
                  <a:lnTo>
                    <a:pt x="978" y="5750"/>
                  </a:lnTo>
                  <a:lnTo>
                    <a:pt x="1187" y="5894"/>
                  </a:lnTo>
                  <a:lnTo>
                    <a:pt x="1422" y="6024"/>
                  </a:lnTo>
                  <a:lnTo>
                    <a:pt x="1643" y="6115"/>
                  </a:lnTo>
                  <a:lnTo>
                    <a:pt x="1878" y="6193"/>
                  </a:lnTo>
                  <a:lnTo>
                    <a:pt x="2126" y="6233"/>
                  </a:lnTo>
                  <a:lnTo>
                    <a:pt x="2360" y="6259"/>
                  </a:lnTo>
                  <a:lnTo>
                    <a:pt x="2595" y="6259"/>
                  </a:lnTo>
                  <a:lnTo>
                    <a:pt x="2843" y="6233"/>
                  </a:lnTo>
                  <a:lnTo>
                    <a:pt x="3064" y="6193"/>
                  </a:lnTo>
                  <a:lnTo>
                    <a:pt x="3299" y="6128"/>
                  </a:lnTo>
                  <a:lnTo>
                    <a:pt x="3521" y="6037"/>
                  </a:lnTo>
                  <a:lnTo>
                    <a:pt x="3729" y="5920"/>
                  </a:lnTo>
                  <a:lnTo>
                    <a:pt x="3938" y="5789"/>
                  </a:lnTo>
                  <a:lnTo>
                    <a:pt x="4120" y="5646"/>
                  </a:lnTo>
                  <a:lnTo>
                    <a:pt x="4303" y="5476"/>
                  </a:lnTo>
                  <a:lnTo>
                    <a:pt x="4459" y="5281"/>
                  </a:lnTo>
                  <a:lnTo>
                    <a:pt x="4603" y="5072"/>
                  </a:lnTo>
                  <a:lnTo>
                    <a:pt x="4681" y="4929"/>
                  </a:lnTo>
                  <a:lnTo>
                    <a:pt x="4759" y="4772"/>
                  </a:lnTo>
                  <a:lnTo>
                    <a:pt x="4824" y="4616"/>
                  </a:lnTo>
                  <a:lnTo>
                    <a:pt x="4890" y="4459"/>
                  </a:lnTo>
                  <a:lnTo>
                    <a:pt x="4994" y="4134"/>
                  </a:lnTo>
                  <a:lnTo>
                    <a:pt x="5085" y="3795"/>
                  </a:lnTo>
                  <a:lnTo>
                    <a:pt x="5229" y="3104"/>
                  </a:lnTo>
                  <a:lnTo>
                    <a:pt x="5307" y="2752"/>
                  </a:lnTo>
                  <a:lnTo>
                    <a:pt x="5385" y="2413"/>
                  </a:lnTo>
                  <a:lnTo>
                    <a:pt x="5476" y="2074"/>
                  </a:lnTo>
                  <a:lnTo>
                    <a:pt x="5594" y="1761"/>
                  </a:lnTo>
                  <a:lnTo>
                    <a:pt x="5659" y="1604"/>
                  </a:lnTo>
                  <a:lnTo>
                    <a:pt x="5724" y="1461"/>
                  </a:lnTo>
                  <a:lnTo>
                    <a:pt x="5815" y="1317"/>
                  </a:lnTo>
                  <a:lnTo>
                    <a:pt x="5893" y="1174"/>
                  </a:lnTo>
                  <a:lnTo>
                    <a:pt x="5998" y="1044"/>
                  </a:lnTo>
                  <a:lnTo>
                    <a:pt x="6102" y="926"/>
                  </a:lnTo>
                  <a:lnTo>
                    <a:pt x="6219" y="809"/>
                  </a:lnTo>
                  <a:lnTo>
                    <a:pt x="6363" y="705"/>
                  </a:lnTo>
                  <a:lnTo>
                    <a:pt x="6506" y="600"/>
                  </a:lnTo>
                  <a:lnTo>
                    <a:pt x="6663" y="509"/>
                  </a:lnTo>
                  <a:lnTo>
                    <a:pt x="6832" y="431"/>
                  </a:lnTo>
                  <a:lnTo>
                    <a:pt x="7015" y="353"/>
                  </a:lnTo>
                  <a:lnTo>
                    <a:pt x="6715" y="235"/>
                  </a:lnTo>
                  <a:lnTo>
                    <a:pt x="6415" y="144"/>
                  </a:lnTo>
                  <a:lnTo>
                    <a:pt x="6102" y="79"/>
                  </a:lnTo>
                  <a:lnTo>
                    <a:pt x="5776" y="27"/>
                  </a:lnTo>
                  <a:lnTo>
                    <a:pt x="5463" y="1"/>
                  </a:lnTo>
                  <a:close/>
                </a:path>
              </a:pathLst>
            </a:custGeom>
            <a:solidFill>
              <a:srgbClr val="FF87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5"/>
            <p:cNvSpPr/>
            <p:nvPr/>
          </p:nvSpPr>
          <p:spPr>
            <a:xfrm>
              <a:off x="6527143" y="1477866"/>
              <a:ext cx="188695" cy="210232"/>
            </a:xfrm>
            <a:custGeom>
              <a:avLst/>
              <a:gdLst/>
              <a:ahLst/>
              <a:cxnLst/>
              <a:rect l="l" t="t" r="r" b="b"/>
              <a:pathLst>
                <a:path w="6168" h="6872" extrusionOk="0">
                  <a:moveTo>
                    <a:pt x="627" y="1"/>
                  </a:moveTo>
                  <a:lnTo>
                    <a:pt x="314" y="27"/>
                  </a:lnTo>
                  <a:lnTo>
                    <a:pt x="1" y="79"/>
                  </a:lnTo>
                  <a:lnTo>
                    <a:pt x="170" y="183"/>
                  </a:lnTo>
                  <a:lnTo>
                    <a:pt x="314" y="301"/>
                  </a:lnTo>
                  <a:lnTo>
                    <a:pt x="444" y="418"/>
                  </a:lnTo>
                  <a:lnTo>
                    <a:pt x="561" y="548"/>
                  </a:lnTo>
                  <a:lnTo>
                    <a:pt x="666" y="692"/>
                  </a:lnTo>
                  <a:lnTo>
                    <a:pt x="757" y="822"/>
                  </a:lnTo>
                  <a:lnTo>
                    <a:pt x="848" y="966"/>
                  </a:lnTo>
                  <a:lnTo>
                    <a:pt x="913" y="1122"/>
                  </a:lnTo>
                  <a:lnTo>
                    <a:pt x="966" y="1279"/>
                  </a:lnTo>
                  <a:lnTo>
                    <a:pt x="1018" y="1435"/>
                  </a:lnTo>
                  <a:lnTo>
                    <a:pt x="1057" y="1591"/>
                  </a:lnTo>
                  <a:lnTo>
                    <a:pt x="1083" y="1748"/>
                  </a:lnTo>
                  <a:lnTo>
                    <a:pt x="1135" y="2087"/>
                  </a:lnTo>
                  <a:lnTo>
                    <a:pt x="1148" y="2439"/>
                  </a:lnTo>
                  <a:lnTo>
                    <a:pt x="1148" y="2778"/>
                  </a:lnTo>
                  <a:lnTo>
                    <a:pt x="1148" y="3143"/>
                  </a:lnTo>
                  <a:lnTo>
                    <a:pt x="1148" y="3847"/>
                  </a:lnTo>
                  <a:lnTo>
                    <a:pt x="1161" y="4199"/>
                  </a:lnTo>
                  <a:lnTo>
                    <a:pt x="1187" y="4538"/>
                  </a:lnTo>
                  <a:lnTo>
                    <a:pt x="1213" y="4707"/>
                  </a:lnTo>
                  <a:lnTo>
                    <a:pt x="1252" y="4877"/>
                  </a:lnTo>
                  <a:lnTo>
                    <a:pt x="1291" y="5033"/>
                  </a:lnTo>
                  <a:lnTo>
                    <a:pt x="1344" y="5203"/>
                  </a:lnTo>
                  <a:lnTo>
                    <a:pt x="1435" y="5438"/>
                  </a:lnTo>
                  <a:lnTo>
                    <a:pt x="1552" y="5659"/>
                  </a:lnTo>
                  <a:lnTo>
                    <a:pt x="1683" y="5855"/>
                  </a:lnTo>
                  <a:lnTo>
                    <a:pt x="1839" y="6050"/>
                  </a:lnTo>
                  <a:lnTo>
                    <a:pt x="2009" y="6220"/>
                  </a:lnTo>
                  <a:lnTo>
                    <a:pt x="2191" y="6376"/>
                  </a:lnTo>
                  <a:lnTo>
                    <a:pt x="2387" y="6507"/>
                  </a:lnTo>
                  <a:lnTo>
                    <a:pt x="2595" y="6624"/>
                  </a:lnTo>
                  <a:lnTo>
                    <a:pt x="2817" y="6715"/>
                  </a:lnTo>
                  <a:lnTo>
                    <a:pt x="3038" y="6793"/>
                  </a:lnTo>
                  <a:lnTo>
                    <a:pt x="3273" y="6846"/>
                  </a:lnTo>
                  <a:lnTo>
                    <a:pt x="3521" y="6872"/>
                  </a:lnTo>
                  <a:lnTo>
                    <a:pt x="3756" y="6872"/>
                  </a:lnTo>
                  <a:lnTo>
                    <a:pt x="4003" y="6859"/>
                  </a:lnTo>
                  <a:lnTo>
                    <a:pt x="4251" y="6806"/>
                  </a:lnTo>
                  <a:lnTo>
                    <a:pt x="4499" y="6741"/>
                  </a:lnTo>
                  <a:lnTo>
                    <a:pt x="4733" y="6650"/>
                  </a:lnTo>
                  <a:lnTo>
                    <a:pt x="4955" y="6533"/>
                  </a:lnTo>
                  <a:lnTo>
                    <a:pt x="5151" y="6389"/>
                  </a:lnTo>
                  <a:lnTo>
                    <a:pt x="5346" y="6246"/>
                  </a:lnTo>
                  <a:lnTo>
                    <a:pt x="5516" y="6076"/>
                  </a:lnTo>
                  <a:lnTo>
                    <a:pt x="5672" y="5894"/>
                  </a:lnTo>
                  <a:lnTo>
                    <a:pt x="5802" y="5685"/>
                  </a:lnTo>
                  <a:lnTo>
                    <a:pt x="5920" y="5477"/>
                  </a:lnTo>
                  <a:lnTo>
                    <a:pt x="6011" y="5268"/>
                  </a:lnTo>
                  <a:lnTo>
                    <a:pt x="6089" y="5033"/>
                  </a:lnTo>
                  <a:lnTo>
                    <a:pt x="6141" y="4799"/>
                  </a:lnTo>
                  <a:lnTo>
                    <a:pt x="6167" y="4564"/>
                  </a:lnTo>
                  <a:lnTo>
                    <a:pt x="6167" y="4316"/>
                  </a:lnTo>
                  <a:lnTo>
                    <a:pt x="6154" y="4082"/>
                  </a:lnTo>
                  <a:lnTo>
                    <a:pt x="6102" y="3834"/>
                  </a:lnTo>
                  <a:lnTo>
                    <a:pt x="6037" y="3586"/>
                  </a:lnTo>
                  <a:lnTo>
                    <a:pt x="5985" y="3456"/>
                  </a:lnTo>
                  <a:lnTo>
                    <a:pt x="5933" y="3325"/>
                  </a:lnTo>
                  <a:lnTo>
                    <a:pt x="5789" y="3078"/>
                  </a:lnTo>
                  <a:lnTo>
                    <a:pt x="5633" y="2843"/>
                  </a:lnTo>
                  <a:lnTo>
                    <a:pt x="5463" y="2608"/>
                  </a:lnTo>
                  <a:lnTo>
                    <a:pt x="5268" y="2387"/>
                  </a:lnTo>
                  <a:lnTo>
                    <a:pt x="5085" y="2165"/>
                  </a:lnTo>
                  <a:lnTo>
                    <a:pt x="4707" y="1761"/>
                  </a:lnTo>
                  <a:lnTo>
                    <a:pt x="4473" y="1526"/>
                  </a:lnTo>
                  <a:lnTo>
                    <a:pt x="4225" y="1318"/>
                  </a:lnTo>
                  <a:lnTo>
                    <a:pt x="3964" y="1109"/>
                  </a:lnTo>
                  <a:lnTo>
                    <a:pt x="3690" y="927"/>
                  </a:lnTo>
                  <a:lnTo>
                    <a:pt x="3404" y="744"/>
                  </a:lnTo>
                  <a:lnTo>
                    <a:pt x="3104" y="588"/>
                  </a:lnTo>
                  <a:lnTo>
                    <a:pt x="2817" y="444"/>
                  </a:lnTo>
                  <a:lnTo>
                    <a:pt x="2517" y="327"/>
                  </a:lnTo>
                  <a:lnTo>
                    <a:pt x="2217" y="223"/>
                  </a:lnTo>
                  <a:lnTo>
                    <a:pt x="1904" y="131"/>
                  </a:lnTo>
                  <a:lnTo>
                    <a:pt x="1591" y="66"/>
                  </a:lnTo>
                  <a:lnTo>
                    <a:pt x="1278" y="27"/>
                  </a:lnTo>
                  <a:lnTo>
                    <a:pt x="95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5"/>
            <p:cNvSpPr/>
            <p:nvPr/>
          </p:nvSpPr>
          <p:spPr>
            <a:xfrm>
              <a:off x="6381982" y="1903041"/>
              <a:ext cx="213413" cy="339057"/>
            </a:xfrm>
            <a:custGeom>
              <a:avLst/>
              <a:gdLst/>
              <a:ahLst/>
              <a:cxnLst/>
              <a:rect l="l" t="t" r="r" b="b"/>
              <a:pathLst>
                <a:path w="6976" h="11083" extrusionOk="0">
                  <a:moveTo>
                    <a:pt x="4407" y="1"/>
                  </a:moveTo>
                  <a:lnTo>
                    <a:pt x="4302" y="14"/>
                  </a:lnTo>
                  <a:lnTo>
                    <a:pt x="4185" y="40"/>
                  </a:lnTo>
                  <a:lnTo>
                    <a:pt x="4068" y="92"/>
                  </a:lnTo>
                  <a:lnTo>
                    <a:pt x="3950" y="144"/>
                  </a:lnTo>
                  <a:lnTo>
                    <a:pt x="3833" y="222"/>
                  </a:lnTo>
                  <a:lnTo>
                    <a:pt x="2738" y="992"/>
                  </a:lnTo>
                  <a:lnTo>
                    <a:pt x="1982" y="1539"/>
                  </a:lnTo>
                  <a:lnTo>
                    <a:pt x="1617" y="1826"/>
                  </a:lnTo>
                  <a:lnTo>
                    <a:pt x="1252" y="2126"/>
                  </a:lnTo>
                  <a:lnTo>
                    <a:pt x="900" y="2426"/>
                  </a:lnTo>
                  <a:lnTo>
                    <a:pt x="574" y="2765"/>
                  </a:lnTo>
                  <a:lnTo>
                    <a:pt x="430" y="2934"/>
                  </a:lnTo>
                  <a:lnTo>
                    <a:pt x="274" y="3104"/>
                  </a:lnTo>
                  <a:lnTo>
                    <a:pt x="131" y="3286"/>
                  </a:lnTo>
                  <a:lnTo>
                    <a:pt x="0" y="3482"/>
                  </a:lnTo>
                  <a:lnTo>
                    <a:pt x="326" y="3417"/>
                  </a:lnTo>
                  <a:lnTo>
                    <a:pt x="639" y="3351"/>
                  </a:lnTo>
                  <a:lnTo>
                    <a:pt x="952" y="3273"/>
                  </a:lnTo>
                  <a:lnTo>
                    <a:pt x="1265" y="3182"/>
                  </a:lnTo>
                  <a:lnTo>
                    <a:pt x="1578" y="3078"/>
                  </a:lnTo>
                  <a:lnTo>
                    <a:pt x="1891" y="2960"/>
                  </a:lnTo>
                  <a:lnTo>
                    <a:pt x="2190" y="2843"/>
                  </a:lnTo>
                  <a:lnTo>
                    <a:pt x="2490" y="2713"/>
                  </a:lnTo>
                  <a:lnTo>
                    <a:pt x="2777" y="2569"/>
                  </a:lnTo>
                  <a:lnTo>
                    <a:pt x="3064" y="2426"/>
                  </a:lnTo>
                  <a:lnTo>
                    <a:pt x="3351" y="2269"/>
                  </a:lnTo>
                  <a:lnTo>
                    <a:pt x="3638" y="2100"/>
                  </a:lnTo>
                  <a:lnTo>
                    <a:pt x="3911" y="1917"/>
                  </a:lnTo>
                  <a:lnTo>
                    <a:pt x="4172" y="1735"/>
                  </a:lnTo>
                  <a:lnTo>
                    <a:pt x="4446" y="1539"/>
                  </a:lnTo>
                  <a:lnTo>
                    <a:pt x="4694" y="1344"/>
                  </a:lnTo>
                  <a:lnTo>
                    <a:pt x="4798" y="1826"/>
                  </a:lnTo>
                  <a:lnTo>
                    <a:pt x="4889" y="2308"/>
                  </a:lnTo>
                  <a:lnTo>
                    <a:pt x="4967" y="2791"/>
                  </a:lnTo>
                  <a:lnTo>
                    <a:pt x="5020" y="3273"/>
                  </a:lnTo>
                  <a:lnTo>
                    <a:pt x="5059" y="3769"/>
                  </a:lnTo>
                  <a:lnTo>
                    <a:pt x="5098" y="4251"/>
                  </a:lnTo>
                  <a:lnTo>
                    <a:pt x="5111" y="4746"/>
                  </a:lnTo>
                  <a:lnTo>
                    <a:pt x="5124" y="5229"/>
                  </a:lnTo>
                  <a:lnTo>
                    <a:pt x="5137" y="5737"/>
                  </a:lnTo>
                  <a:lnTo>
                    <a:pt x="5176" y="6246"/>
                  </a:lnTo>
                  <a:lnTo>
                    <a:pt x="5241" y="6741"/>
                  </a:lnTo>
                  <a:lnTo>
                    <a:pt x="5332" y="7250"/>
                  </a:lnTo>
                  <a:lnTo>
                    <a:pt x="5437" y="7745"/>
                  </a:lnTo>
                  <a:lnTo>
                    <a:pt x="5554" y="8240"/>
                  </a:lnTo>
                  <a:lnTo>
                    <a:pt x="5697" y="8736"/>
                  </a:lnTo>
                  <a:lnTo>
                    <a:pt x="5854" y="9218"/>
                  </a:lnTo>
                  <a:lnTo>
                    <a:pt x="6050" y="9701"/>
                  </a:lnTo>
                  <a:lnTo>
                    <a:pt x="6141" y="9948"/>
                  </a:lnTo>
                  <a:lnTo>
                    <a:pt x="6258" y="10183"/>
                  </a:lnTo>
                  <a:lnTo>
                    <a:pt x="6375" y="10418"/>
                  </a:lnTo>
                  <a:lnTo>
                    <a:pt x="6506" y="10639"/>
                  </a:lnTo>
                  <a:lnTo>
                    <a:pt x="6636" y="10874"/>
                  </a:lnTo>
                  <a:lnTo>
                    <a:pt x="6793" y="11083"/>
                  </a:lnTo>
                  <a:lnTo>
                    <a:pt x="6936" y="11043"/>
                  </a:lnTo>
                  <a:lnTo>
                    <a:pt x="6962" y="10014"/>
                  </a:lnTo>
                  <a:lnTo>
                    <a:pt x="6975" y="9023"/>
                  </a:lnTo>
                  <a:lnTo>
                    <a:pt x="6949" y="8032"/>
                  </a:lnTo>
                  <a:lnTo>
                    <a:pt x="6910" y="7054"/>
                  </a:lnTo>
                  <a:lnTo>
                    <a:pt x="6884" y="6298"/>
                  </a:lnTo>
                  <a:lnTo>
                    <a:pt x="6858" y="5529"/>
                  </a:lnTo>
                  <a:lnTo>
                    <a:pt x="6832" y="4746"/>
                  </a:lnTo>
                  <a:lnTo>
                    <a:pt x="6780" y="3964"/>
                  </a:lnTo>
                  <a:lnTo>
                    <a:pt x="6754" y="3573"/>
                  </a:lnTo>
                  <a:lnTo>
                    <a:pt x="6714" y="3195"/>
                  </a:lnTo>
                  <a:lnTo>
                    <a:pt x="6662" y="2804"/>
                  </a:lnTo>
                  <a:lnTo>
                    <a:pt x="6610" y="2426"/>
                  </a:lnTo>
                  <a:lnTo>
                    <a:pt x="6545" y="2048"/>
                  </a:lnTo>
                  <a:lnTo>
                    <a:pt x="6454" y="1683"/>
                  </a:lnTo>
                  <a:lnTo>
                    <a:pt x="6362" y="1318"/>
                  </a:lnTo>
                  <a:lnTo>
                    <a:pt x="6258" y="966"/>
                  </a:lnTo>
                  <a:lnTo>
                    <a:pt x="6219" y="861"/>
                  </a:lnTo>
                  <a:lnTo>
                    <a:pt x="6180" y="770"/>
                  </a:lnTo>
                  <a:lnTo>
                    <a:pt x="6128" y="679"/>
                  </a:lnTo>
                  <a:lnTo>
                    <a:pt x="6063" y="601"/>
                  </a:lnTo>
                  <a:lnTo>
                    <a:pt x="5984" y="522"/>
                  </a:lnTo>
                  <a:lnTo>
                    <a:pt x="5880" y="470"/>
                  </a:lnTo>
                  <a:lnTo>
                    <a:pt x="5789" y="431"/>
                  </a:lnTo>
                  <a:lnTo>
                    <a:pt x="5684" y="392"/>
                  </a:lnTo>
                  <a:lnTo>
                    <a:pt x="5437" y="288"/>
                  </a:lnTo>
                  <a:lnTo>
                    <a:pt x="5202" y="196"/>
                  </a:lnTo>
                  <a:lnTo>
                    <a:pt x="4967" y="105"/>
                  </a:lnTo>
                  <a:lnTo>
                    <a:pt x="4746" y="40"/>
                  </a:lnTo>
                  <a:lnTo>
                    <a:pt x="4628" y="14"/>
                  </a:lnTo>
                  <a:lnTo>
                    <a:pt x="452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5"/>
            <p:cNvSpPr/>
            <p:nvPr/>
          </p:nvSpPr>
          <p:spPr>
            <a:xfrm>
              <a:off x="6529530" y="2039055"/>
              <a:ext cx="128060" cy="694817"/>
            </a:xfrm>
            <a:custGeom>
              <a:avLst/>
              <a:gdLst/>
              <a:ahLst/>
              <a:cxnLst/>
              <a:rect l="l" t="t" r="r" b="b"/>
              <a:pathLst>
                <a:path w="4186" h="22712" extrusionOk="0">
                  <a:moveTo>
                    <a:pt x="1" y="1"/>
                  </a:moveTo>
                  <a:lnTo>
                    <a:pt x="1" y="22712"/>
                  </a:lnTo>
                  <a:lnTo>
                    <a:pt x="4186" y="22712"/>
                  </a:lnTo>
                  <a:lnTo>
                    <a:pt x="418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5"/>
            <p:cNvSpPr/>
            <p:nvPr/>
          </p:nvSpPr>
          <p:spPr>
            <a:xfrm>
              <a:off x="6611303" y="1784189"/>
              <a:ext cx="92573" cy="228189"/>
            </a:xfrm>
            <a:custGeom>
              <a:avLst/>
              <a:gdLst/>
              <a:ahLst/>
              <a:cxnLst/>
              <a:rect l="l" t="t" r="r" b="b"/>
              <a:pathLst>
                <a:path w="3026" h="7459" extrusionOk="0">
                  <a:moveTo>
                    <a:pt x="2908" y="1"/>
                  </a:moveTo>
                  <a:lnTo>
                    <a:pt x="2660" y="444"/>
                  </a:lnTo>
                  <a:lnTo>
                    <a:pt x="2439" y="900"/>
                  </a:lnTo>
                  <a:lnTo>
                    <a:pt x="2008" y="1800"/>
                  </a:lnTo>
                  <a:lnTo>
                    <a:pt x="1578" y="2699"/>
                  </a:lnTo>
                  <a:lnTo>
                    <a:pt x="1161" y="3599"/>
                  </a:lnTo>
                  <a:lnTo>
                    <a:pt x="1057" y="3821"/>
                  </a:lnTo>
                  <a:lnTo>
                    <a:pt x="939" y="4042"/>
                  </a:lnTo>
                  <a:lnTo>
                    <a:pt x="705" y="4486"/>
                  </a:lnTo>
                  <a:lnTo>
                    <a:pt x="587" y="4694"/>
                  </a:lnTo>
                  <a:lnTo>
                    <a:pt x="496" y="4916"/>
                  </a:lnTo>
                  <a:lnTo>
                    <a:pt x="405" y="5150"/>
                  </a:lnTo>
                  <a:lnTo>
                    <a:pt x="327" y="5385"/>
                  </a:lnTo>
                  <a:lnTo>
                    <a:pt x="209" y="5854"/>
                  </a:lnTo>
                  <a:lnTo>
                    <a:pt x="118" y="6337"/>
                  </a:lnTo>
                  <a:lnTo>
                    <a:pt x="79" y="6585"/>
                  </a:lnTo>
                  <a:lnTo>
                    <a:pt x="40" y="6845"/>
                  </a:lnTo>
                  <a:lnTo>
                    <a:pt x="14" y="7106"/>
                  </a:lnTo>
                  <a:lnTo>
                    <a:pt x="1" y="7380"/>
                  </a:lnTo>
                  <a:lnTo>
                    <a:pt x="105" y="7458"/>
                  </a:lnTo>
                  <a:lnTo>
                    <a:pt x="235" y="7380"/>
                  </a:lnTo>
                  <a:lnTo>
                    <a:pt x="353" y="7302"/>
                  </a:lnTo>
                  <a:lnTo>
                    <a:pt x="574" y="7132"/>
                  </a:lnTo>
                  <a:lnTo>
                    <a:pt x="770" y="6950"/>
                  </a:lnTo>
                  <a:lnTo>
                    <a:pt x="952" y="6754"/>
                  </a:lnTo>
                  <a:lnTo>
                    <a:pt x="1122" y="6545"/>
                  </a:lnTo>
                  <a:lnTo>
                    <a:pt x="1278" y="6337"/>
                  </a:lnTo>
                  <a:lnTo>
                    <a:pt x="1422" y="6115"/>
                  </a:lnTo>
                  <a:lnTo>
                    <a:pt x="1552" y="5894"/>
                  </a:lnTo>
                  <a:lnTo>
                    <a:pt x="1669" y="5672"/>
                  </a:lnTo>
                  <a:lnTo>
                    <a:pt x="1774" y="5437"/>
                  </a:lnTo>
                  <a:lnTo>
                    <a:pt x="1865" y="5203"/>
                  </a:lnTo>
                  <a:lnTo>
                    <a:pt x="1930" y="4955"/>
                  </a:lnTo>
                  <a:lnTo>
                    <a:pt x="2048" y="4459"/>
                  </a:lnTo>
                  <a:lnTo>
                    <a:pt x="2165" y="3964"/>
                  </a:lnTo>
                  <a:lnTo>
                    <a:pt x="2413" y="2999"/>
                  </a:lnTo>
                  <a:lnTo>
                    <a:pt x="2634" y="2008"/>
                  </a:lnTo>
                  <a:lnTo>
                    <a:pt x="2830" y="1031"/>
                  </a:lnTo>
                  <a:lnTo>
                    <a:pt x="3025" y="53"/>
                  </a:lnTo>
                  <a:lnTo>
                    <a:pt x="290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5"/>
            <p:cNvSpPr/>
            <p:nvPr/>
          </p:nvSpPr>
          <p:spPr>
            <a:xfrm>
              <a:off x="5933282" y="2696366"/>
              <a:ext cx="360563" cy="37506"/>
            </a:xfrm>
            <a:custGeom>
              <a:avLst/>
              <a:gdLst/>
              <a:ahLst/>
              <a:cxnLst/>
              <a:rect l="l" t="t" r="r" b="b"/>
              <a:pathLst>
                <a:path w="11786" h="1226" extrusionOk="0">
                  <a:moveTo>
                    <a:pt x="0" y="0"/>
                  </a:moveTo>
                  <a:lnTo>
                    <a:pt x="2855" y="913"/>
                  </a:lnTo>
                  <a:lnTo>
                    <a:pt x="2855" y="1226"/>
                  </a:lnTo>
                  <a:lnTo>
                    <a:pt x="8931" y="1226"/>
                  </a:lnTo>
                  <a:lnTo>
                    <a:pt x="8931" y="913"/>
                  </a:lnTo>
                  <a:lnTo>
                    <a:pt x="11786" y="0"/>
                  </a:lnTo>
                  <a:close/>
                </a:path>
              </a:pathLst>
            </a:custGeom>
            <a:solidFill>
              <a:srgbClr val="ED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5"/>
            <p:cNvSpPr/>
            <p:nvPr/>
          </p:nvSpPr>
          <p:spPr>
            <a:xfrm>
              <a:off x="5936463" y="2562738"/>
              <a:ext cx="298369" cy="133659"/>
            </a:xfrm>
            <a:custGeom>
              <a:avLst/>
              <a:gdLst/>
              <a:ahLst/>
              <a:cxnLst/>
              <a:rect l="l" t="t" r="r" b="b"/>
              <a:pathLst>
                <a:path w="9753" h="4369" extrusionOk="0">
                  <a:moveTo>
                    <a:pt x="1669" y="1187"/>
                  </a:moveTo>
                  <a:lnTo>
                    <a:pt x="1747" y="1200"/>
                  </a:lnTo>
                  <a:lnTo>
                    <a:pt x="1826" y="1213"/>
                  </a:lnTo>
                  <a:lnTo>
                    <a:pt x="1982" y="1252"/>
                  </a:lnTo>
                  <a:lnTo>
                    <a:pt x="2047" y="1487"/>
                  </a:lnTo>
                  <a:lnTo>
                    <a:pt x="2113" y="1709"/>
                  </a:lnTo>
                  <a:lnTo>
                    <a:pt x="2204" y="1930"/>
                  </a:lnTo>
                  <a:lnTo>
                    <a:pt x="2295" y="2139"/>
                  </a:lnTo>
                  <a:lnTo>
                    <a:pt x="2386" y="2334"/>
                  </a:lnTo>
                  <a:lnTo>
                    <a:pt x="2491" y="2530"/>
                  </a:lnTo>
                  <a:lnTo>
                    <a:pt x="2595" y="2699"/>
                  </a:lnTo>
                  <a:lnTo>
                    <a:pt x="2712" y="2869"/>
                  </a:lnTo>
                  <a:lnTo>
                    <a:pt x="2712" y="2869"/>
                  </a:lnTo>
                  <a:lnTo>
                    <a:pt x="2269" y="2856"/>
                  </a:lnTo>
                  <a:lnTo>
                    <a:pt x="1669" y="2856"/>
                  </a:lnTo>
                  <a:lnTo>
                    <a:pt x="1578" y="2843"/>
                  </a:lnTo>
                  <a:lnTo>
                    <a:pt x="1500" y="2830"/>
                  </a:lnTo>
                  <a:lnTo>
                    <a:pt x="1422" y="2817"/>
                  </a:lnTo>
                  <a:lnTo>
                    <a:pt x="1343" y="2791"/>
                  </a:lnTo>
                  <a:lnTo>
                    <a:pt x="1278" y="2752"/>
                  </a:lnTo>
                  <a:lnTo>
                    <a:pt x="1200" y="2712"/>
                  </a:lnTo>
                  <a:lnTo>
                    <a:pt x="1083" y="2608"/>
                  </a:lnTo>
                  <a:lnTo>
                    <a:pt x="978" y="2491"/>
                  </a:lnTo>
                  <a:lnTo>
                    <a:pt x="939" y="2413"/>
                  </a:lnTo>
                  <a:lnTo>
                    <a:pt x="900" y="2347"/>
                  </a:lnTo>
                  <a:lnTo>
                    <a:pt x="874" y="2269"/>
                  </a:lnTo>
                  <a:lnTo>
                    <a:pt x="861" y="2191"/>
                  </a:lnTo>
                  <a:lnTo>
                    <a:pt x="848" y="2113"/>
                  </a:lnTo>
                  <a:lnTo>
                    <a:pt x="835" y="2021"/>
                  </a:lnTo>
                  <a:lnTo>
                    <a:pt x="848" y="1943"/>
                  </a:lnTo>
                  <a:lnTo>
                    <a:pt x="861" y="1852"/>
                  </a:lnTo>
                  <a:lnTo>
                    <a:pt x="874" y="1774"/>
                  </a:lnTo>
                  <a:lnTo>
                    <a:pt x="900" y="1695"/>
                  </a:lnTo>
                  <a:lnTo>
                    <a:pt x="939" y="1630"/>
                  </a:lnTo>
                  <a:lnTo>
                    <a:pt x="978" y="1565"/>
                  </a:lnTo>
                  <a:lnTo>
                    <a:pt x="1083" y="1435"/>
                  </a:lnTo>
                  <a:lnTo>
                    <a:pt x="1200" y="1330"/>
                  </a:lnTo>
                  <a:lnTo>
                    <a:pt x="1278" y="1291"/>
                  </a:lnTo>
                  <a:lnTo>
                    <a:pt x="1343" y="1265"/>
                  </a:lnTo>
                  <a:lnTo>
                    <a:pt x="1422" y="1226"/>
                  </a:lnTo>
                  <a:lnTo>
                    <a:pt x="1500" y="1213"/>
                  </a:lnTo>
                  <a:lnTo>
                    <a:pt x="1578" y="1200"/>
                  </a:lnTo>
                  <a:lnTo>
                    <a:pt x="1669" y="1187"/>
                  </a:lnTo>
                  <a:close/>
                  <a:moveTo>
                    <a:pt x="1826" y="1"/>
                  </a:moveTo>
                  <a:lnTo>
                    <a:pt x="1839" y="366"/>
                  </a:lnTo>
                  <a:lnTo>
                    <a:pt x="1669" y="353"/>
                  </a:lnTo>
                  <a:lnTo>
                    <a:pt x="1500" y="366"/>
                  </a:lnTo>
                  <a:lnTo>
                    <a:pt x="1330" y="379"/>
                  </a:lnTo>
                  <a:lnTo>
                    <a:pt x="1174" y="431"/>
                  </a:lnTo>
                  <a:lnTo>
                    <a:pt x="1017" y="483"/>
                  </a:lnTo>
                  <a:lnTo>
                    <a:pt x="874" y="548"/>
                  </a:lnTo>
                  <a:lnTo>
                    <a:pt x="731" y="639"/>
                  </a:lnTo>
                  <a:lnTo>
                    <a:pt x="600" y="731"/>
                  </a:lnTo>
                  <a:lnTo>
                    <a:pt x="483" y="835"/>
                  </a:lnTo>
                  <a:lnTo>
                    <a:pt x="379" y="965"/>
                  </a:lnTo>
                  <a:lnTo>
                    <a:pt x="287" y="1083"/>
                  </a:lnTo>
                  <a:lnTo>
                    <a:pt x="196" y="1226"/>
                  </a:lnTo>
                  <a:lnTo>
                    <a:pt x="131" y="1370"/>
                  </a:lnTo>
                  <a:lnTo>
                    <a:pt x="66" y="1526"/>
                  </a:lnTo>
                  <a:lnTo>
                    <a:pt x="27" y="1682"/>
                  </a:lnTo>
                  <a:lnTo>
                    <a:pt x="0" y="1852"/>
                  </a:lnTo>
                  <a:lnTo>
                    <a:pt x="0" y="2021"/>
                  </a:lnTo>
                  <a:lnTo>
                    <a:pt x="0" y="2191"/>
                  </a:lnTo>
                  <a:lnTo>
                    <a:pt x="27" y="2360"/>
                  </a:lnTo>
                  <a:lnTo>
                    <a:pt x="66" y="2517"/>
                  </a:lnTo>
                  <a:lnTo>
                    <a:pt x="131" y="2673"/>
                  </a:lnTo>
                  <a:lnTo>
                    <a:pt x="196" y="2817"/>
                  </a:lnTo>
                  <a:lnTo>
                    <a:pt x="287" y="2960"/>
                  </a:lnTo>
                  <a:lnTo>
                    <a:pt x="379" y="3090"/>
                  </a:lnTo>
                  <a:lnTo>
                    <a:pt x="483" y="3208"/>
                  </a:lnTo>
                  <a:lnTo>
                    <a:pt x="600" y="3312"/>
                  </a:lnTo>
                  <a:lnTo>
                    <a:pt x="731" y="3403"/>
                  </a:lnTo>
                  <a:lnTo>
                    <a:pt x="874" y="3495"/>
                  </a:lnTo>
                  <a:lnTo>
                    <a:pt x="1017" y="3560"/>
                  </a:lnTo>
                  <a:lnTo>
                    <a:pt x="1174" y="3625"/>
                  </a:lnTo>
                  <a:lnTo>
                    <a:pt x="1330" y="3664"/>
                  </a:lnTo>
                  <a:lnTo>
                    <a:pt x="1500" y="3690"/>
                  </a:lnTo>
                  <a:lnTo>
                    <a:pt x="2256" y="3690"/>
                  </a:lnTo>
                  <a:lnTo>
                    <a:pt x="2673" y="3716"/>
                  </a:lnTo>
                  <a:lnTo>
                    <a:pt x="2869" y="3729"/>
                  </a:lnTo>
                  <a:lnTo>
                    <a:pt x="3064" y="3768"/>
                  </a:lnTo>
                  <a:lnTo>
                    <a:pt x="3260" y="3808"/>
                  </a:lnTo>
                  <a:lnTo>
                    <a:pt x="3468" y="3873"/>
                  </a:lnTo>
                  <a:lnTo>
                    <a:pt x="3494" y="3795"/>
                  </a:lnTo>
                  <a:lnTo>
                    <a:pt x="3768" y="4055"/>
                  </a:lnTo>
                  <a:lnTo>
                    <a:pt x="4003" y="4225"/>
                  </a:lnTo>
                  <a:lnTo>
                    <a:pt x="4159" y="4342"/>
                  </a:lnTo>
                  <a:lnTo>
                    <a:pt x="4212" y="4368"/>
                  </a:lnTo>
                  <a:lnTo>
                    <a:pt x="7380" y="4368"/>
                  </a:lnTo>
                  <a:lnTo>
                    <a:pt x="7471" y="4303"/>
                  </a:lnTo>
                  <a:lnTo>
                    <a:pt x="7745" y="4094"/>
                  </a:lnTo>
                  <a:lnTo>
                    <a:pt x="7927" y="3938"/>
                  </a:lnTo>
                  <a:lnTo>
                    <a:pt x="8123" y="3755"/>
                  </a:lnTo>
                  <a:lnTo>
                    <a:pt x="8344" y="3534"/>
                  </a:lnTo>
                  <a:lnTo>
                    <a:pt x="8566" y="3273"/>
                  </a:lnTo>
                  <a:lnTo>
                    <a:pt x="8788" y="2986"/>
                  </a:lnTo>
                  <a:lnTo>
                    <a:pt x="9009" y="2660"/>
                  </a:lnTo>
                  <a:lnTo>
                    <a:pt x="9114" y="2478"/>
                  </a:lnTo>
                  <a:lnTo>
                    <a:pt x="9205" y="2295"/>
                  </a:lnTo>
                  <a:lnTo>
                    <a:pt x="9296" y="2100"/>
                  </a:lnTo>
                  <a:lnTo>
                    <a:pt x="9387" y="1904"/>
                  </a:lnTo>
                  <a:lnTo>
                    <a:pt x="9466" y="1695"/>
                  </a:lnTo>
                  <a:lnTo>
                    <a:pt x="9544" y="1474"/>
                  </a:lnTo>
                  <a:lnTo>
                    <a:pt x="9596" y="1252"/>
                  </a:lnTo>
                  <a:lnTo>
                    <a:pt x="9661" y="1018"/>
                  </a:lnTo>
                  <a:lnTo>
                    <a:pt x="9700" y="783"/>
                  </a:lnTo>
                  <a:lnTo>
                    <a:pt x="9726" y="535"/>
                  </a:lnTo>
                  <a:lnTo>
                    <a:pt x="9752" y="274"/>
                  </a:lnTo>
                  <a:lnTo>
                    <a:pt x="9752" y="1"/>
                  </a:lnTo>
                  <a:close/>
                </a:path>
              </a:pathLst>
            </a:custGeom>
            <a:solidFill>
              <a:srgbClr val="C8D5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5"/>
            <p:cNvSpPr/>
            <p:nvPr/>
          </p:nvSpPr>
          <p:spPr>
            <a:xfrm>
              <a:off x="6039377" y="2266786"/>
              <a:ext cx="78194" cy="268480"/>
            </a:xfrm>
            <a:custGeom>
              <a:avLst/>
              <a:gdLst/>
              <a:ahLst/>
              <a:cxnLst/>
              <a:rect l="l" t="t" r="r" b="b"/>
              <a:pathLst>
                <a:path w="2556" h="8776" extrusionOk="0">
                  <a:moveTo>
                    <a:pt x="1512" y="1"/>
                  </a:moveTo>
                  <a:lnTo>
                    <a:pt x="1669" y="288"/>
                  </a:lnTo>
                  <a:lnTo>
                    <a:pt x="1799" y="575"/>
                  </a:lnTo>
                  <a:lnTo>
                    <a:pt x="1864" y="718"/>
                  </a:lnTo>
                  <a:lnTo>
                    <a:pt x="1917" y="861"/>
                  </a:lnTo>
                  <a:lnTo>
                    <a:pt x="1956" y="1018"/>
                  </a:lnTo>
                  <a:lnTo>
                    <a:pt x="1982" y="1161"/>
                  </a:lnTo>
                  <a:lnTo>
                    <a:pt x="2008" y="1305"/>
                  </a:lnTo>
                  <a:lnTo>
                    <a:pt x="2021" y="1448"/>
                  </a:lnTo>
                  <a:lnTo>
                    <a:pt x="2021" y="1578"/>
                  </a:lnTo>
                  <a:lnTo>
                    <a:pt x="2008" y="1722"/>
                  </a:lnTo>
                  <a:lnTo>
                    <a:pt x="1995" y="1787"/>
                  </a:lnTo>
                  <a:lnTo>
                    <a:pt x="1982" y="1852"/>
                  </a:lnTo>
                  <a:lnTo>
                    <a:pt x="1956" y="1917"/>
                  </a:lnTo>
                  <a:lnTo>
                    <a:pt x="1943" y="1983"/>
                  </a:lnTo>
                  <a:lnTo>
                    <a:pt x="1917" y="2048"/>
                  </a:lnTo>
                  <a:lnTo>
                    <a:pt x="1891" y="2100"/>
                  </a:lnTo>
                  <a:lnTo>
                    <a:pt x="1838" y="2217"/>
                  </a:lnTo>
                  <a:lnTo>
                    <a:pt x="1773" y="2335"/>
                  </a:lnTo>
                  <a:lnTo>
                    <a:pt x="1734" y="2400"/>
                  </a:lnTo>
                  <a:lnTo>
                    <a:pt x="1695" y="2452"/>
                  </a:lnTo>
                  <a:lnTo>
                    <a:pt x="1656" y="2504"/>
                  </a:lnTo>
                  <a:lnTo>
                    <a:pt x="1617" y="2556"/>
                  </a:lnTo>
                  <a:lnTo>
                    <a:pt x="1525" y="2647"/>
                  </a:lnTo>
                  <a:lnTo>
                    <a:pt x="1317" y="2830"/>
                  </a:lnTo>
                  <a:lnTo>
                    <a:pt x="1069" y="3013"/>
                  </a:lnTo>
                  <a:lnTo>
                    <a:pt x="808" y="3221"/>
                  </a:lnTo>
                  <a:lnTo>
                    <a:pt x="665" y="3338"/>
                  </a:lnTo>
                  <a:lnTo>
                    <a:pt x="535" y="3469"/>
                  </a:lnTo>
                  <a:lnTo>
                    <a:pt x="404" y="3625"/>
                  </a:lnTo>
                  <a:lnTo>
                    <a:pt x="287" y="3795"/>
                  </a:lnTo>
                  <a:lnTo>
                    <a:pt x="183" y="3964"/>
                  </a:lnTo>
                  <a:lnTo>
                    <a:pt x="104" y="4160"/>
                  </a:lnTo>
                  <a:lnTo>
                    <a:pt x="52" y="4355"/>
                  </a:lnTo>
                  <a:lnTo>
                    <a:pt x="13" y="4564"/>
                  </a:lnTo>
                  <a:lnTo>
                    <a:pt x="0" y="4773"/>
                  </a:lnTo>
                  <a:lnTo>
                    <a:pt x="26" y="4994"/>
                  </a:lnTo>
                  <a:lnTo>
                    <a:pt x="39" y="5099"/>
                  </a:lnTo>
                  <a:lnTo>
                    <a:pt x="78" y="5203"/>
                  </a:lnTo>
                  <a:lnTo>
                    <a:pt x="104" y="5307"/>
                  </a:lnTo>
                  <a:lnTo>
                    <a:pt x="157" y="5411"/>
                  </a:lnTo>
                  <a:lnTo>
                    <a:pt x="196" y="5503"/>
                  </a:lnTo>
                  <a:lnTo>
                    <a:pt x="248" y="5594"/>
                  </a:lnTo>
                  <a:lnTo>
                    <a:pt x="313" y="5672"/>
                  </a:lnTo>
                  <a:lnTo>
                    <a:pt x="365" y="5750"/>
                  </a:lnTo>
                  <a:lnTo>
                    <a:pt x="496" y="5894"/>
                  </a:lnTo>
                  <a:lnTo>
                    <a:pt x="626" y="6024"/>
                  </a:lnTo>
                  <a:lnTo>
                    <a:pt x="756" y="6155"/>
                  </a:lnTo>
                  <a:lnTo>
                    <a:pt x="887" y="6259"/>
                  </a:lnTo>
                  <a:lnTo>
                    <a:pt x="1147" y="6467"/>
                  </a:lnTo>
                  <a:lnTo>
                    <a:pt x="1382" y="6650"/>
                  </a:lnTo>
                  <a:lnTo>
                    <a:pt x="1499" y="6754"/>
                  </a:lnTo>
                  <a:lnTo>
                    <a:pt x="1604" y="6846"/>
                  </a:lnTo>
                  <a:lnTo>
                    <a:pt x="1708" y="6937"/>
                  </a:lnTo>
                  <a:lnTo>
                    <a:pt x="1799" y="7054"/>
                  </a:lnTo>
                  <a:lnTo>
                    <a:pt x="1877" y="7158"/>
                  </a:lnTo>
                  <a:lnTo>
                    <a:pt x="1956" y="7276"/>
                  </a:lnTo>
                  <a:lnTo>
                    <a:pt x="2021" y="7406"/>
                  </a:lnTo>
                  <a:lnTo>
                    <a:pt x="2086" y="7550"/>
                  </a:lnTo>
                  <a:lnTo>
                    <a:pt x="2138" y="7680"/>
                  </a:lnTo>
                  <a:lnTo>
                    <a:pt x="2177" y="7823"/>
                  </a:lnTo>
                  <a:lnTo>
                    <a:pt x="2256" y="8136"/>
                  </a:lnTo>
                  <a:lnTo>
                    <a:pt x="2295" y="8449"/>
                  </a:lnTo>
                  <a:lnTo>
                    <a:pt x="2347" y="8775"/>
                  </a:lnTo>
                  <a:lnTo>
                    <a:pt x="2425" y="8449"/>
                  </a:lnTo>
                  <a:lnTo>
                    <a:pt x="2464" y="8293"/>
                  </a:lnTo>
                  <a:lnTo>
                    <a:pt x="2477" y="8123"/>
                  </a:lnTo>
                  <a:lnTo>
                    <a:pt x="2503" y="7954"/>
                  </a:lnTo>
                  <a:lnTo>
                    <a:pt x="2503" y="7784"/>
                  </a:lnTo>
                  <a:lnTo>
                    <a:pt x="2503" y="7615"/>
                  </a:lnTo>
                  <a:lnTo>
                    <a:pt x="2477" y="7445"/>
                  </a:lnTo>
                  <a:lnTo>
                    <a:pt x="2451" y="7263"/>
                  </a:lnTo>
                  <a:lnTo>
                    <a:pt x="2399" y="7093"/>
                  </a:lnTo>
                  <a:lnTo>
                    <a:pt x="2347" y="6924"/>
                  </a:lnTo>
                  <a:lnTo>
                    <a:pt x="2269" y="6754"/>
                  </a:lnTo>
                  <a:lnTo>
                    <a:pt x="2177" y="6598"/>
                  </a:lnTo>
                  <a:lnTo>
                    <a:pt x="2073" y="6441"/>
                  </a:lnTo>
                  <a:lnTo>
                    <a:pt x="1956" y="6298"/>
                  </a:lnTo>
                  <a:lnTo>
                    <a:pt x="1838" y="6168"/>
                  </a:lnTo>
                  <a:lnTo>
                    <a:pt x="1604" y="5933"/>
                  </a:lnTo>
                  <a:lnTo>
                    <a:pt x="1382" y="5711"/>
                  </a:lnTo>
                  <a:lnTo>
                    <a:pt x="1173" y="5490"/>
                  </a:lnTo>
                  <a:lnTo>
                    <a:pt x="1082" y="5385"/>
                  </a:lnTo>
                  <a:lnTo>
                    <a:pt x="1004" y="5281"/>
                  </a:lnTo>
                  <a:lnTo>
                    <a:pt x="952" y="5177"/>
                  </a:lnTo>
                  <a:lnTo>
                    <a:pt x="900" y="5072"/>
                  </a:lnTo>
                  <a:lnTo>
                    <a:pt x="861" y="4981"/>
                  </a:lnTo>
                  <a:lnTo>
                    <a:pt x="848" y="4877"/>
                  </a:lnTo>
                  <a:lnTo>
                    <a:pt x="848" y="4773"/>
                  </a:lnTo>
                  <a:lnTo>
                    <a:pt x="848" y="4655"/>
                  </a:lnTo>
                  <a:lnTo>
                    <a:pt x="874" y="4551"/>
                  </a:lnTo>
                  <a:lnTo>
                    <a:pt x="900" y="4434"/>
                  </a:lnTo>
                  <a:lnTo>
                    <a:pt x="952" y="4329"/>
                  </a:lnTo>
                  <a:lnTo>
                    <a:pt x="1004" y="4225"/>
                  </a:lnTo>
                  <a:lnTo>
                    <a:pt x="1069" y="4134"/>
                  </a:lnTo>
                  <a:lnTo>
                    <a:pt x="1147" y="4029"/>
                  </a:lnTo>
                  <a:lnTo>
                    <a:pt x="1239" y="3938"/>
                  </a:lnTo>
                  <a:lnTo>
                    <a:pt x="1343" y="3834"/>
                  </a:lnTo>
                  <a:lnTo>
                    <a:pt x="1565" y="3638"/>
                  </a:lnTo>
                  <a:lnTo>
                    <a:pt x="1825" y="3417"/>
                  </a:lnTo>
                  <a:lnTo>
                    <a:pt x="1956" y="3286"/>
                  </a:lnTo>
                  <a:lnTo>
                    <a:pt x="2073" y="3143"/>
                  </a:lnTo>
                  <a:lnTo>
                    <a:pt x="2190" y="2986"/>
                  </a:lnTo>
                  <a:lnTo>
                    <a:pt x="2243" y="2908"/>
                  </a:lnTo>
                  <a:lnTo>
                    <a:pt x="2295" y="2830"/>
                  </a:lnTo>
                  <a:lnTo>
                    <a:pt x="2334" y="2739"/>
                  </a:lnTo>
                  <a:lnTo>
                    <a:pt x="2373" y="2661"/>
                  </a:lnTo>
                  <a:lnTo>
                    <a:pt x="2451" y="2478"/>
                  </a:lnTo>
                  <a:lnTo>
                    <a:pt x="2503" y="2295"/>
                  </a:lnTo>
                  <a:lnTo>
                    <a:pt x="2542" y="2113"/>
                  </a:lnTo>
                  <a:lnTo>
                    <a:pt x="2555" y="1917"/>
                  </a:lnTo>
                  <a:lnTo>
                    <a:pt x="2555" y="1735"/>
                  </a:lnTo>
                  <a:lnTo>
                    <a:pt x="2542" y="1552"/>
                  </a:lnTo>
                  <a:lnTo>
                    <a:pt x="2503" y="1370"/>
                  </a:lnTo>
                  <a:lnTo>
                    <a:pt x="2451" y="1200"/>
                  </a:lnTo>
                  <a:lnTo>
                    <a:pt x="2386" y="1031"/>
                  </a:lnTo>
                  <a:lnTo>
                    <a:pt x="2295" y="874"/>
                  </a:lnTo>
                  <a:lnTo>
                    <a:pt x="2216" y="718"/>
                  </a:lnTo>
                  <a:lnTo>
                    <a:pt x="2112" y="588"/>
                  </a:lnTo>
                  <a:lnTo>
                    <a:pt x="2008" y="457"/>
                  </a:lnTo>
                  <a:lnTo>
                    <a:pt x="1891" y="327"/>
                  </a:lnTo>
                  <a:lnTo>
                    <a:pt x="1773" y="209"/>
                  </a:lnTo>
                  <a:lnTo>
                    <a:pt x="1643" y="105"/>
                  </a:lnTo>
                  <a:lnTo>
                    <a:pt x="1512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5"/>
            <p:cNvSpPr/>
            <p:nvPr/>
          </p:nvSpPr>
          <p:spPr>
            <a:xfrm>
              <a:off x="6113166" y="2163505"/>
              <a:ext cx="59839" cy="237337"/>
            </a:xfrm>
            <a:custGeom>
              <a:avLst/>
              <a:gdLst/>
              <a:ahLst/>
              <a:cxnLst/>
              <a:rect l="l" t="t" r="r" b="b"/>
              <a:pathLst>
                <a:path w="1956" h="7758" extrusionOk="0">
                  <a:moveTo>
                    <a:pt x="508" y="0"/>
                  </a:moveTo>
                  <a:lnTo>
                    <a:pt x="430" y="118"/>
                  </a:lnTo>
                  <a:lnTo>
                    <a:pt x="365" y="235"/>
                  </a:lnTo>
                  <a:lnTo>
                    <a:pt x="300" y="352"/>
                  </a:lnTo>
                  <a:lnTo>
                    <a:pt x="235" y="470"/>
                  </a:lnTo>
                  <a:lnTo>
                    <a:pt x="183" y="600"/>
                  </a:lnTo>
                  <a:lnTo>
                    <a:pt x="143" y="730"/>
                  </a:lnTo>
                  <a:lnTo>
                    <a:pt x="104" y="874"/>
                  </a:lnTo>
                  <a:lnTo>
                    <a:pt x="65" y="1004"/>
                  </a:lnTo>
                  <a:lnTo>
                    <a:pt x="26" y="1278"/>
                  </a:lnTo>
                  <a:lnTo>
                    <a:pt x="0" y="1565"/>
                  </a:lnTo>
                  <a:lnTo>
                    <a:pt x="13" y="1852"/>
                  </a:lnTo>
                  <a:lnTo>
                    <a:pt x="39" y="2125"/>
                  </a:lnTo>
                  <a:lnTo>
                    <a:pt x="104" y="2412"/>
                  </a:lnTo>
                  <a:lnTo>
                    <a:pt x="130" y="2556"/>
                  </a:lnTo>
                  <a:lnTo>
                    <a:pt x="183" y="2686"/>
                  </a:lnTo>
                  <a:lnTo>
                    <a:pt x="235" y="2829"/>
                  </a:lnTo>
                  <a:lnTo>
                    <a:pt x="287" y="2960"/>
                  </a:lnTo>
                  <a:lnTo>
                    <a:pt x="417" y="3220"/>
                  </a:lnTo>
                  <a:lnTo>
                    <a:pt x="561" y="3468"/>
                  </a:lnTo>
                  <a:lnTo>
                    <a:pt x="704" y="3690"/>
                  </a:lnTo>
                  <a:lnTo>
                    <a:pt x="834" y="3885"/>
                  </a:lnTo>
                  <a:lnTo>
                    <a:pt x="939" y="4081"/>
                  </a:lnTo>
                  <a:lnTo>
                    <a:pt x="1030" y="4276"/>
                  </a:lnTo>
                  <a:lnTo>
                    <a:pt x="1095" y="4485"/>
                  </a:lnTo>
                  <a:lnTo>
                    <a:pt x="1134" y="4694"/>
                  </a:lnTo>
                  <a:lnTo>
                    <a:pt x="1160" y="4915"/>
                  </a:lnTo>
                  <a:lnTo>
                    <a:pt x="1160" y="5124"/>
                  </a:lnTo>
                  <a:lnTo>
                    <a:pt x="1147" y="5346"/>
                  </a:lnTo>
                  <a:lnTo>
                    <a:pt x="1108" y="5567"/>
                  </a:lnTo>
                  <a:lnTo>
                    <a:pt x="1043" y="5776"/>
                  </a:lnTo>
                  <a:lnTo>
                    <a:pt x="1004" y="5893"/>
                  </a:lnTo>
                  <a:lnTo>
                    <a:pt x="965" y="5997"/>
                  </a:lnTo>
                  <a:lnTo>
                    <a:pt x="913" y="6102"/>
                  </a:lnTo>
                  <a:lnTo>
                    <a:pt x="860" y="6206"/>
                  </a:lnTo>
                  <a:lnTo>
                    <a:pt x="730" y="6441"/>
                  </a:lnTo>
                  <a:lnTo>
                    <a:pt x="600" y="6675"/>
                  </a:lnTo>
                  <a:lnTo>
                    <a:pt x="495" y="6936"/>
                  </a:lnTo>
                  <a:lnTo>
                    <a:pt x="443" y="7066"/>
                  </a:lnTo>
                  <a:lnTo>
                    <a:pt x="417" y="7210"/>
                  </a:lnTo>
                  <a:lnTo>
                    <a:pt x="391" y="7353"/>
                  </a:lnTo>
                  <a:lnTo>
                    <a:pt x="404" y="7497"/>
                  </a:lnTo>
                  <a:lnTo>
                    <a:pt x="430" y="7627"/>
                  </a:lnTo>
                  <a:lnTo>
                    <a:pt x="469" y="7757"/>
                  </a:lnTo>
                  <a:lnTo>
                    <a:pt x="495" y="7627"/>
                  </a:lnTo>
                  <a:lnTo>
                    <a:pt x="522" y="7510"/>
                  </a:lnTo>
                  <a:lnTo>
                    <a:pt x="574" y="7392"/>
                  </a:lnTo>
                  <a:lnTo>
                    <a:pt x="626" y="7288"/>
                  </a:lnTo>
                  <a:lnTo>
                    <a:pt x="704" y="7184"/>
                  </a:lnTo>
                  <a:lnTo>
                    <a:pt x="782" y="7093"/>
                  </a:lnTo>
                  <a:lnTo>
                    <a:pt x="939" y="6910"/>
                  </a:lnTo>
                  <a:lnTo>
                    <a:pt x="1121" y="6727"/>
                  </a:lnTo>
                  <a:lnTo>
                    <a:pt x="1304" y="6532"/>
                  </a:lnTo>
                  <a:lnTo>
                    <a:pt x="1395" y="6428"/>
                  </a:lnTo>
                  <a:lnTo>
                    <a:pt x="1486" y="6310"/>
                  </a:lnTo>
                  <a:lnTo>
                    <a:pt x="1564" y="6193"/>
                  </a:lnTo>
                  <a:lnTo>
                    <a:pt x="1643" y="6063"/>
                  </a:lnTo>
                  <a:lnTo>
                    <a:pt x="1721" y="5919"/>
                  </a:lnTo>
                  <a:lnTo>
                    <a:pt x="1773" y="5789"/>
                  </a:lnTo>
                  <a:lnTo>
                    <a:pt x="1825" y="5645"/>
                  </a:lnTo>
                  <a:lnTo>
                    <a:pt x="1877" y="5502"/>
                  </a:lnTo>
                  <a:lnTo>
                    <a:pt x="1903" y="5359"/>
                  </a:lnTo>
                  <a:lnTo>
                    <a:pt x="1930" y="5202"/>
                  </a:lnTo>
                  <a:lnTo>
                    <a:pt x="1956" y="5059"/>
                  </a:lnTo>
                  <a:lnTo>
                    <a:pt x="1956" y="4902"/>
                  </a:lnTo>
                  <a:lnTo>
                    <a:pt x="1956" y="4746"/>
                  </a:lnTo>
                  <a:lnTo>
                    <a:pt x="1943" y="4602"/>
                  </a:lnTo>
                  <a:lnTo>
                    <a:pt x="1930" y="4446"/>
                  </a:lnTo>
                  <a:lnTo>
                    <a:pt x="1903" y="4290"/>
                  </a:lnTo>
                  <a:lnTo>
                    <a:pt x="1864" y="4146"/>
                  </a:lnTo>
                  <a:lnTo>
                    <a:pt x="1812" y="3990"/>
                  </a:lnTo>
                  <a:lnTo>
                    <a:pt x="1760" y="3846"/>
                  </a:lnTo>
                  <a:lnTo>
                    <a:pt x="1695" y="3703"/>
                  </a:lnTo>
                  <a:lnTo>
                    <a:pt x="1551" y="3455"/>
                  </a:lnTo>
                  <a:lnTo>
                    <a:pt x="1395" y="3220"/>
                  </a:lnTo>
                  <a:lnTo>
                    <a:pt x="1095" y="2803"/>
                  </a:lnTo>
                  <a:lnTo>
                    <a:pt x="978" y="2608"/>
                  </a:lnTo>
                  <a:lnTo>
                    <a:pt x="874" y="2412"/>
                  </a:lnTo>
                  <a:lnTo>
                    <a:pt x="769" y="2190"/>
                  </a:lnTo>
                  <a:lnTo>
                    <a:pt x="691" y="1982"/>
                  </a:lnTo>
                  <a:lnTo>
                    <a:pt x="613" y="1747"/>
                  </a:lnTo>
                  <a:lnTo>
                    <a:pt x="561" y="1513"/>
                  </a:lnTo>
                  <a:lnTo>
                    <a:pt x="508" y="1278"/>
                  </a:lnTo>
                  <a:lnTo>
                    <a:pt x="482" y="1030"/>
                  </a:lnTo>
                  <a:lnTo>
                    <a:pt x="469" y="782"/>
                  </a:lnTo>
                  <a:lnTo>
                    <a:pt x="469" y="522"/>
                  </a:lnTo>
                  <a:lnTo>
                    <a:pt x="482" y="261"/>
                  </a:lnTo>
                  <a:lnTo>
                    <a:pt x="508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5"/>
            <p:cNvSpPr/>
            <p:nvPr/>
          </p:nvSpPr>
          <p:spPr>
            <a:xfrm>
              <a:off x="7073954" y="2211750"/>
              <a:ext cx="222193" cy="522122"/>
            </a:xfrm>
            <a:custGeom>
              <a:avLst/>
              <a:gdLst/>
              <a:ahLst/>
              <a:cxnLst/>
              <a:rect l="l" t="t" r="r" b="b"/>
              <a:pathLst>
                <a:path w="7263" h="17067" extrusionOk="0">
                  <a:moveTo>
                    <a:pt x="3638" y="1"/>
                  </a:moveTo>
                  <a:lnTo>
                    <a:pt x="131" y="14"/>
                  </a:lnTo>
                  <a:lnTo>
                    <a:pt x="105" y="1370"/>
                  </a:lnTo>
                  <a:lnTo>
                    <a:pt x="66" y="3104"/>
                  </a:lnTo>
                  <a:lnTo>
                    <a:pt x="14" y="4851"/>
                  </a:lnTo>
                  <a:lnTo>
                    <a:pt x="1" y="5607"/>
                  </a:lnTo>
                  <a:lnTo>
                    <a:pt x="1" y="6207"/>
                  </a:lnTo>
                  <a:lnTo>
                    <a:pt x="14" y="6493"/>
                  </a:lnTo>
                  <a:lnTo>
                    <a:pt x="27" y="6780"/>
                  </a:lnTo>
                  <a:lnTo>
                    <a:pt x="53" y="7054"/>
                  </a:lnTo>
                  <a:lnTo>
                    <a:pt x="118" y="7328"/>
                  </a:lnTo>
                  <a:lnTo>
                    <a:pt x="144" y="7471"/>
                  </a:lnTo>
                  <a:lnTo>
                    <a:pt x="197" y="7602"/>
                  </a:lnTo>
                  <a:lnTo>
                    <a:pt x="249" y="7719"/>
                  </a:lnTo>
                  <a:lnTo>
                    <a:pt x="301" y="7849"/>
                  </a:lnTo>
                  <a:lnTo>
                    <a:pt x="366" y="7954"/>
                  </a:lnTo>
                  <a:lnTo>
                    <a:pt x="444" y="8071"/>
                  </a:lnTo>
                  <a:lnTo>
                    <a:pt x="535" y="8175"/>
                  </a:lnTo>
                  <a:lnTo>
                    <a:pt x="627" y="8266"/>
                  </a:lnTo>
                  <a:lnTo>
                    <a:pt x="718" y="8345"/>
                  </a:lnTo>
                  <a:lnTo>
                    <a:pt x="822" y="8410"/>
                  </a:lnTo>
                  <a:lnTo>
                    <a:pt x="1018" y="8527"/>
                  </a:lnTo>
                  <a:lnTo>
                    <a:pt x="1226" y="8618"/>
                  </a:lnTo>
                  <a:lnTo>
                    <a:pt x="1448" y="8710"/>
                  </a:lnTo>
                  <a:lnTo>
                    <a:pt x="1670" y="8801"/>
                  </a:lnTo>
                  <a:lnTo>
                    <a:pt x="1878" y="8905"/>
                  </a:lnTo>
                  <a:lnTo>
                    <a:pt x="2087" y="9010"/>
                  </a:lnTo>
                  <a:lnTo>
                    <a:pt x="2178" y="9075"/>
                  </a:lnTo>
                  <a:lnTo>
                    <a:pt x="2269" y="9153"/>
                  </a:lnTo>
                  <a:lnTo>
                    <a:pt x="2400" y="9270"/>
                  </a:lnTo>
                  <a:lnTo>
                    <a:pt x="2517" y="9414"/>
                  </a:lnTo>
                  <a:lnTo>
                    <a:pt x="2621" y="9570"/>
                  </a:lnTo>
                  <a:lnTo>
                    <a:pt x="2713" y="9727"/>
                  </a:lnTo>
                  <a:lnTo>
                    <a:pt x="2804" y="9909"/>
                  </a:lnTo>
                  <a:lnTo>
                    <a:pt x="2869" y="10092"/>
                  </a:lnTo>
                  <a:lnTo>
                    <a:pt x="2934" y="10287"/>
                  </a:lnTo>
                  <a:lnTo>
                    <a:pt x="3000" y="10483"/>
                  </a:lnTo>
                  <a:lnTo>
                    <a:pt x="3039" y="10691"/>
                  </a:lnTo>
                  <a:lnTo>
                    <a:pt x="3078" y="10887"/>
                  </a:lnTo>
                  <a:lnTo>
                    <a:pt x="3143" y="11291"/>
                  </a:lnTo>
                  <a:lnTo>
                    <a:pt x="3169" y="11682"/>
                  </a:lnTo>
                  <a:lnTo>
                    <a:pt x="3182" y="12034"/>
                  </a:lnTo>
                  <a:lnTo>
                    <a:pt x="3143" y="15176"/>
                  </a:lnTo>
                  <a:lnTo>
                    <a:pt x="3143" y="15333"/>
                  </a:lnTo>
                  <a:lnTo>
                    <a:pt x="3130" y="15502"/>
                  </a:lnTo>
                  <a:lnTo>
                    <a:pt x="3091" y="15646"/>
                  </a:lnTo>
                  <a:lnTo>
                    <a:pt x="3065" y="15711"/>
                  </a:lnTo>
                  <a:lnTo>
                    <a:pt x="3026" y="15789"/>
                  </a:lnTo>
                  <a:lnTo>
                    <a:pt x="2973" y="15841"/>
                  </a:lnTo>
                  <a:lnTo>
                    <a:pt x="2934" y="15880"/>
                  </a:lnTo>
                  <a:lnTo>
                    <a:pt x="2817" y="15972"/>
                  </a:lnTo>
                  <a:lnTo>
                    <a:pt x="2700" y="16037"/>
                  </a:lnTo>
                  <a:lnTo>
                    <a:pt x="2569" y="16089"/>
                  </a:lnTo>
                  <a:lnTo>
                    <a:pt x="2256" y="16232"/>
                  </a:lnTo>
                  <a:lnTo>
                    <a:pt x="1970" y="16376"/>
                  </a:lnTo>
                  <a:lnTo>
                    <a:pt x="1435" y="16636"/>
                  </a:lnTo>
                  <a:lnTo>
                    <a:pt x="1161" y="16754"/>
                  </a:lnTo>
                  <a:lnTo>
                    <a:pt x="888" y="16858"/>
                  </a:lnTo>
                  <a:lnTo>
                    <a:pt x="588" y="16962"/>
                  </a:lnTo>
                  <a:lnTo>
                    <a:pt x="249" y="17041"/>
                  </a:lnTo>
                  <a:lnTo>
                    <a:pt x="249" y="17041"/>
                  </a:lnTo>
                  <a:lnTo>
                    <a:pt x="1109" y="17028"/>
                  </a:lnTo>
                  <a:lnTo>
                    <a:pt x="1774" y="17041"/>
                  </a:lnTo>
                  <a:lnTo>
                    <a:pt x="2465" y="17041"/>
                  </a:lnTo>
                  <a:lnTo>
                    <a:pt x="3430" y="17028"/>
                  </a:lnTo>
                  <a:lnTo>
                    <a:pt x="4316" y="17041"/>
                  </a:lnTo>
                  <a:lnTo>
                    <a:pt x="5190" y="17054"/>
                  </a:lnTo>
                  <a:lnTo>
                    <a:pt x="7002" y="17067"/>
                  </a:lnTo>
                  <a:lnTo>
                    <a:pt x="6663" y="16988"/>
                  </a:lnTo>
                  <a:lnTo>
                    <a:pt x="6363" y="16884"/>
                  </a:lnTo>
                  <a:lnTo>
                    <a:pt x="6089" y="16780"/>
                  </a:lnTo>
                  <a:lnTo>
                    <a:pt x="5829" y="16649"/>
                  </a:lnTo>
                  <a:lnTo>
                    <a:pt x="5294" y="16376"/>
                  </a:lnTo>
                  <a:lnTo>
                    <a:pt x="5007" y="16232"/>
                  </a:lnTo>
                  <a:lnTo>
                    <a:pt x="4694" y="16089"/>
                  </a:lnTo>
                  <a:lnTo>
                    <a:pt x="4564" y="16037"/>
                  </a:lnTo>
                  <a:lnTo>
                    <a:pt x="4447" y="15972"/>
                  </a:lnTo>
                  <a:lnTo>
                    <a:pt x="4329" y="15880"/>
                  </a:lnTo>
                  <a:lnTo>
                    <a:pt x="4290" y="15841"/>
                  </a:lnTo>
                  <a:lnTo>
                    <a:pt x="4238" y="15789"/>
                  </a:lnTo>
                  <a:lnTo>
                    <a:pt x="4199" y="15711"/>
                  </a:lnTo>
                  <a:lnTo>
                    <a:pt x="4173" y="15646"/>
                  </a:lnTo>
                  <a:lnTo>
                    <a:pt x="4134" y="15502"/>
                  </a:lnTo>
                  <a:lnTo>
                    <a:pt x="4121" y="15333"/>
                  </a:lnTo>
                  <a:lnTo>
                    <a:pt x="4121" y="15176"/>
                  </a:lnTo>
                  <a:lnTo>
                    <a:pt x="4082" y="12034"/>
                  </a:lnTo>
                  <a:lnTo>
                    <a:pt x="4095" y="11682"/>
                  </a:lnTo>
                  <a:lnTo>
                    <a:pt x="4121" y="11291"/>
                  </a:lnTo>
                  <a:lnTo>
                    <a:pt x="4186" y="10887"/>
                  </a:lnTo>
                  <a:lnTo>
                    <a:pt x="4225" y="10691"/>
                  </a:lnTo>
                  <a:lnTo>
                    <a:pt x="4264" y="10483"/>
                  </a:lnTo>
                  <a:lnTo>
                    <a:pt x="4329" y="10287"/>
                  </a:lnTo>
                  <a:lnTo>
                    <a:pt x="4395" y="10092"/>
                  </a:lnTo>
                  <a:lnTo>
                    <a:pt x="4460" y="9909"/>
                  </a:lnTo>
                  <a:lnTo>
                    <a:pt x="4551" y="9727"/>
                  </a:lnTo>
                  <a:lnTo>
                    <a:pt x="4642" y="9570"/>
                  </a:lnTo>
                  <a:lnTo>
                    <a:pt x="4747" y="9414"/>
                  </a:lnTo>
                  <a:lnTo>
                    <a:pt x="4864" y="9270"/>
                  </a:lnTo>
                  <a:lnTo>
                    <a:pt x="4994" y="9153"/>
                  </a:lnTo>
                  <a:lnTo>
                    <a:pt x="5086" y="9075"/>
                  </a:lnTo>
                  <a:lnTo>
                    <a:pt x="5177" y="9010"/>
                  </a:lnTo>
                  <a:lnTo>
                    <a:pt x="5385" y="8905"/>
                  </a:lnTo>
                  <a:lnTo>
                    <a:pt x="5594" y="8801"/>
                  </a:lnTo>
                  <a:lnTo>
                    <a:pt x="5816" y="8710"/>
                  </a:lnTo>
                  <a:lnTo>
                    <a:pt x="6037" y="8618"/>
                  </a:lnTo>
                  <a:lnTo>
                    <a:pt x="6246" y="8527"/>
                  </a:lnTo>
                  <a:lnTo>
                    <a:pt x="6454" y="8410"/>
                  </a:lnTo>
                  <a:lnTo>
                    <a:pt x="6546" y="8345"/>
                  </a:lnTo>
                  <a:lnTo>
                    <a:pt x="6637" y="8266"/>
                  </a:lnTo>
                  <a:lnTo>
                    <a:pt x="6728" y="8175"/>
                  </a:lnTo>
                  <a:lnTo>
                    <a:pt x="6819" y="8071"/>
                  </a:lnTo>
                  <a:lnTo>
                    <a:pt x="6898" y="7954"/>
                  </a:lnTo>
                  <a:lnTo>
                    <a:pt x="6963" y="7849"/>
                  </a:lnTo>
                  <a:lnTo>
                    <a:pt x="7028" y="7719"/>
                  </a:lnTo>
                  <a:lnTo>
                    <a:pt x="7067" y="7602"/>
                  </a:lnTo>
                  <a:lnTo>
                    <a:pt x="7119" y="7471"/>
                  </a:lnTo>
                  <a:lnTo>
                    <a:pt x="7158" y="7328"/>
                  </a:lnTo>
                  <a:lnTo>
                    <a:pt x="7211" y="7054"/>
                  </a:lnTo>
                  <a:lnTo>
                    <a:pt x="7237" y="6780"/>
                  </a:lnTo>
                  <a:lnTo>
                    <a:pt x="7250" y="6493"/>
                  </a:lnTo>
                  <a:lnTo>
                    <a:pt x="7263" y="6207"/>
                  </a:lnTo>
                  <a:lnTo>
                    <a:pt x="7263" y="5607"/>
                  </a:lnTo>
                  <a:lnTo>
                    <a:pt x="7250" y="4851"/>
                  </a:lnTo>
                  <a:lnTo>
                    <a:pt x="7198" y="3104"/>
                  </a:lnTo>
                  <a:lnTo>
                    <a:pt x="7158" y="1370"/>
                  </a:lnTo>
                  <a:lnTo>
                    <a:pt x="7132" y="14"/>
                  </a:lnTo>
                  <a:lnTo>
                    <a:pt x="3638" y="1"/>
                  </a:lnTo>
                  <a:close/>
                </a:path>
              </a:pathLst>
            </a:custGeom>
            <a:solidFill>
              <a:srgbClr val="F6F2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5"/>
            <p:cNvSpPr/>
            <p:nvPr/>
          </p:nvSpPr>
          <p:spPr>
            <a:xfrm>
              <a:off x="7073954" y="2211750"/>
              <a:ext cx="222193" cy="522122"/>
            </a:xfrm>
            <a:custGeom>
              <a:avLst/>
              <a:gdLst/>
              <a:ahLst/>
              <a:cxnLst/>
              <a:rect l="l" t="t" r="r" b="b"/>
              <a:pathLst>
                <a:path w="7263" h="17067" fill="none" extrusionOk="0">
                  <a:moveTo>
                    <a:pt x="3638" y="1"/>
                  </a:moveTo>
                  <a:lnTo>
                    <a:pt x="3638" y="1"/>
                  </a:lnTo>
                  <a:lnTo>
                    <a:pt x="131" y="14"/>
                  </a:lnTo>
                  <a:lnTo>
                    <a:pt x="131" y="14"/>
                  </a:lnTo>
                  <a:lnTo>
                    <a:pt x="105" y="1370"/>
                  </a:lnTo>
                  <a:lnTo>
                    <a:pt x="66" y="3104"/>
                  </a:lnTo>
                  <a:lnTo>
                    <a:pt x="14" y="4851"/>
                  </a:lnTo>
                  <a:lnTo>
                    <a:pt x="1" y="5607"/>
                  </a:lnTo>
                  <a:lnTo>
                    <a:pt x="1" y="6207"/>
                  </a:lnTo>
                  <a:lnTo>
                    <a:pt x="1" y="6207"/>
                  </a:lnTo>
                  <a:lnTo>
                    <a:pt x="14" y="6493"/>
                  </a:lnTo>
                  <a:lnTo>
                    <a:pt x="27" y="6780"/>
                  </a:lnTo>
                  <a:lnTo>
                    <a:pt x="53" y="7054"/>
                  </a:lnTo>
                  <a:lnTo>
                    <a:pt x="118" y="7328"/>
                  </a:lnTo>
                  <a:lnTo>
                    <a:pt x="144" y="7471"/>
                  </a:lnTo>
                  <a:lnTo>
                    <a:pt x="197" y="7602"/>
                  </a:lnTo>
                  <a:lnTo>
                    <a:pt x="249" y="7719"/>
                  </a:lnTo>
                  <a:lnTo>
                    <a:pt x="301" y="7849"/>
                  </a:lnTo>
                  <a:lnTo>
                    <a:pt x="366" y="7954"/>
                  </a:lnTo>
                  <a:lnTo>
                    <a:pt x="444" y="8071"/>
                  </a:lnTo>
                  <a:lnTo>
                    <a:pt x="535" y="8175"/>
                  </a:lnTo>
                  <a:lnTo>
                    <a:pt x="627" y="8266"/>
                  </a:lnTo>
                  <a:lnTo>
                    <a:pt x="627" y="8266"/>
                  </a:lnTo>
                  <a:lnTo>
                    <a:pt x="718" y="8345"/>
                  </a:lnTo>
                  <a:lnTo>
                    <a:pt x="822" y="8410"/>
                  </a:lnTo>
                  <a:lnTo>
                    <a:pt x="1018" y="8527"/>
                  </a:lnTo>
                  <a:lnTo>
                    <a:pt x="1226" y="8618"/>
                  </a:lnTo>
                  <a:lnTo>
                    <a:pt x="1448" y="8710"/>
                  </a:lnTo>
                  <a:lnTo>
                    <a:pt x="1670" y="8801"/>
                  </a:lnTo>
                  <a:lnTo>
                    <a:pt x="1878" y="8905"/>
                  </a:lnTo>
                  <a:lnTo>
                    <a:pt x="2087" y="9010"/>
                  </a:lnTo>
                  <a:lnTo>
                    <a:pt x="2178" y="9075"/>
                  </a:lnTo>
                  <a:lnTo>
                    <a:pt x="2269" y="9153"/>
                  </a:lnTo>
                  <a:lnTo>
                    <a:pt x="2269" y="9153"/>
                  </a:lnTo>
                  <a:lnTo>
                    <a:pt x="2400" y="9270"/>
                  </a:lnTo>
                  <a:lnTo>
                    <a:pt x="2517" y="9414"/>
                  </a:lnTo>
                  <a:lnTo>
                    <a:pt x="2621" y="9570"/>
                  </a:lnTo>
                  <a:lnTo>
                    <a:pt x="2713" y="9727"/>
                  </a:lnTo>
                  <a:lnTo>
                    <a:pt x="2804" y="9909"/>
                  </a:lnTo>
                  <a:lnTo>
                    <a:pt x="2869" y="10092"/>
                  </a:lnTo>
                  <a:lnTo>
                    <a:pt x="2934" y="10287"/>
                  </a:lnTo>
                  <a:lnTo>
                    <a:pt x="3000" y="10483"/>
                  </a:lnTo>
                  <a:lnTo>
                    <a:pt x="3039" y="10691"/>
                  </a:lnTo>
                  <a:lnTo>
                    <a:pt x="3078" y="10887"/>
                  </a:lnTo>
                  <a:lnTo>
                    <a:pt x="3143" y="11291"/>
                  </a:lnTo>
                  <a:lnTo>
                    <a:pt x="3169" y="11682"/>
                  </a:lnTo>
                  <a:lnTo>
                    <a:pt x="3182" y="12034"/>
                  </a:lnTo>
                  <a:lnTo>
                    <a:pt x="3182" y="12034"/>
                  </a:lnTo>
                  <a:lnTo>
                    <a:pt x="3143" y="15176"/>
                  </a:lnTo>
                  <a:lnTo>
                    <a:pt x="3143" y="15176"/>
                  </a:lnTo>
                  <a:lnTo>
                    <a:pt x="3143" y="15333"/>
                  </a:lnTo>
                  <a:lnTo>
                    <a:pt x="3130" y="15502"/>
                  </a:lnTo>
                  <a:lnTo>
                    <a:pt x="3091" y="15646"/>
                  </a:lnTo>
                  <a:lnTo>
                    <a:pt x="3065" y="15711"/>
                  </a:lnTo>
                  <a:lnTo>
                    <a:pt x="3026" y="15789"/>
                  </a:lnTo>
                  <a:lnTo>
                    <a:pt x="3026" y="15789"/>
                  </a:lnTo>
                  <a:lnTo>
                    <a:pt x="2973" y="15841"/>
                  </a:lnTo>
                  <a:lnTo>
                    <a:pt x="2934" y="15880"/>
                  </a:lnTo>
                  <a:lnTo>
                    <a:pt x="2817" y="15972"/>
                  </a:lnTo>
                  <a:lnTo>
                    <a:pt x="2700" y="16037"/>
                  </a:lnTo>
                  <a:lnTo>
                    <a:pt x="2569" y="16089"/>
                  </a:lnTo>
                  <a:lnTo>
                    <a:pt x="2569" y="16089"/>
                  </a:lnTo>
                  <a:lnTo>
                    <a:pt x="2256" y="16232"/>
                  </a:lnTo>
                  <a:lnTo>
                    <a:pt x="1970" y="16376"/>
                  </a:lnTo>
                  <a:lnTo>
                    <a:pt x="1435" y="16636"/>
                  </a:lnTo>
                  <a:lnTo>
                    <a:pt x="1161" y="16754"/>
                  </a:lnTo>
                  <a:lnTo>
                    <a:pt x="888" y="16858"/>
                  </a:lnTo>
                  <a:lnTo>
                    <a:pt x="588" y="16962"/>
                  </a:lnTo>
                  <a:lnTo>
                    <a:pt x="249" y="17041"/>
                  </a:lnTo>
                  <a:lnTo>
                    <a:pt x="249" y="17041"/>
                  </a:lnTo>
                  <a:lnTo>
                    <a:pt x="1109" y="17028"/>
                  </a:lnTo>
                  <a:lnTo>
                    <a:pt x="1109" y="17028"/>
                  </a:lnTo>
                  <a:lnTo>
                    <a:pt x="1774" y="17041"/>
                  </a:lnTo>
                  <a:lnTo>
                    <a:pt x="1774" y="17041"/>
                  </a:lnTo>
                  <a:lnTo>
                    <a:pt x="2465" y="17041"/>
                  </a:lnTo>
                  <a:lnTo>
                    <a:pt x="2465" y="17041"/>
                  </a:lnTo>
                  <a:lnTo>
                    <a:pt x="3430" y="17028"/>
                  </a:lnTo>
                  <a:lnTo>
                    <a:pt x="3430" y="17028"/>
                  </a:lnTo>
                  <a:lnTo>
                    <a:pt x="4316" y="17041"/>
                  </a:lnTo>
                  <a:lnTo>
                    <a:pt x="5190" y="17054"/>
                  </a:lnTo>
                  <a:lnTo>
                    <a:pt x="7002" y="17067"/>
                  </a:lnTo>
                  <a:lnTo>
                    <a:pt x="7002" y="17067"/>
                  </a:lnTo>
                  <a:lnTo>
                    <a:pt x="6663" y="16988"/>
                  </a:lnTo>
                  <a:lnTo>
                    <a:pt x="6363" y="16884"/>
                  </a:lnTo>
                  <a:lnTo>
                    <a:pt x="6089" y="16780"/>
                  </a:lnTo>
                  <a:lnTo>
                    <a:pt x="5829" y="16649"/>
                  </a:lnTo>
                  <a:lnTo>
                    <a:pt x="5294" y="16376"/>
                  </a:lnTo>
                  <a:lnTo>
                    <a:pt x="5007" y="16232"/>
                  </a:lnTo>
                  <a:lnTo>
                    <a:pt x="4694" y="16089"/>
                  </a:lnTo>
                  <a:lnTo>
                    <a:pt x="4694" y="16089"/>
                  </a:lnTo>
                  <a:lnTo>
                    <a:pt x="4564" y="16037"/>
                  </a:lnTo>
                  <a:lnTo>
                    <a:pt x="4447" y="15972"/>
                  </a:lnTo>
                  <a:lnTo>
                    <a:pt x="4329" y="15880"/>
                  </a:lnTo>
                  <a:lnTo>
                    <a:pt x="4290" y="15841"/>
                  </a:lnTo>
                  <a:lnTo>
                    <a:pt x="4238" y="15789"/>
                  </a:lnTo>
                  <a:lnTo>
                    <a:pt x="4238" y="15789"/>
                  </a:lnTo>
                  <a:lnTo>
                    <a:pt x="4199" y="15711"/>
                  </a:lnTo>
                  <a:lnTo>
                    <a:pt x="4173" y="15646"/>
                  </a:lnTo>
                  <a:lnTo>
                    <a:pt x="4134" y="15502"/>
                  </a:lnTo>
                  <a:lnTo>
                    <a:pt x="4121" y="15333"/>
                  </a:lnTo>
                  <a:lnTo>
                    <a:pt x="4121" y="15176"/>
                  </a:lnTo>
                  <a:lnTo>
                    <a:pt x="4121" y="15176"/>
                  </a:lnTo>
                  <a:lnTo>
                    <a:pt x="4082" y="12034"/>
                  </a:lnTo>
                  <a:lnTo>
                    <a:pt x="4082" y="12034"/>
                  </a:lnTo>
                  <a:lnTo>
                    <a:pt x="4095" y="11682"/>
                  </a:lnTo>
                  <a:lnTo>
                    <a:pt x="4121" y="11291"/>
                  </a:lnTo>
                  <a:lnTo>
                    <a:pt x="4186" y="10887"/>
                  </a:lnTo>
                  <a:lnTo>
                    <a:pt x="4225" y="10691"/>
                  </a:lnTo>
                  <a:lnTo>
                    <a:pt x="4264" y="10483"/>
                  </a:lnTo>
                  <a:lnTo>
                    <a:pt x="4329" y="10287"/>
                  </a:lnTo>
                  <a:lnTo>
                    <a:pt x="4395" y="10092"/>
                  </a:lnTo>
                  <a:lnTo>
                    <a:pt x="4460" y="9909"/>
                  </a:lnTo>
                  <a:lnTo>
                    <a:pt x="4551" y="9727"/>
                  </a:lnTo>
                  <a:lnTo>
                    <a:pt x="4642" y="9570"/>
                  </a:lnTo>
                  <a:lnTo>
                    <a:pt x="4747" y="9414"/>
                  </a:lnTo>
                  <a:lnTo>
                    <a:pt x="4864" y="9270"/>
                  </a:lnTo>
                  <a:lnTo>
                    <a:pt x="4994" y="9153"/>
                  </a:lnTo>
                  <a:lnTo>
                    <a:pt x="4994" y="9153"/>
                  </a:lnTo>
                  <a:lnTo>
                    <a:pt x="5086" y="9075"/>
                  </a:lnTo>
                  <a:lnTo>
                    <a:pt x="5177" y="9010"/>
                  </a:lnTo>
                  <a:lnTo>
                    <a:pt x="5385" y="8905"/>
                  </a:lnTo>
                  <a:lnTo>
                    <a:pt x="5594" y="8801"/>
                  </a:lnTo>
                  <a:lnTo>
                    <a:pt x="5816" y="8710"/>
                  </a:lnTo>
                  <a:lnTo>
                    <a:pt x="6037" y="8618"/>
                  </a:lnTo>
                  <a:lnTo>
                    <a:pt x="6246" y="8527"/>
                  </a:lnTo>
                  <a:lnTo>
                    <a:pt x="6454" y="8410"/>
                  </a:lnTo>
                  <a:lnTo>
                    <a:pt x="6546" y="8345"/>
                  </a:lnTo>
                  <a:lnTo>
                    <a:pt x="6637" y="8266"/>
                  </a:lnTo>
                  <a:lnTo>
                    <a:pt x="6637" y="8266"/>
                  </a:lnTo>
                  <a:lnTo>
                    <a:pt x="6728" y="8175"/>
                  </a:lnTo>
                  <a:lnTo>
                    <a:pt x="6819" y="8071"/>
                  </a:lnTo>
                  <a:lnTo>
                    <a:pt x="6898" y="7954"/>
                  </a:lnTo>
                  <a:lnTo>
                    <a:pt x="6963" y="7849"/>
                  </a:lnTo>
                  <a:lnTo>
                    <a:pt x="7028" y="7719"/>
                  </a:lnTo>
                  <a:lnTo>
                    <a:pt x="7067" y="7602"/>
                  </a:lnTo>
                  <a:lnTo>
                    <a:pt x="7119" y="7471"/>
                  </a:lnTo>
                  <a:lnTo>
                    <a:pt x="7158" y="7328"/>
                  </a:lnTo>
                  <a:lnTo>
                    <a:pt x="7211" y="7054"/>
                  </a:lnTo>
                  <a:lnTo>
                    <a:pt x="7237" y="6780"/>
                  </a:lnTo>
                  <a:lnTo>
                    <a:pt x="7250" y="6493"/>
                  </a:lnTo>
                  <a:lnTo>
                    <a:pt x="7263" y="6207"/>
                  </a:lnTo>
                  <a:lnTo>
                    <a:pt x="7263" y="6207"/>
                  </a:lnTo>
                  <a:lnTo>
                    <a:pt x="7263" y="5607"/>
                  </a:lnTo>
                  <a:lnTo>
                    <a:pt x="7250" y="4851"/>
                  </a:lnTo>
                  <a:lnTo>
                    <a:pt x="7198" y="3104"/>
                  </a:lnTo>
                  <a:lnTo>
                    <a:pt x="7158" y="1370"/>
                  </a:lnTo>
                  <a:lnTo>
                    <a:pt x="7132" y="14"/>
                  </a:lnTo>
                  <a:lnTo>
                    <a:pt x="7132" y="14"/>
                  </a:lnTo>
                  <a:lnTo>
                    <a:pt x="363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5"/>
            <p:cNvSpPr/>
            <p:nvPr/>
          </p:nvSpPr>
          <p:spPr>
            <a:xfrm>
              <a:off x="7089128" y="2333814"/>
              <a:ext cx="193865" cy="136014"/>
            </a:xfrm>
            <a:custGeom>
              <a:avLst/>
              <a:gdLst/>
              <a:ahLst/>
              <a:cxnLst/>
              <a:rect l="l" t="t" r="r" b="b"/>
              <a:pathLst>
                <a:path w="6337" h="4446" extrusionOk="0">
                  <a:moveTo>
                    <a:pt x="0" y="0"/>
                  </a:moveTo>
                  <a:lnTo>
                    <a:pt x="0" y="2060"/>
                  </a:lnTo>
                  <a:lnTo>
                    <a:pt x="13" y="2295"/>
                  </a:lnTo>
                  <a:lnTo>
                    <a:pt x="39" y="2542"/>
                  </a:lnTo>
                  <a:lnTo>
                    <a:pt x="105" y="2764"/>
                  </a:lnTo>
                  <a:lnTo>
                    <a:pt x="183" y="2986"/>
                  </a:lnTo>
                  <a:lnTo>
                    <a:pt x="287" y="3194"/>
                  </a:lnTo>
                  <a:lnTo>
                    <a:pt x="405" y="3390"/>
                  </a:lnTo>
                  <a:lnTo>
                    <a:pt x="548" y="3572"/>
                  </a:lnTo>
                  <a:lnTo>
                    <a:pt x="691" y="3742"/>
                  </a:lnTo>
                  <a:lnTo>
                    <a:pt x="861" y="3898"/>
                  </a:lnTo>
                  <a:lnTo>
                    <a:pt x="1056" y="4042"/>
                  </a:lnTo>
                  <a:lnTo>
                    <a:pt x="1252" y="4159"/>
                  </a:lnTo>
                  <a:lnTo>
                    <a:pt x="1461" y="4250"/>
                  </a:lnTo>
                  <a:lnTo>
                    <a:pt x="1669" y="4342"/>
                  </a:lnTo>
                  <a:lnTo>
                    <a:pt x="1904" y="4394"/>
                  </a:lnTo>
                  <a:lnTo>
                    <a:pt x="2139" y="4433"/>
                  </a:lnTo>
                  <a:lnTo>
                    <a:pt x="2386" y="4446"/>
                  </a:lnTo>
                  <a:lnTo>
                    <a:pt x="3938" y="4446"/>
                  </a:lnTo>
                  <a:lnTo>
                    <a:pt x="4185" y="4433"/>
                  </a:lnTo>
                  <a:lnTo>
                    <a:pt x="4420" y="4394"/>
                  </a:lnTo>
                  <a:lnTo>
                    <a:pt x="4655" y="4342"/>
                  </a:lnTo>
                  <a:lnTo>
                    <a:pt x="4876" y="4250"/>
                  </a:lnTo>
                  <a:lnTo>
                    <a:pt x="5085" y="4159"/>
                  </a:lnTo>
                  <a:lnTo>
                    <a:pt x="5281" y="4042"/>
                  </a:lnTo>
                  <a:lnTo>
                    <a:pt x="5463" y="3898"/>
                  </a:lnTo>
                  <a:lnTo>
                    <a:pt x="5633" y="3742"/>
                  </a:lnTo>
                  <a:lnTo>
                    <a:pt x="5789" y="3572"/>
                  </a:lnTo>
                  <a:lnTo>
                    <a:pt x="5919" y="3390"/>
                  </a:lnTo>
                  <a:lnTo>
                    <a:pt x="6050" y="3194"/>
                  </a:lnTo>
                  <a:lnTo>
                    <a:pt x="6141" y="2986"/>
                  </a:lnTo>
                  <a:lnTo>
                    <a:pt x="6219" y="2764"/>
                  </a:lnTo>
                  <a:lnTo>
                    <a:pt x="6284" y="2542"/>
                  </a:lnTo>
                  <a:lnTo>
                    <a:pt x="6323" y="2295"/>
                  </a:lnTo>
                  <a:lnTo>
                    <a:pt x="6337" y="2060"/>
                  </a:lnTo>
                  <a:lnTo>
                    <a:pt x="63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5"/>
            <p:cNvSpPr/>
            <p:nvPr/>
          </p:nvSpPr>
          <p:spPr>
            <a:xfrm>
              <a:off x="7106259" y="2367710"/>
              <a:ext cx="23189" cy="68221"/>
            </a:xfrm>
            <a:custGeom>
              <a:avLst/>
              <a:gdLst/>
              <a:ahLst/>
              <a:cxnLst/>
              <a:rect l="l" t="t" r="r" b="b"/>
              <a:pathLst>
                <a:path w="758" h="2230" extrusionOk="0">
                  <a:moveTo>
                    <a:pt x="379" y="0"/>
                  </a:moveTo>
                  <a:lnTo>
                    <a:pt x="301" y="13"/>
                  </a:lnTo>
                  <a:lnTo>
                    <a:pt x="236" y="26"/>
                  </a:lnTo>
                  <a:lnTo>
                    <a:pt x="170" y="66"/>
                  </a:lnTo>
                  <a:lnTo>
                    <a:pt x="105" y="105"/>
                  </a:lnTo>
                  <a:lnTo>
                    <a:pt x="66" y="170"/>
                  </a:lnTo>
                  <a:lnTo>
                    <a:pt x="27" y="235"/>
                  </a:lnTo>
                  <a:lnTo>
                    <a:pt x="14" y="300"/>
                  </a:lnTo>
                  <a:lnTo>
                    <a:pt x="1" y="378"/>
                  </a:lnTo>
                  <a:lnTo>
                    <a:pt x="1" y="1852"/>
                  </a:lnTo>
                  <a:lnTo>
                    <a:pt x="14" y="1930"/>
                  </a:lnTo>
                  <a:lnTo>
                    <a:pt x="27" y="1995"/>
                  </a:lnTo>
                  <a:lnTo>
                    <a:pt x="66" y="2060"/>
                  </a:lnTo>
                  <a:lnTo>
                    <a:pt x="105" y="2112"/>
                  </a:lnTo>
                  <a:lnTo>
                    <a:pt x="170" y="2165"/>
                  </a:lnTo>
                  <a:lnTo>
                    <a:pt x="236" y="2191"/>
                  </a:lnTo>
                  <a:lnTo>
                    <a:pt x="301" y="2217"/>
                  </a:lnTo>
                  <a:lnTo>
                    <a:pt x="379" y="2230"/>
                  </a:lnTo>
                  <a:lnTo>
                    <a:pt x="457" y="2217"/>
                  </a:lnTo>
                  <a:lnTo>
                    <a:pt x="522" y="2191"/>
                  </a:lnTo>
                  <a:lnTo>
                    <a:pt x="588" y="2165"/>
                  </a:lnTo>
                  <a:lnTo>
                    <a:pt x="640" y="2112"/>
                  </a:lnTo>
                  <a:lnTo>
                    <a:pt x="692" y="2060"/>
                  </a:lnTo>
                  <a:lnTo>
                    <a:pt x="718" y="1995"/>
                  </a:lnTo>
                  <a:lnTo>
                    <a:pt x="744" y="1930"/>
                  </a:lnTo>
                  <a:lnTo>
                    <a:pt x="757" y="1852"/>
                  </a:lnTo>
                  <a:lnTo>
                    <a:pt x="757" y="378"/>
                  </a:lnTo>
                  <a:lnTo>
                    <a:pt x="744" y="300"/>
                  </a:lnTo>
                  <a:lnTo>
                    <a:pt x="718" y="235"/>
                  </a:lnTo>
                  <a:lnTo>
                    <a:pt x="692" y="170"/>
                  </a:lnTo>
                  <a:lnTo>
                    <a:pt x="640" y="105"/>
                  </a:lnTo>
                  <a:lnTo>
                    <a:pt x="588" y="66"/>
                  </a:lnTo>
                  <a:lnTo>
                    <a:pt x="522" y="26"/>
                  </a:lnTo>
                  <a:lnTo>
                    <a:pt x="457" y="13"/>
                  </a:lnTo>
                  <a:lnTo>
                    <a:pt x="3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5"/>
            <p:cNvSpPr/>
            <p:nvPr/>
          </p:nvSpPr>
          <p:spPr>
            <a:xfrm>
              <a:off x="6099665" y="-908049"/>
              <a:ext cx="1052475" cy="1795275"/>
            </a:xfrm>
            <a:custGeom>
              <a:avLst/>
              <a:gdLst/>
              <a:ahLst/>
              <a:cxnLst/>
              <a:rect l="l" t="t" r="r" b="b"/>
              <a:pathLst>
                <a:path w="42099" h="71811" extrusionOk="0">
                  <a:moveTo>
                    <a:pt x="20039" y="0"/>
                  </a:moveTo>
                  <a:lnTo>
                    <a:pt x="20039" y="53036"/>
                  </a:lnTo>
                  <a:lnTo>
                    <a:pt x="18005" y="53036"/>
                  </a:lnTo>
                  <a:lnTo>
                    <a:pt x="17588" y="53049"/>
                  </a:lnTo>
                  <a:lnTo>
                    <a:pt x="17171" y="53062"/>
                  </a:lnTo>
                  <a:lnTo>
                    <a:pt x="16767" y="53088"/>
                  </a:lnTo>
                  <a:lnTo>
                    <a:pt x="16350" y="53128"/>
                  </a:lnTo>
                  <a:lnTo>
                    <a:pt x="15945" y="53167"/>
                  </a:lnTo>
                  <a:lnTo>
                    <a:pt x="15554" y="53232"/>
                  </a:lnTo>
                  <a:lnTo>
                    <a:pt x="15150" y="53297"/>
                  </a:lnTo>
                  <a:lnTo>
                    <a:pt x="14759" y="53362"/>
                  </a:lnTo>
                  <a:lnTo>
                    <a:pt x="14368" y="53454"/>
                  </a:lnTo>
                  <a:lnTo>
                    <a:pt x="13977" y="53545"/>
                  </a:lnTo>
                  <a:lnTo>
                    <a:pt x="13599" y="53649"/>
                  </a:lnTo>
                  <a:lnTo>
                    <a:pt x="13208" y="53753"/>
                  </a:lnTo>
                  <a:lnTo>
                    <a:pt x="12843" y="53884"/>
                  </a:lnTo>
                  <a:lnTo>
                    <a:pt x="12464" y="54014"/>
                  </a:lnTo>
                  <a:lnTo>
                    <a:pt x="12099" y="54145"/>
                  </a:lnTo>
                  <a:lnTo>
                    <a:pt x="11734" y="54301"/>
                  </a:lnTo>
                  <a:lnTo>
                    <a:pt x="11369" y="54457"/>
                  </a:lnTo>
                  <a:lnTo>
                    <a:pt x="11017" y="54614"/>
                  </a:lnTo>
                  <a:lnTo>
                    <a:pt x="10665" y="54783"/>
                  </a:lnTo>
                  <a:lnTo>
                    <a:pt x="10326" y="54966"/>
                  </a:lnTo>
                  <a:lnTo>
                    <a:pt x="9987" y="55161"/>
                  </a:lnTo>
                  <a:lnTo>
                    <a:pt x="9648" y="55357"/>
                  </a:lnTo>
                  <a:lnTo>
                    <a:pt x="9322" y="55553"/>
                  </a:lnTo>
                  <a:lnTo>
                    <a:pt x="8996" y="55774"/>
                  </a:lnTo>
                  <a:lnTo>
                    <a:pt x="8671" y="55983"/>
                  </a:lnTo>
                  <a:lnTo>
                    <a:pt x="8358" y="56217"/>
                  </a:lnTo>
                  <a:lnTo>
                    <a:pt x="8058" y="56452"/>
                  </a:lnTo>
                  <a:lnTo>
                    <a:pt x="7745" y="56687"/>
                  </a:lnTo>
                  <a:lnTo>
                    <a:pt x="7458" y="56935"/>
                  </a:lnTo>
                  <a:lnTo>
                    <a:pt x="7158" y="57195"/>
                  </a:lnTo>
                  <a:lnTo>
                    <a:pt x="6884" y="57456"/>
                  </a:lnTo>
                  <a:lnTo>
                    <a:pt x="6598" y="57717"/>
                  </a:lnTo>
                  <a:lnTo>
                    <a:pt x="6337" y="57991"/>
                  </a:lnTo>
                  <a:lnTo>
                    <a:pt x="6063" y="58277"/>
                  </a:lnTo>
                  <a:lnTo>
                    <a:pt x="5802" y="58564"/>
                  </a:lnTo>
                  <a:lnTo>
                    <a:pt x="5555" y="58851"/>
                  </a:lnTo>
                  <a:lnTo>
                    <a:pt x="5307" y="59151"/>
                  </a:lnTo>
                  <a:lnTo>
                    <a:pt x="5072" y="59464"/>
                  </a:lnTo>
                  <a:lnTo>
                    <a:pt x="4838" y="59777"/>
                  </a:lnTo>
                  <a:lnTo>
                    <a:pt x="4616" y="60090"/>
                  </a:lnTo>
                  <a:lnTo>
                    <a:pt x="4407" y="60402"/>
                  </a:lnTo>
                  <a:lnTo>
                    <a:pt x="4199" y="60741"/>
                  </a:lnTo>
                  <a:lnTo>
                    <a:pt x="4003" y="61067"/>
                  </a:lnTo>
                  <a:lnTo>
                    <a:pt x="3808" y="61406"/>
                  </a:lnTo>
                  <a:lnTo>
                    <a:pt x="3625" y="61745"/>
                  </a:lnTo>
                  <a:lnTo>
                    <a:pt x="3443" y="62097"/>
                  </a:lnTo>
                  <a:lnTo>
                    <a:pt x="3273" y="62449"/>
                  </a:lnTo>
                  <a:lnTo>
                    <a:pt x="3117" y="62801"/>
                  </a:lnTo>
                  <a:lnTo>
                    <a:pt x="2960" y="63166"/>
                  </a:lnTo>
                  <a:lnTo>
                    <a:pt x="2817" y="63531"/>
                  </a:lnTo>
                  <a:lnTo>
                    <a:pt x="2686" y="63896"/>
                  </a:lnTo>
                  <a:lnTo>
                    <a:pt x="2556" y="64275"/>
                  </a:lnTo>
                  <a:lnTo>
                    <a:pt x="2439" y="64653"/>
                  </a:lnTo>
                  <a:lnTo>
                    <a:pt x="2334" y="65031"/>
                  </a:lnTo>
                  <a:lnTo>
                    <a:pt x="2230" y="65422"/>
                  </a:lnTo>
                  <a:lnTo>
                    <a:pt x="2139" y="65813"/>
                  </a:lnTo>
                  <a:lnTo>
                    <a:pt x="2061" y="66204"/>
                  </a:lnTo>
                  <a:lnTo>
                    <a:pt x="1995" y="66595"/>
                  </a:lnTo>
                  <a:lnTo>
                    <a:pt x="1930" y="66999"/>
                  </a:lnTo>
                  <a:lnTo>
                    <a:pt x="1878" y="67404"/>
                  </a:lnTo>
                  <a:lnTo>
                    <a:pt x="1839" y="67808"/>
                  </a:lnTo>
                  <a:lnTo>
                    <a:pt x="1813" y="68212"/>
                  </a:lnTo>
                  <a:lnTo>
                    <a:pt x="1787" y="68629"/>
                  </a:lnTo>
                  <a:lnTo>
                    <a:pt x="1774" y="69046"/>
                  </a:lnTo>
                  <a:lnTo>
                    <a:pt x="1252" y="69046"/>
                  </a:lnTo>
                  <a:lnTo>
                    <a:pt x="1109" y="69072"/>
                  </a:lnTo>
                  <a:lnTo>
                    <a:pt x="979" y="69098"/>
                  </a:lnTo>
                  <a:lnTo>
                    <a:pt x="848" y="69151"/>
                  </a:lnTo>
                  <a:lnTo>
                    <a:pt x="731" y="69203"/>
                  </a:lnTo>
                  <a:lnTo>
                    <a:pt x="613" y="69281"/>
                  </a:lnTo>
                  <a:lnTo>
                    <a:pt x="509" y="69359"/>
                  </a:lnTo>
                  <a:lnTo>
                    <a:pt x="405" y="69450"/>
                  </a:lnTo>
                  <a:lnTo>
                    <a:pt x="327" y="69542"/>
                  </a:lnTo>
                  <a:lnTo>
                    <a:pt x="235" y="69646"/>
                  </a:lnTo>
                  <a:lnTo>
                    <a:pt x="170" y="69763"/>
                  </a:lnTo>
                  <a:lnTo>
                    <a:pt x="118" y="69881"/>
                  </a:lnTo>
                  <a:lnTo>
                    <a:pt x="66" y="70011"/>
                  </a:lnTo>
                  <a:lnTo>
                    <a:pt x="40" y="70141"/>
                  </a:lnTo>
                  <a:lnTo>
                    <a:pt x="14" y="70285"/>
                  </a:lnTo>
                  <a:lnTo>
                    <a:pt x="1" y="70428"/>
                  </a:lnTo>
                  <a:lnTo>
                    <a:pt x="14" y="70559"/>
                  </a:lnTo>
                  <a:lnTo>
                    <a:pt x="40" y="70702"/>
                  </a:lnTo>
                  <a:lnTo>
                    <a:pt x="66" y="70832"/>
                  </a:lnTo>
                  <a:lnTo>
                    <a:pt x="118" y="70963"/>
                  </a:lnTo>
                  <a:lnTo>
                    <a:pt x="170" y="71080"/>
                  </a:lnTo>
                  <a:lnTo>
                    <a:pt x="235" y="71197"/>
                  </a:lnTo>
                  <a:lnTo>
                    <a:pt x="327" y="71302"/>
                  </a:lnTo>
                  <a:lnTo>
                    <a:pt x="405" y="71406"/>
                  </a:lnTo>
                  <a:lnTo>
                    <a:pt x="509" y="71484"/>
                  </a:lnTo>
                  <a:lnTo>
                    <a:pt x="613" y="71576"/>
                  </a:lnTo>
                  <a:lnTo>
                    <a:pt x="731" y="71641"/>
                  </a:lnTo>
                  <a:lnTo>
                    <a:pt x="848" y="71693"/>
                  </a:lnTo>
                  <a:lnTo>
                    <a:pt x="979" y="71745"/>
                  </a:lnTo>
                  <a:lnTo>
                    <a:pt x="1109" y="71784"/>
                  </a:lnTo>
                  <a:lnTo>
                    <a:pt x="1252" y="71797"/>
                  </a:lnTo>
                  <a:lnTo>
                    <a:pt x="1383" y="71810"/>
                  </a:lnTo>
                  <a:lnTo>
                    <a:pt x="40716" y="71810"/>
                  </a:lnTo>
                  <a:lnTo>
                    <a:pt x="40860" y="71797"/>
                  </a:lnTo>
                  <a:lnTo>
                    <a:pt x="40990" y="71784"/>
                  </a:lnTo>
                  <a:lnTo>
                    <a:pt x="41120" y="71745"/>
                  </a:lnTo>
                  <a:lnTo>
                    <a:pt x="41251" y="71693"/>
                  </a:lnTo>
                  <a:lnTo>
                    <a:pt x="41368" y="71641"/>
                  </a:lnTo>
                  <a:lnTo>
                    <a:pt x="41486" y="71576"/>
                  </a:lnTo>
                  <a:lnTo>
                    <a:pt x="41590" y="71484"/>
                  </a:lnTo>
                  <a:lnTo>
                    <a:pt x="41694" y="71406"/>
                  </a:lnTo>
                  <a:lnTo>
                    <a:pt x="41785" y="71302"/>
                  </a:lnTo>
                  <a:lnTo>
                    <a:pt x="41864" y="71197"/>
                  </a:lnTo>
                  <a:lnTo>
                    <a:pt x="41929" y="71080"/>
                  </a:lnTo>
                  <a:lnTo>
                    <a:pt x="41994" y="70963"/>
                  </a:lnTo>
                  <a:lnTo>
                    <a:pt x="42033" y="70832"/>
                  </a:lnTo>
                  <a:lnTo>
                    <a:pt x="42072" y="70702"/>
                  </a:lnTo>
                  <a:lnTo>
                    <a:pt x="42085" y="70559"/>
                  </a:lnTo>
                  <a:lnTo>
                    <a:pt x="42098" y="70428"/>
                  </a:lnTo>
                  <a:lnTo>
                    <a:pt x="42085" y="70285"/>
                  </a:lnTo>
                  <a:lnTo>
                    <a:pt x="42072" y="70141"/>
                  </a:lnTo>
                  <a:lnTo>
                    <a:pt x="42033" y="70011"/>
                  </a:lnTo>
                  <a:lnTo>
                    <a:pt x="41994" y="69881"/>
                  </a:lnTo>
                  <a:lnTo>
                    <a:pt x="41929" y="69763"/>
                  </a:lnTo>
                  <a:lnTo>
                    <a:pt x="41864" y="69646"/>
                  </a:lnTo>
                  <a:lnTo>
                    <a:pt x="41785" y="69542"/>
                  </a:lnTo>
                  <a:lnTo>
                    <a:pt x="41694" y="69450"/>
                  </a:lnTo>
                  <a:lnTo>
                    <a:pt x="41590" y="69359"/>
                  </a:lnTo>
                  <a:lnTo>
                    <a:pt x="41486" y="69281"/>
                  </a:lnTo>
                  <a:lnTo>
                    <a:pt x="41368" y="69203"/>
                  </a:lnTo>
                  <a:lnTo>
                    <a:pt x="41251" y="69151"/>
                  </a:lnTo>
                  <a:lnTo>
                    <a:pt x="41120" y="69098"/>
                  </a:lnTo>
                  <a:lnTo>
                    <a:pt x="40990" y="69072"/>
                  </a:lnTo>
                  <a:lnTo>
                    <a:pt x="40860" y="69046"/>
                  </a:lnTo>
                  <a:lnTo>
                    <a:pt x="40416" y="69046"/>
                  </a:lnTo>
                  <a:lnTo>
                    <a:pt x="40403" y="68629"/>
                  </a:lnTo>
                  <a:lnTo>
                    <a:pt x="40377" y="68212"/>
                  </a:lnTo>
                  <a:lnTo>
                    <a:pt x="40351" y="67808"/>
                  </a:lnTo>
                  <a:lnTo>
                    <a:pt x="40312" y="67404"/>
                  </a:lnTo>
                  <a:lnTo>
                    <a:pt x="40260" y="66999"/>
                  </a:lnTo>
                  <a:lnTo>
                    <a:pt x="40195" y="66595"/>
                  </a:lnTo>
                  <a:lnTo>
                    <a:pt x="40130" y="66204"/>
                  </a:lnTo>
                  <a:lnTo>
                    <a:pt x="40051" y="65813"/>
                  </a:lnTo>
                  <a:lnTo>
                    <a:pt x="39960" y="65422"/>
                  </a:lnTo>
                  <a:lnTo>
                    <a:pt x="39856" y="65031"/>
                  </a:lnTo>
                  <a:lnTo>
                    <a:pt x="39752" y="64653"/>
                  </a:lnTo>
                  <a:lnTo>
                    <a:pt x="39634" y="64275"/>
                  </a:lnTo>
                  <a:lnTo>
                    <a:pt x="39504" y="63896"/>
                  </a:lnTo>
                  <a:lnTo>
                    <a:pt x="39373" y="63531"/>
                  </a:lnTo>
                  <a:lnTo>
                    <a:pt x="39230" y="63166"/>
                  </a:lnTo>
                  <a:lnTo>
                    <a:pt x="39074" y="62801"/>
                  </a:lnTo>
                  <a:lnTo>
                    <a:pt x="38917" y="62449"/>
                  </a:lnTo>
                  <a:lnTo>
                    <a:pt x="38748" y="62097"/>
                  </a:lnTo>
                  <a:lnTo>
                    <a:pt x="38578" y="61745"/>
                  </a:lnTo>
                  <a:lnTo>
                    <a:pt x="38383" y="61406"/>
                  </a:lnTo>
                  <a:lnTo>
                    <a:pt x="38200" y="61067"/>
                  </a:lnTo>
                  <a:lnTo>
                    <a:pt x="37992" y="60741"/>
                  </a:lnTo>
                  <a:lnTo>
                    <a:pt x="37783" y="60402"/>
                  </a:lnTo>
                  <a:lnTo>
                    <a:pt x="37574" y="60090"/>
                  </a:lnTo>
                  <a:lnTo>
                    <a:pt x="37353" y="59777"/>
                  </a:lnTo>
                  <a:lnTo>
                    <a:pt x="37118" y="59464"/>
                  </a:lnTo>
                  <a:lnTo>
                    <a:pt x="36883" y="59151"/>
                  </a:lnTo>
                  <a:lnTo>
                    <a:pt x="36636" y="58851"/>
                  </a:lnTo>
                  <a:lnTo>
                    <a:pt x="36388" y="58564"/>
                  </a:lnTo>
                  <a:lnTo>
                    <a:pt x="36127" y="58277"/>
                  </a:lnTo>
                  <a:lnTo>
                    <a:pt x="35866" y="57991"/>
                  </a:lnTo>
                  <a:lnTo>
                    <a:pt x="35593" y="57717"/>
                  </a:lnTo>
                  <a:lnTo>
                    <a:pt x="35306" y="57456"/>
                  </a:lnTo>
                  <a:lnTo>
                    <a:pt x="35032" y="57195"/>
                  </a:lnTo>
                  <a:lnTo>
                    <a:pt x="34732" y="56935"/>
                  </a:lnTo>
                  <a:lnTo>
                    <a:pt x="34445" y="56687"/>
                  </a:lnTo>
                  <a:lnTo>
                    <a:pt x="34146" y="56452"/>
                  </a:lnTo>
                  <a:lnTo>
                    <a:pt x="33833" y="56217"/>
                  </a:lnTo>
                  <a:lnTo>
                    <a:pt x="33520" y="55983"/>
                  </a:lnTo>
                  <a:lnTo>
                    <a:pt x="33194" y="55774"/>
                  </a:lnTo>
                  <a:lnTo>
                    <a:pt x="32868" y="55553"/>
                  </a:lnTo>
                  <a:lnTo>
                    <a:pt x="32542" y="55357"/>
                  </a:lnTo>
                  <a:lnTo>
                    <a:pt x="32203" y="55161"/>
                  </a:lnTo>
                  <a:lnTo>
                    <a:pt x="31864" y="54966"/>
                  </a:lnTo>
                  <a:lnTo>
                    <a:pt x="31525" y="54783"/>
                  </a:lnTo>
                  <a:lnTo>
                    <a:pt x="31173" y="54614"/>
                  </a:lnTo>
                  <a:lnTo>
                    <a:pt x="30821" y="54457"/>
                  </a:lnTo>
                  <a:lnTo>
                    <a:pt x="30456" y="54301"/>
                  </a:lnTo>
                  <a:lnTo>
                    <a:pt x="30091" y="54145"/>
                  </a:lnTo>
                  <a:lnTo>
                    <a:pt x="29726" y="54014"/>
                  </a:lnTo>
                  <a:lnTo>
                    <a:pt x="29361" y="53884"/>
                  </a:lnTo>
                  <a:lnTo>
                    <a:pt x="28983" y="53753"/>
                  </a:lnTo>
                  <a:lnTo>
                    <a:pt x="28605" y="53649"/>
                  </a:lnTo>
                  <a:lnTo>
                    <a:pt x="28214" y="53545"/>
                  </a:lnTo>
                  <a:lnTo>
                    <a:pt x="27822" y="53454"/>
                  </a:lnTo>
                  <a:lnTo>
                    <a:pt x="27431" y="53362"/>
                  </a:lnTo>
                  <a:lnTo>
                    <a:pt x="27040" y="53297"/>
                  </a:lnTo>
                  <a:lnTo>
                    <a:pt x="26649" y="53232"/>
                  </a:lnTo>
                  <a:lnTo>
                    <a:pt x="26245" y="53167"/>
                  </a:lnTo>
                  <a:lnTo>
                    <a:pt x="25841" y="53128"/>
                  </a:lnTo>
                  <a:lnTo>
                    <a:pt x="25437" y="53088"/>
                  </a:lnTo>
                  <a:lnTo>
                    <a:pt x="25019" y="53062"/>
                  </a:lnTo>
                  <a:lnTo>
                    <a:pt x="24602" y="53049"/>
                  </a:lnTo>
                  <a:lnTo>
                    <a:pt x="24198" y="53036"/>
                  </a:lnTo>
                  <a:lnTo>
                    <a:pt x="22151" y="53036"/>
                  </a:lnTo>
                  <a:lnTo>
                    <a:pt x="2215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26" name="Picture 2" descr="Home - Misk Foundation">
            <a:extLst>
              <a:ext uri="{FF2B5EF4-FFF2-40B4-BE49-F238E27FC236}">
                <a16:creationId xmlns:a16="http://schemas.microsoft.com/office/drawing/2014/main" id="{34D2743C-4B6C-8A29-F85C-F3CF670F38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7791" y="0"/>
            <a:ext cx="1742547" cy="1000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Google Shape;46;p15">
            <a:extLst>
              <a:ext uri="{FF2B5EF4-FFF2-40B4-BE49-F238E27FC236}">
                <a16:creationId xmlns:a16="http://schemas.microsoft.com/office/drawing/2014/main" id="{CBE58F26-D3C3-8E0B-7F0D-8D640CA4828D}"/>
              </a:ext>
            </a:extLst>
          </p:cNvPr>
          <p:cNvSpPr txBox="1">
            <a:spLocks/>
          </p:cNvSpPr>
          <p:nvPr/>
        </p:nvSpPr>
        <p:spPr>
          <a:xfrm>
            <a:off x="125401" y="3078864"/>
            <a:ext cx="5174126" cy="17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"/>
              <a:buNone/>
              <a:defRPr sz="56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"/>
              <a:buNone/>
              <a:defRPr sz="52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"/>
              <a:buNone/>
              <a:defRPr sz="52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"/>
              <a:buNone/>
              <a:defRPr sz="52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"/>
              <a:buNone/>
              <a:defRPr sz="52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"/>
              <a:buNone/>
              <a:defRPr sz="52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"/>
              <a:buNone/>
              <a:defRPr sz="52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"/>
              <a:buNone/>
              <a:defRPr sz="52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"/>
              <a:buNone/>
              <a:defRPr sz="52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rPr lang="en-US" sz="2000" b="0" dirty="0"/>
              <a:t>Abdulrahman Ali </a:t>
            </a:r>
            <a:r>
              <a:rPr lang="en-US" sz="2000" b="0" dirty="0" err="1"/>
              <a:t>Almegren</a:t>
            </a:r>
            <a:endParaRPr lang="en-US" sz="2000" b="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7" name="Google Shape;1907;p25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Conclusion &amp; Future work</a:t>
            </a:r>
          </a:p>
        </p:txBody>
      </p:sp>
      <p:sp>
        <p:nvSpPr>
          <p:cNvPr id="3" name="مربع نص 2">
            <a:extLst>
              <a:ext uri="{FF2B5EF4-FFF2-40B4-BE49-F238E27FC236}">
                <a16:creationId xmlns:a16="http://schemas.microsoft.com/office/drawing/2014/main" id="{20F1FECF-FAC7-8028-E655-E823E37C7E55}"/>
              </a:ext>
            </a:extLst>
          </p:cNvPr>
          <p:cNvSpPr txBox="1"/>
          <p:nvPr/>
        </p:nvSpPr>
        <p:spPr>
          <a:xfrm>
            <a:off x="857839" y="1125800"/>
            <a:ext cx="563251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TF-IDF are less in the score comparing to count vectorizer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7" name="Google Shape;1907;p25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References</a:t>
            </a:r>
          </a:p>
        </p:txBody>
      </p:sp>
      <p:sp>
        <p:nvSpPr>
          <p:cNvPr id="3" name="مربع نص 2">
            <a:extLst>
              <a:ext uri="{FF2B5EF4-FFF2-40B4-BE49-F238E27FC236}">
                <a16:creationId xmlns:a16="http://schemas.microsoft.com/office/drawing/2014/main" id="{20F1FECF-FAC7-8028-E655-E823E37C7E55}"/>
              </a:ext>
            </a:extLst>
          </p:cNvPr>
          <p:cNvSpPr txBox="1"/>
          <p:nvPr/>
        </p:nvSpPr>
        <p:spPr>
          <a:xfrm>
            <a:off x="857839" y="1125800"/>
            <a:ext cx="563251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8539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7" name="Google Shape;1907;p25"/>
          <p:cNvSpPr txBox="1">
            <a:spLocks noGrp="1"/>
          </p:cNvSpPr>
          <p:nvPr>
            <p:ph type="title"/>
          </p:nvPr>
        </p:nvSpPr>
        <p:spPr>
          <a:xfrm>
            <a:off x="457200" y="2065879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Thank you</a:t>
            </a:r>
          </a:p>
        </p:txBody>
      </p:sp>
      <p:sp>
        <p:nvSpPr>
          <p:cNvPr id="2" name="Google Shape;1907;p25">
            <a:extLst>
              <a:ext uri="{FF2B5EF4-FFF2-40B4-BE49-F238E27FC236}">
                <a16:creationId xmlns:a16="http://schemas.microsoft.com/office/drawing/2014/main" id="{DFC2C15E-6B7A-2043-91F5-17D3EF59E5D9}"/>
              </a:ext>
            </a:extLst>
          </p:cNvPr>
          <p:cNvSpPr txBox="1">
            <a:spLocks/>
          </p:cNvSpPr>
          <p:nvPr/>
        </p:nvSpPr>
        <p:spPr>
          <a:xfrm>
            <a:off x="457200" y="2437279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rPr lang="en-US" sz="2400" dirty="0"/>
              <a:t>Any questions?</a:t>
            </a:r>
          </a:p>
        </p:txBody>
      </p:sp>
      <p:pic>
        <p:nvPicPr>
          <p:cNvPr id="3" name="Picture 2" descr="Home - Misk Foundation">
            <a:extLst>
              <a:ext uri="{FF2B5EF4-FFF2-40B4-BE49-F238E27FC236}">
                <a16:creationId xmlns:a16="http://schemas.microsoft.com/office/drawing/2014/main" id="{FD993496-D658-9B3B-A6A9-59E7188AF8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7791" y="0"/>
            <a:ext cx="1742547" cy="1000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4003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oogle Shape;115;p16"/>
          <p:cNvGrpSpPr/>
          <p:nvPr/>
        </p:nvGrpSpPr>
        <p:grpSpPr>
          <a:xfrm>
            <a:off x="457200" y="1124900"/>
            <a:ext cx="3112700" cy="3612600"/>
            <a:chOff x="457200" y="1124900"/>
            <a:chExt cx="3112700" cy="3612600"/>
          </a:xfrm>
        </p:grpSpPr>
        <p:sp>
          <p:nvSpPr>
            <p:cNvPr id="116" name="Google Shape;116;p16"/>
            <p:cNvSpPr/>
            <p:nvPr/>
          </p:nvSpPr>
          <p:spPr>
            <a:xfrm>
              <a:off x="457200" y="1124900"/>
              <a:ext cx="2069400" cy="3612600"/>
            </a:xfrm>
            <a:prstGeom prst="roundRect">
              <a:avLst>
                <a:gd name="adj" fmla="val 10066"/>
              </a:avLst>
            </a:prstGeom>
            <a:solidFill>
              <a:srgbClr val="8A779A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285750" lvl="0" indent="-285750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dirty="0"/>
            </a:p>
            <a:p>
              <a:pPr marL="285750" lvl="0" indent="-285750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dirty="0"/>
            </a:p>
            <a:p>
              <a:pPr marL="285750" lvl="0" indent="-285750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dirty="0"/>
            </a:p>
            <a:p>
              <a:pPr marL="285750" lvl="0" indent="-285750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dirty="0"/>
            </a:p>
            <a:p>
              <a:pPr marL="285750" lvl="0" indent="-285750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dirty="0"/>
            </a:p>
            <a:p>
              <a:pPr marL="285750" lvl="0" indent="-285750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dirty="0"/>
            </a:p>
            <a:p>
              <a:pPr marL="285750" lvl="0" indent="-285750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dirty="0"/>
            </a:p>
            <a:p>
              <a:pPr marL="285750" lvl="0" indent="-285750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dirty="0"/>
            </a:p>
            <a:p>
              <a:pPr marL="285750" lvl="0" indent="-285750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dirty="0"/>
                <a:t>Introduction</a:t>
              </a:r>
            </a:p>
            <a:p>
              <a:pPr marL="285750" lvl="0" indent="-285750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dirty="0"/>
                <a:t>Dataset</a:t>
              </a:r>
            </a:p>
            <a:p>
              <a:pPr marL="285750" lvl="0" indent="-285750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dirty="0"/>
                <a:t>Data Cleaning</a:t>
              </a:r>
            </a:p>
            <a:p>
              <a:pPr marL="285750" lvl="0" indent="-285750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dirty="0"/>
                <a:t>EDA</a:t>
              </a:r>
            </a:p>
            <a:p>
              <a:pPr marL="285750" lvl="0" indent="-285750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dirty="0"/>
                <a:t>Recommender building</a:t>
              </a:r>
            </a:p>
            <a:p>
              <a:pPr marL="285750" lvl="0" indent="-285750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dirty="0"/>
                <a:t>Simple app</a:t>
              </a:r>
            </a:p>
            <a:p>
              <a:pPr marL="285750" lvl="0" indent="-285750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dirty="0"/>
                <a:t>Conclusion</a:t>
              </a:r>
            </a:p>
            <a:p>
              <a:pPr marL="285750" lvl="0" indent="-285750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dirty="0"/>
                <a:t>References </a:t>
              </a:r>
            </a:p>
            <a:p>
              <a:pPr marL="285750" lvl="0" indent="-285750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dirty="0"/>
            </a:p>
            <a:p>
              <a:pPr marL="285750" lvl="0" indent="-285750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dirty="0"/>
            </a:p>
            <a:p>
              <a:pPr marL="285750" lvl="0" indent="-285750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dirty="0"/>
            </a:p>
            <a:p>
              <a:pPr marL="285750" lvl="0" indent="-285750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dirty="0"/>
            </a:p>
            <a:p>
              <a:pPr marL="285750" lvl="0" indent="-285750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dirty="0"/>
            </a:p>
          </p:txBody>
        </p:sp>
        <p:grpSp>
          <p:nvGrpSpPr>
            <p:cNvPr id="117" name="Google Shape;117;p16"/>
            <p:cNvGrpSpPr/>
            <p:nvPr/>
          </p:nvGrpSpPr>
          <p:grpSpPr>
            <a:xfrm>
              <a:off x="2428541" y="1256610"/>
              <a:ext cx="1141359" cy="1141840"/>
              <a:chOff x="2428541" y="1256610"/>
              <a:chExt cx="1141359" cy="1141840"/>
            </a:xfrm>
          </p:grpSpPr>
          <p:sp>
            <p:nvSpPr>
              <p:cNvPr id="118" name="Google Shape;118;p16"/>
              <p:cNvSpPr/>
              <p:nvPr/>
            </p:nvSpPr>
            <p:spPr>
              <a:xfrm>
                <a:off x="3474200" y="2302750"/>
                <a:ext cx="95700" cy="95700"/>
              </a:xfrm>
              <a:prstGeom prst="ellipse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19;p16"/>
              <p:cNvSpPr/>
              <p:nvPr/>
            </p:nvSpPr>
            <p:spPr>
              <a:xfrm>
                <a:off x="2429550" y="1327075"/>
                <a:ext cx="95700" cy="95700"/>
              </a:xfrm>
              <a:prstGeom prst="ellipse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20" name="Google Shape;120;p16"/>
              <p:cNvCxnSpPr>
                <a:cxnSpLocks/>
              </p:cNvCxnSpPr>
              <p:nvPr/>
            </p:nvCxnSpPr>
            <p:spPr>
              <a:xfrm>
                <a:off x="2428541" y="1256610"/>
                <a:ext cx="996900" cy="927900"/>
              </a:xfrm>
              <a:prstGeom prst="bentConnector2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  <p:grpSp>
        <p:nvGrpSpPr>
          <p:cNvPr id="121" name="Google Shape;121;p16"/>
          <p:cNvGrpSpPr/>
          <p:nvPr/>
        </p:nvGrpSpPr>
        <p:grpSpPr>
          <a:xfrm>
            <a:off x="5696275" y="1124900"/>
            <a:ext cx="2991200" cy="3612600"/>
            <a:chOff x="5696275" y="1124900"/>
            <a:chExt cx="2991200" cy="3612600"/>
          </a:xfrm>
        </p:grpSpPr>
        <p:sp>
          <p:nvSpPr>
            <p:cNvPr id="122" name="Google Shape;122;p16"/>
            <p:cNvSpPr/>
            <p:nvPr/>
          </p:nvSpPr>
          <p:spPr>
            <a:xfrm>
              <a:off x="6618075" y="1124900"/>
              <a:ext cx="2069400" cy="3612600"/>
            </a:xfrm>
            <a:prstGeom prst="roundRect">
              <a:avLst>
                <a:gd name="adj" fmla="val 10066"/>
              </a:avLst>
            </a:prstGeom>
            <a:solidFill>
              <a:srgbClr val="917A5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3" name="Google Shape;123;p16"/>
            <p:cNvGrpSpPr/>
            <p:nvPr/>
          </p:nvGrpSpPr>
          <p:grpSpPr>
            <a:xfrm>
              <a:off x="5696275" y="1256610"/>
              <a:ext cx="1017500" cy="1141840"/>
              <a:chOff x="5696275" y="1256610"/>
              <a:chExt cx="1017500" cy="1141840"/>
            </a:xfrm>
          </p:grpSpPr>
          <p:sp>
            <p:nvSpPr>
              <p:cNvPr id="124" name="Google Shape;124;p16"/>
              <p:cNvSpPr/>
              <p:nvPr/>
            </p:nvSpPr>
            <p:spPr>
              <a:xfrm>
                <a:off x="6618075" y="1327075"/>
                <a:ext cx="95700" cy="95700"/>
              </a:xfrm>
              <a:prstGeom prst="ellipse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25;p16"/>
              <p:cNvSpPr/>
              <p:nvPr/>
            </p:nvSpPr>
            <p:spPr>
              <a:xfrm>
                <a:off x="5696275" y="2302750"/>
                <a:ext cx="95700" cy="95700"/>
              </a:xfrm>
              <a:prstGeom prst="ellipse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26" name="Google Shape;126;p16"/>
              <p:cNvCxnSpPr>
                <a:cxnSpLocks/>
              </p:cNvCxnSpPr>
              <p:nvPr/>
            </p:nvCxnSpPr>
            <p:spPr>
              <a:xfrm flipH="1">
                <a:off x="5839875" y="1256610"/>
                <a:ext cx="873900" cy="927900"/>
              </a:xfrm>
              <a:prstGeom prst="bentConnector2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  <p:sp>
        <p:nvSpPr>
          <p:cNvPr id="127" name="Google Shape;127;p16"/>
          <p:cNvSpPr txBox="1">
            <a:spLocks noGrp="1"/>
          </p:cNvSpPr>
          <p:nvPr>
            <p:ph type="title"/>
          </p:nvPr>
        </p:nvSpPr>
        <p:spPr>
          <a:xfrm>
            <a:off x="2485625" y="2164900"/>
            <a:ext cx="2140731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Table of contents</a:t>
            </a:r>
            <a:endParaRPr sz="2000" dirty="0"/>
          </a:p>
        </p:txBody>
      </p:sp>
      <p:sp>
        <p:nvSpPr>
          <p:cNvPr id="2" name="Google Shape;127;p16">
            <a:extLst>
              <a:ext uri="{FF2B5EF4-FFF2-40B4-BE49-F238E27FC236}">
                <a16:creationId xmlns:a16="http://schemas.microsoft.com/office/drawing/2014/main" id="{9C4ABA07-1DF9-74C9-E190-B183F9D7DC1E}"/>
              </a:ext>
            </a:extLst>
          </p:cNvPr>
          <p:cNvSpPr txBox="1">
            <a:spLocks/>
          </p:cNvSpPr>
          <p:nvPr/>
        </p:nvSpPr>
        <p:spPr>
          <a:xfrm>
            <a:off x="5512044" y="2164900"/>
            <a:ext cx="2140731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/>
            <a:r>
              <a:rPr lang="en-US" sz="2000" dirty="0"/>
              <a:t>Tools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3110037-8D20-ACA1-DCB5-890196FB02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9165" y="1259540"/>
            <a:ext cx="1321405" cy="534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9C6AFD2D-F7B0-1E99-4BFB-891C073383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9704" y="1793837"/>
            <a:ext cx="1216705" cy="482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Brand • Streamlit">
            <a:extLst>
              <a:ext uri="{FF2B5EF4-FFF2-40B4-BE49-F238E27FC236}">
                <a16:creationId xmlns:a16="http://schemas.microsoft.com/office/drawing/2014/main" id="{8A9A1FA2-1488-16E2-2192-A256D5DE73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8241" y="2882655"/>
            <a:ext cx="1260194" cy="737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GitHub - scikit-learn/scikit-learn: scikit-learn: machine learning in Python">
            <a:extLst>
              <a:ext uri="{FF2B5EF4-FFF2-40B4-BE49-F238E27FC236}">
                <a16:creationId xmlns:a16="http://schemas.microsoft.com/office/drawing/2014/main" id="{65C84E0E-7D38-2ED8-0903-1F9B58491C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5286" y="3712985"/>
            <a:ext cx="1454975" cy="901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Matplotlib logo — Matplotlib 3.1.0 documentation">
            <a:extLst>
              <a:ext uri="{FF2B5EF4-FFF2-40B4-BE49-F238E27FC236}">
                <a16:creationId xmlns:a16="http://schemas.microsoft.com/office/drawing/2014/main" id="{9935A2DB-D367-64DA-E915-17E67771B9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0118" y="2470159"/>
            <a:ext cx="1916439" cy="383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17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Introduction</a:t>
            </a:r>
            <a:endParaRPr dirty="0"/>
          </a:p>
        </p:txBody>
      </p:sp>
      <p:grpSp>
        <p:nvGrpSpPr>
          <p:cNvPr id="634" name="Google Shape;634;p17"/>
          <p:cNvGrpSpPr/>
          <p:nvPr/>
        </p:nvGrpSpPr>
        <p:grpSpPr>
          <a:xfrm>
            <a:off x="2996600" y="2571037"/>
            <a:ext cx="331388" cy="580375"/>
            <a:chOff x="3410650" y="1300050"/>
            <a:chExt cx="404675" cy="708725"/>
          </a:xfrm>
        </p:grpSpPr>
        <p:sp>
          <p:nvSpPr>
            <p:cNvPr id="635" name="Google Shape;635;p17"/>
            <p:cNvSpPr/>
            <p:nvPr/>
          </p:nvSpPr>
          <p:spPr>
            <a:xfrm>
              <a:off x="3410650" y="1300050"/>
              <a:ext cx="211350" cy="378375"/>
            </a:xfrm>
            <a:custGeom>
              <a:avLst/>
              <a:gdLst/>
              <a:ahLst/>
              <a:cxnLst/>
              <a:rect l="l" t="t" r="r" b="b"/>
              <a:pathLst>
                <a:path w="8454" h="15135" extrusionOk="0">
                  <a:moveTo>
                    <a:pt x="1" y="1"/>
                  </a:moveTo>
                  <a:lnTo>
                    <a:pt x="1" y="8583"/>
                  </a:lnTo>
                  <a:lnTo>
                    <a:pt x="19" y="8952"/>
                  </a:lnTo>
                  <a:lnTo>
                    <a:pt x="74" y="9302"/>
                  </a:lnTo>
                  <a:lnTo>
                    <a:pt x="148" y="9634"/>
                  </a:lnTo>
                  <a:lnTo>
                    <a:pt x="259" y="9967"/>
                  </a:lnTo>
                  <a:lnTo>
                    <a:pt x="388" y="10280"/>
                  </a:lnTo>
                  <a:lnTo>
                    <a:pt x="554" y="10576"/>
                  </a:lnTo>
                  <a:lnTo>
                    <a:pt x="739" y="10853"/>
                  </a:lnTo>
                  <a:lnTo>
                    <a:pt x="960" y="11129"/>
                  </a:lnTo>
                  <a:lnTo>
                    <a:pt x="1182" y="11369"/>
                  </a:lnTo>
                  <a:lnTo>
                    <a:pt x="1440" y="11591"/>
                  </a:lnTo>
                  <a:lnTo>
                    <a:pt x="1717" y="11794"/>
                  </a:lnTo>
                  <a:lnTo>
                    <a:pt x="1994" y="11978"/>
                  </a:lnTo>
                  <a:lnTo>
                    <a:pt x="2308" y="12126"/>
                  </a:lnTo>
                  <a:lnTo>
                    <a:pt x="2621" y="12255"/>
                  </a:lnTo>
                  <a:lnTo>
                    <a:pt x="2953" y="12347"/>
                  </a:lnTo>
                  <a:lnTo>
                    <a:pt x="3304" y="12421"/>
                  </a:lnTo>
                  <a:lnTo>
                    <a:pt x="3304" y="15134"/>
                  </a:lnTo>
                  <a:lnTo>
                    <a:pt x="5150" y="15134"/>
                  </a:lnTo>
                  <a:lnTo>
                    <a:pt x="5150" y="12421"/>
                  </a:lnTo>
                  <a:lnTo>
                    <a:pt x="5500" y="12347"/>
                  </a:lnTo>
                  <a:lnTo>
                    <a:pt x="5833" y="12255"/>
                  </a:lnTo>
                  <a:lnTo>
                    <a:pt x="6146" y="12126"/>
                  </a:lnTo>
                  <a:lnTo>
                    <a:pt x="6460" y="11978"/>
                  </a:lnTo>
                  <a:lnTo>
                    <a:pt x="6755" y="11794"/>
                  </a:lnTo>
                  <a:lnTo>
                    <a:pt x="7014" y="11591"/>
                  </a:lnTo>
                  <a:lnTo>
                    <a:pt x="7272" y="11369"/>
                  </a:lnTo>
                  <a:lnTo>
                    <a:pt x="7512" y="11129"/>
                  </a:lnTo>
                  <a:lnTo>
                    <a:pt x="7715" y="10871"/>
                  </a:lnTo>
                  <a:lnTo>
                    <a:pt x="7900" y="10576"/>
                  </a:lnTo>
                  <a:lnTo>
                    <a:pt x="8066" y="10280"/>
                  </a:lnTo>
                  <a:lnTo>
                    <a:pt x="8195" y="9967"/>
                  </a:lnTo>
                  <a:lnTo>
                    <a:pt x="8306" y="9634"/>
                  </a:lnTo>
                  <a:lnTo>
                    <a:pt x="8379" y="9302"/>
                  </a:lnTo>
                  <a:lnTo>
                    <a:pt x="8435" y="8952"/>
                  </a:lnTo>
                  <a:lnTo>
                    <a:pt x="8453" y="8583"/>
                  </a:lnTo>
                  <a:lnTo>
                    <a:pt x="8453" y="1"/>
                  </a:lnTo>
                  <a:lnTo>
                    <a:pt x="6792" y="1"/>
                  </a:lnTo>
                  <a:lnTo>
                    <a:pt x="6792" y="5261"/>
                  </a:lnTo>
                  <a:lnTo>
                    <a:pt x="5057" y="5261"/>
                  </a:lnTo>
                  <a:lnTo>
                    <a:pt x="5057" y="1"/>
                  </a:lnTo>
                  <a:lnTo>
                    <a:pt x="3396" y="1"/>
                  </a:lnTo>
                  <a:lnTo>
                    <a:pt x="3396" y="5261"/>
                  </a:lnTo>
                  <a:lnTo>
                    <a:pt x="1662" y="5261"/>
                  </a:lnTo>
                  <a:lnTo>
                    <a:pt x="16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17"/>
            <p:cNvSpPr/>
            <p:nvPr/>
          </p:nvSpPr>
          <p:spPr>
            <a:xfrm>
              <a:off x="3410650" y="1300050"/>
              <a:ext cx="211350" cy="378375"/>
            </a:xfrm>
            <a:custGeom>
              <a:avLst/>
              <a:gdLst/>
              <a:ahLst/>
              <a:cxnLst/>
              <a:rect l="l" t="t" r="r" b="b"/>
              <a:pathLst>
                <a:path w="8454" h="15135" fill="none" extrusionOk="0">
                  <a:moveTo>
                    <a:pt x="8453" y="1"/>
                  </a:moveTo>
                  <a:lnTo>
                    <a:pt x="8453" y="8583"/>
                  </a:lnTo>
                  <a:lnTo>
                    <a:pt x="8453" y="8583"/>
                  </a:lnTo>
                  <a:lnTo>
                    <a:pt x="8435" y="8952"/>
                  </a:lnTo>
                  <a:lnTo>
                    <a:pt x="8379" y="9302"/>
                  </a:lnTo>
                  <a:lnTo>
                    <a:pt x="8306" y="9634"/>
                  </a:lnTo>
                  <a:lnTo>
                    <a:pt x="8195" y="9967"/>
                  </a:lnTo>
                  <a:lnTo>
                    <a:pt x="8066" y="10280"/>
                  </a:lnTo>
                  <a:lnTo>
                    <a:pt x="7900" y="10576"/>
                  </a:lnTo>
                  <a:lnTo>
                    <a:pt x="7715" y="10871"/>
                  </a:lnTo>
                  <a:lnTo>
                    <a:pt x="7512" y="11129"/>
                  </a:lnTo>
                  <a:lnTo>
                    <a:pt x="7272" y="11369"/>
                  </a:lnTo>
                  <a:lnTo>
                    <a:pt x="7014" y="11591"/>
                  </a:lnTo>
                  <a:lnTo>
                    <a:pt x="6755" y="11794"/>
                  </a:lnTo>
                  <a:lnTo>
                    <a:pt x="6460" y="11978"/>
                  </a:lnTo>
                  <a:lnTo>
                    <a:pt x="6146" y="12126"/>
                  </a:lnTo>
                  <a:lnTo>
                    <a:pt x="5833" y="12255"/>
                  </a:lnTo>
                  <a:lnTo>
                    <a:pt x="5500" y="12347"/>
                  </a:lnTo>
                  <a:lnTo>
                    <a:pt x="5150" y="12421"/>
                  </a:lnTo>
                  <a:lnTo>
                    <a:pt x="5150" y="15134"/>
                  </a:lnTo>
                  <a:lnTo>
                    <a:pt x="3304" y="15134"/>
                  </a:lnTo>
                  <a:lnTo>
                    <a:pt x="3304" y="12421"/>
                  </a:lnTo>
                  <a:lnTo>
                    <a:pt x="3304" y="12421"/>
                  </a:lnTo>
                  <a:lnTo>
                    <a:pt x="2953" y="12347"/>
                  </a:lnTo>
                  <a:lnTo>
                    <a:pt x="2621" y="12255"/>
                  </a:lnTo>
                  <a:lnTo>
                    <a:pt x="2308" y="12126"/>
                  </a:lnTo>
                  <a:lnTo>
                    <a:pt x="1994" y="11978"/>
                  </a:lnTo>
                  <a:lnTo>
                    <a:pt x="1717" y="11794"/>
                  </a:lnTo>
                  <a:lnTo>
                    <a:pt x="1440" y="11591"/>
                  </a:lnTo>
                  <a:lnTo>
                    <a:pt x="1182" y="11369"/>
                  </a:lnTo>
                  <a:lnTo>
                    <a:pt x="960" y="11129"/>
                  </a:lnTo>
                  <a:lnTo>
                    <a:pt x="739" y="10853"/>
                  </a:lnTo>
                  <a:lnTo>
                    <a:pt x="554" y="10576"/>
                  </a:lnTo>
                  <a:lnTo>
                    <a:pt x="388" y="10280"/>
                  </a:lnTo>
                  <a:lnTo>
                    <a:pt x="259" y="9967"/>
                  </a:lnTo>
                  <a:lnTo>
                    <a:pt x="148" y="9634"/>
                  </a:lnTo>
                  <a:lnTo>
                    <a:pt x="74" y="9302"/>
                  </a:lnTo>
                  <a:lnTo>
                    <a:pt x="19" y="8952"/>
                  </a:lnTo>
                  <a:lnTo>
                    <a:pt x="1" y="8583"/>
                  </a:lnTo>
                  <a:lnTo>
                    <a:pt x="1" y="1"/>
                  </a:lnTo>
                  <a:lnTo>
                    <a:pt x="1662" y="1"/>
                  </a:lnTo>
                  <a:lnTo>
                    <a:pt x="1662" y="5261"/>
                  </a:lnTo>
                  <a:lnTo>
                    <a:pt x="3396" y="5261"/>
                  </a:lnTo>
                  <a:lnTo>
                    <a:pt x="3396" y="1"/>
                  </a:lnTo>
                  <a:lnTo>
                    <a:pt x="5057" y="1"/>
                  </a:lnTo>
                  <a:lnTo>
                    <a:pt x="5057" y="5261"/>
                  </a:lnTo>
                  <a:lnTo>
                    <a:pt x="6792" y="5261"/>
                  </a:lnTo>
                  <a:lnTo>
                    <a:pt x="6792" y="1"/>
                  </a:lnTo>
                  <a:lnTo>
                    <a:pt x="8453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17"/>
            <p:cNvSpPr/>
            <p:nvPr/>
          </p:nvSpPr>
          <p:spPr>
            <a:xfrm>
              <a:off x="3621975" y="13000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17"/>
            <p:cNvSpPr/>
            <p:nvPr/>
          </p:nvSpPr>
          <p:spPr>
            <a:xfrm>
              <a:off x="3681950" y="1300050"/>
              <a:ext cx="133375" cy="376525"/>
            </a:xfrm>
            <a:custGeom>
              <a:avLst/>
              <a:gdLst/>
              <a:ahLst/>
              <a:cxnLst/>
              <a:rect l="l" t="t" r="r" b="b"/>
              <a:pathLst>
                <a:path w="5335" h="15061" extrusionOk="0">
                  <a:moveTo>
                    <a:pt x="5334" y="1"/>
                  </a:moveTo>
                  <a:lnTo>
                    <a:pt x="4817" y="19"/>
                  </a:lnTo>
                  <a:lnTo>
                    <a:pt x="4319" y="74"/>
                  </a:lnTo>
                  <a:lnTo>
                    <a:pt x="3821" y="167"/>
                  </a:lnTo>
                  <a:lnTo>
                    <a:pt x="3581" y="222"/>
                  </a:lnTo>
                  <a:lnTo>
                    <a:pt x="3341" y="296"/>
                  </a:lnTo>
                  <a:lnTo>
                    <a:pt x="3101" y="388"/>
                  </a:lnTo>
                  <a:lnTo>
                    <a:pt x="2880" y="481"/>
                  </a:lnTo>
                  <a:lnTo>
                    <a:pt x="2658" y="591"/>
                  </a:lnTo>
                  <a:lnTo>
                    <a:pt x="2437" y="720"/>
                  </a:lnTo>
                  <a:lnTo>
                    <a:pt x="2215" y="850"/>
                  </a:lnTo>
                  <a:lnTo>
                    <a:pt x="2012" y="997"/>
                  </a:lnTo>
                  <a:lnTo>
                    <a:pt x="1809" y="1145"/>
                  </a:lnTo>
                  <a:lnTo>
                    <a:pt x="1606" y="1329"/>
                  </a:lnTo>
                  <a:lnTo>
                    <a:pt x="1422" y="1514"/>
                  </a:lnTo>
                  <a:lnTo>
                    <a:pt x="1237" y="1699"/>
                  </a:lnTo>
                  <a:lnTo>
                    <a:pt x="1089" y="1902"/>
                  </a:lnTo>
                  <a:lnTo>
                    <a:pt x="923" y="2105"/>
                  </a:lnTo>
                  <a:lnTo>
                    <a:pt x="776" y="2308"/>
                  </a:lnTo>
                  <a:lnTo>
                    <a:pt x="646" y="2529"/>
                  </a:lnTo>
                  <a:lnTo>
                    <a:pt x="536" y="2769"/>
                  </a:lnTo>
                  <a:lnTo>
                    <a:pt x="425" y="2990"/>
                  </a:lnTo>
                  <a:lnTo>
                    <a:pt x="333" y="3230"/>
                  </a:lnTo>
                  <a:lnTo>
                    <a:pt x="240" y="3470"/>
                  </a:lnTo>
                  <a:lnTo>
                    <a:pt x="167" y="3729"/>
                  </a:lnTo>
                  <a:lnTo>
                    <a:pt x="111" y="3969"/>
                  </a:lnTo>
                  <a:lnTo>
                    <a:pt x="56" y="4227"/>
                  </a:lnTo>
                  <a:lnTo>
                    <a:pt x="19" y="4485"/>
                  </a:lnTo>
                  <a:lnTo>
                    <a:pt x="1" y="4744"/>
                  </a:lnTo>
                  <a:lnTo>
                    <a:pt x="1" y="5002"/>
                  </a:lnTo>
                  <a:lnTo>
                    <a:pt x="1" y="12403"/>
                  </a:lnTo>
                  <a:lnTo>
                    <a:pt x="3323" y="12403"/>
                  </a:lnTo>
                  <a:lnTo>
                    <a:pt x="3323" y="15060"/>
                  </a:lnTo>
                  <a:lnTo>
                    <a:pt x="5334" y="15060"/>
                  </a:lnTo>
                  <a:lnTo>
                    <a:pt x="53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17"/>
            <p:cNvSpPr/>
            <p:nvPr/>
          </p:nvSpPr>
          <p:spPr>
            <a:xfrm>
              <a:off x="3681950" y="1300050"/>
              <a:ext cx="133375" cy="376525"/>
            </a:xfrm>
            <a:custGeom>
              <a:avLst/>
              <a:gdLst/>
              <a:ahLst/>
              <a:cxnLst/>
              <a:rect l="l" t="t" r="r" b="b"/>
              <a:pathLst>
                <a:path w="5335" h="15061" fill="none" extrusionOk="0">
                  <a:moveTo>
                    <a:pt x="5334" y="1"/>
                  </a:moveTo>
                  <a:lnTo>
                    <a:pt x="5334" y="15060"/>
                  </a:lnTo>
                  <a:lnTo>
                    <a:pt x="3323" y="15060"/>
                  </a:lnTo>
                  <a:lnTo>
                    <a:pt x="3323" y="12403"/>
                  </a:lnTo>
                  <a:lnTo>
                    <a:pt x="1" y="12403"/>
                  </a:lnTo>
                  <a:lnTo>
                    <a:pt x="1" y="5002"/>
                  </a:lnTo>
                  <a:lnTo>
                    <a:pt x="1" y="5002"/>
                  </a:lnTo>
                  <a:lnTo>
                    <a:pt x="1" y="4744"/>
                  </a:lnTo>
                  <a:lnTo>
                    <a:pt x="19" y="4485"/>
                  </a:lnTo>
                  <a:lnTo>
                    <a:pt x="56" y="4227"/>
                  </a:lnTo>
                  <a:lnTo>
                    <a:pt x="111" y="3969"/>
                  </a:lnTo>
                  <a:lnTo>
                    <a:pt x="167" y="3729"/>
                  </a:lnTo>
                  <a:lnTo>
                    <a:pt x="240" y="3470"/>
                  </a:lnTo>
                  <a:lnTo>
                    <a:pt x="333" y="3230"/>
                  </a:lnTo>
                  <a:lnTo>
                    <a:pt x="425" y="2990"/>
                  </a:lnTo>
                  <a:lnTo>
                    <a:pt x="536" y="2769"/>
                  </a:lnTo>
                  <a:lnTo>
                    <a:pt x="646" y="2529"/>
                  </a:lnTo>
                  <a:lnTo>
                    <a:pt x="776" y="2308"/>
                  </a:lnTo>
                  <a:lnTo>
                    <a:pt x="923" y="2105"/>
                  </a:lnTo>
                  <a:lnTo>
                    <a:pt x="1089" y="1902"/>
                  </a:lnTo>
                  <a:lnTo>
                    <a:pt x="1237" y="1699"/>
                  </a:lnTo>
                  <a:lnTo>
                    <a:pt x="1422" y="1514"/>
                  </a:lnTo>
                  <a:lnTo>
                    <a:pt x="1606" y="1329"/>
                  </a:lnTo>
                  <a:lnTo>
                    <a:pt x="1606" y="1329"/>
                  </a:lnTo>
                  <a:lnTo>
                    <a:pt x="1809" y="1145"/>
                  </a:lnTo>
                  <a:lnTo>
                    <a:pt x="2012" y="997"/>
                  </a:lnTo>
                  <a:lnTo>
                    <a:pt x="2215" y="850"/>
                  </a:lnTo>
                  <a:lnTo>
                    <a:pt x="2437" y="720"/>
                  </a:lnTo>
                  <a:lnTo>
                    <a:pt x="2658" y="591"/>
                  </a:lnTo>
                  <a:lnTo>
                    <a:pt x="2880" y="481"/>
                  </a:lnTo>
                  <a:lnTo>
                    <a:pt x="3101" y="388"/>
                  </a:lnTo>
                  <a:lnTo>
                    <a:pt x="3341" y="296"/>
                  </a:lnTo>
                  <a:lnTo>
                    <a:pt x="3581" y="222"/>
                  </a:lnTo>
                  <a:lnTo>
                    <a:pt x="3821" y="167"/>
                  </a:lnTo>
                  <a:lnTo>
                    <a:pt x="4319" y="74"/>
                  </a:lnTo>
                  <a:lnTo>
                    <a:pt x="4817" y="19"/>
                  </a:lnTo>
                  <a:lnTo>
                    <a:pt x="5334" y="1"/>
                  </a:lnTo>
                  <a:lnTo>
                    <a:pt x="5334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17"/>
            <p:cNvSpPr/>
            <p:nvPr/>
          </p:nvSpPr>
          <p:spPr>
            <a:xfrm>
              <a:off x="3815300" y="13000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17"/>
            <p:cNvSpPr/>
            <p:nvPr/>
          </p:nvSpPr>
          <p:spPr>
            <a:xfrm>
              <a:off x="3466025" y="1719925"/>
              <a:ext cx="100600" cy="288850"/>
            </a:xfrm>
            <a:custGeom>
              <a:avLst/>
              <a:gdLst/>
              <a:ahLst/>
              <a:cxnLst/>
              <a:rect l="l" t="t" r="r" b="b"/>
              <a:pathLst>
                <a:path w="4024" h="11554" extrusionOk="0">
                  <a:moveTo>
                    <a:pt x="0" y="0"/>
                  </a:moveTo>
                  <a:lnTo>
                    <a:pt x="0" y="11553"/>
                  </a:lnTo>
                  <a:lnTo>
                    <a:pt x="4024" y="11553"/>
                  </a:lnTo>
                  <a:lnTo>
                    <a:pt x="40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17"/>
            <p:cNvSpPr/>
            <p:nvPr/>
          </p:nvSpPr>
          <p:spPr>
            <a:xfrm>
              <a:off x="3714700" y="1719925"/>
              <a:ext cx="100625" cy="288850"/>
            </a:xfrm>
            <a:custGeom>
              <a:avLst/>
              <a:gdLst/>
              <a:ahLst/>
              <a:cxnLst/>
              <a:rect l="l" t="t" r="r" b="b"/>
              <a:pathLst>
                <a:path w="4025" h="11554" extrusionOk="0">
                  <a:moveTo>
                    <a:pt x="1" y="0"/>
                  </a:moveTo>
                  <a:lnTo>
                    <a:pt x="1" y="11553"/>
                  </a:lnTo>
                  <a:lnTo>
                    <a:pt x="4024" y="11553"/>
                  </a:lnTo>
                  <a:lnTo>
                    <a:pt x="40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5" name="Google Shape;645;p17"/>
          <p:cNvSpPr txBox="1"/>
          <p:nvPr/>
        </p:nvSpPr>
        <p:spPr>
          <a:xfrm>
            <a:off x="937683" y="1173184"/>
            <a:ext cx="6113566" cy="3229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A restaurant is a business formation which prepares and serves food and drink to customers in return for money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>
              <a:latin typeface="Roboto"/>
              <a:ea typeface="Roboto"/>
              <a:cs typeface="Roboto"/>
              <a:sym typeface="Roboto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Restaurants are essential sites where food, family, and friends interact, in favorite and good restaurants people can feel comfortable and rest and spend a lot of time enjoying a good restaurant.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Help users to make a choice.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>
              <a:latin typeface="Roboto"/>
              <a:ea typeface="Roboto"/>
              <a:cs typeface="Roboto"/>
              <a:sym typeface="Roboto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18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Dataset</a:t>
            </a:r>
            <a:endParaRPr dirty="0"/>
          </a:p>
        </p:txBody>
      </p:sp>
      <p:sp>
        <p:nvSpPr>
          <p:cNvPr id="963" name="Google Shape;963;p18"/>
          <p:cNvSpPr txBox="1"/>
          <p:nvPr/>
        </p:nvSpPr>
        <p:spPr>
          <a:xfrm>
            <a:off x="457200" y="1095751"/>
            <a:ext cx="7114807" cy="3353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202124"/>
                </a:solidFill>
                <a:effectLst/>
                <a:latin typeface="zeitung"/>
              </a:rPr>
              <a:t>Dataset about Restaurants in Riyadh , Jeddah And Eastern Province</a:t>
            </a: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02124"/>
                </a:solidFill>
                <a:latin typeface="zeitung"/>
              </a:rPr>
              <a:t>Kaggle</a:t>
            </a: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02124"/>
                </a:solidFill>
                <a:latin typeface="zeitung"/>
              </a:rPr>
              <a:t>1830 rows</a:t>
            </a: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202124"/>
                </a:solidFill>
                <a:effectLst/>
                <a:latin typeface="zeitung"/>
              </a:rPr>
              <a:t>13 columns</a:t>
            </a: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202124"/>
                </a:solidFill>
                <a:effectLst/>
                <a:latin typeface="zeitung"/>
              </a:rPr>
              <a:t>Name : the name of the restaurant</a:t>
            </a: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202124"/>
                </a:solidFill>
                <a:effectLst/>
                <a:latin typeface="zeitung"/>
              </a:rPr>
              <a:t>type : type of food that it represents</a:t>
            </a: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202124"/>
                </a:solidFill>
                <a:effectLst/>
                <a:latin typeface="zeitung"/>
              </a:rPr>
              <a:t>location : the full location of the restaurant</a:t>
            </a: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202124"/>
                </a:solidFill>
                <a:effectLst/>
                <a:latin typeface="zeitung"/>
              </a:rPr>
              <a:t>review score : how many points did he get</a:t>
            </a: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202124"/>
                </a:solidFill>
                <a:effectLst/>
                <a:latin typeface="zeitung"/>
              </a:rPr>
              <a:t>review number: how many people give their feedback</a:t>
            </a: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202124"/>
                </a:solidFill>
                <a:effectLst/>
                <a:latin typeface="zeitung"/>
              </a:rPr>
              <a:t>City: where is he</a:t>
            </a: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202124"/>
                </a:solidFill>
                <a:effectLst/>
                <a:latin typeface="zeitung"/>
              </a:rPr>
              <a:t>opening hours : when he opens and when he close</a:t>
            </a: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202124"/>
                </a:solidFill>
                <a:effectLst/>
                <a:latin typeface="zeitung"/>
              </a:rPr>
              <a:t>price range: start from - until</a:t>
            </a: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202124"/>
                </a:solidFill>
                <a:effectLst/>
                <a:latin typeface="zeitung"/>
              </a:rPr>
              <a:t>Out of : his place out of the other restaurants represent the same type of food </a:t>
            </a: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202124"/>
                </a:solidFill>
                <a:effectLst/>
                <a:latin typeface="zeitung"/>
              </a:rPr>
              <a:t>Addressline1</a:t>
            </a:r>
            <a:r>
              <a:rPr lang="en-US" dirty="0">
                <a:solidFill>
                  <a:srgbClr val="202124"/>
                </a:solidFill>
                <a:latin typeface="zeitung"/>
              </a:rPr>
              <a:t>:</a:t>
            </a:r>
            <a:r>
              <a:rPr lang="en-US" i="0" dirty="0">
                <a:solidFill>
                  <a:srgbClr val="202124"/>
                </a:solidFill>
                <a:effectLst/>
                <a:latin typeface="zeitung"/>
              </a:rPr>
              <a:t> extracted from location</a:t>
            </a: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202124"/>
                </a:solidFill>
                <a:effectLst/>
                <a:latin typeface="zeitung"/>
              </a:rPr>
              <a:t>address_line2:extracted from location</a:t>
            </a: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202124"/>
                </a:solidFill>
                <a:effectLst/>
                <a:latin typeface="zeitung"/>
              </a:rPr>
              <a:t>type 2 : extracted from type</a:t>
            </a:r>
          </a:p>
          <a:p>
            <a:pPr algn="l" fontAlgn="base"/>
            <a:endParaRPr lang="en-US" i="0" dirty="0">
              <a:solidFill>
                <a:srgbClr val="202124"/>
              </a:solidFill>
              <a:effectLst/>
              <a:latin typeface="zeitung"/>
            </a:endParaRPr>
          </a:p>
          <a:p>
            <a:br>
              <a:rPr lang="en-US" dirty="0"/>
            </a:br>
            <a:endParaRPr lang="en-US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9" name="Google Shape;1149;p20"/>
          <p:cNvGrpSpPr/>
          <p:nvPr/>
        </p:nvGrpSpPr>
        <p:grpSpPr>
          <a:xfrm>
            <a:off x="1063800" y="1978375"/>
            <a:ext cx="7016400" cy="847800"/>
            <a:chOff x="1063800" y="1978375"/>
            <a:chExt cx="7016400" cy="847800"/>
          </a:xfrm>
        </p:grpSpPr>
        <p:sp>
          <p:nvSpPr>
            <p:cNvPr id="1150" name="Google Shape;1150;p20"/>
            <p:cNvSpPr/>
            <p:nvPr/>
          </p:nvSpPr>
          <p:spPr>
            <a:xfrm>
              <a:off x="7232400" y="1978375"/>
              <a:ext cx="847800" cy="8478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20"/>
            <p:cNvSpPr/>
            <p:nvPr/>
          </p:nvSpPr>
          <p:spPr>
            <a:xfrm>
              <a:off x="4148100" y="1978375"/>
              <a:ext cx="847800" cy="847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20"/>
            <p:cNvSpPr/>
            <p:nvPr/>
          </p:nvSpPr>
          <p:spPr>
            <a:xfrm>
              <a:off x="1063800" y="1978375"/>
              <a:ext cx="847800" cy="8478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cxnSp>
          <p:nvCxnSpPr>
            <p:cNvPr id="1153" name="Google Shape;1153;p20"/>
            <p:cNvCxnSpPr/>
            <p:nvPr/>
          </p:nvCxnSpPr>
          <p:spPr>
            <a:xfrm>
              <a:off x="2053950" y="2402275"/>
              <a:ext cx="1951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154" name="Google Shape;1154;p20"/>
            <p:cNvCxnSpPr/>
            <p:nvPr/>
          </p:nvCxnSpPr>
          <p:spPr>
            <a:xfrm>
              <a:off x="5138250" y="2402275"/>
              <a:ext cx="1951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1155" name="Google Shape;1155;p20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Cleaning</a:t>
            </a:r>
            <a:endParaRPr dirty="0"/>
          </a:p>
        </p:txBody>
      </p:sp>
      <p:grpSp>
        <p:nvGrpSpPr>
          <p:cNvPr id="1156" name="Google Shape;1156;p20"/>
          <p:cNvGrpSpPr/>
          <p:nvPr/>
        </p:nvGrpSpPr>
        <p:grpSpPr>
          <a:xfrm>
            <a:off x="1305885" y="2219522"/>
            <a:ext cx="363634" cy="365541"/>
            <a:chOff x="6673175" y="1350800"/>
            <a:chExt cx="708700" cy="708275"/>
          </a:xfrm>
        </p:grpSpPr>
        <p:sp>
          <p:nvSpPr>
            <p:cNvPr id="1157" name="Google Shape;1157;p20"/>
            <p:cNvSpPr/>
            <p:nvPr/>
          </p:nvSpPr>
          <p:spPr>
            <a:xfrm>
              <a:off x="6882175" y="2003200"/>
              <a:ext cx="290250" cy="55875"/>
            </a:xfrm>
            <a:custGeom>
              <a:avLst/>
              <a:gdLst/>
              <a:ahLst/>
              <a:cxnLst/>
              <a:rect l="l" t="t" r="r" b="b"/>
              <a:pathLst>
                <a:path w="11610" h="2235" extrusionOk="0">
                  <a:moveTo>
                    <a:pt x="0" y="1"/>
                  </a:moveTo>
                  <a:lnTo>
                    <a:pt x="0" y="2234"/>
                  </a:lnTo>
                  <a:lnTo>
                    <a:pt x="11609" y="2234"/>
                  </a:lnTo>
                  <a:lnTo>
                    <a:pt x="1160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20"/>
            <p:cNvSpPr/>
            <p:nvPr/>
          </p:nvSpPr>
          <p:spPr>
            <a:xfrm>
              <a:off x="6882175" y="2003200"/>
              <a:ext cx="290250" cy="55875"/>
            </a:xfrm>
            <a:custGeom>
              <a:avLst/>
              <a:gdLst/>
              <a:ahLst/>
              <a:cxnLst/>
              <a:rect l="l" t="t" r="r" b="b"/>
              <a:pathLst>
                <a:path w="11610" h="2235" fill="none" extrusionOk="0">
                  <a:moveTo>
                    <a:pt x="11609" y="1"/>
                  </a:moveTo>
                  <a:lnTo>
                    <a:pt x="11609" y="2234"/>
                  </a:lnTo>
                  <a:lnTo>
                    <a:pt x="0" y="2234"/>
                  </a:lnTo>
                  <a:lnTo>
                    <a:pt x="0" y="1"/>
                  </a:lnTo>
                  <a:lnTo>
                    <a:pt x="0" y="1"/>
                  </a:lnTo>
                  <a:lnTo>
                    <a:pt x="11609" y="1"/>
                  </a:lnTo>
                  <a:lnTo>
                    <a:pt x="11609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20"/>
            <p:cNvSpPr/>
            <p:nvPr/>
          </p:nvSpPr>
          <p:spPr>
            <a:xfrm>
              <a:off x="7172400" y="20032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20"/>
            <p:cNvSpPr/>
            <p:nvPr/>
          </p:nvSpPr>
          <p:spPr>
            <a:xfrm>
              <a:off x="7169150" y="1409400"/>
              <a:ext cx="207650" cy="236725"/>
            </a:xfrm>
            <a:custGeom>
              <a:avLst/>
              <a:gdLst/>
              <a:ahLst/>
              <a:cxnLst/>
              <a:rect l="l" t="t" r="r" b="b"/>
              <a:pathLst>
                <a:path w="8306" h="9469" extrusionOk="0">
                  <a:moveTo>
                    <a:pt x="5316" y="1"/>
                  </a:moveTo>
                  <a:lnTo>
                    <a:pt x="5039" y="38"/>
                  </a:lnTo>
                  <a:lnTo>
                    <a:pt x="4781" y="93"/>
                  </a:lnTo>
                  <a:lnTo>
                    <a:pt x="4523" y="185"/>
                  </a:lnTo>
                  <a:lnTo>
                    <a:pt x="4283" y="296"/>
                  </a:lnTo>
                  <a:lnTo>
                    <a:pt x="4043" y="425"/>
                  </a:lnTo>
                  <a:lnTo>
                    <a:pt x="3821" y="573"/>
                  </a:lnTo>
                  <a:lnTo>
                    <a:pt x="3600" y="739"/>
                  </a:lnTo>
                  <a:lnTo>
                    <a:pt x="3415" y="923"/>
                  </a:lnTo>
                  <a:lnTo>
                    <a:pt x="3231" y="1126"/>
                  </a:lnTo>
                  <a:lnTo>
                    <a:pt x="3083" y="1348"/>
                  </a:lnTo>
                  <a:lnTo>
                    <a:pt x="2954" y="1588"/>
                  </a:lnTo>
                  <a:lnTo>
                    <a:pt x="2843" y="1846"/>
                  </a:lnTo>
                  <a:lnTo>
                    <a:pt x="2751" y="2105"/>
                  </a:lnTo>
                  <a:lnTo>
                    <a:pt x="2677" y="2381"/>
                  </a:lnTo>
                  <a:lnTo>
                    <a:pt x="2566" y="2621"/>
                  </a:lnTo>
                  <a:lnTo>
                    <a:pt x="2456" y="2861"/>
                  </a:lnTo>
                  <a:lnTo>
                    <a:pt x="2308" y="3083"/>
                  </a:lnTo>
                  <a:lnTo>
                    <a:pt x="2142" y="3286"/>
                  </a:lnTo>
                  <a:lnTo>
                    <a:pt x="1957" y="3489"/>
                  </a:lnTo>
                  <a:lnTo>
                    <a:pt x="1754" y="3673"/>
                  </a:lnTo>
                  <a:lnTo>
                    <a:pt x="1551" y="3839"/>
                  </a:lnTo>
                  <a:lnTo>
                    <a:pt x="1108" y="4172"/>
                  </a:lnTo>
                  <a:lnTo>
                    <a:pt x="887" y="4338"/>
                  </a:lnTo>
                  <a:lnTo>
                    <a:pt x="684" y="4504"/>
                  </a:lnTo>
                  <a:lnTo>
                    <a:pt x="499" y="4688"/>
                  </a:lnTo>
                  <a:lnTo>
                    <a:pt x="315" y="4891"/>
                  </a:lnTo>
                  <a:lnTo>
                    <a:pt x="149" y="5113"/>
                  </a:lnTo>
                  <a:lnTo>
                    <a:pt x="1" y="5353"/>
                  </a:lnTo>
                  <a:lnTo>
                    <a:pt x="352" y="5519"/>
                  </a:lnTo>
                  <a:lnTo>
                    <a:pt x="684" y="5703"/>
                  </a:lnTo>
                  <a:lnTo>
                    <a:pt x="1016" y="5906"/>
                  </a:lnTo>
                  <a:lnTo>
                    <a:pt x="1311" y="6128"/>
                  </a:lnTo>
                  <a:lnTo>
                    <a:pt x="1607" y="6368"/>
                  </a:lnTo>
                  <a:lnTo>
                    <a:pt x="1902" y="6626"/>
                  </a:lnTo>
                  <a:lnTo>
                    <a:pt x="2160" y="6903"/>
                  </a:lnTo>
                  <a:lnTo>
                    <a:pt x="2400" y="7217"/>
                  </a:lnTo>
                  <a:lnTo>
                    <a:pt x="3655" y="4651"/>
                  </a:lnTo>
                  <a:lnTo>
                    <a:pt x="5150" y="5390"/>
                  </a:lnTo>
                  <a:lnTo>
                    <a:pt x="3323" y="9081"/>
                  </a:lnTo>
                  <a:lnTo>
                    <a:pt x="3323" y="9099"/>
                  </a:lnTo>
                  <a:lnTo>
                    <a:pt x="3415" y="9468"/>
                  </a:lnTo>
                  <a:lnTo>
                    <a:pt x="6405" y="9468"/>
                  </a:lnTo>
                  <a:lnTo>
                    <a:pt x="6608" y="9155"/>
                  </a:lnTo>
                  <a:lnTo>
                    <a:pt x="6793" y="8841"/>
                  </a:lnTo>
                  <a:lnTo>
                    <a:pt x="6922" y="8490"/>
                  </a:lnTo>
                  <a:lnTo>
                    <a:pt x="7033" y="8140"/>
                  </a:lnTo>
                  <a:lnTo>
                    <a:pt x="7106" y="7770"/>
                  </a:lnTo>
                  <a:lnTo>
                    <a:pt x="7143" y="7420"/>
                  </a:lnTo>
                  <a:lnTo>
                    <a:pt x="7143" y="7051"/>
                  </a:lnTo>
                  <a:lnTo>
                    <a:pt x="7106" y="6682"/>
                  </a:lnTo>
                  <a:lnTo>
                    <a:pt x="7088" y="6386"/>
                  </a:lnTo>
                  <a:lnTo>
                    <a:pt x="7088" y="6109"/>
                  </a:lnTo>
                  <a:lnTo>
                    <a:pt x="7125" y="5814"/>
                  </a:lnTo>
                  <a:lnTo>
                    <a:pt x="7199" y="5537"/>
                  </a:lnTo>
                  <a:lnTo>
                    <a:pt x="7291" y="5279"/>
                  </a:lnTo>
                  <a:lnTo>
                    <a:pt x="7402" y="5021"/>
                  </a:lnTo>
                  <a:lnTo>
                    <a:pt x="7549" y="4762"/>
                  </a:lnTo>
                  <a:lnTo>
                    <a:pt x="7715" y="4541"/>
                  </a:lnTo>
                  <a:lnTo>
                    <a:pt x="7882" y="4301"/>
                  </a:lnTo>
                  <a:lnTo>
                    <a:pt x="8011" y="4042"/>
                  </a:lnTo>
                  <a:lnTo>
                    <a:pt x="8140" y="3766"/>
                  </a:lnTo>
                  <a:lnTo>
                    <a:pt x="8214" y="3489"/>
                  </a:lnTo>
                  <a:lnTo>
                    <a:pt x="8269" y="3212"/>
                  </a:lnTo>
                  <a:lnTo>
                    <a:pt x="8306" y="2935"/>
                  </a:lnTo>
                  <a:lnTo>
                    <a:pt x="8306" y="2640"/>
                  </a:lnTo>
                  <a:lnTo>
                    <a:pt x="8269" y="2363"/>
                  </a:lnTo>
                  <a:lnTo>
                    <a:pt x="8214" y="2105"/>
                  </a:lnTo>
                  <a:lnTo>
                    <a:pt x="8121" y="1846"/>
                  </a:lnTo>
                  <a:lnTo>
                    <a:pt x="8011" y="1588"/>
                  </a:lnTo>
                  <a:lnTo>
                    <a:pt x="7882" y="1348"/>
                  </a:lnTo>
                  <a:lnTo>
                    <a:pt x="7734" y="1126"/>
                  </a:lnTo>
                  <a:lnTo>
                    <a:pt x="7549" y="905"/>
                  </a:lnTo>
                  <a:lnTo>
                    <a:pt x="7365" y="720"/>
                  </a:lnTo>
                  <a:lnTo>
                    <a:pt x="7143" y="536"/>
                  </a:lnTo>
                  <a:lnTo>
                    <a:pt x="6922" y="388"/>
                  </a:lnTo>
                  <a:lnTo>
                    <a:pt x="6663" y="241"/>
                  </a:lnTo>
                  <a:lnTo>
                    <a:pt x="6405" y="148"/>
                  </a:lnTo>
                  <a:lnTo>
                    <a:pt x="6128" y="56"/>
                  </a:lnTo>
                  <a:lnTo>
                    <a:pt x="5851" y="19"/>
                  </a:lnTo>
                  <a:lnTo>
                    <a:pt x="55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20"/>
            <p:cNvSpPr/>
            <p:nvPr/>
          </p:nvSpPr>
          <p:spPr>
            <a:xfrm>
              <a:off x="7169150" y="1409400"/>
              <a:ext cx="207650" cy="236725"/>
            </a:xfrm>
            <a:custGeom>
              <a:avLst/>
              <a:gdLst/>
              <a:ahLst/>
              <a:cxnLst/>
              <a:rect l="l" t="t" r="r" b="b"/>
              <a:pathLst>
                <a:path w="8306" h="9469" fill="none" extrusionOk="0">
                  <a:moveTo>
                    <a:pt x="8214" y="3489"/>
                  </a:moveTo>
                  <a:lnTo>
                    <a:pt x="8214" y="3489"/>
                  </a:lnTo>
                  <a:lnTo>
                    <a:pt x="8140" y="3766"/>
                  </a:lnTo>
                  <a:lnTo>
                    <a:pt x="8011" y="4042"/>
                  </a:lnTo>
                  <a:lnTo>
                    <a:pt x="7882" y="4301"/>
                  </a:lnTo>
                  <a:lnTo>
                    <a:pt x="7715" y="4541"/>
                  </a:lnTo>
                  <a:lnTo>
                    <a:pt x="7715" y="4541"/>
                  </a:lnTo>
                  <a:lnTo>
                    <a:pt x="7549" y="4762"/>
                  </a:lnTo>
                  <a:lnTo>
                    <a:pt x="7402" y="5021"/>
                  </a:lnTo>
                  <a:lnTo>
                    <a:pt x="7291" y="5279"/>
                  </a:lnTo>
                  <a:lnTo>
                    <a:pt x="7199" y="5537"/>
                  </a:lnTo>
                  <a:lnTo>
                    <a:pt x="7125" y="5814"/>
                  </a:lnTo>
                  <a:lnTo>
                    <a:pt x="7088" y="6109"/>
                  </a:lnTo>
                  <a:lnTo>
                    <a:pt x="7088" y="6386"/>
                  </a:lnTo>
                  <a:lnTo>
                    <a:pt x="7106" y="6682"/>
                  </a:lnTo>
                  <a:lnTo>
                    <a:pt x="7106" y="6682"/>
                  </a:lnTo>
                  <a:lnTo>
                    <a:pt x="7143" y="7051"/>
                  </a:lnTo>
                  <a:lnTo>
                    <a:pt x="7143" y="7420"/>
                  </a:lnTo>
                  <a:lnTo>
                    <a:pt x="7106" y="7770"/>
                  </a:lnTo>
                  <a:lnTo>
                    <a:pt x="7033" y="8140"/>
                  </a:lnTo>
                  <a:lnTo>
                    <a:pt x="6922" y="8490"/>
                  </a:lnTo>
                  <a:lnTo>
                    <a:pt x="6793" y="8841"/>
                  </a:lnTo>
                  <a:lnTo>
                    <a:pt x="6608" y="9155"/>
                  </a:lnTo>
                  <a:lnTo>
                    <a:pt x="6405" y="9468"/>
                  </a:lnTo>
                  <a:lnTo>
                    <a:pt x="3415" y="9468"/>
                  </a:lnTo>
                  <a:lnTo>
                    <a:pt x="3415" y="9468"/>
                  </a:lnTo>
                  <a:lnTo>
                    <a:pt x="3323" y="9099"/>
                  </a:lnTo>
                  <a:lnTo>
                    <a:pt x="3323" y="9081"/>
                  </a:lnTo>
                  <a:lnTo>
                    <a:pt x="5150" y="5390"/>
                  </a:lnTo>
                  <a:lnTo>
                    <a:pt x="3655" y="4651"/>
                  </a:lnTo>
                  <a:lnTo>
                    <a:pt x="2400" y="7217"/>
                  </a:lnTo>
                  <a:lnTo>
                    <a:pt x="2400" y="7217"/>
                  </a:lnTo>
                  <a:lnTo>
                    <a:pt x="2160" y="6903"/>
                  </a:lnTo>
                  <a:lnTo>
                    <a:pt x="1902" y="6626"/>
                  </a:lnTo>
                  <a:lnTo>
                    <a:pt x="1607" y="6368"/>
                  </a:lnTo>
                  <a:lnTo>
                    <a:pt x="1311" y="6128"/>
                  </a:lnTo>
                  <a:lnTo>
                    <a:pt x="1016" y="5906"/>
                  </a:lnTo>
                  <a:lnTo>
                    <a:pt x="684" y="5703"/>
                  </a:lnTo>
                  <a:lnTo>
                    <a:pt x="352" y="5519"/>
                  </a:lnTo>
                  <a:lnTo>
                    <a:pt x="1" y="5353"/>
                  </a:lnTo>
                  <a:lnTo>
                    <a:pt x="1" y="5353"/>
                  </a:lnTo>
                  <a:lnTo>
                    <a:pt x="149" y="5113"/>
                  </a:lnTo>
                  <a:lnTo>
                    <a:pt x="315" y="4891"/>
                  </a:lnTo>
                  <a:lnTo>
                    <a:pt x="499" y="4688"/>
                  </a:lnTo>
                  <a:lnTo>
                    <a:pt x="684" y="4504"/>
                  </a:lnTo>
                  <a:lnTo>
                    <a:pt x="887" y="4338"/>
                  </a:lnTo>
                  <a:lnTo>
                    <a:pt x="1108" y="4172"/>
                  </a:lnTo>
                  <a:lnTo>
                    <a:pt x="1551" y="3839"/>
                  </a:lnTo>
                  <a:lnTo>
                    <a:pt x="1551" y="3839"/>
                  </a:lnTo>
                  <a:lnTo>
                    <a:pt x="1754" y="3673"/>
                  </a:lnTo>
                  <a:lnTo>
                    <a:pt x="1957" y="3489"/>
                  </a:lnTo>
                  <a:lnTo>
                    <a:pt x="2142" y="3286"/>
                  </a:lnTo>
                  <a:lnTo>
                    <a:pt x="2308" y="3083"/>
                  </a:lnTo>
                  <a:lnTo>
                    <a:pt x="2456" y="2861"/>
                  </a:lnTo>
                  <a:lnTo>
                    <a:pt x="2566" y="2621"/>
                  </a:lnTo>
                  <a:lnTo>
                    <a:pt x="2677" y="2381"/>
                  </a:lnTo>
                  <a:lnTo>
                    <a:pt x="2751" y="2105"/>
                  </a:lnTo>
                  <a:lnTo>
                    <a:pt x="2751" y="2105"/>
                  </a:lnTo>
                  <a:lnTo>
                    <a:pt x="2843" y="1846"/>
                  </a:lnTo>
                  <a:lnTo>
                    <a:pt x="2954" y="1588"/>
                  </a:lnTo>
                  <a:lnTo>
                    <a:pt x="3083" y="1348"/>
                  </a:lnTo>
                  <a:lnTo>
                    <a:pt x="3231" y="1126"/>
                  </a:lnTo>
                  <a:lnTo>
                    <a:pt x="3415" y="923"/>
                  </a:lnTo>
                  <a:lnTo>
                    <a:pt x="3600" y="739"/>
                  </a:lnTo>
                  <a:lnTo>
                    <a:pt x="3821" y="573"/>
                  </a:lnTo>
                  <a:lnTo>
                    <a:pt x="4043" y="425"/>
                  </a:lnTo>
                  <a:lnTo>
                    <a:pt x="4283" y="296"/>
                  </a:lnTo>
                  <a:lnTo>
                    <a:pt x="4523" y="185"/>
                  </a:lnTo>
                  <a:lnTo>
                    <a:pt x="4781" y="93"/>
                  </a:lnTo>
                  <a:lnTo>
                    <a:pt x="5039" y="38"/>
                  </a:lnTo>
                  <a:lnTo>
                    <a:pt x="5316" y="1"/>
                  </a:lnTo>
                  <a:lnTo>
                    <a:pt x="5593" y="1"/>
                  </a:lnTo>
                  <a:lnTo>
                    <a:pt x="5851" y="19"/>
                  </a:lnTo>
                  <a:lnTo>
                    <a:pt x="6128" y="56"/>
                  </a:lnTo>
                  <a:lnTo>
                    <a:pt x="6128" y="56"/>
                  </a:lnTo>
                  <a:lnTo>
                    <a:pt x="6405" y="148"/>
                  </a:lnTo>
                  <a:lnTo>
                    <a:pt x="6663" y="241"/>
                  </a:lnTo>
                  <a:lnTo>
                    <a:pt x="6922" y="388"/>
                  </a:lnTo>
                  <a:lnTo>
                    <a:pt x="7143" y="536"/>
                  </a:lnTo>
                  <a:lnTo>
                    <a:pt x="7365" y="720"/>
                  </a:lnTo>
                  <a:lnTo>
                    <a:pt x="7549" y="905"/>
                  </a:lnTo>
                  <a:lnTo>
                    <a:pt x="7734" y="1126"/>
                  </a:lnTo>
                  <a:lnTo>
                    <a:pt x="7882" y="1348"/>
                  </a:lnTo>
                  <a:lnTo>
                    <a:pt x="8011" y="1588"/>
                  </a:lnTo>
                  <a:lnTo>
                    <a:pt x="8121" y="1846"/>
                  </a:lnTo>
                  <a:lnTo>
                    <a:pt x="8214" y="2105"/>
                  </a:lnTo>
                  <a:lnTo>
                    <a:pt x="8269" y="2363"/>
                  </a:lnTo>
                  <a:lnTo>
                    <a:pt x="8306" y="2640"/>
                  </a:lnTo>
                  <a:lnTo>
                    <a:pt x="8306" y="2935"/>
                  </a:lnTo>
                  <a:lnTo>
                    <a:pt x="8269" y="3212"/>
                  </a:lnTo>
                  <a:lnTo>
                    <a:pt x="8214" y="3489"/>
                  </a:lnTo>
                  <a:lnTo>
                    <a:pt x="8214" y="3489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20"/>
            <p:cNvSpPr/>
            <p:nvPr/>
          </p:nvSpPr>
          <p:spPr>
            <a:xfrm>
              <a:off x="7374475" y="14966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20"/>
            <p:cNvSpPr/>
            <p:nvPr/>
          </p:nvSpPr>
          <p:spPr>
            <a:xfrm>
              <a:off x="6716525" y="1507225"/>
              <a:ext cx="300850" cy="138900"/>
            </a:xfrm>
            <a:custGeom>
              <a:avLst/>
              <a:gdLst/>
              <a:ahLst/>
              <a:cxnLst/>
              <a:rect l="l" t="t" r="r" b="b"/>
              <a:pathLst>
                <a:path w="12034" h="5556" extrusionOk="0">
                  <a:moveTo>
                    <a:pt x="6036" y="0"/>
                  </a:moveTo>
                  <a:lnTo>
                    <a:pt x="5833" y="19"/>
                  </a:lnTo>
                  <a:lnTo>
                    <a:pt x="5648" y="74"/>
                  </a:lnTo>
                  <a:lnTo>
                    <a:pt x="5464" y="129"/>
                  </a:lnTo>
                  <a:lnTo>
                    <a:pt x="5279" y="203"/>
                  </a:lnTo>
                  <a:lnTo>
                    <a:pt x="5113" y="296"/>
                  </a:lnTo>
                  <a:lnTo>
                    <a:pt x="4947" y="388"/>
                  </a:lnTo>
                  <a:lnTo>
                    <a:pt x="4799" y="517"/>
                  </a:lnTo>
                  <a:lnTo>
                    <a:pt x="4652" y="646"/>
                  </a:lnTo>
                  <a:lnTo>
                    <a:pt x="4523" y="812"/>
                  </a:lnTo>
                  <a:lnTo>
                    <a:pt x="4412" y="978"/>
                  </a:lnTo>
                  <a:lnTo>
                    <a:pt x="4319" y="1163"/>
                  </a:lnTo>
                  <a:lnTo>
                    <a:pt x="4246" y="1366"/>
                  </a:lnTo>
                  <a:lnTo>
                    <a:pt x="4190" y="1587"/>
                  </a:lnTo>
                  <a:lnTo>
                    <a:pt x="4153" y="1827"/>
                  </a:lnTo>
                  <a:lnTo>
                    <a:pt x="4153" y="2067"/>
                  </a:lnTo>
                  <a:lnTo>
                    <a:pt x="4153" y="3544"/>
                  </a:lnTo>
                  <a:lnTo>
                    <a:pt x="4135" y="3304"/>
                  </a:lnTo>
                  <a:lnTo>
                    <a:pt x="4098" y="3064"/>
                  </a:lnTo>
                  <a:lnTo>
                    <a:pt x="4043" y="2842"/>
                  </a:lnTo>
                  <a:lnTo>
                    <a:pt x="3969" y="2639"/>
                  </a:lnTo>
                  <a:lnTo>
                    <a:pt x="3877" y="2455"/>
                  </a:lnTo>
                  <a:lnTo>
                    <a:pt x="3766" y="2289"/>
                  </a:lnTo>
                  <a:lnTo>
                    <a:pt x="3637" y="2141"/>
                  </a:lnTo>
                  <a:lnTo>
                    <a:pt x="3489" y="1993"/>
                  </a:lnTo>
                  <a:lnTo>
                    <a:pt x="3341" y="1864"/>
                  </a:lnTo>
                  <a:lnTo>
                    <a:pt x="3175" y="1772"/>
                  </a:lnTo>
                  <a:lnTo>
                    <a:pt x="3009" y="1680"/>
                  </a:lnTo>
                  <a:lnTo>
                    <a:pt x="2825" y="1606"/>
                  </a:lnTo>
                  <a:lnTo>
                    <a:pt x="2640" y="1550"/>
                  </a:lnTo>
                  <a:lnTo>
                    <a:pt x="2455" y="1514"/>
                  </a:lnTo>
                  <a:lnTo>
                    <a:pt x="2271" y="1477"/>
                  </a:lnTo>
                  <a:lnTo>
                    <a:pt x="1883" y="1477"/>
                  </a:lnTo>
                  <a:lnTo>
                    <a:pt x="1680" y="1514"/>
                  </a:lnTo>
                  <a:lnTo>
                    <a:pt x="1496" y="1550"/>
                  </a:lnTo>
                  <a:lnTo>
                    <a:pt x="1311" y="1606"/>
                  </a:lnTo>
                  <a:lnTo>
                    <a:pt x="1127" y="1680"/>
                  </a:lnTo>
                  <a:lnTo>
                    <a:pt x="961" y="1772"/>
                  </a:lnTo>
                  <a:lnTo>
                    <a:pt x="794" y="1864"/>
                  </a:lnTo>
                  <a:lnTo>
                    <a:pt x="647" y="1993"/>
                  </a:lnTo>
                  <a:lnTo>
                    <a:pt x="499" y="2141"/>
                  </a:lnTo>
                  <a:lnTo>
                    <a:pt x="370" y="2289"/>
                  </a:lnTo>
                  <a:lnTo>
                    <a:pt x="259" y="2455"/>
                  </a:lnTo>
                  <a:lnTo>
                    <a:pt x="167" y="2639"/>
                  </a:lnTo>
                  <a:lnTo>
                    <a:pt x="93" y="2842"/>
                  </a:lnTo>
                  <a:lnTo>
                    <a:pt x="38" y="3064"/>
                  </a:lnTo>
                  <a:lnTo>
                    <a:pt x="1" y="3304"/>
                  </a:lnTo>
                  <a:lnTo>
                    <a:pt x="1" y="3544"/>
                  </a:lnTo>
                  <a:lnTo>
                    <a:pt x="1" y="5555"/>
                  </a:lnTo>
                  <a:lnTo>
                    <a:pt x="10096" y="5555"/>
                  </a:lnTo>
                  <a:lnTo>
                    <a:pt x="10207" y="5076"/>
                  </a:lnTo>
                  <a:lnTo>
                    <a:pt x="10355" y="4614"/>
                  </a:lnTo>
                  <a:lnTo>
                    <a:pt x="10558" y="4171"/>
                  </a:lnTo>
                  <a:lnTo>
                    <a:pt x="10779" y="3747"/>
                  </a:lnTo>
                  <a:lnTo>
                    <a:pt x="11037" y="3341"/>
                  </a:lnTo>
                  <a:lnTo>
                    <a:pt x="11333" y="2953"/>
                  </a:lnTo>
                  <a:lnTo>
                    <a:pt x="11665" y="2584"/>
                  </a:lnTo>
                  <a:lnTo>
                    <a:pt x="12034" y="2252"/>
                  </a:lnTo>
                  <a:lnTo>
                    <a:pt x="11905" y="2104"/>
                  </a:lnTo>
                  <a:lnTo>
                    <a:pt x="11794" y="1975"/>
                  </a:lnTo>
                  <a:lnTo>
                    <a:pt x="11665" y="1864"/>
                  </a:lnTo>
                  <a:lnTo>
                    <a:pt x="11517" y="1754"/>
                  </a:lnTo>
                  <a:lnTo>
                    <a:pt x="11388" y="1661"/>
                  </a:lnTo>
                  <a:lnTo>
                    <a:pt x="11240" y="1587"/>
                  </a:lnTo>
                  <a:lnTo>
                    <a:pt x="11093" y="1532"/>
                  </a:lnTo>
                  <a:lnTo>
                    <a:pt x="10945" y="1495"/>
                  </a:lnTo>
                  <a:lnTo>
                    <a:pt x="10779" y="1458"/>
                  </a:lnTo>
                  <a:lnTo>
                    <a:pt x="10631" y="1421"/>
                  </a:lnTo>
                  <a:lnTo>
                    <a:pt x="10318" y="1421"/>
                  </a:lnTo>
                  <a:lnTo>
                    <a:pt x="10170" y="1440"/>
                  </a:lnTo>
                  <a:lnTo>
                    <a:pt x="10004" y="1458"/>
                  </a:lnTo>
                  <a:lnTo>
                    <a:pt x="9856" y="1495"/>
                  </a:lnTo>
                  <a:lnTo>
                    <a:pt x="9709" y="1550"/>
                  </a:lnTo>
                  <a:lnTo>
                    <a:pt x="9561" y="1606"/>
                  </a:lnTo>
                  <a:lnTo>
                    <a:pt x="9432" y="1680"/>
                  </a:lnTo>
                  <a:lnTo>
                    <a:pt x="9284" y="1754"/>
                  </a:lnTo>
                  <a:lnTo>
                    <a:pt x="9155" y="1846"/>
                  </a:lnTo>
                  <a:lnTo>
                    <a:pt x="9044" y="1938"/>
                  </a:lnTo>
                  <a:lnTo>
                    <a:pt x="8915" y="2049"/>
                  </a:lnTo>
                  <a:lnTo>
                    <a:pt x="8804" y="2160"/>
                  </a:lnTo>
                  <a:lnTo>
                    <a:pt x="8712" y="2289"/>
                  </a:lnTo>
                  <a:lnTo>
                    <a:pt x="8620" y="2418"/>
                  </a:lnTo>
                  <a:lnTo>
                    <a:pt x="8546" y="2566"/>
                  </a:lnTo>
                  <a:lnTo>
                    <a:pt x="8472" y="2713"/>
                  </a:lnTo>
                  <a:lnTo>
                    <a:pt x="8417" y="2861"/>
                  </a:lnTo>
                  <a:lnTo>
                    <a:pt x="8361" y="3027"/>
                  </a:lnTo>
                  <a:lnTo>
                    <a:pt x="8324" y="3193"/>
                  </a:lnTo>
                  <a:lnTo>
                    <a:pt x="8306" y="3378"/>
                  </a:lnTo>
                  <a:lnTo>
                    <a:pt x="8306" y="2067"/>
                  </a:lnTo>
                  <a:lnTo>
                    <a:pt x="8287" y="1827"/>
                  </a:lnTo>
                  <a:lnTo>
                    <a:pt x="8251" y="1587"/>
                  </a:lnTo>
                  <a:lnTo>
                    <a:pt x="8195" y="1366"/>
                  </a:lnTo>
                  <a:lnTo>
                    <a:pt x="8121" y="1163"/>
                  </a:lnTo>
                  <a:lnTo>
                    <a:pt x="8029" y="978"/>
                  </a:lnTo>
                  <a:lnTo>
                    <a:pt x="7918" y="812"/>
                  </a:lnTo>
                  <a:lnTo>
                    <a:pt x="7789" y="646"/>
                  </a:lnTo>
                  <a:lnTo>
                    <a:pt x="7642" y="517"/>
                  </a:lnTo>
                  <a:lnTo>
                    <a:pt x="7494" y="388"/>
                  </a:lnTo>
                  <a:lnTo>
                    <a:pt x="7328" y="296"/>
                  </a:lnTo>
                  <a:lnTo>
                    <a:pt x="7162" y="203"/>
                  </a:lnTo>
                  <a:lnTo>
                    <a:pt x="6977" y="129"/>
                  </a:lnTo>
                  <a:lnTo>
                    <a:pt x="6793" y="74"/>
                  </a:lnTo>
                  <a:lnTo>
                    <a:pt x="6608" y="19"/>
                  </a:lnTo>
                  <a:lnTo>
                    <a:pt x="64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20"/>
            <p:cNvSpPr/>
            <p:nvPr/>
          </p:nvSpPr>
          <p:spPr>
            <a:xfrm>
              <a:off x="6716525" y="1507225"/>
              <a:ext cx="300850" cy="138900"/>
            </a:xfrm>
            <a:custGeom>
              <a:avLst/>
              <a:gdLst/>
              <a:ahLst/>
              <a:cxnLst/>
              <a:rect l="l" t="t" r="r" b="b"/>
              <a:pathLst>
                <a:path w="12034" h="5556" fill="none" extrusionOk="0">
                  <a:moveTo>
                    <a:pt x="12034" y="2252"/>
                  </a:moveTo>
                  <a:lnTo>
                    <a:pt x="12034" y="2252"/>
                  </a:lnTo>
                  <a:lnTo>
                    <a:pt x="11665" y="2584"/>
                  </a:lnTo>
                  <a:lnTo>
                    <a:pt x="11333" y="2953"/>
                  </a:lnTo>
                  <a:lnTo>
                    <a:pt x="11037" y="3341"/>
                  </a:lnTo>
                  <a:lnTo>
                    <a:pt x="10779" y="3747"/>
                  </a:lnTo>
                  <a:lnTo>
                    <a:pt x="10558" y="4171"/>
                  </a:lnTo>
                  <a:lnTo>
                    <a:pt x="10355" y="4614"/>
                  </a:lnTo>
                  <a:lnTo>
                    <a:pt x="10207" y="5076"/>
                  </a:lnTo>
                  <a:lnTo>
                    <a:pt x="10096" y="5555"/>
                  </a:lnTo>
                  <a:lnTo>
                    <a:pt x="1" y="5555"/>
                  </a:lnTo>
                  <a:lnTo>
                    <a:pt x="1" y="3544"/>
                  </a:lnTo>
                  <a:lnTo>
                    <a:pt x="1" y="3544"/>
                  </a:lnTo>
                  <a:lnTo>
                    <a:pt x="1" y="3304"/>
                  </a:lnTo>
                  <a:lnTo>
                    <a:pt x="38" y="3064"/>
                  </a:lnTo>
                  <a:lnTo>
                    <a:pt x="93" y="2842"/>
                  </a:lnTo>
                  <a:lnTo>
                    <a:pt x="167" y="2639"/>
                  </a:lnTo>
                  <a:lnTo>
                    <a:pt x="259" y="2455"/>
                  </a:lnTo>
                  <a:lnTo>
                    <a:pt x="370" y="2289"/>
                  </a:lnTo>
                  <a:lnTo>
                    <a:pt x="499" y="2141"/>
                  </a:lnTo>
                  <a:lnTo>
                    <a:pt x="647" y="1993"/>
                  </a:lnTo>
                  <a:lnTo>
                    <a:pt x="794" y="1864"/>
                  </a:lnTo>
                  <a:lnTo>
                    <a:pt x="961" y="1772"/>
                  </a:lnTo>
                  <a:lnTo>
                    <a:pt x="1127" y="1680"/>
                  </a:lnTo>
                  <a:lnTo>
                    <a:pt x="1311" y="1606"/>
                  </a:lnTo>
                  <a:lnTo>
                    <a:pt x="1496" y="1550"/>
                  </a:lnTo>
                  <a:lnTo>
                    <a:pt x="1680" y="1514"/>
                  </a:lnTo>
                  <a:lnTo>
                    <a:pt x="1883" y="1477"/>
                  </a:lnTo>
                  <a:lnTo>
                    <a:pt x="2068" y="1477"/>
                  </a:lnTo>
                  <a:lnTo>
                    <a:pt x="2271" y="1477"/>
                  </a:lnTo>
                  <a:lnTo>
                    <a:pt x="2455" y="1514"/>
                  </a:lnTo>
                  <a:lnTo>
                    <a:pt x="2640" y="1550"/>
                  </a:lnTo>
                  <a:lnTo>
                    <a:pt x="2825" y="1606"/>
                  </a:lnTo>
                  <a:lnTo>
                    <a:pt x="3009" y="1680"/>
                  </a:lnTo>
                  <a:lnTo>
                    <a:pt x="3175" y="1772"/>
                  </a:lnTo>
                  <a:lnTo>
                    <a:pt x="3341" y="1864"/>
                  </a:lnTo>
                  <a:lnTo>
                    <a:pt x="3489" y="1993"/>
                  </a:lnTo>
                  <a:lnTo>
                    <a:pt x="3637" y="2141"/>
                  </a:lnTo>
                  <a:lnTo>
                    <a:pt x="3766" y="2289"/>
                  </a:lnTo>
                  <a:lnTo>
                    <a:pt x="3877" y="2455"/>
                  </a:lnTo>
                  <a:lnTo>
                    <a:pt x="3969" y="2639"/>
                  </a:lnTo>
                  <a:lnTo>
                    <a:pt x="4043" y="2842"/>
                  </a:lnTo>
                  <a:lnTo>
                    <a:pt x="4098" y="3064"/>
                  </a:lnTo>
                  <a:lnTo>
                    <a:pt x="4135" y="3304"/>
                  </a:lnTo>
                  <a:lnTo>
                    <a:pt x="4153" y="3544"/>
                  </a:lnTo>
                  <a:lnTo>
                    <a:pt x="4153" y="2067"/>
                  </a:lnTo>
                  <a:lnTo>
                    <a:pt x="4153" y="2067"/>
                  </a:lnTo>
                  <a:lnTo>
                    <a:pt x="4153" y="1827"/>
                  </a:lnTo>
                  <a:lnTo>
                    <a:pt x="4190" y="1587"/>
                  </a:lnTo>
                  <a:lnTo>
                    <a:pt x="4246" y="1366"/>
                  </a:lnTo>
                  <a:lnTo>
                    <a:pt x="4319" y="1163"/>
                  </a:lnTo>
                  <a:lnTo>
                    <a:pt x="4412" y="978"/>
                  </a:lnTo>
                  <a:lnTo>
                    <a:pt x="4523" y="812"/>
                  </a:lnTo>
                  <a:lnTo>
                    <a:pt x="4652" y="646"/>
                  </a:lnTo>
                  <a:lnTo>
                    <a:pt x="4799" y="517"/>
                  </a:lnTo>
                  <a:lnTo>
                    <a:pt x="4947" y="388"/>
                  </a:lnTo>
                  <a:lnTo>
                    <a:pt x="5113" y="296"/>
                  </a:lnTo>
                  <a:lnTo>
                    <a:pt x="5279" y="203"/>
                  </a:lnTo>
                  <a:lnTo>
                    <a:pt x="5464" y="129"/>
                  </a:lnTo>
                  <a:lnTo>
                    <a:pt x="5648" y="74"/>
                  </a:lnTo>
                  <a:lnTo>
                    <a:pt x="5833" y="19"/>
                  </a:lnTo>
                  <a:lnTo>
                    <a:pt x="6036" y="0"/>
                  </a:lnTo>
                  <a:lnTo>
                    <a:pt x="6220" y="0"/>
                  </a:lnTo>
                  <a:lnTo>
                    <a:pt x="6423" y="0"/>
                  </a:lnTo>
                  <a:lnTo>
                    <a:pt x="6608" y="19"/>
                  </a:lnTo>
                  <a:lnTo>
                    <a:pt x="6793" y="74"/>
                  </a:lnTo>
                  <a:lnTo>
                    <a:pt x="6977" y="129"/>
                  </a:lnTo>
                  <a:lnTo>
                    <a:pt x="7162" y="203"/>
                  </a:lnTo>
                  <a:lnTo>
                    <a:pt x="7328" y="296"/>
                  </a:lnTo>
                  <a:lnTo>
                    <a:pt x="7494" y="388"/>
                  </a:lnTo>
                  <a:lnTo>
                    <a:pt x="7642" y="517"/>
                  </a:lnTo>
                  <a:lnTo>
                    <a:pt x="7789" y="646"/>
                  </a:lnTo>
                  <a:lnTo>
                    <a:pt x="7918" y="812"/>
                  </a:lnTo>
                  <a:lnTo>
                    <a:pt x="8029" y="978"/>
                  </a:lnTo>
                  <a:lnTo>
                    <a:pt x="8121" y="1163"/>
                  </a:lnTo>
                  <a:lnTo>
                    <a:pt x="8195" y="1366"/>
                  </a:lnTo>
                  <a:lnTo>
                    <a:pt x="8251" y="1587"/>
                  </a:lnTo>
                  <a:lnTo>
                    <a:pt x="8287" y="1827"/>
                  </a:lnTo>
                  <a:lnTo>
                    <a:pt x="8306" y="2067"/>
                  </a:lnTo>
                  <a:lnTo>
                    <a:pt x="8306" y="3544"/>
                  </a:lnTo>
                  <a:lnTo>
                    <a:pt x="8306" y="3544"/>
                  </a:lnTo>
                  <a:lnTo>
                    <a:pt x="8306" y="3378"/>
                  </a:lnTo>
                  <a:lnTo>
                    <a:pt x="8324" y="3193"/>
                  </a:lnTo>
                  <a:lnTo>
                    <a:pt x="8361" y="3027"/>
                  </a:lnTo>
                  <a:lnTo>
                    <a:pt x="8417" y="2861"/>
                  </a:lnTo>
                  <a:lnTo>
                    <a:pt x="8472" y="2713"/>
                  </a:lnTo>
                  <a:lnTo>
                    <a:pt x="8546" y="2566"/>
                  </a:lnTo>
                  <a:lnTo>
                    <a:pt x="8620" y="2418"/>
                  </a:lnTo>
                  <a:lnTo>
                    <a:pt x="8712" y="2289"/>
                  </a:lnTo>
                  <a:lnTo>
                    <a:pt x="8804" y="2160"/>
                  </a:lnTo>
                  <a:lnTo>
                    <a:pt x="8915" y="2049"/>
                  </a:lnTo>
                  <a:lnTo>
                    <a:pt x="9044" y="1938"/>
                  </a:lnTo>
                  <a:lnTo>
                    <a:pt x="9155" y="1846"/>
                  </a:lnTo>
                  <a:lnTo>
                    <a:pt x="9284" y="1754"/>
                  </a:lnTo>
                  <a:lnTo>
                    <a:pt x="9432" y="1680"/>
                  </a:lnTo>
                  <a:lnTo>
                    <a:pt x="9561" y="1606"/>
                  </a:lnTo>
                  <a:lnTo>
                    <a:pt x="9709" y="1550"/>
                  </a:lnTo>
                  <a:lnTo>
                    <a:pt x="9856" y="1495"/>
                  </a:lnTo>
                  <a:lnTo>
                    <a:pt x="10004" y="1458"/>
                  </a:lnTo>
                  <a:lnTo>
                    <a:pt x="10170" y="1440"/>
                  </a:lnTo>
                  <a:lnTo>
                    <a:pt x="10318" y="1421"/>
                  </a:lnTo>
                  <a:lnTo>
                    <a:pt x="10465" y="1421"/>
                  </a:lnTo>
                  <a:lnTo>
                    <a:pt x="10631" y="1421"/>
                  </a:lnTo>
                  <a:lnTo>
                    <a:pt x="10779" y="1458"/>
                  </a:lnTo>
                  <a:lnTo>
                    <a:pt x="10945" y="1495"/>
                  </a:lnTo>
                  <a:lnTo>
                    <a:pt x="11093" y="1532"/>
                  </a:lnTo>
                  <a:lnTo>
                    <a:pt x="11240" y="1587"/>
                  </a:lnTo>
                  <a:lnTo>
                    <a:pt x="11388" y="1661"/>
                  </a:lnTo>
                  <a:lnTo>
                    <a:pt x="11517" y="1754"/>
                  </a:lnTo>
                  <a:lnTo>
                    <a:pt x="11665" y="1864"/>
                  </a:lnTo>
                  <a:lnTo>
                    <a:pt x="11794" y="1975"/>
                  </a:lnTo>
                  <a:lnTo>
                    <a:pt x="11905" y="2104"/>
                  </a:lnTo>
                  <a:lnTo>
                    <a:pt x="12034" y="2252"/>
                  </a:lnTo>
                  <a:lnTo>
                    <a:pt x="12034" y="2252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20"/>
            <p:cNvSpPr/>
            <p:nvPr/>
          </p:nvSpPr>
          <p:spPr>
            <a:xfrm>
              <a:off x="7017350" y="15635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20"/>
            <p:cNvSpPr/>
            <p:nvPr/>
          </p:nvSpPr>
          <p:spPr>
            <a:xfrm>
              <a:off x="6673175" y="1687625"/>
              <a:ext cx="708700" cy="88600"/>
            </a:xfrm>
            <a:custGeom>
              <a:avLst/>
              <a:gdLst/>
              <a:ahLst/>
              <a:cxnLst/>
              <a:rect l="l" t="t" r="r" b="b"/>
              <a:pathLst>
                <a:path w="28348" h="3544" extrusionOk="0">
                  <a:moveTo>
                    <a:pt x="0" y="0"/>
                  </a:moveTo>
                  <a:lnTo>
                    <a:pt x="0" y="3544"/>
                  </a:lnTo>
                  <a:lnTo>
                    <a:pt x="28348" y="3544"/>
                  </a:lnTo>
                  <a:lnTo>
                    <a:pt x="283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20"/>
            <p:cNvSpPr/>
            <p:nvPr/>
          </p:nvSpPr>
          <p:spPr>
            <a:xfrm>
              <a:off x="6683775" y="1817725"/>
              <a:ext cx="687050" cy="143975"/>
            </a:xfrm>
            <a:custGeom>
              <a:avLst/>
              <a:gdLst/>
              <a:ahLst/>
              <a:cxnLst/>
              <a:rect l="l" t="t" r="r" b="b"/>
              <a:pathLst>
                <a:path w="27482" h="5759" extrusionOk="0">
                  <a:moveTo>
                    <a:pt x="1" y="1"/>
                  </a:moveTo>
                  <a:lnTo>
                    <a:pt x="111" y="333"/>
                  </a:lnTo>
                  <a:lnTo>
                    <a:pt x="240" y="628"/>
                  </a:lnTo>
                  <a:lnTo>
                    <a:pt x="370" y="942"/>
                  </a:lnTo>
                  <a:lnTo>
                    <a:pt x="517" y="1237"/>
                  </a:lnTo>
                  <a:lnTo>
                    <a:pt x="665" y="1514"/>
                  </a:lnTo>
                  <a:lnTo>
                    <a:pt x="831" y="1809"/>
                  </a:lnTo>
                  <a:lnTo>
                    <a:pt x="997" y="2068"/>
                  </a:lnTo>
                  <a:lnTo>
                    <a:pt x="1200" y="2345"/>
                  </a:lnTo>
                  <a:lnTo>
                    <a:pt x="1385" y="2603"/>
                  </a:lnTo>
                  <a:lnTo>
                    <a:pt x="1588" y="2843"/>
                  </a:lnTo>
                  <a:lnTo>
                    <a:pt x="1809" y="3083"/>
                  </a:lnTo>
                  <a:lnTo>
                    <a:pt x="2031" y="3323"/>
                  </a:lnTo>
                  <a:lnTo>
                    <a:pt x="2252" y="3544"/>
                  </a:lnTo>
                  <a:lnTo>
                    <a:pt x="2492" y="3766"/>
                  </a:lnTo>
                  <a:lnTo>
                    <a:pt x="2750" y="3969"/>
                  </a:lnTo>
                  <a:lnTo>
                    <a:pt x="3009" y="4153"/>
                  </a:lnTo>
                  <a:lnTo>
                    <a:pt x="3267" y="4356"/>
                  </a:lnTo>
                  <a:lnTo>
                    <a:pt x="3544" y="4522"/>
                  </a:lnTo>
                  <a:lnTo>
                    <a:pt x="3802" y="4689"/>
                  </a:lnTo>
                  <a:lnTo>
                    <a:pt x="4098" y="4836"/>
                  </a:lnTo>
                  <a:lnTo>
                    <a:pt x="4375" y="4984"/>
                  </a:lnTo>
                  <a:lnTo>
                    <a:pt x="4670" y="5113"/>
                  </a:lnTo>
                  <a:lnTo>
                    <a:pt x="4984" y="5242"/>
                  </a:lnTo>
                  <a:lnTo>
                    <a:pt x="5279" y="5353"/>
                  </a:lnTo>
                  <a:lnTo>
                    <a:pt x="5593" y="5445"/>
                  </a:lnTo>
                  <a:lnTo>
                    <a:pt x="5906" y="5519"/>
                  </a:lnTo>
                  <a:lnTo>
                    <a:pt x="6220" y="5593"/>
                  </a:lnTo>
                  <a:lnTo>
                    <a:pt x="6552" y="5667"/>
                  </a:lnTo>
                  <a:lnTo>
                    <a:pt x="6866" y="5704"/>
                  </a:lnTo>
                  <a:lnTo>
                    <a:pt x="7198" y="5741"/>
                  </a:lnTo>
                  <a:lnTo>
                    <a:pt x="7530" y="5759"/>
                  </a:lnTo>
                  <a:lnTo>
                    <a:pt x="19785" y="5759"/>
                  </a:lnTo>
                  <a:lnTo>
                    <a:pt x="20117" y="5741"/>
                  </a:lnTo>
                  <a:lnTo>
                    <a:pt x="20468" y="5704"/>
                  </a:lnTo>
                  <a:lnTo>
                    <a:pt x="20800" y="5648"/>
                  </a:lnTo>
                  <a:lnTo>
                    <a:pt x="21132" y="5593"/>
                  </a:lnTo>
                  <a:lnTo>
                    <a:pt x="21465" y="5519"/>
                  </a:lnTo>
                  <a:lnTo>
                    <a:pt x="21778" y="5427"/>
                  </a:lnTo>
                  <a:lnTo>
                    <a:pt x="22110" y="5335"/>
                  </a:lnTo>
                  <a:lnTo>
                    <a:pt x="22424" y="5224"/>
                  </a:lnTo>
                  <a:lnTo>
                    <a:pt x="22720" y="5113"/>
                  </a:lnTo>
                  <a:lnTo>
                    <a:pt x="23033" y="4965"/>
                  </a:lnTo>
                  <a:lnTo>
                    <a:pt x="23329" y="4818"/>
                  </a:lnTo>
                  <a:lnTo>
                    <a:pt x="23605" y="4670"/>
                  </a:lnTo>
                  <a:lnTo>
                    <a:pt x="23882" y="4504"/>
                  </a:lnTo>
                  <a:lnTo>
                    <a:pt x="24159" y="4319"/>
                  </a:lnTo>
                  <a:lnTo>
                    <a:pt x="24436" y="4135"/>
                  </a:lnTo>
                  <a:lnTo>
                    <a:pt x="24694" y="3950"/>
                  </a:lnTo>
                  <a:lnTo>
                    <a:pt x="24953" y="3747"/>
                  </a:lnTo>
                  <a:lnTo>
                    <a:pt x="25193" y="3526"/>
                  </a:lnTo>
                  <a:lnTo>
                    <a:pt x="25414" y="3304"/>
                  </a:lnTo>
                  <a:lnTo>
                    <a:pt x="25654" y="3064"/>
                  </a:lnTo>
                  <a:lnTo>
                    <a:pt x="25857" y="2825"/>
                  </a:lnTo>
                  <a:lnTo>
                    <a:pt x="26078" y="2585"/>
                  </a:lnTo>
                  <a:lnTo>
                    <a:pt x="26281" y="2326"/>
                  </a:lnTo>
                  <a:lnTo>
                    <a:pt x="26466" y="2049"/>
                  </a:lnTo>
                  <a:lnTo>
                    <a:pt x="26632" y="1791"/>
                  </a:lnTo>
                  <a:lnTo>
                    <a:pt x="26817" y="1496"/>
                  </a:lnTo>
                  <a:lnTo>
                    <a:pt x="26964" y="1219"/>
                  </a:lnTo>
                  <a:lnTo>
                    <a:pt x="27112" y="924"/>
                  </a:lnTo>
                  <a:lnTo>
                    <a:pt x="27241" y="628"/>
                  </a:lnTo>
                  <a:lnTo>
                    <a:pt x="27370" y="315"/>
                  </a:lnTo>
                  <a:lnTo>
                    <a:pt x="274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20"/>
            <p:cNvSpPr/>
            <p:nvPr/>
          </p:nvSpPr>
          <p:spPr>
            <a:xfrm>
              <a:off x="6683775" y="1817725"/>
              <a:ext cx="687050" cy="143975"/>
            </a:xfrm>
            <a:custGeom>
              <a:avLst/>
              <a:gdLst/>
              <a:ahLst/>
              <a:cxnLst/>
              <a:rect l="l" t="t" r="r" b="b"/>
              <a:pathLst>
                <a:path w="27482" h="5759" fill="none" extrusionOk="0">
                  <a:moveTo>
                    <a:pt x="27481" y="1"/>
                  </a:moveTo>
                  <a:lnTo>
                    <a:pt x="27481" y="1"/>
                  </a:lnTo>
                  <a:lnTo>
                    <a:pt x="27370" y="315"/>
                  </a:lnTo>
                  <a:lnTo>
                    <a:pt x="27241" y="628"/>
                  </a:lnTo>
                  <a:lnTo>
                    <a:pt x="27112" y="924"/>
                  </a:lnTo>
                  <a:lnTo>
                    <a:pt x="26964" y="1219"/>
                  </a:lnTo>
                  <a:lnTo>
                    <a:pt x="26817" y="1496"/>
                  </a:lnTo>
                  <a:lnTo>
                    <a:pt x="26632" y="1791"/>
                  </a:lnTo>
                  <a:lnTo>
                    <a:pt x="26466" y="2049"/>
                  </a:lnTo>
                  <a:lnTo>
                    <a:pt x="26281" y="2326"/>
                  </a:lnTo>
                  <a:lnTo>
                    <a:pt x="26078" y="2585"/>
                  </a:lnTo>
                  <a:lnTo>
                    <a:pt x="25857" y="2825"/>
                  </a:lnTo>
                  <a:lnTo>
                    <a:pt x="25654" y="3064"/>
                  </a:lnTo>
                  <a:lnTo>
                    <a:pt x="25414" y="3304"/>
                  </a:lnTo>
                  <a:lnTo>
                    <a:pt x="25193" y="3526"/>
                  </a:lnTo>
                  <a:lnTo>
                    <a:pt x="24953" y="3747"/>
                  </a:lnTo>
                  <a:lnTo>
                    <a:pt x="24694" y="3950"/>
                  </a:lnTo>
                  <a:lnTo>
                    <a:pt x="24436" y="4135"/>
                  </a:lnTo>
                  <a:lnTo>
                    <a:pt x="24159" y="4319"/>
                  </a:lnTo>
                  <a:lnTo>
                    <a:pt x="23882" y="4504"/>
                  </a:lnTo>
                  <a:lnTo>
                    <a:pt x="23605" y="4670"/>
                  </a:lnTo>
                  <a:lnTo>
                    <a:pt x="23329" y="4818"/>
                  </a:lnTo>
                  <a:lnTo>
                    <a:pt x="23033" y="4965"/>
                  </a:lnTo>
                  <a:lnTo>
                    <a:pt x="22720" y="5113"/>
                  </a:lnTo>
                  <a:lnTo>
                    <a:pt x="22424" y="5224"/>
                  </a:lnTo>
                  <a:lnTo>
                    <a:pt x="22110" y="5335"/>
                  </a:lnTo>
                  <a:lnTo>
                    <a:pt x="21778" y="5427"/>
                  </a:lnTo>
                  <a:lnTo>
                    <a:pt x="21465" y="5519"/>
                  </a:lnTo>
                  <a:lnTo>
                    <a:pt x="21132" y="5593"/>
                  </a:lnTo>
                  <a:lnTo>
                    <a:pt x="20800" y="5648"/>
                  </a:lnTo>
                  <a:lnTo>
                    <a:pt x="20468" y="5704"/>
                  </a:lnTo>
                  <a:lnTo>
                    <a:pt x="20117" y="5741"/>
                  </a:lnTo>
                  <a:lnTo>
                    <a:pt x="19785" y="5759"/>
                  </a:lnTo>
                  <a:lnTo>
                    <a:pt x="19434" y="5759"/>
                  </a:lnTo>
                  <a:lnTo>
                    <a:pt x="7863" y="5759"/>
                  </a:lnTo>
                  <a:lnTo>
                    <a:pt x="7863" y="5759"/>
                  </a:lnTo>
                  <a:lnTo>
                    <a:pt x="7530" y="5759"/>
                  </a:lnTo>
                  <a:lnTo>
                    <a:pt x="7198" y="5741"/>
                  </a:lnTo>
                  <a:lnTo>
                    <a:pt x="6866" y="5704"/>
                  </a:lnTo>
                  <a:lnTo>
                    <a:pt x="6552" y="5667"/>
                  </a:lnTo>
                  <a:lnTo>
                    <a:pt x="6220" y="5593"/>
                  </a:lnTo>
                  <a:lnTo>
                    <a:pt x="5906" y="5519"/>
                  </a:lnTo>
                  <a:lnTo>
                    <a:pt x="5593" y="5445"/>
                  </a:lnTo>
                  <a:lnTo>
                    <a:pt x="5279" y="5353"/>
                  </a:lnTo>
                  <a:lnTo>
                    <a:pt x="4984" y="5242"/>
                  </a:lnTo>
                  <a:lnTo>
                    <a:pt x="4670" y="5113"/>
                  </a:lnTo>
                  <a:lnTo>
                    <a:pt x="4375" y="4984"/>
                  </a:lnTo>
                  <a:lnTo>
                    <a:pt x="4098" y="4836"/>
                  </a:lnTo>
                  <a:lnTo>
                    <a:pt x="3802" y="4689"/>
                  </a:lnTo>
                  <a:lnTo>
                    <a:pt x="3544" y="4522"/>
                  </a:lnTo>
                  <a:lnTo>
                    <a:pt x="3267" y="4356"/>
                  </a:lnTo>
                  <a:lnTo>
                    <a:pt x="3009" y="4153"/>
                  </a:lnTo>
                  <a:lnTo>
                    <a:pt x="2750" y="3969"/>
                  </a:lnTo>
                  <a:lnTo>
                    <a:pt x="2492" y="3766"/>
                  </a:lnTo>
                  <a:lnTo>
                    <a:pt x="2252" y="3544"/>
                  </a:lnTo>
                  <a:lnTo>
                    <a:pt x="2031" y="3323"/>
                  </a:lnTo>
                  <a:lnTo>
                    <a:pt x="1809" y="3083"/>
                  </a:lnTo>
                  <a:lnTo>
                    <a:pt x="1588" y="2843"/>
                  </a:lnTo>
                  <a:lnTo>
                    <a:pt x="1385" y="2603"/>
                  </a:lnTo>
                  <a:lnTo>
                    <a:pt x="1200" y="2345"/>
                  </a:lnTo>
                  <a:lnTo>
                    <a:pt x="997" y="2068"/>
                  </a:lnTo>
                  <a:lnTo>
                    <a:pt x="831" y="1809"/>
                  </a:lnTo>
                  <a:lnTo>
                    <a:pt x="665" y="1514"/>
                  </a:lnTo>
                  <a:lnTo>
                    <a:pt x="517" y="1237"/>
                  </a:lnTo>
                  <a:lnTo>
                    <a:pt x="370" y="942"/>
                  </a:lnTo>
                  <a:lnTo>
                    <a:pt x="240" y="628"/>
                  </a:lnTo>
                  <a:lnTo>
                    <a:pt x="111" y="333"/>
                  </a:lnTo>
                  <a:lnTo>
                    <a:pt x="1" y="1"/>
                  </a:lnTo>
                  <a:lnTo>
                    <a:pt x="27481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20"/>
            <p:cNvSpPr/>
            <p:nvPr/>
          </p:nvSpPr>
          <p:spPr>
            <a:xfrm>
              <a:off x="7370800" y="18177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20"/>
            <p:cNvSpPr/>
            <p:nvPr/>
          </p:nvSpPr>
          <p:spPr>
            <a:xfrm>
              <a:off x="7011375" y="1572275"/>
              <a:ext cx="200250" cy="73850"/>
            </a:xfrm>
            <a:custGeom>
              <a:avLst/>
              <a:gdLst/>
              <a:ahLst/>
              <a:cxnLst/>
              <a:rect l="l" t="t" r="r" b="b"/>
              <a:pathLst>
                <a:path w="8010" h="2954" extrusionOk="0">
                  <a:moveTo>
                    <a:pt x="3968" y="0"/>
                  </a:moveTo>
                  <a:lnTo>
                    <a:pt x="3599" y="19"/>
                  </a:lnTo>
                  <a:lnTo>
                    <a:pt x="3248" y="56"/>
                  </a:lnTo>
                  <a:lnTo>
                    <a:pt x="2898" y="130"/>
                  </a:lnTo>
                  <a:lnTo>
                    <a:pt x="2565" y="240"/>
                  </a:lnTo>
                  <a:lnTo>
                    <a:pt x="2252" y="370"/>
                  </a:lnTo>
                  <a:lnTo>
                    <a:pt x="1938" y="517"/>
                  </a:lnTo>
                  <a:lnTo>
                    <a:pt x="1643" y="702"/>
                  </a:lnTo>
                  <a:lnTo>
                    <a:pt x="1366" y="905"/>
                  </a:lnTo>
                  <a:lnTo>
                    <a:pt x="1107" y="1145"/>
                  </a:lnTo>
                  <a:lnTo>
                    <a:pt x="849" y="1403"/>
                  </a:lnTo>
                  <a:lnTo>
                    <a:pt x="646" y="1680"/>
                  </a:lnTo>
                  <a:lnTo>
                    <a:pt x="443" y="1957"/>
                  </a:lnTo>
                  <a:lnTo>
                    <a:pt x="277" y="2271"/>
                  </a:lnTo>
                  <a:lnTo>
                    <a:pt x="129" y="2603"/>
                  </a:lnTo>
                  <a:lnTo>
                    <a:pt x="0" y="2953"/>
                  </a:lnTo>
                  <a:lnTo>
                    <a:pt x="8010" y="2953"/>
                  </a:lnTo>
                  <a:lnTo>
                    <a:pt x="7899" y="2658"/>
                  </a:lnTo>
                  <a:lnTo>
                    <a:pt x="7770" y="2363"/>
                  </a:lnTo>
                  <a:lnTo>
                    <a:pt x="7622" y="2086"/>
                  </a:lnTo>
                  <a:lnTo>
                    <a:pt x="7438" y="1828"/>
                  </a:lnTo>
                  <a:lnTo>
                    <a:pt x="7253" y="1588"/>
                  </a:lnTo>
                  <a:lnTo>
                    <a:pt x="7050" y="1348"/>
                  </a:lnTo>
                  <a:lnTo>
                    <a:pt x="6847" y="1145"/>
                  </a:lnTo>
                  <a:lnTo>
                    <a:pt x="6607" y="942"/>
                  </a:lnTo>
                  <a:lnTo>
                    <a:pt x="6367" y="757"/>
                  </a:lnTo>
                  <a:lnTo>
                    <a:pt x="6109" y="591"/>
                  </a:lnTo>
                  <a:lnTo>
                    <a:pt x="5832" y="443"/>
                  </a:lnTo>
                  <a:lnTo>
                    <a:pt x="5555" y="314"/>
                  </a:lnTo>
                  <a:lnTo>
                    <a:pt x="5260" y="222"/>
                  </a:lnTo>
                  <a:lnTo>
                    <a:pt x="4965" y="130"/>
                  </a:lnTo>
                  <a:lnTo>
                    <a:pt x="4651" y="56"/>
                  </a:lnTo>
                  <a:lnTo>
                    <a:pt x="4337" y="19"/>
                  </a:lnTo>
                  <a:lnTo>
                    <a:pt x="39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20"/>
            <p:cNvSpPr/>
            <p:nvPr/>
          </p:nvSpPr>
          <p:spPr>
            <a:xfrm>
              <a:off x="7011375" y="1572275"/>
              <a:ext cx="200250" cy="73850"/>
            </a:xfrm>
            <a:custGeom>
              <a:avLst/>
              <a:gdLst/>
              <a:ahLst/>
              <a:cxnLst/>
              <a:rect l="l" t="t" r="r" b="b"/>
              <a:pathLst>
                <a:path w="8010" h="2954" fill="none" extrusionOk="0">
                  <a:moveTo>
                    <a:pt x="8010" y="2953"/>
                  </a:moveTo>
                  <a:lnTo>
                    <a:pt x="8010" y="2953"/>
                  </a:lnTo>
                  <a:lnTo>
                    <a:pt x="0" y="2953"/>
                  </a:lnTo>
                  <a:lnTo>
                    <a:pt x="0" y="2953"/>
                  </a:lnTo>
                  <a:lnTo>
                    <a:pt x="129" y="2603"/>
                  </a:lnTo>
                  <a:lnTo>
                    <a:pt x="277" y="2271"/>
                  </a:lnTo>
                  <a:lnTo>
                    <a:pt x="443" y="1957"/>
                  </a:lnTo>
                  <a:lnTo>
                    <a:pt x="646" y="1680"/>
                  </a:lnTo>
                  <a:lnTo>
                    <a:pt x="849" y="1403"/>
                  </a:lnTo>
                  <a:lnTo>
                    <a:pt x="1107" y="1145"/>
                  </a:lnTo>
                  <a:lnTo>
                    <a:pt x="1366" y="905"/>
                  </a:lnTo>
                  <a:lnTo>
                    <a:pt x="1643" y="702"/>
                  </a:lnTo>
                  <a:lnTo>
                    <a:pt x="1938" y="517"/>
                  </a:lnTo>
                  <a:lnTo>
                    <a:pt x="2252" y="370"/>
                  </a:lnTo>
                  <a:lnTo>
                    <a:pt x="2565" y="240"/>
                  </a:lnTo>
                  <a:lnTo>
                    <a:pt x="2898" y="130"/>
                  </a:lnTo>
                  <a:lnTo>
                    <a:pt x="3248" y="56"/>
                  </a:lnTo>
                  <a:lnTo>
                    <a:pt x="3599" y="19"/>
                  </a:lnTo>
                  <a:lnTo>
                    <a:pt x="3968" y="0"/>
                  </a:lnTo>
                  <a:lnTo>
                    <a:pt x="4337" y="19"/>
                  </a:lnTo>
                  <a:lnTo>
                    <a:pt x="4337" y="19"/>
                  </a:lnTo>
                  <a:lnTo>
                    <a:pt x="4651" y="56"/>
                  </a:lnTo>
                  <a:lnTo>
                    <a:pt x="4965" y="130"/>
                  </a:lnTo>
                  <a:lnTo>
                    <a:pt x="5260" y="222"/>
                  </a:lnTo>
                  <a:lnTo>
                    <a:pt x="5555" y="314"/>
                  </a:lnTo>
                  <a:lnTo>
                    <a:pt x="5832" y="443"/>
                  </a:lnTo>
                  <a:lnTo>
                    <a:pt x="6109" y="591"/>
                  </a:lnTo>
                  <a:lnTo>
                    <a:pt x="6367" y="757"/>
                  </a:lnTo>
                  <a:lnTo>
                    <a:pt x="6607" y="942"/>
                  </a:lnTo>
                  <a:lnTo>
                    <a:pt x="6847" y="1145"/>
                  </a:lnTo>
                  <a:lnTo>
                    <a:pt x="7050" y="1348"/>
                  </a:lnTo>
                  <a:lnTo>
                    <a:pt x="7253" y="1588"/>
                  </a:lnTo>
                  <a:lnTo>
                    <a:pt x="7438" y="1828"/>
                  </a:lnTo>
                  <a:lnTo>
                    <a:pt x="7622" y="2086"/>
                  </a:lnTo>
                  <a:lnTo>
                    <a:pt x="7770" y="2363"/>
                  </a:lnTo>
                  <a:lnTo>
                    <a:pt x="7899" y="2658"/>
                  </a:lnTo>
                  <a:lnTo>
                    <a:pt x="8010" y="2953"/>
                  </a:lnTo>
                  <a:lnTo>
                    <a:pt x="8010" y="2953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20"/>
            <p:cNvSpPr/>
            <p:nvPr/>
          </p:nvSpPr>
          <p:spPr>
            <a:xfrm>
              <a:off x="7211600" y="16461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20"/>
            <p:cNvSpPr/>
            <p:nvPr/>
          </p:nvSpPr>
          <p:spPr>
            <a:xfrm>
              <a:off x="7029825" y="1350800"/>
              <a:ext cx="172575" cy="190125"/>
            </a:xfrm>
            <a:custGeom>
              <a:avLst/>
              <a:gdLst/>
              <a:ahLst/>
              <a:cxnLst/>
              <a:rect l="l" t="t" r="r" b="b"/>
              <a:pathLst>
                <a:path w="6903" h="7605" extrusionOk="0">
                  <a:moveTo>
                    <a:pt x="702" y="1"/>
                  </a:moveTo>
                  <a:lnTo>
                    <a:pt x="517" y="407"/>
                  </a:lnTo>
                  <a:lnTo>
                    <a:pt x="369" y="831"/>
                  </a:lnTo>
                  <a:lnTo>
                    <a:pt x="240" y="1274"/>
                  </a:lnTo>
                  <a:lnTo>
                    <a:pt x="148" y="1736"/>
                  </a:lnTo>
                  <a:lnTo>
                    <a:pt x="74" y="2197"/>
                  </a:lnTo>
                  <a:lnTo>
                    <a:pt x="37" y="2677"/>
                  </a:lnTo>
                  <a:lnTo>
                    <a:pt x="0" y="3175"/>
                  </a:lnTo>
                  <a:lnTo>
                    <a:pt x="19" y="3673"/>
                  </a:lnTo>
                  <a:lnTo>
                    <a:pt x="56" y="4172"/>
                  </a:lnTo>
                  <a:lnTo>
                    <a:pt x="111" y="4670"/>
                  </a:lnTo>
                  <a:lnTo>
                    <a:pt x="185" y="5187"/>
                  </a:lnTo>
                  <a:lnTo>
                    <a:pt x="296" y="5685"/>
                  </a:lnTo>
                  <a:lnTo>
                    <a:pt x="425" y="6183"/>
                  </a:lnTo>
                  <a:lnTo>
                    <a:pt x="591" y="6663"/>
                  </a:lnTo>
                  <a:lnTo>
                    <a:pt x="775" y="7143"/>
                  </a:lnTo>
                  <a:lnTo>
                    <a:pt x="978" y="7604"/>
                  </a:lnTo>
                  <a:lnTo>
                    <a:pt x="1329" y="7475"/>
                  </a:lnTo>
                  <a:lnTo>
                    <a:pt x="1698" y="7365"/>
                  </a:lnTo>
                  <a:lnTo>
                    <a:pt x="2067" y="7291"/>
                  </a:lnTo>
                  <a:lnTo>
                    <a:pt x="2436" y="7235"/>
                  </a:lnTo>
                  <a:lnTo>
                    <a:pt x="2806" y="7198"/>
                  </a:lnTo>
                  <a:lnTo>
                    <a:pt x="3193" y="7180"/>
                  </a:lnTo>
                  <a:lnTo>
                    <a:pt x="3562" y="7198"/>
                  </a:lnTo>
                  <a:lnTo>
                    <a:pt x="3950" y="7235"/>
                  </a:lnTo>
                  <a:lnTo>
                    <a:pt x="3987" y="7125"/>
                  </a:lnTo>
                  <a:lnTo>
                    <a:pt x="2529" y="4467"/>
                  </a:lnTo>
                  <a:lnTo>
                    <a:pt x="3987" y="3673"/>
                  </a:lnTo>
                  <a:lnTo>
                    <a:pt x="5076" y="5648"/>
                  </a:lnTo>
                  <a:lnTo>
                    <a:pt x="5279" y="5464"/>
                  </a:lnTo>
                  <a:lnTo>
                    <a:pt x="5500" y="5298"/>
                  </a:lnTo>
                  <a:lnTo>
                    <a:pt x="5888" y="5021"/>
                  </a:lnTo>
                  <a:lnTo>
                    <a:pt x="6128" y="4836"/>
                  </a:lnTo>
                  <a:lnTo>
                    <a:pt x="6331" y="4670"/>
                  </a:lnTo>
                  <a:lnTo>
                    <a:pt x="6460" y="4541"/>
                  </a:lnTo>
                  <a:lnTo>
                    <a:pt x="6571" y="4393"/>
                  </a:lnTo>
                  <a:lnTo>
                    <a:pt x="6663" y="4227"/>
                  </a:lnTo>
                  <a:lnTo>
                    <a:pt x="6718" y="4043"/>
                  </a:lnTo>
                  <a:lnTo>
                    <a:pt x="6810" y="3747"/>
                  </a:lnTo>
                  <a:lnTo>
                    <a:pt x="6903" y="3470"/>
                  </a:lnTo>
                  <a:lnTo>
                    <a:pt x="6589" y="3120"/>
                  </a:lnTo>
                  <a:lnTo>
                    <a:pt x="6238" y="2769"/>
                  </a:lnTo>
                  <a:lnTo>
                    <a:pt x="5888" y="2437"/>
                  </a:lnTo>
                  <a:lnTo>
                    <a:pt x="5519" y="2123"/>
                  </a:lnTo>
                  <a:lnTo>
                    <a:pt x="5131" y="1828"/>
                  </a:lnTo>
                  <a:lnTo>
                    <a:pt x="4743" y="1533"/>
                  </a:lnTo>
                  <a:lnTo>
                    <a:pt x="4356" y="1274"/>
                  </a:lnTo>
                  <a:lnTo>
                    <a:pt x="3950" y="1034"/>
                  </a:lnTo>
                  <a:lnTo>
                    <a:pt x="3544" y="794"/>
                  </a:lnTo>
                  <a:lnTo>
                    <a:pt x="3138" y="610"/>
                  </a:lnTo>
                  <a:lnTo>
                    <a:pt x="2713" y="425"/>
                  </a:lnTo>
                  <a:lnTo>
                    <a:pt x="2307" y="278"/>
                  </a:lnTo>
                  <a:lnTo>
                    <a:pt x="1901" y="167"/>
                  </a:lnTo>
                  <a:lnTo>
                    <a:pt x="1495" y="75"/>
                  </a:lnTo>
                  <a:lnTo>
                    <a:pt x="1108" y="19"/>
                  </a:lnTo>
                  <a:lnTo>
                    <a:pt x="7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20"/>
            <p:cNvSpPr/>
            <p:nvPr/>
          </p:nvSpPr>
          <p:spPr>
            <a:xfrm>
              <a:off x="7029825" y="1350800"/>
              <a:ext cx="172575" cy="190125"/>
            </a:xfrm>
            <a:custGeom>
              <a:avLst/>
              <a:gdLst/>
              <a:ahLst/>
              <a:cxnLst/>
              <a:rect l="l" t="t" r="r" b="b"/>
              <a:pathLst>
                <a:path w="6903" h="7605" fill="none" extrusionOk="0">
                  <a:moveTo>
                    <a:pt x="6903" y="3470"/>
                  </a:moveTo>
                  <a:lnTo>
                    <a:pt x="6903" y="3470"/>
                  </a:lnTo>
                  <a:lnTo>
                    <a:pt x="6810" y="3747"/>
                  </a:lnTo>
                  <a:lnTo>
                    <a:pt x="6718" y="4043"/>
                  </a:lnTo>
                  <a:lnTo>
                    <a:pt x="6718" y="4043"/>
                  </a:lnTo>
                  <a:lnTo>
                    <a:pt x="6663" y="4227"/>
                  </a:lnTo>
                  <a:lnTo>
                    <a:pt x="6571" y="4393"/>
                  </a:lnTo>
                  <a:lnTo>
                    <a:pt x="6460" y="4541"/>
                  </a:lnTo>
                  <a:lnTo>
                    <a:pt x="6331" y="4670"/>
                  </a:lnTo>
                  <a:lnTo>
                    <a:pt x="6331" y="4670"/>
                  </a:lnTo>
                  <a:lnTo>
                    <a:pt x="6128" y="4836"/>
                  </a:lnTo>
                  <a:lnTo>
                    <a:pt x="5888" y="5021"/>
                  </a:lnTo>
                  <a:lnTo>
                    <a:pt x="5888" y="5021"/>
                  </a:lnTo>
                  <a:lnTo>
                    <a:pt x="5500" y="5298"/>
                  </a:lnTo>
                  <a:lnTo>
                    <a:pt x="5279" y="5464"/>
                  </a:lnTo>
                  <a:lnTo>
                    <a:pt x="5076" y="5648"/>
                  </a:lnTo>
                  <a:lnTo>
                    <a:pt x="5076" y="5648"/>
                  </a:lnTo>
                  <a:lnTo>
                    <a:pt x="3987" y="3673"/>
                  </a:lnTo>
                  <a:lnTo>
                    <a:pt x="2529" y="4467"/>
                  </a:lnTo>
                  <a:lnTo>
                    <a:pt x="2529" y="4467"/>
                  </a:lnTo>
                  <a:lnTo>
                    <a:pt x="3987" y="7125"/>
                  </a:lnTo>
                  <a:lnTo>
                    <a:pt x="3987" y="7125"/>
                  </a:lnTo>
                  <a:lnTo>
                    <a:pt x="3950" y="7235"/>
                  </a:lnTo>
                  <a:lnTo>
                    <a:pt x="3950" y="7235"/>
                  </a:lnTo>
                  <a:lnTo>
                    <a:pt x="3562" y="7198"/>
                  </a:lnTo>
                  <a:lnTo>
                    <a:pt x="3193" y="7180"/>
                  </a:lnTo>
                  <a:lnTo>
                    <a:pt x="2806" y="7198"/>
                  </a:lnTo>
                  <a:lnTo>
                    <a:pt x="2436" y="7235"/>
                  </a:lnTo>
                  <a:lnTo>
                    <a:pt x="2067" y="7291"/>
                  </a:lnTo>
                  <a:lnTo>
                    <a:pt x="1698" y="7365"/>
                  </a:lnTo>
                  <a:lnTo>
                    <a:pt x="1329" y="7475"/>
                  </a:lnTo>
                  <a:lnTo>
                    <a:pt x="978" y="7604"/>
                  </a:lnTo>
                  <a:lnTo>
                    <a:pt x="978" y="7604"/>
                  </a:lnTo>
                  <a:lnTo>
                    <a:pt x="775" y="7143"/>
                  </a:lnTo>
                  <a:lnTo>
                    <a:pt x="591" y="6663"/>
                  </a:lnTo>
                  <a:lnTo>
                    <a:pt x="425" y="6183"/>
                  </a:lnTo>
                  <a:lnTo>
                    <a:pt x="296" y="5685"/>
                  </a:lnTo>
                  <a:lnTo>
                    <a:pt x="185" y="5187"/>
                  </a:lnTo>
                  <a:lnTo>
                    <a:pt x="111" y="4670"/>
                  </a:lnTo>
                  <a:lnTo>
                    <a:pt x="56" y="4172"/>
                  </a:lnTo>
                  <a:lnTo>
                    <a:pt x="19" y="3673"/>
                  </a:lnTo>
                  <a:lnTo>
                    <a:pt x="0" y="3175"/>
                  </a:lnTo>
                  <a:lnTo>
                    <a:pt x="37" y="2677"/>
                  </a:lnTo>
                  <a:lnTo>
                    <a:pt x="74" y="2197"/>
                  </a:lnTo>
                  <a:lnTo>
                    <a:pt x="148" y="1736"/>
                  </a:lnTo>
                  <a:lnTo>
                    <a:pt x="240" y="1274"/>
                  </a:lnTo>
                  <a:lnTo>
                    <a:pt x="369" y="831"/>
                  </a:lnTo>
                  <a:lnTo>
                    <a:pt x="517" y="407"/>
                  </a:lnTo>
                  <a:lnTo>
                    <a:pt x="702" y="1"/>
                  </a:lnTo>
                  <a:lnTo>
                    <a:pt x="702" y="1"/>
                  </a:lnTo>
                  <a:lnTo>
                    <a:pt x="1108" y="19"/>
                  </a:lnTo>
                  <a:lnTo>
                    <a:pt x="1495" y="75"/>
                  </a:lnTo>
                  <a:lnTo>
                    <a:pt x="1901" y="167"/>
                  </a:lnTo>
                  <a:lnTo>
                    <a:pt x="2307" y="278"/>
                  </a:lnTo>
                  <a:lnTo>
                    <a:pt x="2713" y="425"/>
                  </a:lnTo>
                  <a:lnTo>
                    <a:pt x="3138" y="610"/>
                  </a:lnTo>
                  <a:lnTo>
                    <a:pt x="3544" y="794"/>
                  </a:lnTo>
                  <a:lnTo>
                    <a:pt x="3950" y="1034"/>
                  </a:lnTo>
                  <a:lnTo>
                    <a:pt x="4356" y="1274"/>
                  </a:lnTo>
                  <a:lnTo>
                    <a:pt x="4743" y="1533"/>
                  </a:lnTo>
                  <a:lnTo>
                    <a:pt x="5131" y="1828"/>
                  </a:lnTo>
                  <a:lnTo>
                    <a:pt x="5519" y="2123"/>
                  </a:lnTo>
                  <a:lnTo>
                    <a:pt x="5888" y="2437"/>
                  </a:lnTo>
                  <a:lnTo>
                    <a:pt x="6238" y="2769"/>
                  </a:lnTo>
                  <a:lnTo>
                    <a:pt x="6589" y="3120"/>
                  </a:lnTo>
                  <a:lnTo>
                    <a:pt x="6903" y="3470"/>
                  </a:lnTo>
                  <a:lnTo>
                    <a:pt x="6903" y="347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20"/>
            <p:cNvSpPr/>
            <p:nvPr/>
          </p:nvSpPr>
          <p:spPr>
            <a:xfrm>
              <a:off x="7202375" y="14375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6" name="Google Shape;1176;p20"/>
          <p:cNvGrpSpPr/>
          <p:nvPr/>
        </p:nvGrpSpPr>
        <p:grpSpPr>
          <a:xfrm>
            <a:off x="7539721" y="2219423"/>
            <a:ext cx="233204" cy="365773"/>
            <a:chOff x="4002625" y="2622850"/>
            <a:chExt cx="454500" cy="708725"/>
          </a:xfrm>
        </p:grpSpPr>
        <p:sp>
          <p:nvSpPr>
            <p:cNvPr id="1177" name="Google Shape;1177;p20"/>
            <p:cNvSpPr/>
            <p:nvPr/>
          </p:nvSpPr>
          <p:spPr>
            <a:xfrm>
              <a:off x="4002625" y="2688825"/>
              <a:ext cx="130125" cy="133850"/>
            </a:xfrm>
            <a:custGeom>
              <a:avLst/>
              <a:gdLst/>
              <a:ahLst/>
              <a:cxnLst/>
              <a:rect l="l" t="t" r="r" b="b"/>
              <a:pathLst>
                <a:path w="5205" h="5354" extrusionOk="0">
                  <a:moveTo>
                    <a:pt x="499" y="1"/>
                  </a:moveTo>
                  <a:lnTo>
                    <a:pt x="203" y="38"/>
                  </a:lnTo>
                  <a:lnTo>
                    <a:pt x="129" y="333"/>
                  </a:lnTo>
                  <a:lnTo>
                    <a:pt x="74" y="647"/>
                  </a:lnTo>
                  <a:lnTo>
                    <a:pt x="37" y="961"/>
                  </a:lnTo>
                  <a:lnTo>
                    <a:pt x="0" y="1293"/>
                  </a:lnTo>
                  <a:lnTo>
                    <a:pt x="0" y="1625"/>
                  </a:lnTo>
                  <a:lnTo>
                    <a:pt x="19" y="1976"/>
                  </a:lnTo>
                  <a:lnTo>
                    <a:pt x="37" y="2308"/>
                  </a:lnTo>
                  <a:lnTo>
                    <a:pt x="93" y="2659"/>
                  </a:lnTo>
                  <a:lnTo>
                    <a:pt x="148" y="3009"/>
                  </a:lnTo>
                  <a:lnTo>
                    <a:pt x="222" y="3341"/>
                  </a:lnTo>
                  <a:lnTo>
                    <a:pt x="332" y="3692"/>
                  </a:lnTo>
                  <a:lnTo>
                    <a:pt x="443" y="4024"/>
                  </a:lnTo>
                  <a:lnTo>
                    <a:pt x="554" y="4375"/>
                  </a:lnTo>
                  <a:lnTo>
                    <a:pt x="702" y="4707"/>
                  </a:lnTo>
                  <a:lnTo>
                    <a:pt x="868" y="5021"/>
                  </a:lnTo>
                  <a:lnTo>
                    <a:pt x="1034" y="5353"/>
                  </a:lnTo>
                  <a:lnTo>
                    <a:pt x="1901" y="5353"/>
                  </a:lnTo>
                  <a:lnTo>
                    <a:pt x="1920" y="5002"/>
                  </a:lnTo>
                  <a:lnTo>
                    <a:pt x="1975" y="4652"/>
                  </a:lnTo>
                  <a:lnTo>
                    <a:pt x="2049" y="4320"/>
                  </a:lnTo>
                  <a:lnTo>
                    <a:pt x="2141" y="3987"/>
                  </a:lnTo>
                  <a:lnTo>
                    <a:pt x="2270" y="3674"/>
                  </a:lnTo>
                  <a:lnTo>
                    <a:pt x="2436" y="3378"/>
                  </a:lnTo>
                  <a:lnTo>
                    <a:pt x="2621" y="3102"/>
                  </a:lnTo>
                  <a:lnTo>
                    <a:pt x="2824" y="2843"/>
                  </a:lnTo>
                  <a:lnTo>
                    <a:pt x="3064" y="2603"/>
                  </a:lnTo>
                  <a:lnTo>
                    <a:pt x="3304" y="2400"/>
                  </a:lnTo>
                  <a:lnTo>
                    <a:pt x="3581" y="2197"/>
                  </a:lnTo>
                  <a:lnTo>
                    <a:pt x="3876" y="2031"/>
                  </a:lnTo>
                  <a:lnTo>
                    <a:pt x="4190" y="1902"/>
                  </a:lnTo>
                  <a:lnTo>
                    <a:pt x="4503" y="1810"/>
                  </a:lnTo>
                  <a:lnTo>
                    <a:pt x="4854" y="1736"/>
                  </a:lnTo>
                  <a:lnTo>
                    <a:pt x="5205" y="1699"/>
                  </a:lnTo>
                  <a:lnTo>
                    <a:pt x="4909" y="1496"/>
                  </a:lnTo>
                  <a:lnTo>
                    <a:pt x="4614" y="1293"/>
                  </a:lnTo>
                  <a:lnTo>
                    <a:pt x="4300" y="1108"/>
                  </a:lnTo>
                  <a:lnTo>
                    <a:pt x="3987" y="924"/>
                  </a:lnTo>
                  <a:lnTo>
                    <a:pt x="3655" y="758"/>
                  </a:lnTo>
                  <a:lnTo>
                    <a:pt x="3341" y="610"/>
                  </a:lnTo>
                  <a:lnTo>
                    <a:pt x="3009" y="481"/>
                  </a:lnTo>
                  <a:lnTo>
                    <a:pt x="2676" y="352"/>
                  </a:lnTo>
                  <a:lnTo>
                    <a:pt x="2363" y="241"/>
                  </a:lnTo>
                  <a:lnTo>
                    <a:pt x="2030" y="167"/>
                  </a:lnTo>
                  <a:lnTo>
                    <a:pt x="1717" y="93"/>
                  </a:lnTo>
                  <a:lnTo>
                    <a:pt x="1403" y="38"/>
                  </a:lnTo>
                  <a:lnTo>
                    <a:pt x="10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20"/>
            <p:cNvSpPr/>
            <p:nvPr/>
          </p:nvSpPr>
          <p:spPr>
            <a:xfrm>
              <a:off x="4002625" y="2688825"/>
              <a:ext cx="130125" cy="133850"/>
            </a:xfrm>
            <a:custGeom>
              <a:avLst/>
              <a:gdLst/>
              <a:ahLst/>
              <a:cxnLst/>
              <a:rect l="l" t="t" r="r" b="b"/>
              <a:pathLst>
                <a:path w="5205" h="5354" fill="none" extrusionOk="0">
                  <a:moveTo>
                    <a:pt x="5205" y="1699"/>
                  </a:moveTo>
                  <a:lnTo>
                    <a:pt x="5205" y="1699"/>
                  </a:lnTo>
                  <a:lnTo>
                    <a:pt x="4854" y="1736"/>
                  </a:lnTo>
                  <a:lnTo>
                    <a:pt x="4503" y="1810"/>
                  </a:lnTo>
                  <a:lnTo>
                    <a:pt x="4190" y="1902"/>
                  </a:lnTo>
                  <a:lnTo>
                    <a:pt x="3876" y="2031"/>
                  </a:lnTo>
                  <a:lnTo>
                    <a:pt x="3581" y="2197"/>
                  </a:lnTo>
                  <a:lnTo>
                    <a:pt x="3304" y="2400"/>
                  </a:lnTo>
                  <a:lnTo>
                    <a:pt x="3064" y="2603"/>
                  </a:lnTo>
                  <a:lnTo>
                    <a:pt x="2824" y="2843"/>
                  </a:lnTo>
                  <a:lnTo>
                    <a:pt x="2621" y="3102"/>
                  </a:lnTo>
                  <a:lnTo>
                    <a:pt x="2436" y="3378"/>
                  </a:lnTo>
                  <a:lnTo>
                    <a:pt x="2270" y="3674"/>
                  </a:lnTo>
                  <a:lnTo>
                    <a:pt x="2141" y="3987"/>
                  </a:lnTo>
                  <a:lnTo>
                    <a:pt x="2049" y="4320"/>
                  </a:lnTo>
                  <a:lnTo>
                    <a:pt x="1975" y="4652"/>
                  </a:lnTo>
                  <a:lnTo>
                    <a:pt x="1920" y="5002"/>
                  </a:lnTo>
                  <a:lnTo>
                    <a:pt x="1901" y="5353"/>
                  </a:lnTo>
                  <a:lnTo>
                    <a:pt x="1034" y="5353"/>
                  </a:lnTo>
                  <a:lnTo>
                    <a:pt x="1034" y="5353"/>
                  </a:lnTo>
                  <a:lnTo>
                    <a:pt x="868" y="5021"/>
                  </a:lnTo>
                  <a:lnTo>
                    <a:pt x="702" y="4707"/>
                  </a:lnTo>
                  <a:lnTo>
                    <a:pt x="554" y="4375"/>
                  </a:lnTo>
                  <a:lnTo>
                    <a:pt x="443" y="4024"/>
                  </a:lnTo>
                  <a:lnTo>
                    <a:pt x="332" y="3692"/>
                  </a:lnTo>
                  <a:lnTo>
                    <a:pt x="222" y="3341"/>
                  </a:lnTo>
                  <a:lnTo>
                    <a:pt x="148" y="3009"/>
                  </a:lnTo>
                  <a:lnTo>
                    <a:pt x="93" y="2659"/>
                  </a:lnTo>
                  <a:lnTo>
                    <a:pt x="37" y="2308"/>
                  </a:lnTo>
                  <a:lnTo>
                    <a:pt x="19" y="1976"/>
                  </a:lnTo>
                  <a:lnTo>
                    <a:pt x="0" y="1625"/>
                  </a:lnTo>
                  <a:lnTo>
                    <a:pt x="0" y="1293"/>
                  </a:lnTo>
                  <a:lnTo>
                    <a:pt x="37" y="961"/>
                  </a:lnTo>
                  <a:lnTo>
                    <a:pt x="74" y="647"/>
                  </a:lnTo>
                  <a:lnTo>
                    <a:pt x="129" y="333"/>
                  </a:lnTo>
                  <a:lnTo>
                    <a:pt x="203" y="38"/>
                  </a:lnTo>
                  <a:lnTo>
                    <a:pt x="203" y="38"/>
                  </a:lnTo>
                  <a:lnTo>
                    <a:pt x="499" y="1"/>
                  </a:lnTo>
                  <a:lnTo>
                    <a:pt x="794" y="1"/>
                  </a:lnTo>
                  <a:lnTo>
                    <a:pt x="1089" y="1"/>
                  </a:lnTo>
                  <a:lnTo>
                    <a:pt x="1403" y="38"/>
                  </a:lnTo>
                  <a:lnTo>
                    <a:pt x="1717" y="93"/>
                  </a:lnTo>
                  <a:lnTo>
                    <a:pt x="2030" y="167"/>
                  </a:lnTo>
                  <a:lnTo>
                    <a:pt x="2363" y="241"/>
                  </a:lnTo>
                  <a:lnTo>
                    <a:pt x="2676" y="352"/>
                  </a:lnTo>
                  <a:lnTo>
                    <a:pt x="3009" y="481"/>
                  </a:lnTo>
                  <a:lnTo>
                    <a:pt x="3341" y="610"/>
                  </a:lnTo>
                  <a:lnTo>
                    <a:pt x="3655" y="758"/>
                  </a:lnTo>
                  <a:lnTo>
                    <a:pt x="3987" y="924"/>
                  </a:lnTo>
                  <a:lnTo>
                    <a:pt x="4300" y="1108"/>
                  </a:lnTo>
                  <a:lnTo>
                    <a:pt x="4614" y="1293"/>
                  </a:lnTo>
                  <a:lnTo>
                    <a:pt x="4909" y="1496"/>
                  </a:lnTo>
                  <a:lnTo>
                    <a:pt x="5205" y="1699"/>
                  </a:lnTo>
                  <a:lnTo>
                    <a:pt x="5205" y="1699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20"/>
            <p:cNvSpPr/>
            <p:nvPr/>
          </p:nvSpPr>
          <p:spPr>
            <a:xfrm>
              <a:off x="4132725" y="27312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20"/>
            <p:cNvSpPr/>
            <p:nvPr/>
          </p:nvSpPr>
          <p:spPr>
            <a:xfrm>
              <a:off x="4343600" y="2622850"/>
              <a:ext cx="113525" cy="113075"/>
            </a:xfrm>
            <a:custGeom>
              <a:avLst/>
              <a:gdLst/>
              <a:ahLst/>
              <a:cxnLst/>
              <a:rect l="l" t="t" r="r" b="b"/>
              <a:pathLst>
                <a:path w="4541" h="4523" extrusionOk="0">
                  <a:moveTo>
                    <a:pt x="3230" y="1"/>
                  </a:moveTo>
                  <a:lnTo>
                    <a:pt x="0" y="4227"/>
                  </a:lnTo>
                  <a:lnTo>
                    <a:pt x="185" y="4375"/>
                  </a:lnTo>
                  <a:lnTo>
                    <a:pt x="388" y="4356"/>
                  </a:lnTo>
                  <a:lnTo>
                    <a:pt x="609" y="4338"/>
                  </a:lnTo>
                  <a:lnTo>
                    <a:pt x="812" y="4338"/>
                  </a:lnTo>
                  <a:lnTo>
                    <a:pt x="1034" y="4356"/>
                  </a:lnTo>
                  <a:lnTo>
                    <a:pt x="1237" y="4375"/>
                  </a:lnTo>
                  <a:lnTo>
                    <a:pt x="1440" y="4412"/>
                  </a:lnTo>
                  <a:lnTo>
                    <a:pt x="1661" y="4467"/>
                  </a:lnTo>
                  <a:lnTo>
                    <a:pt x="1864" y="4522"/>
                  </a:lnTo>
                  <a:lnTo>
                    <a:pt x="4540" y="1034"/>
                  </a:lnTo>
                  <a:lnTo>
                    <a:pt x="323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20"/>
            <p:cNvSpPr/>
            <p:nvPr/>
          </p:nvSpPr>
          <p:spPr>
            <a:xfrm>
              <a:off x="4343600" y="2622850"/>
              <a:ext cx="113525" cy="113075"/>
            </a:xfrm>
            <a:custGeom>
              <a:avLst/>
              <a:gdLst/>
              <a:ahLst/>
              <a:cxnLst/>
              <a:rect l="l" t="t" r="r" b="b"/>
              <a:pathLst>
                <a:path w="4541" h="4523" fill="none" extrusionOk="0">
                  <a:moveTo>
                    <a:pt x="4540" y="1034"/>
                  </a:moveTo>
                  <a:lnTo>
                    <a:pt x="1864" y="4522"/>
                  </a:lnTo>
                  <a:lnTo>
                    <a:pt x="1864" y="4522"/>
                  </a:lnTo>
                  <a:lnTo>
                    <a:pt x="1661" y="4467"/>
                  </a:lnTo>
                  <a:lnTo>
                    <a:pt x="1440" y="4412"/>
                  </a:lnTo>
                  <a:lnTo>
                    <a:pt x="1237" y="4375"/>
                  </a:lnTo>
                  <a:lnTo>
                    <a:pt x="1034" y="4356"/>
                  </a:lnTo>
                  <a:lnTo>
                    <a:pt x="812" y="4338"/>
                  </a:lnTo>
                  <a:lnTo>
                    <a:pt x="609" y="4338"/>
                  </a:lnTo>
                  <a:lnTo>
                    <a:pt x="388" y="4356"/>
                  </a:lnTo>
                  <a:lnTo>
                    <a:pt x="185" y="4375"/>
                  </a:lnTo>
                  <a:lnTo>
                    <a:pt x="185" y="4375"/>
                  </a:lnTo>
                  <a:lnTo>
                    <a:pt x="0" y="4227"/>
                  </a:lnTo>
                  <a:lnTo>
                    <a:pt x="3230" y="1"/>
                  </a:lnTo>
                  <a:lnTo>
                    <a:pt x="4540" y="1034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20"/>
            <p:cNvSpPr/>
            <p:nvPr/>
          </p:nvSpPr>
          <p:spPr>
            <a:xfrm>
              <a:off x="4457100" y="2648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20"/>
            <p:cNvSpPr/>
            <p:nvPr/>
          </p:nvSpPr>
          <p:spPr>
            <a:xfrm>
              <a:off x="4060300" y="2905700"/>
              <a:ext cx="377900" cy="311000"/>
            </a:xfrm>
            <a:custGeom>
              <a:avLst/>
              <a:gdLst/>
              <a:ahLst/>
              <a:cxnLst/>
              <a:rect l="l" t="t" r="r" b="b"/>
              <a:pathLst>
                <a:path w="15116" h="12440" extrusionOk="0">
                  <a:moveTo>
                    <a:pt x="0" y="0"/>
                  </a:moveTo>
                  <a:lnTo>
                    <a:pt x="0" y="2381"/>
                  </a:lnTo>
                  <a:lnTo>
                    <a:pt x="19" y="3101"/>
                  </a:lnTo>
                  <a:lnTo>
                    <a:pt x="74" y="3802"/>
                  </a:lnTo>
                  <a:lnTo>
                    <a:pt x="166" y="4485"/>
                  </a:lnTo>
                  <a:lnTo>
                    <a:pt x="296" y="5168"/>
                  </a:lnTo>
                  <a:lnTo>
                    <a:pt x="443" y="5832"/>
                  </a:lnTo>
                  <a:lnTo>
                    <a:pt x="628" y="6478"/>
                  </a:lnTo>
                  <a:lnTo>
                    <a:pt x="831" y="7124"/>
                  </a:lnTo>
                  <a:lnTo>
                    <a:pt x="1052" y="7751"/>
                  </a:lnTo>
                  <a:lnTo>
                    <a:pt x="1311" y="8360"/>
                  </a:lnTo>
                  <a:lnTo>
                    <a:pt x="1587" y="8970"/>
                  </a:lnTo>
                  <a:lnTo>
                    <a:pt x="1883" y="9579"/>
                  </a:lnTo>
                  <a:lnTo>
                    <a:pt x="2196" y="10169"/>
                  </a:lnTo>
                  <a:lnTo>
                    <a:pt x="2529" y="10741"/>
                  </a:lnTo>
                  <a:lnTo>
                    <a:pt x="2861" y="11313"/>
                  </a:lnTo>
                  <a:lnTo>
                    <a:pt x="3212" y="11867"/>
                  </a:lnTo>
                  <a:lnTo>
                    <a:pt x="3581" y="12439"/>
                  </a:lnTo>
                  <a:lnTo>
                    <a:pt x="3802" y="12365"/>
                  </a:lnTo>
                  <a:lnTo>
                    <a:pt x="4024" y="12310"/>
                  </a:lnTo>
                  <a:lnTo>
                    <a:pt x="4245" y="12273"/>
                  </a:lnTo>
                  <a:lnTo>
                    <a:pt x="4467" y="12236"/>
                  </a:lnTo>
                  <a:lnTo>
                    <a:pt x="4909" y="12218"/>
                  </a:lnTo>
                  <a:lnTo>
                    <a:pt x="10169" y="12218"/>
                  </a:lnTo>
                  <a:lnTo>
                    <a:pt x="10631" y="12236"/>
                  </a:lnTo>
                  <a:lnTo>
                    <a:pt x="10852" y="12255"/>
                  </a:lnTo>
                  <a:lnTo>
                    <a:pt x="11092" y="12292"/>
                  </a:lnTo>
                  <a:lnTo>
                    <a:pt x="11314" y="12347"/>
                  </a:lnTo>
                  <a:lnTo>
                    <a:pt x="11535" y="12421"/>
                  </a:lnTo>
                  <a:lnTo>
                    <a:pt x="11904" y="11867"/>
                  </a:lnTo>
                  <a:lnTo>
                    <a:pt x="12255" y="11313"/>
                  </a:lnTo>
                  <a:lnTo>
                    <a:pt x="12587" y="10741"/>
                  </a:lnTo>
                  <a:lnTo>
                    <a:pt x="12919" y="10169"/>
                  </a:lnTo>
                  <a:lnTo>
                    <a:pt x="13233" y="9579"/>
                  </a:lnTo>
                  <a:lnTo>
                    <a:pt x="13528" y="8970"/>
                  </a:lnTo>
                  <a:lnTo>
                    <a:pt x="13805" y="8360"/>
                  </a:lnTo>
                  <a:lnTo>
                    <a:pt x="14064" y="7751"/>
                  </a:lnTo>
                  <a:lnTo>
                    <a:pt x="14285" y="7124"/>
                  </a:lnTo>
                  <a:lnTo>
                    <a:pt x="14488" y="6478"/>
                  </a:lnTo>
                  <a:lnTo>
                    <a:pt x="14673" y="5832"/>
                  </a:lnTo>
                  <a:lnTo>
                    <a:pt x="14820" y="5168"/>
                  </a:lnTo>
                  <a:lnTo>
                    <a:pt x="14949" y="4485"/>
                  </a:lnTo>
                  <a:lnTo>
                    <a:pt x="15042" y="3802"/>
                  </a:lnTo>
                  <a:lnTo>
                    <a:pt x="15097" y="3101"/>
                  </a:lnTo>
                  <a:lnTo>
                    <a:pt x="15115" y="2381"/>
                  </a:lnTo>
                  <a:lnTo>
                    <a:pt x="15115" y="0"/>
                  </a:lnTo>
                  <a:lnTo>
                    <a:pt x="10852" y="0"/>
                  </a:lnTo>
                  <a:lnTo>
                    <a:pt x="10852" y="6441"/>
                  </a:lnTo>
                  <a:lnTo>
                    <a:pt x="9191" y="6441"/>
                  </a:lnTo>
                  <a:lnTo>
                    <a:pt x="9191" y="0"/>
                  </a:lnTo>
                  <a:lnTo>
                    <a:pt x="5925" y="0"/>
                  </a:lnTo>
                  <a:lnTo>
                    <a:pt x="5925" y="6441"/>
                  </a:lnTo>
                  <a:lnTo>
                    <a:pt x="4264" y="6441"/>
                  </a:lnTo>
                  <a:lnTo>
                    <a:pt x="42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20"/>
            <p:cNvSpPr/>
            <p:nvPr/>
          </p:nvSpPr>
          <p:spPr>
            <a:xfrm>
              <a:off x="4060300" y="2905700"/>
              <a:ext cx="377900" cy="311000"/>
            </a:xfrm>
            <a:custGeom>
              <a:avLst/>
              <a:gdLst/>
              <a:ahLst/>
              <a:cxnLst/>
              <a:rect l="l" t="t" r="r" b="b"/>
              <a:pathLst>
                <a:path w="15116" h="12440" fill="none" extrusionOk="0">
                  <a:moveTo>
                    <a:pt x="10852" y="0"/>
                  </a:moveTo>
                  <a:lnTo>
                    <a:pt x="10852" y="6441"/>
                  </a:lnTo>
                  <a:lnTo>
                    <a:pt x="9191" y="6441"/>
                  </a:lnTo>
                  <a:lnTo>
                    <a:pt x="9191" y="0"/>
                  </a:lnTo>
                  <a:lnTo>
                    <a:pt x="5925" y="0"/>
                  </a:lnTo>
                  <a:lnTo>
                    <a:pt x="5925" y="6441"/>
                  </a:lnTo>
                  <a:lnTo>
                    <a:pt x="4264" y="6441"/>
                  </a:lnTo>
                  <a:lnTo>
                    <a:pt x="4264" y="0"/>
                  </a:lnTo>
                  <a:lnTo>
                    <a:pt x="0" y="0"/>
                  </a:lnTo>
                  <a:lnTo>
                    <a:pt x="0" y="2381"/>
                  </a:lnTo>
                  <a:lnTo>
                    <a:pt x="0" y="2381"/>
                  </a:lnTo>
                  <a:lnTo>
                    <a:pt x="19" y="3101"/>
                  </a:lnTo>
                  <a:lnTo>
                    <a:pt x="74" y="3802"/>
                  </a:lnTo>
                  <a:lnTo>
                    <a:pt x="166" y="4485"/>
                  </a:lnTo>
                  <a:lnTo>
                    <a:pt x="296" y="5168"/>
                  </a:lnTo>
                  <a:lnTo>
                    <a:pt x="443" y="5832"/>
                  </a:lnTo>
                  <a:lnTo>
                    <a:pt x="628" y="6478"/>
                  </a:lnTo>
                  <a:lnTo>
                    <a:pt x="831" y="7124"/>
                  </a:lnTo>
                  <a:lnTo>
                    <a:pt x="1052" y="7751"/>
                  </a:lnTo>
                  <a:lnTo>
                    <a:pt x="1311" y="8360"/>
                  </a:lnTo>
                  <a:lnTo>
                    <a:pt x="1587" y="8970"/>
                  </a:lnTo>
                  <a:lnTo>
                    <a:pt x="1883" y="9579"/>
                  </a:lnTo>
                  <a:lnTo>
                    <a:pt x="2196" y="10169"/>
                  </a:lnTo>
                  <a:lnTo>
                    <a:pt x="2529" y="10741"/>
                  </a:lnTo>
                  <a:lnTo>
                    <a:pt x="2861" y="11313"/>
                  </a:lnTo>
                  <a:lnTo>
                    <a:pt x="3212" y="11867"/>
                  </a:lnTo>
                  <a:lnTo>
                    <a:pt x="3581" y="12439"/>
                  </a:lnTo>
                  <a:lnTo>
                    <a:pt x="3581" y="12439"/>
                  </a:lnTo>
                  <a:lnTo>
                    <a:pt x="3802" y="12365"/>
                  </a:lnTo>
                  <a:lnTo>
                    <a:pt x="4024" y="12310"/>
                  </a:lnTo>
                  <a:lnTo>
                    <a:pt x="4245" y="12273"/>
                  </a:lnTo>
                  <a:lnTo>
                    <a:pt x="4467" y="12236"/>
                  </a:lnTo>
                  <a:lnTo>
                    <a:pt x="4909" y="12218"/>
                  </a:lnTo>
                  <a:lnTo>
                    <a:pt x="5371" y="12218"/>
                  </a:lnTo>
                  <a:lnTo>
                    <a:pt x="9708" y="12218"/>
                  </a:lnTo>
                  <a:lnTo>
                    <a:pt x="9708" y="12218"/>
                  </a:lnTo>
                  <a:lnTo>
                    <a:pt x="10169" y="12218"/>
                  </a:lnTo>
                  <a:lnTo>
                    <a:pt x="10631" y="12236"/>
                  </a:lnTo>
                  <a:lnTo>
                    <a:pt x="10852" y="12255"/>
                  </a:lnTo>
                  <a:lnTo>
                    <a:pt x="11092" y="12292"/>
                  </a:lnTo>
                  <a:lnTo>
                    <a:pt x="11314" y="12347"/>
                  </a:lnTo>
                  <a:lnTo>
                    <a:pt x="11535" y="12421"/>
                  </a:lnTo>
                  <a:lnTo>
                    <a:pt x="11535" y="12421"/>
                  </a:lnTo>
                  <a:lnTo>
                    <a:pt x="11904" y="11867"/>
                  </a:lnTo>
                  <a:lnTo>
                    <a:pt x="12255" y="11313"/>
                  </a:lnTo>
                  <a:lnTo>
                    <a:pt x="12587" y="10741"/>
                  </a:lnTo>
                  <a:lnTo>
                    <a:pt x="12919" y="10169"/>
                  </a:lnTo>
                  <a:lnTo>
                    <a:pt x="13233" y="9579"/>
                  </a:lnTo>
                  <a:lnTo>
                    <a:pt x="13528" y="8970"/>
                  </a:lnTo>
                  <a:lnTo>
                    <a:pt x="13805" y="8360"/>
                  </a:lnTo>
                  <a:lnTo>
                    <a:pt x="14064" y="7751"/>
                  </a:lnTo>
                  <a:lnTo>
                    <a:pt x="14285" y="7124"/>
                  </a:lnTo>
                  <a:lnTo>
                    <a:pt x="14488" y="6478"/>
                  </a:lnTo>
                  <a:lnTo>
                    <a:pt x="14673" y="5832"/>
                  </a:lnTo>
                  <a:lnTo>
                    <a:pt x="14820" y="5168"/>
                  </a:lnTo>
                  <a:lnTo>
                    <a:pt x="14949" y="4485"/>
                  </a:lnTo>
                  <a:lnTo>
                    <a:pt x="15042" y="3802"/>
                  </a:lnTo>
                  <a:lnTo>
                    <a:pt x="15097" y="3101"/>
                  </a:lnTo>
                  <a:lnTo>
                    <a:pt x="15115" y="2381"/>
                  </a:lnTo>
                  <a:lnTo>
                    <a:pt x="15115" y="0"/>
                  </a:lnTo>
                  <a:lnTo>
                    <a:pt x="10852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20"/>
            <p:cNvSpPr/>
            <p:nvPr/>
          </p:nvSpPr>
          <p:spPr>
            <a:xfrm>
              <a:off x="4331600" y="2905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20"/>
            <p:cNvSpPr/>
            <p:nvPr/>
          </p:nvSpPr>
          <p:spPr>
            <a:xfrm>
              <a:off x="4091675" y="2760350"/>
              <a:ext cx="314700" cy="103850"/>
            </a:xfrm>
            <a:custGeom>
              <a:avLst/>
              <a:gdLst/>
              <a:ahLst/>
              <a:cxnLst/>
              <a:rect l="l" t="t" r="r" b="b"/>
              <a:pathLst>
                <a:path w="12588" h="4154" extrusionOk="0">
                  <a:moveTo>
                    <a:pt x="3581" y="1"/>
                  </a:moveTo>
                  <a:lnTo>
                    <a:pt x="3378" y="204"/>
                  </a:lnTo>
                  <a:lnTo>
                    <a:pt x="3175" y="407"/>
                  </a:lnTo>
                  <a:lnTo>
                    <a:pt x="3009" y="628"/>
                  </a:lnTo>
                  <a:lnTo>
                    <a:pt x="2861" y="886"/>
                  </a:lnTo>
                  <a:lnTo>
                    <a:pt x="2639" y="720"/>
                  </a:lnTo>
                  <a:lnTo>
                    <a:pt x="2399" y="610"/>
                  </a:lnTo>
                  <a:lnTo>
                    <a:pt x="2160" y="536"/>
                  </a:lnTo>
                  <a:lnTo>
                    <a:pt x="1920" y="499"/>
                  </a:lnTo>
                  <a:lnTo>
                    <a:pt x="1680" y="499"/>
                  </a:lnTo>
                  <a:lnTo>
                    <a:pt x="1440" y="536"/>
                  </a:lnTo>
                  <a:lnTo>
                    <a:pt x="1218" y="610"/>
                  </a:lnTo>
                  <a:lnTo>
                    <a:pt x="997" y="702"/>
                  </a:lnTo>
                  <a:lnTo>
                    <a:pt x="794" y="831"/>
                  </a:lnTo>
                  <a:lnTo>
                    <a:pt x="609" y="997"/>
                  </a:lnTo>
                  <a:lnTo>
                    <a:pt x="425" y="1163"/>
                  </a:lnTo>
                  <a:lnTo>
                    <a:pt x="296" y="1366"/>
                  </a:lnTo>
                  <a:lnTo>
                    <a:pt x="166" y="1588"/>
                  </a:lnTo>
                  <a:lnTo>
                    <a:pt x="74" y="1828"/>
                  </a:lnTo>
                  <a:lnTo>
                    <a:pt x="19" y="2068"/>
                  </a:lnTo>
                  <a:lnTo>
                    <a:pt x="0" y="2344"/>
                  </a:lnTo>
                  <a:lnTo>
                    <a:pt x="0" y="4153"/>
                  </a:lnTo>
                  <a:lnTo>
                    <a:pt x="12587" y="4153"/>
                  </a:lnTo>
                  <a:lnTo>
                    <a:pt x="12587" y="2344"/>
                  </a:lnTo>
                  <a:lnTo>
                    <a:pt x="12569" y="2068"/>
                  </a:lnTo>
                  <a:lnTo>
                    <a:pt x="12513" y="1809"/>
                  </a:lnTo>
                  <a:lnTo>
                    <a:pt x="12439" y="1588"/>
                  </a:lnTo>
                  <a:lnTo>
                    <a:pt x="12310" y="1366"/>
                  </a:lnTo>
                  <a:lnTo>
                    <a:pt x="12163" y="1163"/>
                  </a:lnTo>
                  <a:lnTo>
                    <a:pt x="11996" y="997"/>
                  </a:lnTo>
                  <a:lnTo>
                    <a:pt x="11812" y="831"/>
                  </a:lnTo>
                  <a:lnTo>
                    <a:pt x="11609" y="702"/>
                  </a:lnTo>
                  <a:lnTo>
                    <a:pt x="11387" y="610"/>
                  </a:lnTo>
                  <a:lnTo>
                    <a:pt x="11166" y="554"/>
                  </a:lnTo>
                  <a:lnTo>
                    <a:pt x="10926" y="517"/>
                  </a:lnTo>
                  <a:lnTo>
                    <a:pt x="10686" y="499"/>
                  </a:lnTo>
                  <a:lnTo>
                    <a:pt x="10446" y="536"/>
                  </a:lnTo>
                  <a:lnTo>
                    <a:pt x="10206" y="610"/>
                  </a:lnTo>
                  <a:lnTo>
                    <a:pt x="9966" y="720"/>
                  </a:lnTo>
                  <a:lnTo>
                    <a:pt x="9745" y="886"/>
                  </a:lnTo>
                  <a:lnTo>
                    <a:pt x="9579" y="628"/>
                  </a:lnTo>
                  <a:lnTo>
                    <a:pt x="9413" y="407"/>
                  </a:lnTo>
                  <a:lnTo>
                    <a:pt x="9228" y="204"/>
                  </a:lnTo>
                  <a:lnTo>
                    <a:pt x="9025" y="1"/>
                  </a:lnTo>
                  <a:lnTo>
                    <a:pt x="8730" y="241"/>
                  </a:lnTo>
                  <a:lnTo>
                    <a:pt x="8434" y="444"/>
                  </a:lnTo>
                  <a:lnTo>
                    <a:pt x="8121" y="610"/>
                  </a:lnTo>
                  <a:lnTo>
                    <a:pt x="7789" y="757"/>
                  </a:lnTo>
                  <a:lnTo>
                    <a:pt x="7438" y="886"/>
                  </a:lnTo>
                  <a:lnTo>
                    <a:pt x="7069" y="960"/>
                  </a:lnTo>
                  <a:lnTo>
                    <a:pt x="6681" y="1016"/>
                  </a:lnTo>
                  <a:lnTo>
                    <a:pt x="6294" y="1034"/>
                  </a:lnTo>
                  <a:lnTo>
                    <a:pt x="5925" y="1016"/>
                  </a:lnTo>
                  <a:lnTo>
                    <a:pt x="5537" y="960"/>
                  </a:lnTo>
                  <a:lnTo>
                    <a:pt x="5168" y="886"/>
                  </a:lnTo>
                  <a:lnTo>
                    <a:pt x="4817" y="757"/>
                  </a:lnTo>
                  <a:lnTo>
                    <a:pt x="4485" y="610"/>
                  </a:lnTo>
                  <a:lnTo>
                    <a:pt x="4171" y="444"/>
                  </a:lnTo>
                  <a:lnTo>
                    <a:pt x="3857" y="241"/>
                  </a:lnTo>
                  <a:lnTo>
                    <a:pt x="35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20"/>
            <p:cNvSpPr/>
            <p:nvPr/>
          </p:nvSpPr>
          <p:spPr>
            <a:xfrm>
              <a:off x="4091675" y="2760350"/>
              <a:ext cx="314700" cy="103850"/>
            </a:xfrm>
            <a:custGeom>
              <a:avLst/>
              <a:gdLst/>
              <a:ahLst/>
              <a:cxnLst/>
              <a:rect l="l" t="t" r="r" b="b"/>
              <a:pathLst>
                <a:path w="12588" h="4154" fill="none" extrusionOk="0">
                  <a:moveTo>
                    <a:pt x="12587" y="2344"/>
                  </a:moveTo>
                  <a:lnTo>
                    <a:pt x="12587" y="4153"/>
                  </a:lnTo>
                  <a:lnTo>
                    <a:pt x="0" y="4153"/>
                  </a:lnTo>
                  <a:lnTo>
                    <a:pt x="0" y="2344"/>
                  </a:lnTo>
                  <a:lnTo>
                    <a:pt x="0" y="2344"/>
                  </a:lnTo>
                  <a:lnTo>
                    <a:pt x="19" y="2068"/>
                  </a:lnTo>
                  <a:lnTo>
                    <a:pt x="74" y="1828"/>
                  </a:lnTo>
                  <a:lnTo>
                    <a:pt x="166" y="1588"/>
                  </a:lnTo>
                  <a:lnTo>
                    <a:pt x="296" y="1366"/>
                  </a:lnTo>
                  <a:lnTo>
                    <a:pt x="425" y="1163"/>
                  </a:lnTo>
                  <a:lnTo>
                    <a:pt x="609" y="997"/>
                  </a:lnTo>
                  <a:lnTo>
                    <a:pt x="794" y="831"/>
                  </a:lnTo>
                  <a:lnTo>
                    <a:pt x="997" y="702"/>
                  </a:lnTo>
                  <a:lnTo>
                    <a:pt x="1218" y="610"/>
                  </a:lnTo>
                  <a:lnTo>
                    <a:pt x="1440" y="536"/>
                  </a:lnTo>
                  <a:lnTo>
                    <a:pt x="1680" y="499"/>
                  </a:lnTo>
                  <a:lnTo>
                    <a:pt x="1920" y="499"/>
                  </a:lnTo>
                  <a:lnTo>
                    <a:pt x="2160" y="536"/>
                  </a:lnTo>
                  <a:lnTo>
                    <a:pt x="2399" y="610"/>
                  </a:lnTo>
                  <a:lnTo>
                    <a:pt x="2639" y="720"/>
                  </a:lnTo>
                  <a:lnTo>
                    <a:pt x="2861" y="886"/>
                  </a:lnTo>
                  <a:lnTo>
                    <a:pt x="2861" y="886"/>
                  </a:lnTo>
                  <a:lnTo>
                    <a:pt x="3009" y="628"/>
                  </a:lnTo>
                  <a:lnTo>
                    <a:pt x="3175" y="407"/>
                  </a:lnTo>
                  <a:lnTo>
                    <a:pt x="3378" y="204"/>
                  </a:lnTo>
                  <a:lnTo>
                    <a:pt x="3581" y="1"/>
                  </a:lnTo>
                  <a:lnTo>
                    <a:pt x="3581" y="1"/>
                  </a:lnTo>
                  <a:lnTo>
                    <a:pt x="3857" y="241"/>
                  </a:lnTo>
                  <a:lnTo>
                    <a:pt x="4171" y="444"/>
                  </a:lnTo>
                  <a:lnTo>
                    <a:pt x="4485" y="610"/>
                  </a:lnTo>
                  <a:lnTo>
                    <a:pt x="4817" y="757"/>
                  </a:lnTo>
                  <a:lnTo>
                    <a:pt x="5168" y="886"/>
                  </a:lnTo>
                  <a:lnTo>
                    <a:pt x="5537" y="960"/>
                  </a:lnTo>
                  <a:lnTo>
                    <a:pt x="5925" y="1016"/>
                  </a:lnTo>
                  <a:lnTo>
                    <a:pt x="6294" y="1034"/>
                  </a:lnTo>
                  <a:lnTo>
                    <a:pt x="6294" y="1034"/>
                  </a:lnTo>
                  <a:lnTo>
                    <a:pt x="6681" y="1016"/>
                  </a:lnTo>
                  <a:lnTo>
                    <a:pt x="7069" y="960"/>
                  </a:lnTo>
                  <a:lnTo>
                    <a:pt x="7438" y="886"/>
                  </a:lnTo>
                  <a:lnTo>
                    <a:pt x="7789" y="757"/>
                  </a:lnTo>
                  <a:lnTo>
                    <a:pt x="8121" y="610"/>
                  </a:lnTo>
                  <a:lnTo>
                    <a:pt x="8434" y="444"/>
                  </a:lnTo>
                  <a:lnTo>
                    <a:pt x="8730" y="241"/>
                  </a:lnTo>
                  <a:lnTo>
                    <a:pt x="9025" y="1"/>
                  </a:lnTo>
                  <a:lnTo>
                    <a:pt x="9025" y="1"/>
                  </a:lnTo>
                  <a:lnTo>
                    <a:pt x="9228" y="204"/>
                  </a:lnTo>
                  <a:lnTo>
                    <a:pt x="9413" y="407"/>
                  </a:lnTo>
                  <a:lnTo>
                    <a:pt x="9579" y="628"/>
                  </a:lnTo>
                  <a:lnTo>
                    <a:pt x="9745" y="886"/>
                  </a:lnTo>
                  <a:lnTo>
                    <a:pt x="9745" y="886"/>
                  </a:lnTo>
                  <a:lnTo>
                    <a:pt x="9966" y="720"/>
                  </a:lnTo>
                  <a:lnTo>
                    <a:pt x="10206" y="610"/>
                  </a:lnTo>
                  <a:lnTo>
                    <a:pt x="10446" y="536"/>
                  </a:lnTo>
                  <a:lnTo>
                    <a:pt x="10686" y="499"/>
                  </a:lnTo>
                  <a:lnTo>
                    <a:pt x="10926" y="517"/>
                  </a:lnTo>
                  <a:lnTo>
                    <a:pt x="11166" y="554"/>
                  </a:lnTo>
                  <a:lnTo>
                    <a:pt x="11387" y="610"/>
                  </a:lnTo>
                  <a:lnTo>
                    <a:pt x="11609" y="702"/>
                  </a:lnTo>
                  <a:lnTo>
                    <a:pt x="11812" y="831"/>
                  </a:lnTo>
                  <a:lnTo>
                    <a:pt x="11996" y="997"/>
                  </a:lnTo>
                  <a:lnTo>
                    <a:pt x="12163" y="1163"/>
                  </a:lnTo>
                  <a:lnTo>
                    <a:pt x="12310" y="1366"/>
                  </a:lnTo>
                  <a:lnTo>
                    <a:pt x="12439" y="1588"/>
                  </a:lnTo>
                  <a:lnTo>
                    <a:pt x="12513" y="1809"/>
                  </a:lnTo>
                  <a:lnTo>
                    <a:pt x="12569" y="2068"/>
                  </a:lnTo>
                  <a:lnTo>
                    <a:pt x="12587" y="2344"/>
                  </a:lnTo>
                  <a:lnTo>
                    <a:pt x="12587" y="2344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20"/>
            <p:cNvSpPr/>
            <p:nvPr/>
          </p:nvSpPr>
          <p:spPr>
            <a:xfrm>
              <a:off x="4406350" y="28189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20"/>
            <p:cNvSpPr/>
            <p:nvPr/>
          </p:nvSpPr>
          <p:spPr>
            <a:xfrm>
              <a:off x="4117050" y="3252650"/>
              <a:ext cx="264400" cy="78925"/>
            </a:xfrm>
            <a:custGeom>
              <a:avLst/>
              <a:gdLst/>
              <a:ahLst/>
              <a:cxnLst/>
              <a:rect l="l" t="t" r="r" b="b"/>
              <a:pathLst>
                <a:path w="10576" h="3157" extrusionOk="0">
                  <a:moveTo>
                    <a:pt x="2400" y="1"/>
                  </a:moveTo>
                  <a:lnTo>
                    <a:pt x="2141" y="38"/>
                  </a:lnTo>
                  <a:lnTo>
                    <a:pt x="1883" y="111"/>
                  </a:lnTo>
                  <a:lnTo>
                    <a:pt x="1643" y="204"/>
                  </a:lnTo>
                  <a:lnTo>
                    <a:pt x="1421" y="351"/>
                  </a:lnTo>
                  <a:lnTo>
                    <a:pt x="1200" y="499"/>
                  </a:lnTo>
                  <a:lnTo>
                    <a:pt x="997" y="702"/>
                  </a:lnTo>
                  <a:lnTo>
                    <a:pt x="812" y="905"/>
                  </a:lnTo>
                  <a:lnTo>
                    <a:pt x="646" y="1127"/>
                  </a:lnTo>
                  <a:lnTo>
                    <a:pt x="499" y="1366"/>
                  </a:lnTo>
                  <a:lnTo>
                    <a:pt x="369" y="1625"/>
                  </a:lnTo>
                  <a:lnTo>
                    <a:pt x="259" y="1883"/>
                  </a:lnTo>
                  <a:lnTo>
                    <a:pt x="166" y="2142"/>
                  </a:lnTo>
                  <a:lnTo>
                    <a:pt x="93" y="2400"/>
                  </a:lnTo>
                  <a:lnTo>
                    <a:pt x="37" y="2658"/>
                  </a:lnTo>
                  <a:lnTo>
                    <a:pt x="0" y="2917"/>
                  </a:lnTo>
                  <a:lnTo>
                    <a:pt x="0" y="3157"/>
                  </a:lnTo>
                  <a:lnTo>
                    <a:pt x="10575" y="3157"/>
                  </a:lnTo>
                  <a:lnTo>
                    <a:pt x="10575" y="2917"/>
                  </a:lnTo>
                  <a:lnTo>
                    <a:pt x="10539" y="2658"/>
                  </a:lnTo>
                  <a:lnTo>
                    <a:pt x="10483" y="2381"/>
                  </a:lnTo>
                  <a:lnTo>
                    <a:pt x="10391" y="2123"/>
                  </a:lnTo>
                  <a:lnTo>
                    <a:pt x="10299" y="1846"/>
                  </a:lnTo>
                  <a:lnTo>
                    <a:pt x="10188" y="1588"/>
                  </a:lnTo>
                  <a:lnTo>
                    <a:pt x="10059" y="1330"/>
                  </a:lnTo>
                  <a:lnTo>
                    <a:pt x="9893" y="1090"/>
                  </a:lnTo>
                  <a:lnTo>
                    <a:pt x="9726" y="868"/>
                  </a:lnTo>
                  <a:lnTo>
                    <a:pt x="9542" y="665"/>
                  </a:lnTo>
                  <a:lnTo>
                    <a:pt x="9339" y="481"/>
                  </a:lnTo>
                  <a:lnTo>
                    <a:pt x="9117" y="314"/>
                  </a:lnTo>
                  <a:lnTo>
                    <a:pt x="8877" y="185"/>
                  </a:lnTo>
                  <a:lnTo>
                    <a:pt x="8638" y="75"/>
                  </a:lnTo>
                  <a:lnTo>
                    <a:pt x="8379" y="19"/>
                  </a:lnTo>
                  <a:lnTo>
                    <a:pt x="81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20"/>
            <p:cNvSpPr/>
            <p:nvPr/>
          </p:nvSpPr>
          <p:spPr>
            <a:xfrm>
              <a:off x="4117050" y="3252650"/>
              <a:ext cx="264400" cy="78925"/>
            </a:xfrm>
            <a:custGeom>
              <a:avLst/>
              <a:gdLst/>
              <a:ahLst/>
              <a:cxnLst/>
              <a:rect l="l" t="t" r="r" b="b"/>
              <a:pathLst>
                <a:path w="10576" h="3157" fill="none" extrusionOk="0">
                  <a:moveTo>
                    <a:pt x="10575" y="3157"/>
                  </a:moveTo>
                  <a:lnTo>
                    <a:pt x="0" y="3157"/>
                  </a:lnTo>
                  <a:lnTo>
                    <a:pt x="0" y="3157"/>
                  </a:lnTo>
                  <a:lnTo>
                    <a:pt x="0" y="2917"/>
                  </a:lnTo>
                  <a:lnTo>
                    <a:pt x="37" y="2658"/>
                  </a:lnTo>
                  <a:lnTo>
                    <a:pt x="93" y="2400"/>
                  </a:lnTo>
                  <a:lnTo>
                    <a:pt x="166" y="2142"/>
                  </a:lnTo>
                  <a:lnTo>
                    <a:pt x="259" y="1883"/>
                  </a:lnTo>
                  <a:lnTo>
                    <a:pt x="369" y="1625"/>
                  </a:lnTo>
                  <a:lnTo>
                    <a:pt x="499" y="1366"/>
                  </a:lnTo>
                  <a:lnTo>
                    <a:pt x="646" y="1127"/>
                  </a:lnTo>
                  <a:lnTo>
                    <a:pt x="812" y="905"/>
                  </a:lnTo>
                  <a:lnTo>
                    <a:pt x="997" y="702"/>
                  </a:lnTo>
                  <a:lnTo>
                    <a:pt x="1200" y="499"/>
                  </a:lnTo>
                  <a:lnTo>
                    <a:pt x="1421" y="351"/>
                  </a:lnTo>
                  <a:lnTo>
                    <a:pt x="1643" y="204"/>
                  </a:lnTo>
                  <a:lnTo>
                    <a:pt x="1883" y="111"/>
                  </a:lnTo>
                  <a:lnTo>
                    <a:pt x="2141" y="38"/>
                  </a:lnTo>
                  <a:lnTo>
                    <a:pt x="2400" y="1"/>
                  </a:lnTo>
                  <a:lnTo>
                    <a:pt x="2400" y="1"/>
                  </a:lnTo>
                  <a:lnTo>
                    <a:pt x="2473" y="1"/>
                  </a:lnTo>
                  <a:lnTo>
                    <a:pt x="8102" y="1"/>
                  </a:lnTo>
                  <a:lnTo>
                    <a:pt x="8102" y="1"/>
                  </a:lnTo>
                  <a:lnTo>
                    <a:pt x="8379" y="19"/>
                  </a:lnTo>
                  <a:lnTo>
                    <a:pt x="8638" y="75"/>
                  </a:lnTo>
                  <a:lnTo>
                    <a:pt x="8877" y="185"/>
                  </a:lnTo>
                  <a:lnTo>
                    <a:pt x="9117" y="314"/>
                  </a:lnTo>
                  <a:lnTo>
                    <a:pt x="9339" y="481"/>
                  </a:lnTo>
                  <a:lnTo>
                    <a:pt x="9542" y="665"/>
                  </a:lnTo>
                  <a:lnTo>
                    <a:pt x="9726" y="868"/>
                  </a:lnTo>
                  <a:lnTo>
                    <a:pt x="9893" y="1090"/>
                  </a:lnTo>
                  <a:lnTo>
                    <a:pt x="10059" y="1330"/>
                  </a:lnTo>
                  <a:lnTo>
                    <a:pt x="10188" y="1588"/>
                  </a:lnTo>
                  <a:lnTo>
                    <a:pt x="10299" y="1846"/>
                  </a:lnTo>
                  <a:lnTo>
                    <a:pt x="10391" y="2123"/>
                  </a:lnTo>
                  <a:lnTo>
                    <a:pt x="10483" y="2381"/>
                  </a:lnTo>
                  <a:lnTo>
                    <a:pt x="10539" y="2658"/>
                  </a:lnTo>
                  <a:lnTo>
                    <a:pt x="10575" y="2917"/>
                  </a:lnTo>
                  <a:lnTo>
                    <a:pt x="10575" y="3157"/>
                  </a:lnTo>
                  <a:lnTo>
                    <a:pt x="10575" y="3157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20"/>
            <p:cNvSpPr/>
            <p:nvPr/>
          </p:nvSpPr>
          <p:spPr>
            <a:xfrm>
              <a:off x="4381425" y="33315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20"/>
            <p:cNvSpPr/>
            <p:nvPr/>
          </p:nvSpPr>
          <p:spPr>
            <a:xfrm>
              <a:off x="4188100" y="2622850"/>
              <a:ext cx="121825" cy="121850"/>
            </a:xfrm>
            <a:custGeom>
              <a:avLst/>
              <a:gdLst/>
              <a:ahLst/>
              <a:cxnLst/>
              <a:rect l="l" t="t" r="r" b="b"/>
              <a:pathLst>
                <a:path w="4873" h="4874" extrusionOk="0">
                  <a:moveTo>
                    <a:pt x="2437" y="1"/>
                  </a:moveTo>
                  <a:lnTo>
                    <a:pt x="2197" y="19"/>
                  </a:lnTo>
                  <a:lnTo>
                    <a:pt x="1957" y="56"/>
                  </a:lnTo>
                  <a:lnTo>
                    <a:pt x="1717" y="112"/>
                  </a:lnTo>
                  <a:lnTo>
                    <a:pt x="1495" y="204"/>
                  </a:lnTo>
                  <a:lnTo>
                    <a:pt x="1274" y="296"/>
                  </a:lnTo>
                  <a:lnTo>
                    <a:pt x="1089" y="425"/>
                  </a:lnTo>
                  <a:lnTo>
                    <a:pt x="886" y="555"/>
                  </a:lnTo>
                  <a:lnTo>
                    <a:pt x="720" y="721"/>
                  </a:lnTo>
                  <a:lnTo>
                    <a:pt x="573" y="887"/>
                  </a:lnTo>
                  <a:lnTo>
                    <a:pt x="425" y="1071"/>
                  </a:lnTo>
                  <a:lnTo>
                    <a:pt x="296" y="1274"/>
                  </a:lnTo>
                  <a:lnTo>
                    <a:pt x="203" y="1496"/>
                  </a:lnTo>
                  <a:lnTo>
                    <a:pt x="111" y="1717"/>
                  </a:lnTo>
                  <a:lnTo>
                    <a:pt x="56" y="1957"/>
                  </a:lnTo>
                  <a:lnTo>
                    <a:pt x="19" y="2197"/>
                  </a:lnTo>
                  <a:lnTo>
                    <a:pt x="0" y="2437"/>
                  </a:lnTo>
                  <a:lnTo>
                    <a:pt x="19" y="2695"/>
                  </a:lnTo>
                  <a:lnTo>
                    <a:pt x="56" y="2935"/>
                  </a:lnTo>
                  <a:lnTo>
                    <a:pt x="111" y="3175"/>
                  </a:lnTo>
                  <a:lnTo>
                    <a:pt x="203" y="3397"/>
                  </a:lnTo>
                  <a:lnTo>
                    <a:pt x="296" y="3600"/>
                  </a:lnTo>
                  <a:lnTo>
                    <a:pt x="425" y="3803"/>
                  </a:lnTo>
                  <a:lnTo>
                    <a:pt x="573" y="3987"/>
                  </a:lnTo>
                  <a:lnTo>
                    <a:pt x="720" y="4172"/>
                  </a:lnTo>
                  <a:lnTo>
                    <a:pt x="886" y="4319"/>
                  </a:lnTo>
                  <a:lnTo>
                    <a:pt x="1089" y="4467"/>
                  </a:lnTo>
                  <a:lnTo>
                    <a:pt x="1274" y="4578"/>
                  </a:lnTo>
                  <a:lnTo>
                    <a:pt x="1495" y="4689"/>
                  </a:lnTo>
                  <a:lnTo>
                    <a:pt x="1717" y="4762"/>
                  </a:lnTo>
                  <a:lnTo>
                    <a:pt x="1957" y="4836"/>
                  </a:lnTo>
                  <a:lnTo>
                    <a:pt x="2197" y="4873"/>
                  </a:lnTo>
                  <a:lnTo>
                    <a:pt x="2695" y="4873"/>
                  </a:lnTo>
                  <a:lnTo>
                    <a:pt x="2935" y="4836"/>
                  </a:lnTo>
                  <a:lnTo>
                    <a:pt x="3175" y="4762"/>
                  </a:lnTo>
                  <a:lnTo>
                    <a:pt x="3396" y="4689"/>
                  </a:lnTo>
                  <a:lnTo>
                    <a:pt x="3599" y="4578"/>
                  </a:lnTo>
                  <a:lnTo>
                    <a:pt x="3802" y="4467"/>
                  </a:lnTo>
                  <a:lnTo>
                    <a:pt x="3987" y="4319"/>
                  </a:lnTo>
                  <a:lnTo>
                    <a:pt x="4171" y="4172"/>
                  </a:lnTo>
                  <a:lnTo>
                    <a:pt x="4319" y="3987"/>
                  </a:lnTo>
                  <a:lnTo>
                    <a:pt x="4467" y="3803"/>
                  </a:lnTo>
                  <a:lnTo>
                    <a:pt x="4596" y="3600"/>
                  </a:lnTo>
                  <a:lnTo>
                    <a:pt x="4688" y="3397"/>
                  </a:lnTo>
                  <a:lnTo>
                    <a:pt x="4781" y="3175"/>
                  </a:lnTo>
                  <a:lnTo>
                    <a:pt x="4836" y="2935"/>
                  </a:lnTo>
                  <a:lnTo>
                    <a:pt x="4873" y="2695"/>
                  </a:lnTo>
                  <a:lnTo>
                    <a:pt x="4873" y="2437"/>
                  </a:lnTo>
                  <a:lnTo>
                    <a:pt x="4873" y="2197"/>
                  </a:lnTo>
                  <a:lnTo>
                    <a:pt x="4836" y="1957"/>
                  </a:lnTo>
                  <a:lnTo>
                    <a:pt x="4781" y="1717"/>
                  </a:lnTo>
                  <a:lnTo>
                    <a:pt x="4688" y="1496"/>
                  </a:lnTo>
                  <a:lnTo>
                    <a:pt x="4596" y="1274"/>
                  </a:lnTo>
                  <a:lnTo>
                    <a:pt x="4467" y="1071"/>
                  </a:lnTo>
                  <a:lnTo>
                    <a:pt x="4319" y="887"/>
                  </a:lnTo>
                  <a:lnTo>
                    <a:pt x="4171" y="721"/>
                  </a:lnTo>
                  <a:lnTo>
                    <a:pt x="3987" y="555"/>
                  </a:lnTo>
                  <a:lnTo>
                    <a:pt x="3802" y="425"/>
                  </a:lnTo>
                  <a:lnTo>
                    <a:pt x="3599" y="296"/>
                  </a:lnTo>
                  <a:lnTo>
                    <a:pt x="3396" y="204"/>
                  </a:lnTo>
                  <a:lnTo>
                    <a:pt x="3175" y="112"/>
                  </a:lnTo>
                  <a:lnTo>
                    <a:pt x="2935" y="56"/>
                  </a:lnTo>
                  <a:lnTo>
                    <a:pt x="2695" y="19"/>
                  </a:lnTo>
                  <a:lnTo>
                    <a:pt x="24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20"/>
            <p:cNvSpPr/>
            <p:nvPr/>
          </p:nvSpPr>
          <p:spPr>
            <a:xfrm>
              <a:off x="4188100" y="2622850"/>
              <a:ext cx="121825" cy="121850"/>
            </a:xfrm>
            <a:custGeom>
              <a:avLst/>
              <a:gdLst/>
              <a:ahLst/>
              <a:cxnLst/>
              <a:rect l="l" t="t" r="r" b="b"/>
              <a:pathLst>
                <a:path w="4873" h="4874" fill="none" extrusionOk="0">
                  <a:moveTo>
                    <a:pt x="4873" y="2437"/>
                  </a:moveTo>
                  <a:lnTo>
                    <a:pt x="4873" y="2437"/>
                  </a:lnTo>
                  <a:lnTo>
                    <a:pt x="4873" y="2695"/>
                  </a:lnTo>
                  <a:lnTo>
                    <a:pt x="4836" y="2935"/>
                  </a:lnTo>
                  <a:lnTo>
                    <a:pt x="4781" y="3175"/>
                  </a:lnTo>
                  <a:lnTo>
                    <a:pt x="4688" y="3397"/>
                  </a:lnTo>
                  <a:lnTo>
                    <a:pt x="4596" y="3600"/>
                  </a:lnTo>
                  <a:lnTo>
                    <a:pt x="4467" y="3803"/>
                  </a:lnTo>
                  <a:lnTo>
                    <a:pt x="4319" y="3987"/>
                  </a:lnTo>
                  <a:lnTo>
                    <a:pt x="4171" y="4172"/>
                  </a:lnTo>
                  <a:lnTo>
                    <a:pt x="3987" y="4319"/>
                  </a:lnTo>
                  <a:lnTo>
                    <a:pt x="3802" y="4467"/>
                  </a:lnTo>
                  <a:lnTo>
                    <a:pt x="3599" y="4578"/>
                  </a:lnTo>
                  <a:lnTo>
                    <a:pt x="3396" y="4689"/>
                  </a:lnTo>
                  <a:lnTo>
                    <a:pt x="3175" y="4762"/>
                  </a:lnTo>
                  <a:lnTo>
                    <a:pt x="2935" y="4836"/>
                  </a:lnTo>
                  <a:lnTo>
                    <a:pt x="2695" y="4873"/>
                  </a:lnTo>
                  <a:lnTo>
                    <a:pt x="2437" y="4873"/>
                  </a:lnTo>
                  <a:lnTo>
                    <a:pt x="2437" y="4873"/>
                  </a:lnTo>
                  <a:lnTo>
                    <a:pt x="2197" y="4873"/>
                  </a:lnTo>
                  <a:lnTo>
                    <a:pt x="1957" y="4836"/>
                  </a:lnTo>
                  <a:lnTo>
                    <a:pt x="1717" y="4762"/>
                  </a:lnTo>
                  <a:lnTo>
                    <a:pt x="1495" y="4689"/>
                  </a:lnTo>
                  <a:lnTo>
                    <a:pt x="1274" y="4578"/>
                  </a:lnTo>
                  <a:lnTo>
                    <a:pt x="1089" y="4467"/>
                  </a:lnTo>
                  <a:lnTo>
                    <a:pt x="886" y="4319"/>
                  </a:lnTo>
                  <a:lnTo>
                    <a:pt x="720" y="4172"/>
                  </a:lnTo>
                  <a:lnTo>
                    <a:pt x="573" y="3987"/>
                  </a:lnTo>
                  <a:lnTo>
                    <a:pt x="425" y="3803"/>
                  </a:lnTo>
                  <a:lnTo>
                    <a:pt x="296" y="3600"/>
                  </a:lnTo>
                  <a:lnTo>
                    <a:pt x="203" y="3397"/>
                  </a:lnTo>
                  <a:lnTo>
                    <a:pt x="111" y="3175"/>
                  </a:lnTo>
                  <a:lnTo>
                    <a:pt x="56" y="2935"/>
                  </a:lnTo>
                  <a:lnTo>
                    <a:pt x="19" y="2695"/>
                  </a:lnTo>
                  <a:lnTo>
                    <a:pt x="0" y="2437"/>
                  </a:lnTo>
                  <a:lnTo>
                    <a:pt x="0" y="2437"/>
                  </a:lnTo>
                  <a:lnTo>
                    <a:pt x="19" y="2197"/>
                  </a:lnTo>
                  <a:lnTo>
                    <a:pt x="56" y="1957"/>
                  </a:lnTo>
                  <a:lnTo>
                    <a:pt x="111" y="1717"/>
                  </a:lnTo>
                  <a:lnTo>
                    <a:pt x="203" y="1496"/>
                  </a:lnTo>
                  <a:lnTo>
                    <a:pt x="296" y="1274"/>
                  </a:lnTo>
                  <a:lnTo>
                    <a:pt x="425" y="1071"/>
                  </a:lnTo>
                  <a:lnTo>
                    <a:pt x="573" y="887"/>
                  </a:lnTo>
                  <a:lnTo>
                    <a:pt x="720" y="721"/>
                  </a:lnTo>
                  <a:lnTo>
                    <a:pt x="886" y="555"/>
                  </a:lnTo>
                  <a:lnTo>
                    <a:pt x="1089" y="425"/>
                  </a:lnTo>
                  <a:lnTo>
                    <a:pt x="1274" y="296"/>
                  </a:lnTo>
                  <a:lnTo>
                    <a:pt x="1495" y="204"/>
                  </a:lnTo>
                  <a:lnTo>
                    <a:pt x="1717" y="112"/>
                  </a:lnTo>
                  <a:lnTo>
                    <a:pt x="1957" y="56"/>
                  </a:lnTo>
                  <a:lnTo>
                    <a:pt x="2197" y="19"/>
                  </a:lnTo>
                  <a:lnTo>
                    <a:pt x="2437" y="1"/>
                  </a:lnTo>
                  <a:lnTo>
                    <a:pt x="2437" y="1"/>
                  </a:lnTo>
                  <a:lnTo>
                    <a:pt x="2695" y="19"/>
                  </a:lnTo>
                  <a:lnTo>
                    <a:pt x="2935" y="56"/>
                  </a:lnTo>
                  <a:lnTo>
                    <a:pt x="3175" y="112"/>
                  </a:lnTo>
                  <a:lnTo>
                    <a:pt x="3396" y="204"/>
                  </a:lnTo>
                  <a:lnTo>
                    <a:pt x="3599" y="296"/>
                  </a:lnTo>
                  <a:lnTo>
                    <a:pt x="3802" y="425"/>
                  </a:lnTo>
                  <a:lnTo>
                    <a:pt x="3987" y="555"/>
                  </a:lnTo>
                  <a:lnTo>
                    <a:pt x="4171" y="721"/>
                  </a:lnTo>
                  <a:lnTo>
                    <a:pt x="4319" y="887"/>
                  </a:lnTo>
                  <a:lnTo>
                    <a:pt x="4467" y="1071"/>
                  </a:lnTo>
                  <a:lnTo>
                    <a:pt x="4596" y="1274"/>
                  </a:lnTo>
                  <a:lnTo>
                    <a:pt x="4688" y="1496"/>
                  </a:lnTo>
                  <a:lnTo>
                    <a:pt x="4781" y="1717"/>
                  </a:lnTo>
                  <a:lnTo>
                    <a:pt x="4836" y="1957"/>
                  </a:lnTo>
                  <a:lnTo>
                    <a:pt x="4873" y="2197"/>
                  </a:lnTo>
                  <a:lnTo>
                    <a:pt x="4873" y="2437"/>
                  </a:lnTo>
                  <a:lnTo>
                    <a:pt x="4873" y="2437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20"/>
            <p:cNvSpPr/>
            <p:nvPr/>
          </p:nvSpPr>
          <p:spPr>
            <a:xfrm>
              <a:off x="4309900" y="26837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95" name="Google Shape;1195;p20"/>
          <p:cNvGrpSpPr/>
          <p:nvPr/>
        </p:nvGrpSpPr>
        <p:grpSpPr>
          <a:xfrm>
            <a:off x="4390179" y="2219411"/>
            <a:ext cx="363647" cy="365773"/>
            <a:chOff x="5021825" y="2668525"/>
            <a:chExt cx="708725" cy="708725"/>
          </a:xfrm>
        </p:grpSpPr>
        <p:sp>
          <p:nvSpPr>
            <p:cNvPr id="1196" name="Google Shape;1196;p20"/>
            <p:cNvSpPr/>
            <p:nvPr/>
          </p:nvSpPr>
          <p:spPr>
            <a:xfrm>
              <a:off x="5021825" y="3283575"/>
              <a:ext cx="708725" cy="93675"/>
            </a:xfrm>
            <a:custGeom>
              <a:avLst/>
              <a:gdLst/>
              <a:ahLst/>
              <a:cxnLst/>
              <a:rect l="l" t="t" r="r" b="b"/>
              <a:pathLst>
                <a:path w="28349" h="3747" extrusionOk="0">
                  <a:moveTo>
                    <a:pt x="1" y="0"/>
                  </a:moveTo>
                  <a:lnTo>
                    <a:pt x="1" y="3747"/>
                  </a:lnTo>
                  <a:lnTo>
                    <a:pt x="28349" y="3747"/>
                  </a:lnTo>
                  <a:lnTo>
                    <a:pt x="283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20"/>
            <p:cNvSpPr/>
            <p:nvPr/>
          </p:nvSpPr>
          <p:spPr>
            <a:xfrm>
              <a:off x="5139500" y="2668525"/>
              <a:ext cx="131525" cy="78475"/>
            </a:xfrm>
            <a:custGeom>
              <a:avLst/>
              <a:gdLst/>
              <a:ahLst/>
              <a:cxnLst/>
              <a:rect l="l" t="t" r="r" b="b"/>
              <a:pathLst>
                <a:path w="5261" h="3139" extrusionOk="0">
                  <a:moveTo>
                    <a:pt x="2049" y="1"/>
                  </a:moveTo>
                  <a:lnTo>
                    <a:pt x="0" y="3138"/>
                  </a:lnTo>
                  <a:lnTo>
                    <a:pt x="5260" y="3138"/>
                  </a:lnTo>
                  <a:lnTo>
                    <a:pt x="31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20"/>
            <p:cNvSpPr/>
            <p:nvPr/>
          </p:nvSpPr>
          <p:spPr>
            <a:xfrm>
              <a:off x="5139500" y="2668525"/>
              <a:ext cx="131525" cy="78475"/>
            </a:xfrm>
            <a:custGeom>
              <a:avLst/>
              <a:gdLst/>
              <a:ahLst/>
              <a:cxnLst/>
              <a:rect l="l" t="t" r="r" b="b"/>
              <a:pathLst>
                <a:path w="5261" h="3139" fill="none" extrusionOk="0">
                  <a:moveTo>
                    <a:pt x="3193" y="1"/>
                  </a:moveTo>
                  <a:lnTo>
                    <a:pt x="2049" y="1"/>
                  </a:lnTo>
                  <a:lnTo>
                    <a:pt x="0" y="3138"/>
                  </a:lnTo>
                  <a:lnTo>
                    <a:pt x="5260" y="3138"/>
                  </a:lnTo>
                  <a:lnTo>
                    <a:pt x="3193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20"/>
            <p:cNvSpPr/>
            <p:nvPr/>
          </p:nvSpPr>
          <p:spPr>
            <a:xfrm>
              <a:off x="5219325" y="26685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20"/>
            <p:cNvSpPr/>
            <p:nvPr/>
          </p:nvSpPr>
          <p:spPr>
            <a:xfrm>
              <a:off x="5042600" y="2918150"/>
              <a:ext cx="292075" cy="327150"/>
            </a:xfrm>
            <a:custGeom>
              <a:avLst/>
              <a:gdLst/>
              <a:ahLst/>
              <a:cxnLst/>
              <a:rect l="l" t="t" r="r" b="b"/>
              <a:pathLst>
                <a:path w="11683" h="13086" extrusionOk="0">
                  <a:moveTo>
                    <a:pt x="0" y="0"/>
                  </a:moveTo>
                  <a:lnTo>
                    <a:pt x="0" y="13085"/>
                  </a:lnTo>
                  <a:lnTo>
                    <a:pt x="8324" y="13085"/>
                  </a:lnTo>
                  <a:lnTo>
                    <a:pt x="8269" y="12827"/>
                  </a:lnTo>
                  <a:lnTo>
                    <a:pt x="8213" y="12569"/>
                  </a:lnTo>
                  <a:lnTo>
                    <a:pt x="8195" y="12292"/>
                  </a:lnTo>
                  <a:lnTo>
                    <a:pt x="8195" y="12033"/>
                  </a:lnTo>
                  <a:lnTo>
                    <a:pt x="8195" y="9394"/>
                  </a:lnTo>
                  <a:lnTo>
                    <a:pt x="9800" y="9394"/>
                  </a:lnTo>
                  <a:lnTo>
                    <a:pt x="9800" y="7530"/>
                  </a:lnTo>
                  <a:lnTo>
                    <a:pt x="8195" y="7530"/>
                  </a:lnTo>
                  <a:lnTo>
                    <a:pt x="8195" y="6700"/>
                  </a:lnTo>
                  <a:lnTo>
                    <a:pt x="8195" y="6294"/>
                  </a:lnTo>
                  <a:lnTo>
                    <a:pt x="8232" y="5888"/>
                  </a:lnTo>
                  <a:lnTo>
                    <a:pt x="8269" y="5482"/>
                  </a:lnTo>
                  <a:lnTo>
                    <a:pt x="8342" y="5094"/>
                  </a:lnTo>
                  <a:lnTo>
                    <a:pt x="8435" y="4707"/>
                  </a:lnTo>
                  <a:lnTo>
                    <a:pt x="8527" y="4319"/>
                  </a:lnTo>
                  <a:lnTo>
                    <a:pt x="8656" y="3950"/>
                  </a:lnTo>
                  <a:lnTo>
                    <a:pt x="8804" y="3581"/>
                  </a:lnTo>
                  <a:lnTo>
                    <a:pt x="8970" y="3212"/>
                  </a:lnTo>
                  <a:lnTo>
                    <a:pt x="9136" y="2861"/>
                  </a:lnTo>
                  <a:lnTo>
                    <a:pt x="9339" y="2510"/>
                  </a:lnTo>
                  <a:lnTo>
                    <a:pt x="9561" y="2178"/>
                  </a:lnTo>
                  <a:lnTo>
                    <a:pt x="9782" y="1846"/>
                  </a:lnTo>
                  <a:lnTo>
                    <a:pt x="10022" y="1532"/>
                  </a:lnTo>
                  <a:lnTo>
                    <a:pt x="10299" y="1218"/>
                  </a:lnTo>
                  <a:lnTo>
                    <a:pt x="10576" y="923"/>
                  </a:lnTo>
                  <a:lnTo>
                    <a:pt x="10834" y="683"/>
                  </a:lnTo>
                  <a:lnTo>
                    <a:pt x="11111" y="443"/>
                  </a:lnTo>
                  <a:lnTo>
                    <a:pt x="11388" y="222"/>
                  </a:lnTo>
                  <a:lnTo>
                    <a:pt x="1168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20"/>
            <p:cNvSpPr/>
            <p:nvPr/>
          </p:nvSpPr>
          <p:spPr>
            <a:xfrm>
              <a:off x="5042600" y="2918150"/>
              <a:ext cx="292075" cy="327150"/>
            </a:xfrm>
            <a:custGeom>
              <a:avLst/>
              <a:gdLst/>
              <a:ahLst/>
              <a:cxnLst/>
              <a:rect l="l" t="t" r="r" b="b"/>
              <a:pathLst>
                <a:path w="11683" h="13086" fill="none" extrusionOk="0">
                  <a:moveTo>
                    <a:pt x="8195" y="12033"/>
                  </a:moveTo>
                  <a:lnTo>
                    <a:pt x="8195" y="9394"/>
                  </a:lnTo>
                  <a:lnTo>
                    <a:pt x="9800" y="9394"/>
                  </a:lnTo>
                  <a:lnTo>
                    <a:pt x="9800" y="7530"/>
                  </a:lnTo>
                  <a:lnTo>
                    <a:pt x="8195" y="7530"/>
                  </a:lnTo>
                  <a:lnTo>
                    <a:pt x="8195" y="6700"/>
                  </a:lnTo>
                  <a:lnTo>
                    <a:pt x="8195" y="6700"/>
                  </a:lnTo>
                  <a:lnTo>
                    <a:pt x="8195" y="6294"/>
                  </a:lnTo>
                  <a:lnTo>
                    <a:pt x="8232" y="5888"/>
                  </a:lnTo>
                  <a:lnTo>
                    <a:pt x="8269" y="5482"/>
                  </a:lnTo>
                  <a:lnTo>
                    <a:pt x="8342" y="5094"/>
                  </a:lnTo>
                  <a:lnTo>
                    <a:pt x="8435" y="4707"/>
                  </a:lnTo>
                  <a:lnTo>
                    <a:pt x="8527" y="4319"/>
                  </a:lnTo>
                  <a:lnTo>
                    <a:pt x="8656" y="3950"/>
                  </a:lnTo>
                  <a:lnTo>
                    <a:pt x="8804" y="3581"/>
                  </a:lnTo>
                  <a:lnTo>
                    <a:pt x="8970" y="3212"/>
                  </a:lnTo>
                  <a:lnTo>
                    <a:pt x="9136" y="2861"/>
                  </a:lnTo>
                  <a:lnTo>
                    <a:pt x="9339" y="2510"/>
                  </a:lnTo>
                  <a:lnTo>
                    <a:pt x="9561" y="2178"/>
                  </a:lnTo>
                  <a:lnTo>
                    <a:pt x="9782" y="1846"/>
                  </a:lnTo>
                  <a:lnTo>
                    <a:pt x="10022" y="1532"/>
                  </a:lnTo>
                  <a:lnTo>
                    <a:pt x="10299" y="1218"/>
                  </a:lnTo>
                  <a:lnTo>
                    <a:pt x="10576" y="923"/>
                  </a:lnTo>
                  <a:lnTo>
                    <a:pt x="10576" y="923"/>
                  </a:lnTo>
                  <a:lnTo>
                    <a:pt x="10834" y="683"/>
                  </a:lnTo>
                  <a:lnTo>
                    <a:pt x="11111" y="443"/>
                  </a:lnTo>
                  <a:lnTo>
                    <a:pt x="11388" y="222"/>
                  </a:lnTo>
                  <a:lnTo>
                    <a:pt x="11683" y="0"/>
                  </a:lnTo>
                  <a:lnTo>
                    <a:pt x="0" y="0"/>
                  </a:lnTo>
                  <a:lnTo>
                    <a:pt x="0" y="13085"/>
                  </a:lnTo>
                  <a:lnTo>
                    <a:pt x="8324" y="13085"/>
                  </a:lnTo>
                  <a:lnTo>
                    <a:pt x="8324" y="13085"/>
                  </a:lnTo>
                  <a:lnTo>
                    <a:pt x="8269" y="12827"/>
                  </a:lnTo>
                  <a:lnTo>
                    <a:pt x="8213" y="12569"/>
                  </a:lnTo>
                  <a:lnTo>
                    <a:pt x="8195" y="12292"/>
                  </a:lnTo>
                  <a:lnTo>
                    <a:pt x="8195" y="12033"/>
                  </a:lnTo>
                  <a:lnTo>
                    <a:pt x="8195" y="12033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20"/>
            <p:cNvSpPr/>
            <p:nvPr/>
          </p:nvSpPr>
          <p:spPr>
            <a:xfrm>
              <a:off x="5247450" y="32189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20"/>
            <p:cNvSpPr/>
            <p:nvPr/>
          </p:nvSpPr>
          <p:spPr>
            <a:xfrm>
              <a:off x="5076750" y="2784350"/>
              <a:ext cx="257025" cy="92300"/>
            </a:xfrm>
            <a:custGeom>
              <a:avLst/>
              <a:gdLst/>
              <a:ahLst/>
              <a:cxnLst/>
              <a:rect l="l" t="t" r="r" b="b"/>
              <a:pathLst>
                <a:path w="10281" h="3692" extrusionOk="0">
                  <a:moveTo>
                    <a:pt x="0" y="0"/>
                  </a:moveTo>
                  <a:lnTo>
                    <a:pt x="0" y="3691"/>
                  </a:lnTo>
                  <a:lnTo>
                    <a:pt x="10280" y="3691"/>
                  </a:lnTo>
                  <a:lnTo>
                    <a:pt x="10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20"/>
            <p:cNvSpPr/>
            <p:nvPr/>
          </p:nvSpPr>
          <p:spPr>
            <a:xfrm>
              <a:off x="5289900" y="2920450"/>
              <a:ext cx="417125" cy="144900"/>
            </a:xfrm>
            <a:custGeom>
              <a:avLst/>
              <a:gdLst/>
              <a:ahLst/>
              <a:cxnLst/>
              <a:rect l="l" t="t" r="r" b="b"/>
              <a:pathLst>
                <a:path w="16685" h="5796" extrusionOk="0">
                  <a:moveTo>
                    <a:pt x="5519" y="1"/>
                  </a:moveTo>
                  <a:lnTo>
                    <a:pt x="5224" y="19"/>
                  </a:lnTo>
                  <a:lnTo>
                    <a:pt x="4928" y="56"/>
                  </a:lnTo>
                  <a:lnTo>
                    <a:pt x="4652" y="111"/>
                  </a:lnTo>
                  <a:lnTo>
                    <a:pt x="4375" y="185"/>
                  </a:lnTo>
                  <a:lnTo>
                    <a:pt x="4098" y="259"/>
                  </a:lnTo>
                  <a:lnTo>
                    <a:pt x="3821" y="351"/>
                  </a:lnTo>
                  <a:lnTo>
                    <a:pt x="3563" y="444"/>
                  </a:lnTo>
                  <a:lnTo>
                    <a:pt x="3304" y="573"/>
                  </a:lnTo>
                  <a:lnTo>
                    <a:pt x="3046" y="702"/>
                  </a:lnTo>
                  <a:lnTo>
                    <a:pt x="2806" y="831"/>
                  </a:lnTo>
                  <a:lnTo>
                    <a:pt x="2566" y="979"/>
                  </a:lnTo>
                  <a:lnTo>
                    <a:pt x="2345" y="1145"/>
                  </a:lnTo>
                  <a:lnTo>
                    <a:pt x="2123" y="1311"/>
                  </a:lnTo>
                  <a:lnTo>
                    <a:pt x="1920" y="1496"/>
                  </a:lnTo>
                  <a:lnTo>
                    <a:pt x="1717" y="1699"/>
                  </a:lnTo>
                  <a:lnTo>
                    <a:pt x="1514" y="1902"/>
                  </a:lnTo>
                  <a:lnTo>
                    <a:pt x="1330" y="2105"/>
                  </a:lnTo>
                  <a:lnTo>
                    <a:pt x="1163" y="2326"/>
                  </a:lnTo>
                  <a:lnTo>
                    <a:pt x="997" y="2548"/>
                  </a:lnTo>
                  <a:lnTo>
                    <a:pt x="850" y="2787"/>
                  </a:lnTo>
                  <a:lnTo>
                    <a:pt x="702" y="3027"/>
                  </a:lnTo>
                  <a:lnTo>
                    <a:pt x="591" y="3286"/>
                  </a:lnTo>
                  <a:lnTo>
                    <a:pt x="462" y="3544"/>
                  </a:lnTo>
                  <a:lnTo>
                    <a:pt x="370" y="3803"/>
                  </a:lnTo>
                  <a:lnTo>
                    <a:pt x="278" y="4079"/>
                  </a:lnTo>
                  <a:lnTo>
                    <a:pt x="185" y="4356"/>
                  </a:lnTo>
                  <a:lnTo>
                    <a:pt x="130" y="4633"/>
                  </a:lnTo>
                  <a:lnTo>
                    <a:pt x="75" y="4910"/>
                  </a:lnTo>
                  <a:lnTo>
                    <a:pt x="38" y="5205"/>
                  </a:lnTo>
                  <a:lnTo>
                    <a:pt x="19" y="5500"/>
                  </a:lnTo>
                  <a:lnTo>
                    <a:pt x="1" y="5796"/>
                  </a:lnTo>
                  <a:lnTo>
                    <a:pt x="16685" y="5796"/>
                  </a:lnTo>
                  <a:lnTo>
                    <a:pt x="16666" y="5500"/>
                  </a:lnTo>
                  <a:lnTo>
                    <a:pt x="16648" y="5205"/>
                  </a:lnTo>
                  <a:lnTo>
                    <a:pt x="16611" y="4910"/>
                  </a:lnTo>
                  <a:lnTo>
                    <a:pt x="16556" y="4633"/>
                  </a:lnTo>
                  <a:lnTo>
                    <a:pt x="16500" y="4356"/>
                  </a:lnTo>
                  <a:lnTo>
                    <a:pt x="16426" y="4079"/>
                  </a:lnTo>
                  <a:lnTo>
                    <a:pt x="16334" y="3803"/>
                  </a:lnTo>
                  <a:lnTo>
                    <a:pt x="16223" y="3544"/>
                  </a:lnTo>
                  <a:lnTo>
                    <a:pt x="16113" y="3286"/>
                  </a:lnTo>
                  <a:lnTo>
                    <a:pt x="15983" y="3027"/>
                  </a:lnTo>
                  <a:lnTo>
                    <a:pt x="15836" y="2787"/>
                  </a:lnTo>
                  <a:lnTo>
                    <a:pt x="15688" y="2548"/>
                  </a:lnTo>
                  <a:lnTo>
                    <a:pt x="15522" y="2326"/>
                  </a:lnTo>
                  <a:lnTo>
                    <a:pt x="15356" y="2105"/>
                  </a:lnTo>
                  <a:lnTo>
                    <a:pt x="15171" y="1902"/>
                  </a:lnTo>
                  <a:lnTo>
                    <a:pt x="14987" y="1699"/>
                  </a:lnTo>
                  <a:lnTo>
                    <a:pt x="14784" y="1496"/>
                  </a:lnTo>
                  <a:lnTo>
                    <a:pt x="14562" y="1311"/>
                  </a:lnTo>
                  <a:lnTo>
                    <a:pt x="14341" y="1145"/>
                  </a:lnTo>
                  <a:lnTo>
                    <a:pt x="14119" y="979"/>
                  </a:lnTo>
                  <a:lnTo>
                    <a:pt x="13879" y="831"/>
                  </a:lnTo>
                  <a:lnTo>
                    <a:pt x="13640" y="702"/>
                  </a:lnTo>
                  <a:lnTo>
                    <a:pt x="13381" y="573"/>
                  </a:lnTo>
                  <a:lnTo>
                    <a:pt x="13141" y="444"/>
                  </a:lnTo>
                  <a:lnTo>
                    <a:pt x="12864" y="351"/>
                  </a:lnTo>
                  <a:lnTo>
                    <a:pt x="12606" y="259"/>
                  </a:lnTo>
                  <a:lnTo>
                    <a:pt x="12329" y="185"/>
                  </a:lnTo>
                  <a:lnTo>
                    <a:pt x="12034" y="111"/>
                  </a:lnTo>
                  <a:lnTo>
                    <a:pt x="11757" y="56"/>
                  </a:lnTo>
                  <a:lnTo>
                    <a:pt x="11462" y="19"/>
                  </a:lnTo>
                  <a:lnTo>
                    <a:pt x="1116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20"/>
            <p:cNvSpPr/>
            <p:nvPr/>
          </p:nvSpPr>
          <p:spPr>
            <a:xfrm>
              <a:off x="5289900" y="2920450"/>
              <a:ext cx="417125" cy="144900"/>
            </a:xfrm>
            <a:custGeom>
              <a:avLst/>
              <a:gdLst/>
              <a:ahLst/>
              <a:cxnLst/>
              <a:rect l="l" t="t" r="r" b="b"/>
              <a:pathLst>
                <a:path w="16685" h="5796" fill="none" extrusionOk="0">
                  <a:moveTo>
                    <a:pt x="1" y="5796"/>
                  </a:moveTo>
                  <a:lnTo>
                    <a:pt x="16685" y="5796"/>
                  </a:lnTo>
                  <a:lnTo>
                    <a:pt x="16685" y="5796"/>
                  </a:lnTo>
                  <a:lnTo>
                    <a:pt x="16666" y="5500"/>
                  </a:lnTo>
                  <a:lnTo>
                    <a:pt x="16648" y="5205"/>
                  </a:lnTo>
                  <a:lnTo>
                    <a:pt x="16611" y="4910"/>
                  </a:lnTo>
                  <a:lnTo>
                    <a:pt x="16556" y="4633"/>
                  </a:lnTo>
                  <a:lnTo>
                    <a:pt x="16500" y="4356"/>
                  </a:lnTo>
                  <a:lnTo>
                    <a:pt x="16426" y="4079"/>
                  </a:lnTo>
                  <a:lnTo>
                    <a:pt x="16334" y="3803"/>
                  </a:lnTo>
                  <a:lnTo>
                    <a:pt x="16223" y="3544"/>
                  </a:lnTo>
                  <a:lnTo>
                    <a:pt x="16113" y="3286"/>
                  </a:lnTo>
                  <a:lnTo>
                    <a:pt x="15983" y="3027"/>
                  </a:lnTo>
                  <a:lnTo>
                    <a:pt x="15836" y="2787"/>
                  </a:lnTo>
                  <a:lnTo>
                    <a:pt x="15688" y="2548"/>
                  </a:lnTo>
                  <a:lnTo>
                    <a:pt x="15522" y="2326"/>
                  </a:lnTo>
                  <a:lnTo>
                    <a:pt x="15356" y="2105"/>
                  </a:lnTo>
                  <a:lnTo>
                    <a:pt x="15171" y="1902"/>
                  </a:lnTo>
                  <a:lnTo>
                    <a:pt x="14987" y="1699"/>
                  </a:lnTo>
                  <a:lnTo>
                    <a:pt x="14784" y="1496"/>
                  </a:lnTo>
                  <a:lnTo>
                    <a:pt x="14562" y="1311"/>
                  </a:lnTo>
                  <a:lnTo>
                    <a:pt x="14341" y="1145"/>
                  </a:lnTo>
                  <a:lnTo>
                    <a:pt x="14119" y="979"/>
                  </a:lnTo>
                  <a:lnTo>
                    <a:pt x="13879" y="831"/>
                  </a:lnTo>
                  <a:lnTo>
                    <a:pt x="13640" y="702"/>
                  </a:lnTo>
                  <a:lnTo>
                    <a:pt x="13381" y="573"/>
                  </a:lnTo>
                  <a:lnTo>
                    <a:pt x="13141" y="444"/>
                  </a:lnTo>
                  <a:lnTo>
                    <a:pt x="12864" y="351"/>
                  </a:lnTo>
                  <a:lnTo>
                    <a:pt x="12606" y="259"/>
                  </a:lnTo>
                  <a:lnTo>
                    <a:pt x="12329" y="185"/>
                  </a:lnTo>
                  <a:lnTo>
                    <a:pt x="12034" y="111"/>
                  </a:lnTo>
                  <a:lnTo>
                    <a:pt x="11757" y="56"/>
                  </a:lnTo>
                  <a:lnTo>
                    <a:pt x="11462" y="19"/>
                  </a:lnTo>
                  <a:lnTo>
                    <a:pt x="11166" y="1"/>
                  </a:lnTo>
                  <a:lnTo>
                    <a:pt x="10871" y="1"/>
                  </a:lnTo>
                  <a:lnTo>
                    <a:pt x="5814" y="1"/>
                  </a:lnTo>
                  <a:lnTo>
                    <a:pt x="5814" y="1"/>
                  </a:lnTo>
                  <a:lnTo>
                    <a:pt x="5519" y="1"/>
                  </a:lnTo>
                  <a:lnTo>
                    <a:pt x="5224" y="19"/>
                  </a:lnTo>
                  <a:lnTo>
                    <a:pt x="4928" y="56"/>
                  </a:lnTo>
                  <a:lnTo>
                    <a:pt x="4652" y="111"/>
                  </a:lnTo>
                  <a:lnTo>
                    <a:pt x="4375" y="185"/>
                  </a:lnTo>
                  <a:lnTo>
                    <a:pt x="4098" y="259"/>
                  </a:lnTo>
                  <a:lnTo>
                    <a:pt x="3821" y="351"/>
                  </a:lnTo>
                  <a:lnTo>
                    <a:pt x="3563" y="444"/>
                  </a:lnTo>
                  <a:lnTo>
                    <a:pt x="3304" y="573"/>
                  </a:lnTo>
                  <a:lnTo>
                    <a:pt x="3046" y="702"/>
                  </a:lnTo>
                  <a:lnTo>
                    <a:pt x="2806" y="831"/>
                  </a:lnTo>
                  <a:lnTo>
                    <a:pt x="2566" y="979"/>
                  </a:lnTo>
                  <a:lnTo>
                    <a:pt x="2345" y="1145"/>
                  </a:lnTo>
                  <a:lnTo>
                    <a:pt x="2123" y="1311"/>
                  </a:lnTo>
                  <a:lnTo>
                    <a:pt x="1920" y="1496"/>
                  </a:lnTo>
                  <a:lnTo>
                    <a:pt x="1717" y="1699"/>
                  </a:lnTo>
                  <a:lnTo>
                    <a:pt x="1514" y="1902"/>
                  </a:lnTo>
                  <a:lnTo>
                    <a:pt x="1330" y="2105"/>
                  </a:lnTo>
                  <a:lnTo>
                    <a:pt x="1163" y="2326"/>
                  </a:lnTo>
                  <a:lnTo>
                    <a:pt x="997" y="2548"/>
                  </a:lnTo>
                  <a:lnTo>
                    <a:pt x="850" y="2787"/>
                  </a:lnTo>
                  <a:lnTo>
                    <a:pt x="702" y="3027"/>
                  </a:lnTo>
                  <a:lnTo>
                    <a:pt x="591" y="3286"/>
                  </a:lnTo>
                  <a:lnTo>
                    <a:pt x="462" y="3544"/>
                  </a:lnTo>
                  <a:lnTo>
                    <a:pt x="370" y="3803"/>
                  </a:lnTo>
                  <a:lnTo>
                    <a:pt x="278" y="4079"/>
                  </a:lnTo>
                  <a:lnTo>
                    <a:pt x="185" y="4356"/>
                  </a:lnTo>
                  <a:lnTo>
                    <a:pt x="130" y="4633"/>
                  </a:lnTo>
                  <a:lnTo>
                    <a:pt x="75" y="4910"/>
                  </a:lnTo>
                  <a:lnTo>
                    <a:pt x="38" y="5205"/>
                  </a:lnTo>
                  <a:lnTo>
                    <a:pt x="19" y="5500"/>
                  </a:lnTo>
                  <a:lnTo>
                    <a:pt x="1" y="5796"/>
                  </a:lnTo>
                  <a:lnTo>
                    <a:pt x="1" y="5796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20"/>
            <p:cNvSpPr/>
            <p:nvPr/>
          </p:nvSpPr>
          <p:spPr>
            <a:xfrm>
              <a:off x="5289900" y="30653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20"/>
            <p:cNvSpPr/>
            <p:nvPr/>
          </p:nvSpPr>
          <p:spPr>
            <a:xfrm>
              <a:off x="5289900" y="3194525"/>
              <a:ext cx="186425" cy="50775"/>
            </a:xfrm>
            <a:custGeom>
              <a:avLst/>
              <a:gdLst/>
              <a:ahLst/>
              <a:cxnLst/>
              <a:rect l="l" t="t" r="r" b="b"/>
              <a:pathLst>
                <a:path w="7457" h="2031" extrusionOk="0">
                  <a:moveTo>
                    <a:pt x="1" y="0"/>
                  </a:moveTo>
                  <a:lnTo>
                    <a:pt x="1" y="1052"/>
                  </a:lnTo>
                  <a:lnTo>
                    <a:pt x="19" y="1311"/>
                  </a:lnTo>
                  <a:lnTo>
                    <a:pt x="56" y="1569"/>
                  </a:lnTo>
                  <a:lnTo>
                    <a:pt x="130" y="1809"/>
                  </a:lnTo>
                  <a:lnTo>
                    <a:pt x="204" y="2030"/>
                  </a:lnTo>
                  <a:lnTo>
                    <a:pt x="7457" y="2030"/>
                  </a:lnTo>
                  <a:lnTo>
                    <a:pt x="618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20"/>
            <p:cNvSpPr/>
            <p:nvPr/>
          </p:nvSpPr>
          <p:spPr>
            <a:xfrm>
              <a:off x="5289900" y="3194525"/>
              <a:ext cx="186425" cy="50775"/>
            </a:xfrm>
            <a:custGeom>
              <a:avLst/>
              <a:gdLst/>
              <a:ahLst/>
              <a:cxnLst/>
              <a:rect l="l" t="t" r="r" b="b"/>
              <a:pathLst>
                <a:path w="7457" h="2031" fill="none" extrusionOk="0">
                  <a:moveTo>
                    <a:pt x="1" y="1052"/>
                  </a:moveTo>
                  <a:lnTo>
                    <a:pt x="1" y="1052"/>
                  </a:lnTo>
                  <a:lnTo>
                    <a:pt x="19" y="1311"/>
                  </a:lnTo>
                  <a:lnTo>
                    <a:pt x="56" y="1569"/>
                  </a:lnTo>
                  <a:lnTo>
                    <a:pt x="130" y="1809"/>
                  </a:lnTo>
                  <a:lnTo>
                    <a:pt x="204" y="2030"/>
                  </a:lnTo>
                  <a:lnTo>
                    <a:pt x="7457" y="2030"/>
                  </a:lnTo>
                  <a:lnTo>
                    <a:pt x="6183" y="0"/>
                  </a:lnTo>
                  <a:lnTo>
                    <a:pt x="1" y="0"/>
                  </a:lnTo>
                  <a:lnTo>
                    <a:pt x="1" y="1052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20"/>
            <p:cNvSpPr/>
            <p:nvPr/>
          </p:nvSpPr>
          <p:spPr>
            <a:xfrm>
              <a:off x="5289900" y="32208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20"/>
            <p:cNvSpPr/>
            <p:nvPr/>
          </p:nvSpPr>
          <p:spPr>
            <a:xfrm>
              <a:off x="5520600" y="3194525"/>
              <a:ext cx="186425" cy="50775"/>
            </a:xfrm>
            <a:custGeom>
              <a:avLst/>
              <a:gdLst/>
              <a:ahLst/>
              <a:cxnLst/>
              <a:rect l="l" t="t" r="r" b="b"/>
              <a:pathLst>
                <a:path w="7457" h="2031" extrusionOk="0">
                  <a:moveTo>
                    <a:pt x="1274" y="0"/>
                  </a:moveTo>
                  <a:lnTo>
                    <a:pt x="1" y="2030"/>
                  </a:lnTo>
                  <a:lnTo>
                    <a:pt x="7254" y="2030"/>
                  </a:lnTo>
                  <a:lnTo>
                    <a:pt x="7346" y="1809"/>
                  </a:lnTo>
                  <a:lnTo>
                    <a:pt x="7401" y="1569"/>
                  </a:lnTo>
                  <a:lnTo>
                    <a:pt x="7438" y="1311"/>
                  </a:lnTo>
                  <a:lnTo>
                    <a:pt x="7457" y="1052"/>
                  </a:lnTo>
                  <a:lnTo>
                    <a:pt x="74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20"/>
            <p:cNvSpPr/>
            <p:nvPr/>
          </p:nvSpPr>
          <p:spPr>
            <a:xfrm>
              <a:off x="5520600" y="3194525"/>
              <a:ext cx="186425" cy="50775"/>
            </a:xfrm>
            <a:custGeom>
              <a:avLst/>
              <a:gdLst/>
              <a:ahLst/>
              <a:cxnLst/>
              <a:rect l="l" t="t" r="r" b="b"/>
              <a:pathLst>
                <a:path w="7457" h="2031" fill="none" extrusionOk="0">
                  <a:moveTo>
                    <a:pt x="7457" y="1052"/>
                  </a:moveTo>
                  <a:lnTo>
                    <a:pt x="7457" y="0"/>
                  </a:lnTo>
                  <a:lnTo>
                    <a:pt x="1274" y="0"/>
                  </a:lnTo>
                  <a:lnTo>
                    <a:pt x="1" y="2030"/>
                  </a:lnTo>
                  <a:lnTo>
                    <a:pt x="7254" y="2030"/>
                  </a:lnTo>
                  <a:lnTo>
                    <a:pt x="7254" y="2030"/>
                  </a:lnTo>
                  <a:lnTo>
                    <a:pt x="7346" y="1809"/>
                  </a:lnTo>
                  <a:lnTo>
                    <a:pt x="7401" y="1569"/>
                  </a:lnTo>
                  <a:lnTo>
                    <a:pt x="7438" y="1311"/>
                  </a:lnTo>
                  <a:lnTo>
                    <a:pt x="7457" y="1052"/>
                  </a:lnTo>
                  <a:lnTo>
                    <a:pt x="7457" y="1052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20"/>
            <p:cNvSpPr/>
            <p:nvPr/>
          </p:nvSpPr>
          <p:spPr>
            <a:xfrm>
              <a:off x="5707000" y="32208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20"/>
            <p:cNvSpPr/>
            <p:nvPr/>
          </p:nvSpPr>
          <p:spPr>
            <a:xfrm>
              <a:off x="5329125" y="3106400"/>
              <a:ext cx="89075" cy="46625"/>
            </a:xfrm>
            <a:custGeom>
              <a:avLst/>
              <a:gdLst/>
              <a:ahLst/>
              <a:cxnLst/>
              <a:rect l="l" t="t" r="r" b="b"/>
              <a:pathLst>
                <a:path w="3563" h="1865" extrusionOk="0">
                  <a:moveTo>
                    <a:pt x="0" y="0"/>
                  </a:moveTo>
                  <a:lnTo>
                    <a:pt x="0" y="1864"/>
                  </a:lnTo>
                  <a:lnTo>
                    <a:pt x="3562" y="1864"/>
                  </a:lnTo>
                  <a:lnTo>
                    <a:pt x="24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20"/>
            <p:cNvSpPr/>
            <p:nvPr/>
          </p:nvSpPr>
          <p:spPr>
            <a:xfrm>
              <a:off x="5329125" y="3106400"/>
              <a:ext cx="89075" cy="46625"/>
            </a:xfrm>
            <a:custGeom>
              <a:avLst/>
              <a:gdLst/>
              <a:ahLst/>
              <a:cxnLst/>
              <a:rect l="l" t="t" r="r" b="b"/>
              <a:pathLst>
                <a:path w="3563" h="1865" fill="none" extrusionOk="0">
                  <a:moveTo>
                    <a:pt x="0" y="0"/>
                  </a:moveTo>
                  <a:lnTo>
                    <a:pt x="0" y="1864"/>
                  </a:lnTo>
                  <a:lnTo>
                    <a:pt x="3562" y="1864"/>
                  </a:lnTo>
                  <a:lnTo>
                    <a:pt x="2400" y="0"/>
                  </a:ln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20"/>
            <p:cNvSpPr/>
            <p:nvPr/>
          </p:nvSpPr>
          <p:spPr>
            <a:xfrm>
              <a:off x="5329125" y="3106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20"/>
            <p:cNvSpPr/>
            <p:nvPr/>
          </p:nvSpPr>
          <p:spPr>
            <a:xfrm>
              <a:off x="5578750" y="3106400"/>
              <a:ext cx="89050" cy="46625"/>
            </a:xfrm>
            <a:custGeom>
              <a:avLst/>
              <a:gdLst/>
              <a:ahLst/>
              <a:cxnLst/>
              <a:rect l="l" t="t" r="r" b="b"/>
              <a:pathLst>
                <a:path w="3562" h="1865" extrusionOk="0">
                  <a:moveTo>
                    <a:pt x="1163" y="0"/>
                  </a:moveTo>
                  <a:lnTo>
                    <a:pt x="0" y="1864"/>
                  </a:lnTo>
                  <a:lnTo>
                    <a:pt x="3562" y="1864"/>
                  </a:lnTo>
                  <a:lnTo>
                    <a:pt x="356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20"/>
            <p:cNvSpPr/>
            <p:nvPr/>
          </p:nvSpPr>
          <p:spPr>
            <a:xfrm>
              <a:off x="5578750" y="3106400"/>
              <a:ext cx="89050" cy="46625"/>
            </a:xfrm>
            <a:custGeom>
              <a:avLst/>
              <a:gdLst/>
              <a:ahLst/>
              <a:cxnLst/>
              <a:rect l="l" t="t" r="r" b="b"/>
              <a:pathLst>
                <a:path w="3562" h="1865" fill="none" extrusionOk="0">
                  <a:moveTo>
                    <a:pt x="1163" y="0"/>
                  </a:moveTo>
                  <a:lnTo>
                    <a:pt x="0" y="1864"/>
                  </a:lnTo>
                  <a:lnTo>
                    <a:pt x="3562" y="1864"/>
                  </a:lnTo>
                  <a:lnTo>
                    <a:pt x="3562" y="0"/>
                  </a:lnTo>
                  <a:lnTo>
                    <a:pt x="1163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20"/>
            <p:cNvSpPr/>
            <p:nvPr/>
          </p:nvSpPr>
          <p:spPr>
            <a:xfrm>
              <a:off x="5607800" y="3106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20"/>
            <p:cNvSpPr/>
            <p:nvPr/>
          </p:nvSpPr>
          <p:spPr>
            <a:xfrm>
              <a:off x="5438925" y="3107775"/>
              <a:ext cx="119075" cy="94625"/>
            </a:xfrm>
            <a:custGeom>
              <a:avLst/>
              <a:gdLst/>
              <a:ahLst/>
              <a:cxnLst/>
              <a:rect l="l" t="t" r="r" b="b"/>
              <a:pathLst>
                <a:path w="4763" h="3785" extrusionOk="0">
                  <a:moveTo>
                    <a:pt x="1" y="1"/>
                  </a:moveTo>
                  <a:lnTo>
                    <a:pt x="2382" y="3784"/>
                  </a:lnTo>
                  <a:lnTo>
                    <a:pt x="476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20"/>
            <p:cNvSpPr/>
            <p:nvPr/>
          </p:nvSpPr>
          <p:spPr>
            <a:xfrm>
              <a:off x="5438925" y="3107775"/>
              <a:ext cx="119075" cy="94625"/>
            </a:xfrm>
            <a:custGeom>
              <a:avLst/>
              <a:gdLst/>
              <a:ahLst/>
              <a:cxnLst/>
              <a:rect l="l" t="t" r="r" b="b"/>
              <a:pathLst>
                <a:path w="4763" h="3785" fill="none" extrusionOk="0">
                  <a:moveTo>
                    <a:pt x="4763" y="1"/>
                  </a:moveTo>
                  <a:lnTo>
                    <a:pt x="1" y="1"/>
                  </a:lnTo>
                  <a:lnTo>
                    <a:pt x="2382" y="3784"/>
                  </a:lnTo>
                  <a:lnTo>
                    <a:pt x="4763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20"/>
            <p:cNvSpPr/>
            <p:nvPr/>
          </p:nvSpPr>
          <p:spPr>
            <a:xfrm>
              <a:off x="5557975" y="3107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2" name="Google Shape;1222;p20"/>
          <p:cNvGrpSpPr/>
          <p:nvPr/>
        </p:nvGrpSpPr>
        <p:grpSpPr>
          <a:xfrm>
            <a:off x="6505809" y="1131977"/>
            <a:ext cx="2298600" cy="3779547"/>
            <a:chOff x="6507016" y="1140950"/>
            <a:chExt cx="2298600" cy="3779547"/>
          </a:xfrm>
        </p:grpSpPr>
        <p:sp>
          <p:nvSpPr>
            <p:cNvPr id="1223" name="Google Shape;1223;p20"/>
            <p:cNvSpPr txBox="1"/>
            <p:nvPr/>
          </p:nvSpPr>
          <p:spPr>
            <a:xfrm>
              <a:off x="6625816" y="3117654"/>
              <a:ext cx="2061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dirty="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Check and drop duplicate.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224" name="Google Shape;1224;p20"/>
            <p:cNvSpPr txBox="1"/>
            <p:nvPr/>
          </p:nvSpPr>
          <p:spPr>
            <a:xfrm>
              <a:off x="6507016" y="3652097"/>
              <a:ext cx="2298600" cy="126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25" name="Google Shape;1225;p20"/>
            <p:cNvSpPr txBox="1"/>
            <p:nvPr/>
          </p:nvSpPr>
          <p:spPr>
            <a:xfrm>
              <a:off x="6625825" y="1140950"/>
              <a:ext cx="2061000" cy="36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solidFill>
                    <a:schemeClr val="accent6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Step 03</a:t>
              </a:r>
              <a:endParaRPr sz="2400" b="1">
                <a:solidFill>
                  <a:schemeClr val="accent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226" name="Google Shape;1226;p20"/>
          <p:cNvGrpSpPr/>
          <p:nvPr/>
        </p:nvGrpSpPr>
        <p:grpSpPr>
          <a:xfrm>
            <a:off x="457203" y="1196415"/>
            <a:ext cx="2186939" cy="3788170"/>
            <a:chOff x="457203" y="1196415"/>
            <a:chExt cx="2186939" cy="3788170"/>
          </a:xfrm>
        </p:grpSpPr>
        <p:sp>
          <p:nvSpPr>
            <p:cNvPr id="1227" name="Google Shape;1227;p20"/>
            <p:cNvSpPr txBox="1"/>
            <p:nvPr/>
          </p:nvSpPr>
          <p:spPr>
            <a:xfrm>
              <a:off x="457203" y="3115000"/>
              <a:ext cx="2061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dirty="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Check for </a:t>
              </a:r>
              <a:r>
                <a:rPr lang="en-US" sz="1800" b="1" dirty="0" err="1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NaN</a:t>
              </a:r>
              <a:r>
                <a:rPr lang="en-US" sz="1800" b="1" dirty="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 and deal with them.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228" name="Google Shape;1228;p20"/>
            <p:cNvSpPr txBox="1"/>
            <p:nvPr/>
          </p:nvSpPr>
          <p:spPr>
            <a:xfrm>
              <a:off x="583142" y="3716185"/>
              <a:ext cx="2061000" cy="126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285750" lvl="0" indent="-285750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dirty="0">
                  <a:latin typeface="Roboto"/>
                  <a:ea typeface="Roboto"/>
                  <a:cs typeface="Roboto"/>
                  <a:sym typeface="Roboto"/>
                </a:rPr>
                <a:t>Food type</a:t>
              </a:r>
            </a:p>
            <a:p>
              <a:pPr marL="285750" lvl="0" indent="-285750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dirty="0">
                  <a:latin typeface="Roboto"/>
                  <a:ea typeface="Roboto"/>
                  <a:cs typeface="Roboto"/>
                  <a:sym typeface="Roboto"/>
                </a:rPr>
                <a:t>Food type1</a:t>
              </a:r>
            </a:p>
            <a:p>
              <a:pPr marL="285750" lvl="0" indent="-285750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dirty="0">
                  <a:latin typeface="Roboto"/>
                  <a:ea typeface="Roboto"/>
                  <a:cs typeface="Roboto"/>
                  <a:sym typeface="Roboto"/>
                </a:rPr>
                <a:t>Out of</a:t>
              </a:r>
            </a:p>
            <a:p>
              <a:pPr marL="285750" lvl="0" indent="-285750" algn="ctr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29" name="Google Shape;1229;p20"/>
            <p:cNvSpPr txBox="1"/>
            <p:nvPr/>
          </p:nvSpPr>
          <p:spPr>
            <a:xfrm>
              <a:off x="457225" y="1196415"/>
              <a:ext cx="2061000" cy="36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 dirty="0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Step 01</a:t>
              </a:r>
              <a:endParaRPr sz="2400" b="1" dirty="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230" name="Google Shape;1230;p20"/>
          <p:cNvGrpSpPr/>
          <p:nvPr/>
        </p:nvGrpSpPr>
        <p:grpSpPr>
          <a:xfrm>
            <a:off x="3541513" y="1143865"/>
            <a:ext cx="2294548" cy="3859238"/>
            <a:chOff x="3541503" y="1143865"/>
            <a:chExt cx="2294548" cy="3859238"/>
          </a:xfrm>
        </p:grpSpPr>
        <p:sp>
          <p:nvSpPr>
            <p:cNvPr id="1231" name="Google Shape;1231;p20"/>
            <p:cNvSpPr txBox="1"/>
            <p:nvPr/>
          </p:nvSpPr>
          <p:spPr>
            <a:xfrm>
              <a:off x="3541503" y="3115000"/>
              <a:ext cx="2061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dirty="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Drop unwanted columns. </a:t>
              </a:r>
            </a:p>
          </p:txBody>
        </p:sp>
        <p:sp>
          <p:nvSpPr>
            <p:cNvPr id="1232" name="Google Shape;1232;p20"/>
            <p:cNvSpPr txBox="1"/>
            <p:nvPr/>
          </p:nvSpPr>
          <p:spPr>
            <a:xfrm>
              <a:off x="3775051" y="3734703"/>
              <a:ext cx="2061000" cy="126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285750" lvl="0" indent="-285750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dirty="0">
                  <a:latin typeface="Roboto"/>
                  <a:ea typeface="Roboto"/>
                  <a:cs typeface="Roboto"/>
                  <a:sym typeface="Roboto"/>
                </a:rPr>
                <a:t>Phone</a:t>
              </a:r>
            </a:p>
            <a:p>
              <a:pPr marL="285750" lvl="0" indent="-285750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dirty="0">
                  <a:latin typeface="Roboto"/>
                  <a:ea typeface="Roboto"/>
                  <a:cs typeface="Roboto"/>
                  <a:sym typeface="Roboto"/>
                </a:rPr>
                <a:t>price range</a:t>
              </a:r>
              <a:endParaRPr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33" name="Google Shape;1233;p20"/>
            <p:cNvSpPr txBox="1"/>
            <p:nvPr/>
          </p:nvSpPr>
          <p:spPr>
            <a:xfrm>
              <a:off x="3541513" y="1143865"/>
              <a:ext cx="2061000" cy="36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Step 02</a:t>
              </a:r>
              <a:endParaRPr sz="2400" b="1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8" name="Google Shape;1238;p21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EDA</a:t>
            </a:r>
            <a:endParaRPr dirty="0"/>
          </a:p>
        </p:txBody>
      </p:sp>
      <p:pic>
        <p:nvPicPr>
          <p:cNvPr id="3" name="صورة 2">
            <a:extLst>
              <a:ext uri="{FF2B5EF4-FFF2-40B4-BE49-F238E27FC236}">
                <a16:creationId xmlns:a16="http://schemas.microsoft.com/office/drawing/2014/main" id="{982AE053-CD1F-9D62-144A-B78F700B6F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396" y="1758100"/>
            <a:ext cx="2958702" cy="2534154"/>
          </a:xfrm>
          <a:prstGeom prst="rect">
            <a:avLst/>
          </a:prstGeom>
        </p:spPr>
      </p:pic>
      <p:pic>
        <p:nvPicPr>
          <p:cNvPr id="5" name="صورة 4">
            <a:extLst>
              <a:ext uri="{FF2B5EF4-FFF2-40B4-BE49-F238E27FC236}">
                <a16:creationId xmlns:a16="http://schemas.microsoft.com/office/drawing/2014/main" id="{40F7B2E8-926C-4A85-0F4D-CC7A9223BB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6659" y="1381027"/>
            <a:ext cx="5449867" cy="350677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صورة 4">
            <a:extLst>
              <a:ext uri="{FF2B5EF4-FFF2-40B4-BE49-F238E27FC236}">
                <a16:creationId xmlns:a16="http://schemas.microsoft.com/office/drawing/2014/main" id="{85EAFE59-A38F-EE18-0C3D-5074E6A550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5069" y="1049616"/>
            <a:ext cx="5838825" cy="36004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3" name="Google Shape;1763;p23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Recommender building</a:t>
            </a:r>
          </a:p>
        </p:txBody>
      </p:sp>
      <p:sp>
        <p:nvSpPr>
          <p:cNvPr id="5" name="مربع نص 4">
            <a:extLst>
              <a:ext uri="{FF2B5EF4-FFF2-40B4-BE49-F238E27FC236}">
                <a16:creationId xmlns:a16="http://schemas.microsoft.com/office/drawing/2014/main" id="{3B8A9F83-72E9-D47A-1496-F47D27891712}"/>
              </a:ext>
            </a:extLst>
          </p:cNvPr>
          <p:cNvSpPr txBox="1"/>
          <p:nvPr/>
        </p:nvSpPr>
        <p:spPr>
          <a:xfrm>
            <a:off x="527901" y="1259183"/>
            <a:ext cx="4925505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Content Based Filtering:</a:t>
            </a:r>
            <a:endParaRPr lang="en-US" sz="1400" b="1" i="0" dirty="0">
              <a:effectLst/>
            </a:endParaRP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</a:rPr>
              <a:t>tries to guess the features or behavior of a user given the item’s features, he/she reacts positively to.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endParaRPr lang="en-US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Feature used :  review score, out of, city, food type, food type1, location, number of reviews, opening hour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endParaRPr lang="en-US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Cosine similarity is a metric used to measure how similar the documents are irrespective of their size</a:t>
            </a:r>
          </a:p>
          <a:p>
            <a:pPr algn="l" rtl="0"/>
            <a:endParaRPr 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TF-IDF and count vectorizer.</a:t>
            </a:r>
          </a:p>
          <a:p>
            <a:pPr algn="l" rtl="0"/>
            <a:b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</a:br>
            <a:endParaRPr lang="en-US" sz="1400" b="0" i="0" dirty="0">
              <a:effectLst/>
            </a:endParaRPr>
          </a:p>
          <a:p>
            <a:pPr algn="l" rtl="0"/>
            <a:endParaRPr lang="en-US" sz="1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0" name="Google Shape;1860;p24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TF-IDF and Count Vectorizer</a:t>
            </a:r>
            <a:endParaRPr dirty="0"/>
          </a:p>
        </p:txBody>
      </p:sp>
      <p:pic>
        <p:nvPicPr>
          <p:cNvPr id="3" name="صورة 2">
            <a:extLst>
              <a:ext uri="{FF2B5EF4-FFF2-40B4-BE49-F238E27FC236}">
                <a16:creationId xmlns:a16="http://schemas.microsoft.com/office/drawing/2014/main" id="{D16F1154-B46E-4019-A965-75A08474DA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4933" y="1942653"/>
            <a:ext cx="3996813" cy="1974183"/>
          </a:xfrm>
          <a:prstGeom prst="rect">
            <a:avLst/>
          </a:prstGeom>
        </p:spPr>
      </p:pic>
      <p:pic>
        <p:nvPicPr>
          <p:cNvPr id="5" name="صورة 4">
            <a:extLst>
              <a:ext uri="{FF2B5EF4-FFF2-40B4-BE49-F238E27FC236}">
                <a16:creationId xmlns:a16="http://schemas.microsoft.com/office/drawing/2014/main" id="{97EF3E2E-61C2-20DA-1BC5-6AFE506FFD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254" y="1942653"/>
            <a:ext cx="4069647" cy="197418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Restaurant Infographics by Slidesgo">
  <a:themeElements>
    <a:clrScheme name="Simple Light">
      <a:dk1>
        <a:srgbClr val="000000"/>
      </a:dk1>
      <a:lt1>
        <a:srgbClr val="FFFFFF"/>
      </a:lt1>
      <a:dk2>
        <a:srgbClr val="666666"/>
      </a:dk2>
      <a:lt2>
        <a:srgbClr val="EFEFEF"/>
      </a:lt2>
      <a:accent1>
        <a:srgbClr val="FF6347"/>
      </a:accent1>
      <a:accent2>
        <a:srgbClr val="C8E17B"/>
      </a:accent2>
      <a:accent3>
        <a:srgbClr val="CC843C"/>
      </a:accent3>
      <a:accent4>
        <a:srgbClr val="8A779A"/>
      </a:accent4>
      <a:accent5>
        <a:srgbClr val="917A56"/>
      </a:accent5>
      <a:accent6>
        <a:srgbClr val="F3AE52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334</Words>
  <Application>Microsoft Office PowerPoint</Application>
  <PresentationFormat>عرض على الشاشة (16:9)</PresentationFormat>
  <Paragraphs>78</Paragraphs>
  <Slides>12</Slides>
  <Notes>12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4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12</vt:i4>
      </vt:variant>
    </vt:vector>
  </HeadingPairs>
  <TitlesOfParts>
    <vt:vector size="17" baseType="lpstr">
      <vt:lpstr>zeitung</vt:lpstr>
      <vt:lpstr>Fira Sans Extra Condensed</vt:lpstr>
      <vt:lpstr>Arial</vt:lpstr>
      <vt:lpstr>Roboto</vt:lpstr>
      <vt:lpstr>Restaurant Infographics by Slidesgo</vt:lpstr>
      <vt:lpstr>Restaurants and Caffe recommendation system</vt:lpstr>
      <vt:lpstr>Table of contents</vt:lpstr>
      <vt:lpstr>Introduction</vt:lpstr>
      <vt:lpstr>Dataset</vt:lpstr>
      <vt:lpstr>Data Cleaning</vt:lpstr>
      <vt:lpstr>EDA</vt:lpstr>
      <vt:lpstr>عرض تقديمي في PowerPoint</vt:lpstr>
      <vt:lpstr>Recommender building</vt:lpstr>
      <vt:lpstr>TF-IDF and Count Vectorizer</vt:lpstr>
      <vt:lpstr>Conclusion &amp; Future work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Restaurants and Caffe recommendation system</dc:title>
  <cp:lastModifiedBy>371102443</cp:lastModifiedBy>
  <cp:revision>1</cp:revision>
  <dcterms:modified xsi:type="dcterms:W3CDTF">2022-12-14T04:31:46Z</dcterms:modified>
</cp:coreProperties>
</file>