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6" r:id="rId3"/>
    <p:sldId id="259" r:id="rId4"/>
    <p:sldId id="260" r:id="rId5"/>
    <p:sldId id="265" r:id="rId6"/>
    <p:sldId id="266" r:id="rId7"/>
    <p:sldId id="289" r:id="rId8"/>
    <p:sldId id="278" r:id="rId9"/>
    <p:sldId id="261" r:id="rId10"/>
    <p:sldId id="282" r:id="rId11"/>
    <p:sldId id="280" r:id="rId12"/>
    <p:sldId id="283" r:id="rId13"/>
    <p:sldId id="281" r:id="rId14"/>
    <p:sldId id="284" r:id="rId15"/>
    <p:sldId id="285" r:id="rId16"/>
    <p:sldId id="288" r:id="rId17"/>
    <p:sldId id="287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62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ADOUL Azza OBS/GDO" userId="bc622fb3-298d-4e10-98d2-47b9518ab3ac" providerId="ADAL" clId="{8335AA0A-6B43-4A8E-9296-A0DA73603EAE}"/>
    <pc:docChg chg="custSel addSld modSld">
      <pc:chgData name="ALMADOUL Azza OBS/GDO" userId="bc622fb3-298d-4e10-98d2-47b9518ab3ac" providerId="ADAL" clId="{8335AA0A-6B43-4A8E-9296-A0DA73603EAE}" dt="2025-01-08T22:22:33.017" v="61" actId="20577"/>
      <pc:docMkLst>
        <pc:docMk/>
      </pc:docMkLst>
      <pc:sldChg chg="modSp mod">
        <pc:chgData name="ALMADOUL Azza OBS/GDO" userId="bc622fb3-298d-4e10-98d2-47b9518ab3ac" providerId="ADAL" clId="{8335AA0A-6B43-4A8E-9296-A0DA73603EAE}" dt="2025-01-08T22:21:44.095" v="39" actId="20577"/>
        <pc:sldMkLst>
          <pc:docMk/>
          <pc:sldMk cId="364577389" sldId="256"/>
        </pc:sldMkLst>
        <pc:spChg chg="mod">
          <ac:chgData name="ALMADOUL Azza OBS/GDO" userId="bc622fb3-298d-4e10-98d2-47b9518ab3ac" providerId="ADAL" clId="{8335AA0A-6B43-4A8E-9296-A0DA73603EAE}" dt="2025-01-08T22:21:44.095" v="39" actId="20577"/>
          <ac:spMkLst>
            <pc:docMk/>
            <pc:sldMk cId="364577389" sldId="256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8335AA0A-6B43-4A8E-9296-A0DA73603EAE}" dt="2025-01-06T05:27:26.615" v="0" actId="113"/>
        <pc:sldMkLst>
          <pc:docMk/>
          <pc:sldMk cId="3236910670" sldId="266"/>
        </pc:sldMkLst>
        <pc:spChg chg="mod">
          <ac:chgData name="ALMADOUL Azza OBS/GDO" userId="bc622fb3-298d-4e10-98d2-47b9518ab3ac" providerId="ADAL" clId="{8335AA0A-6B43-4A8E-9296-A0DA73603EAE}" dt="2025-01-06T05:27:26.615" v="0" actId="113"/>
          <ac:spMkLst>
            <pc:docMk/>
            <pc:sldMk cId="3236910670" sldId="266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8335AA0A-6B43-4A8E-9296-A0DA73603EAE}" dt="2025-01-08T09:50:37.640" v="5" actId="13926"/>
        <pc:sldMkLst>
          <pc:docMk/>
          <pc:sldMk cId="1363573969" sldId="285"/>
        </pc:sldMkLst>
        <pc:spChg chg="mod">
          <ac:chgData name="ALMADOUL Azza OBS/GDO" userId="bc622fb3-298d-4e10-98d2-47b9518ab3ac" providerId="ADAL" clId="{8335AA0A-6B43-4A8E-9296-A0DA73603EAE}" dt="2025-01-08T09:50:37.640" v="5" actId="13926"/>
          <ac:spMkLst>
            <pc:docMk/>
            <pc:sldMk cId="1363573969" sldId="285"/>
            <ac:spMk id="3" creationId="{04DCA645-8EC6-442A-10E8-566382F0F855}"/>
          </ac:spMkLst>
        </pc:spChg>
      </pc:sldChg>
      <pc:sldChg chg="modSp mod modNotesTx">
        <pc:chgData name="ALMADOUL Azza OBS/GDO" userId="bc622fb3-298d-4e10-98d2-47b9518ab3ac" providerId="ADAL" clId="{8335AA0A-6B43-4A8E-9296-A0DA73603EAE}" dt="2025-01-08T09:53:43.637" v="7"/>
        <pc:sldMkLst>
          <pc:docMk/>
          <pc:sldMk cId="1367566225" sldId="287"/>
        </pc:sldMkLst>
        <pc:spChg chg="mod">
          <ac:chgData name="ALMADOUL Azza OBS/GDO" userId="bc622fb3-298d-4e10-98d2-47b9518ab3ac" providerId="ADAL" clId="{8335AA0A-6B43-4A8E-9296-A0DA73603EAE}" dt="2025-01-08T09:53:40.602" v="6" actId="21"/>
          <ac:spMkLst>
            <pc:docMk/>
            <pc:sldMk cId="1367566225" sldId="287"/>
            <ac:spMk id="3" creationId="{04DCA645-8EC6-442A-10E8-566382F0F855}"/>
          </ac:spMkLst>
        </pc:spChg>
      </pc:sldChg>
      <pc:sldChg chg="modSp add mod">
        <pc:chgData name="ALMADOUL Azza OBS/GDO" userId="bc622fb3-298d-4e10-98d2-47b9518ab3ac" providerId="ADAL" clId="{8335AA0A-6B43-4A8E-9296-A0DA73603EAE}" dt="2025-01-08T22:22:33.017" v="61" actId="20577"/>
        <pc:sldMkLst>
          <pc:docMk/>
          <pc:sldMk cId="3494526899" sldId="290"/>
        </pc:sldMkLst>
        <pc:spChg chg="mod">
          <ac:chgData name="ALMADOUL Azza OBS/GDO" userId="bc622fb3-298d-4e10-98d2-47b9518ab3ac" providerId="ADAL" clId="{8335AA0A-6B43-4A8E-9296-A0DA73603EAE}" dt="2025-01-08T22:22:23.160" v="57" actId="5793"/>
          <ac:spMkLst>
            <pc:docMk/>
            <pc:sldMk cId="3494526899" sldId="290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8335AA0A-6B43-4A8E-9296-A0DA73603EAE}" dt="2025-01-08T22:22:33.017" v="61" actId="20577"/>
          <ac:spMkLst>
            <pc:docMk/>
            <pc:sldMk cId="3494526899" sldId="290"/>
            <ac:spMk id="3" creationId="{04DCA645-8EC6-442A-10E8-566382F0F855}"/>
          </ac:spMkLst>
        </pc:spChg>
      </pc:sldChg>
    </pc:docChg>
  </pc:docChgLst>
  <pc:docChgLst>
    <pc:chgData name="ALMADOUL Azza OBS/GDO" userId="bc622fb3-298d-4e10-98d2-47b9518ab3ac" providerId="ADAL" clId="{A77DAACF-895A-4B52-BA75-3B6C22336BE2}"/>
    <pc:docChg chg="custSel modSld">
      <pc:chgData name="ALMADOUL Azza OBS/GDO" userId="bc622fb3-298d-4e10-98d2-47b9518ab3ac" providerId="ADAL" clId="{A77DAACF-895A-4B52-BA75-3B6C22336BE2}" dt="2025-07-26T10:28:53.446" v="326" actId="14100"/>
      <pc:docMkLst>
        <pc:docMk/>
      </pc:docMkLst>
      <pc:sldChg chg="modSp mod">
        <pc:chgData name="ALMADOUL Azza OBS/GDO" userId="bc622fb3-298d-4e10-98d2-47b9518ab3ac" providerId="ADAL" clId="{A77DAACF-895A-4B52-BA75-3B6C22336BE2}" dt="2025-07-26T09:58:03.883" v="86"/>
        <pc:sldMkLst>
          <pc:docMk/>
          <pc:sldMk cId="2375002622" sldId="280"/>
        </pc:sldMkLst>
        <pc:spChg chg="mod">
          <ac:chgData name="ALMADOUL Azza OBS/GDO" userId="bc622fb3-298d-4e10-98d2-47b9518ab3ac" providerId="ADAL" clId="{A77DAACF-895A-4B52-BA75-3B6C22336BE2}" dt="2025-07-26T09:58:03.883" v="86"/>
          <ac:spMkLst>
            <pc:docMk/>
            <pc:sldMk cId="2375002622" sldId="280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A77DAACF-895A-4B52-BA75-3B6C22336BE2}" dt="2025-07-26T09:57:48.397" v="85" actId="15"/>
        <pc:sldMkLst>
          <pc:docMk/>
          <pc:sldMk cId="1342658318" sldId="282"/>
        </pc:sldMkLst>
        <pc:spChg chg="mod">
          <ac:chgData name="ALMADOUL Azza OBS/GDO" userId="bc622fb3-298d-4e10-98d2-47b9518ab3ac" providerId="ADAL" clId="{A77DAACF-895A-4B52-BA75-3B6C22336BE2}" dt="2025-07-26T09:57:48.397" v="85" actId="15"/>
          <ac:spMkLst>
            <pc:docMk/>
            <pc:sldMk cId="1342658318" sldId="282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A77DAACF-895A-4B52-BA75-3B6C22336BE2}" dt="2025-07-26T10:28:53.446" v="326" actId="14100"/>
        <pc:sldMkLst>
          <pc:docMk/>
          <pc:sldMk cId="1367566225" sldId="287"/>
        </pc:sldMkLst>
        <pc:spChg chg="mod">
          <ac:chgData name="ALMADOUL Azza OBS/GDO" userId="bc622fb3-298d-4e10-98d2-47b9518ab3ac" providerId="ADAL" clId="{A77DAACF-895A-4B52-BA75-3B6C22336BE2}" dt="2025-07-26T10:28:53.446" v="326" actId="14100"/>
          <ac:spMkLst>
            <pc:docMk/>
            <pc:sldMk cId="1367566225" sldId="287"/>
            <ac:spMk id="3" creationId="{04DCA645-8EC6-442A-10E8-566382F0F855}"/>
          </ac:spMkLst>
        </pc:spChg>
      </pc:sldChg>
    </pc:docChg>
  </pc:docChgLst>
  <pc:docChgLst>
    <pc:chgData name="ALMADOUL Azza OBS/GDO" userId="bc622fb3-298d-4e10-98d2-47b9518ab3ac" providerId="ADAL" clId="{B9CE53DD-7F6E-4C1B-BE2F-EBBED4AB4691}"/>
    <pc:docChg chg="custSel modSld">
      <pc:chgData name="ALMADOUL Azza OBS/GDO" userId="bc622fb3-298d-4e10-98d2-47b9518ab3ac" providerId="ADAL" clId="{B9CE53DD-7F6E-4C1B-BE2F-EBBED4AB4691}" dt="2025-07-05T12:57:38.089" v="45" actId="14100"/>
      <pc:docMkLst>
        <pc:docMk/>
      </pc:docMkLst>
      <pc:sldChg chg="modSp mod">
        <pc:chgData name="ALMADOUL Azza OBS/GDO" userId="bc622fb3-298d-4e10-98d2-47b9518ab3ac" providerId="ADAL" clId="{B9CE53DD-7F6E-4C1B-BE2F-EBBED4AB4691}" dt="2025-07-05T12:39:15.981" v="2" actId="14100"/>
        <pc:sldMkLst>
          <pc:docMk/>
          <pc:sldMk cId="711192351" sldId="259"/>
        </pc:sldMkLst>
        <pc:spChg chg="mod">
          <ac:chgData name="ALMADOUL Azza OBS/GDO" userId="bc622fb3-298d-4e10-98d2-47b9518ab3ac" providerId="ADAL" clId="{B9CE53DD-7F6E-4C1B-BE2F-EBBED4AB4691}" dt="2025-07-05T12:39:15.981" v="2" actId="14100"/>
          <ac:spMkLst>
            <pc:docMk/>
            <pc:sldMk cId="711192351" sldId="259"/>
            <ac:spMk id="4" creationId="{5D3D23BD-116A-574C-A4EA-1EED6ACADFD0}"/>
          </ac:spMkLst>
        </pc:spChg>
      </pc:sldChg>
      <pc:sldChg chg="modSp mod">
        <pc:chgData name="ALMADOUL Azza OBS/GDO" userId="bc622fb3-298d-4e10-98d2-47b9518ab3ac" providerId="ADAL" clId="{B9CE53DD-7F6E-4C1B-BE2F-EBBED4AB4691}" dt="2025-07-05T12:40:04.495" v="12" actId="14100"/>
        <pc:sldMkLst>
          <pc:docMk/>
          <pc:sldMk cId="3544578349" sldId="260"/>
        </pc:sldMkLst>
        <pc:spChg chg="mod">
          <ac:chgData name="ALMADOUL Azza OBS/GDO" userId="bc622fb3-298d-4e10-98d2-47b9518ab3ac" providerId="ADAL" clId="{B9CE53DD-7F6E-4C1B-BE2F-EBBED4AB4691}" dt="2025-07-05T12:40:04.495" v="12" actId="14100"/>
          <ac:spMkLst>
            <pc:docMk/>
            <pc:sldMk cId="3544578349" sldId="260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B9CE53DD-7F6E-4C1B-BE2F-EBBED4AB4691}" dt="2025-07-05T12:39:41.422" v="8" actId="14100"/>
          <ac:spMkLst>
            <pc:docMk/>
            <pc:sldMk cId="3544578349" sldId="260"/>
            <ac:spMk id="3" creationId="{04DCA645-8EC6-442A-10E8-566382F0F855}"/>
          </ac:spMkLst>
        </pc:spChg>
        <pc:spChg chg="mod">
          <ac:chgData name="ALMADOUL Azza OBS/GDO" userId="bc622fb3-298d-4e10-98d2-47b9518ab3ac" providerId="ADAL" clId="{B9CE53DD-7F6E-4C1B-BE2F-EBBED4AB4691}" dt="2025-07-05T12:39:33.386" v="5" actId="14100"/>
          <ac:spMkLst>
            <pc:docMk/>
            <pc:sldMk cId="3544578349" sldId="260"/>
            <ac:spMk id="4" creationId="{D2CFA86F-6613-0357-B279-66F4175677DC}"/>
          </ac:spMkLst>
        </pc:spChg>
      </pc:sldChg>
      <pc:sldChg chg="modSp mod">
        <pc:chgData name="ALMADOUL Azza OBS/GDO" userId="bc622fb3-298d-4e10-98d2-47b9518ab3ac" providerId="ADAL" clId="{B9CE53DD-7F6E-4C1B-BE2F-EBBED4AB4691}" dt="2025-07-05T12:54:15.210" v="39" actId="14100"/>
        <pc:sldMkLst>
          <pc:docMk/>
          <pc:sldMk cId="3742344731" sldId="261"/>
        </pc:sldMkLst>
        <pc:spChg chg="mod">
          <ac:chgData name="ALMADOUL Azza OBS/GDO" userId="bc622fb3-298d-4e10-98d2-47b9518ab3ac" providerId="ADAL" clId="{B9CE53DD-7F6E-4C1B-BE2F-EBBED4AB4691}" dt="2025-07-05T12:54:15.210" v="39" actId="14100"/>
          <ac:spMkLst>
            <pc:docMk/>
            <pc:sldMk cId="3742344731" sldId="261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B9CE53DD-7F6E-4C1B-BE2F-EBBED4AB4691}" dt="2025-07-05T12:45:40.092" v="19" actId="14100"/>
        <pc:sldMkLst>
          <pc:docMk/>
          <pc:sldMk cId="3445781077" sldId="265"/>
        </pc:sldMkLst>
        <pc:spChg chg="mod">
          <ac:chgData name="ALMADOUL Azza OBS/GDO" userId="bc622fb3-298d-4e10-98d2-47b9518ab3ac" providerId="ADAL" clId="{B9CE53DD-7F6E-4C1B-BE2F-EBBED4AB4691}" dt="2025-07-05T12:45:37.465" v="18" actId="14100"/>
          <ac:spMkLst>
            <pc:docMk/>
            <pc:sldMk cId="3445781077" sldId="265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B9CE53DD-7F6E-4C1B-BE2F-EBBED4AB4691}" dt="2025-07-05T12:45:40.092" v="19" actId="14100"/>
          <ac:spMkLst>
            <pc:docMk/>
            <pc:sldMk cId="3445781077" sldId="265"/>
            <ac:spMk id="3" creationId="{04DCA645-8EC6-442A-10E8-566382F0F855}"/>
          </ac:spMkLst>
        </pc:spChg>
        <pc:spChg chg="mod">
          <ac:chgData name="ALMADOUL Azza OBS/GDO" userId="bc622fb3-298d-4e10-98d2-47b9518ab3ac" providerId="ADAL" clId="{B9CE53DD-7F6E-4C1B-BE2F-EBBED4AB4691}" dt="2025-07-05T12:45:20.125" v="16" actId="14100"/>
          <ac:spMkLst>
            <pc:docMk/>
            <pc:sldMk cId="3445781077" sldId="265"/>
            <ac:spMk id="4" creationId="{DA37D31F-004A-B201-E0CB-3448E42A7F11}"/>
          </ac:spMkLst>
        </pc:spChg>
      </pc:sldChg>
      <pc:sldChg chg="modSp mod">
        <pc:chgData name="ALMADOUL Azza OBS/GDO" userId="bc622fb3-298d-4e10-98d2-47b9518ab3ac" providerId="ADAL" clId="{B9CE53DD-7F6E-4C1B-BE2F-EBBED4AB4691}" dt="2025-07-05T12:52:49.404" v="30" actId="14100"/>
        <pc:sldMkLst>
          <pc:docMk/>
          <pc:sldMk cId="3236910670" sldId="266"/>
        </pc:sldMkLst>
        <pc:spChg chg="mod">
          <ac:chgData name="ALMADOUL Azza OBS/GDO" userId="bc622fb3-298d-4e10-98d2-47b9518ab3ac" providerId="ADAL" clId="{B9CE53DD-7F6E-4C1B-BE2F-EBBED4AB4691}" dt="2025-07-05T12:52:49.404" v="30" actId="14100"/>
          <ac:spMkLst>
            <pc:docMk/>
            <pc:sldMk cId="3236910670" sldId="266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B9CE53DD-7F6E-4C1B-BE2F-EBBED4AB4691}" dt="2025-07-05T12:46:35.922" v="26" actId="27636"/>
          <ac:spMkLst>
            <pc:docMk/>
            <pc:sldMk cId="3236910670" sldId="266"/>
            <ac:spMk id="3" creationId="{04DCA645-8EC6-442A-10E8-566382F0F855}"/>
          </ac:spMkLst>
        </pc:spChg>
        <pc:spChg chg="mod">
          <ac:chgData name="ALMADOUL Azza OBS/GDO" userId="bc622fb3-298d-4e10-98d2-47b9518ab3ac" providerId="ADAL" clId="{B9CE53DD-7F6E-4C1B-BE2F-EBBED4AB4691}" dt="2025-07-05T12:46:40.292" v="28" actId="14100"/>
          <ac:spMkLst>
            <pc:docMk/>
            <pc:sldMk cId="3236910670" sldId="266"/>
            <ac:spMk id="4" creationId="{FD8F6F96-08A1-972B-2984-3D56F369B818}"/>
          </ac:spMkLst>
        </pc:spChg>
      </pc:sldChg>
      <pc:sldChg chg="modSp mod">
        <pc:chgData name="ALMADOUL Azza OBS/GDO" userId="bc622fb3-298d-4e10-98d2-47b9518ab3ac" providerId="ADAL" clId="{B9CE53DD-7F6E-4C1B-BE2F-EBBED4AB4691}" dt="2025-07-05T12:53:57.306" v="36" actId="14100"/>
        <pc:sldMkLst>
          <pc:docMk/>
          <pc:sldMk cId="4084546874" sldId="278"/>
        </pc:sldMkLst>
        <pc:spChg chg="mod">
          <ac:chgData name="ALMADOUL Azza OBS/GDO" userId="bc622fb3-298d-4e10-98d2-47b9518ab3ac" providerId="ADAL" clId="{B9CE53DD-7F6E-4C1B-BE2F-EBBED4AB4691}" dt="2025-07-05T12:53:57.306" v="36" actId="14100"/>
          <ac:spMkLst>
            <pc:docMk/>
            <pc:sldMk cId="4084546874" sldId="278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B9CE53DD-7F6E-4C1B-BE2F-EBBED4AB4691}" dt="2025-07-05T12:56:00.319" v="42" actId="14100"/>
        <pc:sldMkLst>
          <pc:docMk/>
          <pc:sldMk cId="1462523549" sldId="281"/>
        </pc:sldMkLst>
        <pc:spChg chg="mod">
          <ac:chgData name="ALMADOUL Azza OBS/GDO" userId="bc622fb3-298d-4e10-98d2-47b9518ab3ac" providerId="ADAL" clId="{B9CE53DD-7F6E-4C1B-BE2F-EBBED4AB4691}" dt="2025-07-05T12:56:00.319" v="42" actId="14100"/>
          <ac:spMkLst>
            <pc:docMk/>
            <pc:sldMk cId="1462523549" sldId="281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B9CE53DD-7F6E-4C1B-BE2F-EBBED4AB4691}" dt="2025-07-05T12:55:55.240" v="41" actId="14100"/>
          <ac:spMkLst>
            <pc:docMk/>
            <pc:sldMk cId="1462523549" sldId="281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B9CE53DD-7F6E-4C1B-BE2F-EBBED4AB4691}" dt="2025-07-05T12:54:32.868" v="40" actId="14100"/>
        <pc:sldMkLst>
          <pc:docMk/>
          <pc:sldMk cId="1342658318" sldId="282"/>
        </pc:sldMkLst>
        <pc:spChg chg="mod">
          <ac:chgData name="ALMADOUL Azza OBS/GDO" userId="bc622fb3-298d-4e10-98d2-47b9518ab3ac" providerId="ADAL" clId="{B9CE53DD-7F6E-4C1B-BE2F-EBBED4AB4691}" dt="2025-07-05T12:54:32.868" v="40" actId="14100"/>
          <ac:spMkLst>
            <pc:docMk/>
            <pc:sldMk cId="1342658318" sldId="282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B9CE53DD-7F6E-4C1B-BE2F-EBBED4AB4691}" dt="2025-07-05T12:57:01.856" v="43" actId="14100"/>
        <pc:sldMkLst>
          <pc:docMk/>
          <pc:sldMk cId="1363573969" sldId="285"/>
        </pc:sldMkLst>
        <pc:spChg chg="mod">
          <ac:chgData name="ALMADOUL Azza OBS/GDO" userId="bc622fb3-298d-4e10-98d2-47b9518ab3ac" providerId="ADAL" clId="{B9CE53DD-7F6E-4C1B-BE2F-EBBED4AB4691}" dt="2025-07-05T12:57:01.856" v="43" actId="14100"/>
          <ac:spMkLst>
            <pc:docMk/>
            <pc:sldMk cId="1363573969" sldId="285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B9CE53DD-7F6E-4C1B-BE2F-EBBED4AB4691}" dt="2025-07-05T12:57:38.089" v="45" actId="14100"/>
        <pc:sldMkLst>
          <pc:docMk/>
          <pc:sldMk cId="1136062789" sldId="288"/>
        </pc:sldMkLst>
        <pc:spChg chg="mod">
          <ac:chgData name="ALMADOUL Azza OBS/GDO" userId="bc622fb3-298d-4e10-98d2-47b9518ab3ac" providerId="ADAL" clId="{B9CE53DD-7F6E-4C1B-BE2F-EBBED4AB4691}" dt="2025-07-05T12:57:38.089" v="45" actId="14100"/>
          <ac:spMkLst>
            <pc:docMk/>
            <pc:sldMk cId="1136062789" sldId="288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B9CE53DD-7F6E-4C1B-BE2F-EBBED4AB4691}" dt="2025-07-05T12:57:34.202" v="44" actId="14100"/>
          <ac:spMkLst>
            <pc:docMk/>
            <pc:sldMk cId="1136062789" sldId="288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B9CE53DD-7F6E-4C1B-BE2F-EBBED4AB4691}" dt="2025-07-05T12:53:19.242" v="35" actId="20577"/>
        <pc:sldMkLst>
          <pc:docMk/>
          <pc:sldMk cId="2970023452" sldId="289"/>
        </pc:sldMkLst>
        <pc:spChg chg="mod">
          <ac:chgData name="ALMADOUL Azza OBS/GDO" userId="bc622fb3-298d-4e10-98d2-47b9518ab3ac" providerId="ADAL" clId="{B9CE53DD-7F6E-4C1B-BE2F-EBBED4AB4691}" dt="2025-07-05T12:53:19.242" v="35" actId="20577"/>
          <ac:spMkLst>
            <pc:docMk/>
            <pc:sldMk cId="2970023452" sldId="289"/>
            <ac:spMk id="3" creationId="{04DCA645-8EC6-442A-10E8-566382F0F855}"/>
          </ac:spMkLst>
        </pc:spChg>
        <pc:spChg chg="mod">
          <ac:chgData name="ALMADOUL Azza OBS/GDO" userId="bc622fb3-298d-4e10-98d2-47b9518ab3ac" providerId="ADAL" clId="{B9CE53DD-7F6E-4C1B-BE2F-EBBED4AB4691}" dt="2025-07-05T12:53:11.151" v="33" actId="14100"/>
          <ac:spMkLst>
            <pc:docMk/>
            <pc:sldMk cId="2970023452" sldId="289"/>
            <ac:spMk id="4" creationId="{46406E14-C5D0-0FDD-2678-4B2937471F11}"/>
          </ac:spMkLst>
        </pc:spChg>
        <pc:picChg chg="mod">
          <ac:chgData name="ALMADOUL Azza OBS/GDO" userId="bc622fb3-298d-4e10-98d2-47b9518ab3ac" providerId="ADAL" clId="{B9CE53DD-7F6E-4C1B-BE2F-EBBED4AB4691}" dt="2025-07-05T12:53:07.673" v="31" actId="14100"/>
          <ac:picMkLst>
            <pc:docMk/>
            <pc:sldMk cId="2970023452" sldId="289"/>
            <ac:picMk id="5" creationId="{CEDF08D6-EFD2-F244-BD59-B2B4ADADBE35}"/>
          </ac:picMkLst>
        </pc:picChg>
      </pc:sldChg>
    </pc:docChg>
  </pc:docChgLst>
  <pc:docChgLst>
    <pc:chgData name="ALMADOUL Azza OBS/GDO" userId="bc622fb3-298d-4e10-98d2-47b9518ab3ac" providerId="ADAL" clId="{E36A8071-B35D-4DD9-AA5B-BBB0B07EBCE7}"/>
    <pc:docChg chg="modSld">
      <pc:chgData name="ALMADOUL Azza OBS/GDO" userId="bc622fb3-298d-4e10-98d2-47b9518ab3ac" providerId="ADAL" clId="{E36A8071-B35D-4DD9-AA5B-BBB0B07EBCE7}" dt="2025-03-26T09:22:44.527" v="65" actId="20577"/>
      <pc:docMkLst>
        <pc:docMk/>
      </pc:docMkLst>
      <pc:sldChg chg="modSp mod">
        <pc:chgData name="ALMADOUL Azza OBS/GDO" userId="bc622fb3-298d-4e10-98d2-47b9518ab3ac" providerId="ADAL" clId="{E36A8071-B35D-4DD9-AA5B-BBB0B07EBCE7}" dt="2025-03-26T09:22:44.527" v="65" actId="20577"/>
        <pc:sldMkLst>
          <pc:docMk/>
          <pc:sldMk cId="3377051416" sldId="284"/>
        </pc:sldMkLst>
        <pc:spChg chg="mod">
          <ac:chgData name="ALMADOUL Azza OBS/GDO" userId="bc622fb3-298d-4e10-98d2-47b9518ab3ac" providerId="ADAL" clId="{E36A8071-B35D-4DD9-AA5B-BBB0B07EBCE7}" dt="2025-03-26T09:22:44.527" v="65" actId="20577"/>
          <ac:spMkLst>
            <pc:docMk/>
            <pc:sldMk cId="3377051416" sldId="284"/>
            <ac:spMk id="3" creationId="{04DCA645-8EC6-442A-10E8-566382F0F855}"/>
          </ac:spMkLst>
        </pc:spChg>
      </pc:sldChg>
    </pc:docChg>
  </pc:docChgLst>
  <pc:docChgLst>
    <pc:chgData name="ALMADOUL Azza OBS/GDO" userId="bc622fb3-298d-4e10-98d2-47b9518ab3ac" providerId="ADAL" clId="{5EB77687-D83C-4F25-B50E-EB99850B6179}"/>
    <pc:docChg chg="undo custSel addSld delSld modSld">
      <pc:chgData name="ALMADOUL Azza OBS/GDO" userId="bc622fb3-298d-4e10-98d2-47b9518ab3ac" providerId="ADAL" clId="{5EB77687-D83C-4F25-B50E-EB99850B6179}" dt="2024-10-02T08:32:25.617" v="3074" actId="20577"/>
      <pc:docMkLst>
        <pc:docMk/>
      </pc:docMkLst>
      <pc:sldChg chg="modSp mod">
        <pc:chgData name="ALMADOUL Azza OBS/GDO" userId="bc622fb3-298d-4e10-98d2-47b9518ab3ac" providerId="ADAL" clId="{5EB77687-D83C-4F25-B50E-EB99850B6179}" dt="2024-09-27T15:10:36.619" v="2784" actId="20577"/>
        <pc:sldMkLst>
          <pc:docMk/>
          <pc:sldMk cId="364577389" sldId="256"/>
        </pc:sldMkLst>
        <pc:spChg chg="mod">
          <ac:chgData name="ALMADOUL Azza OBS/GDO" userId="bc622fb3-298d-4e10-98d2-47b9518ab3ac" providerId="ADAL" clId="{5EB77687-D83C-4F25-B50E-EB99850B6179}" dt="2024-09-27T15:10:36.619" v="2784" actId="20577"/>
          <ac:spMkLst>
            <pc:docMk/>
            <pc:sldMk cId="364577389" sldId="256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7T13:11:13.107" v="341" actId="20577"/>
        <pc:sldMkLst>
          <pc:docMk/>
          <pc:sldMk cId="711192351" sldId="259"/>
        </pc:sldMkLst>
        <pc:spChg chg="mod">
          <ac:chgData name="ALMADOUL Azza OBS/GDO" userId="bc622fb3-298d-4e10-98d2-47b9518ab3ac" providerId="ADAL" clId="{5EB77687-D83C-4F25-B50E-EB99850B6179}" dt="2024-09-27T13:11:13.107" v="341" actId="20577"/>
          <ac:spMkLst>
            <pc:docMk/>
            <pc:sldMk cId="711192351" sldId="259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9T19:59:04.421" v="2800" actId="20577"/>
        <pc:sldMkLst>
          <pc:docMk/>
          <pc:sldMk cId="3544578349" sldId="260"/>
        </pc:sldMkLst>
        <pc:spChg chg="mod">
          <ac:chgData name="ALMADOUL Azza OBS/GDO" userId="bc622fb3-298d-4e10-98d2-47b9518ab3ac" providerId="ADAL" clId="{5EB77687-D83C-4F25-B50E-EB99850B6179}" dt="2024-09-27T13:49:40.847" v="738" actId="14100"/>
          <ac:spMkLst>
            <pc:docMk/>
            <pc:sldMk cId="3544578349" sldId="260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5EB77687-D83C-4F25-B50E-EB99850B6179}" dt="2024-09-29T19:59:04.421" v="2800" actId="20577"/>
          <ac:spMkLst>
            <pc:docMk/>
            <pc:sldMk cId="3544578349" sldId="260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8T10:39:36.083" v="2789" actId="207"/>
        <pc:sldMkLst>
          <pc:docMk/>
          <pc:sldMk cId="3742344731" sldId="261"/>
        </pc:sldMkLst>
        <pc:spChg chg="mod">
          <ac:chgData name="ALMADOUL Azza OBS/GDO" userId="bc622fb3-298d-4e10-98d2-47b9518ab3ac" providerId="ADAL" clId="{5EB77687-D83C-4F25-B50E-EB99850B6179}" dt="2024-09-28T10:39:36.083" v="2789" actId="207"/>
          <ac:spMkLst>
            <pc:docMk/>
            <pc:sldMk cId="3742344731" sldId="261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7T13:53:05.536" v="747" actId="20577"/>
        <pc:sldMkLst>
          <pc:docMk/>
          <pc:sldMk cId="3445781077" sldId="265"/>
        </pc:sldMkLst>
        <pc:spChg chg="mod">
          <ac:chgData name="ALMADOUL Azza OBS/GDO" userId="bc622fb3-298d-4e10-98d2-47b9518ab3ac" providerId="ADAL" clId="{5EB77687-D83C-4F25-B50E-EB99850B6179}" dt="2024-09-27T13:28:47.999" v="419" actId="14100"/>
          <ac:spMkLst>
            <pc:docMk/>
            <pc:sldMk cId="3445781077" sldId="265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5EB77687-D83C-4F25-B50E-EB99850B6179}" dt="2024-09-27T13:53:05.536" v="747" actId="20577"/>
          <ac:spMkLst>
            <pc:docMk/>
            <pc:sldMk cId="3445781077" sldId="265"/>
            <ac:spMk id="3" creationId="{04DCA645-8EC6-442A-10E8-566382F0F855}"/>
          </ac:spMkLst>
        </pc:spChg>
      </pc:sldChg>
      <pc:sldChg chg="modSp mod modNotesTx">
        <pc:chgData name="ALMADOUL Azza OBS/GDO" userId="bc622fb3-298d-4e10-98d2-47b9518ab3ac" providerId="ADAL" clId="{5EB77687-D83C-4F25-B50E-EB99850B6179}" dt="2024-09-27T13:57:01.426" v="889" actId="20577"/>
        <pc:sldMkLst>
          <pc:docMk/>
          <pc:sldMk cId="3236910670" sldId="266"/>
        </pc:sldMkLst>
        <pc:spChg chg="mod">
          <ac:chgData name="ALMADOUL Azza OBS/GDO" userId="bc622fb3-298d-4e10-98d2-47b9518ab3ac" providerId="ADAL" clId="{5EB77687-D83C-4F25-B50E-EB99850B6179}" dt="2024-09-27T13:57:01.426" v="889" actId="20577"/>
          <ac:spMkLst>
            <pc:docMk/>
            <pc:sldMk cId="3236910670" sldId="266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7T14:39:10.208" v="1988" actId="20577"/>
        <pc:sldMkLst>
          <pc:docMk/>
          <pc:sldMk cId="4084546874" sldId="278"/>
        </pc:sldMkLst>
        <pc:spChg chg="mod">
          <ac:chgData name="ALMADOUL Azza OBS/GDO" userId="bc622fb3-298d-4e10-98d2-47b9518ab3ac" providerId="ADAL" clId="{5EB77687-D83C-4F25-B50E-EB99850B6179}" dt="2024-09-27T14:25:45.632" v="1356"/>
          <ac:spMkLst>
            <pc:docMk/>
            <pc:sldMk cId="4084546874" sldId="278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5EB77687-D83C-4F25-B50E-EB99850B6179}" dt="2024-09-27T14:39:10.208" v="1988" actId="20577"/>
          <ac:spMkLst>
            <pc:docMk/>
            <pc:sldMk cId="4084546874" sldId="278"/>
            <ac:spMk id="3" creationId="{04DCA645-8EC6-442A-10E8-566382F0F855}"/>
          </ac:spMkLst>
        </pc:spChg>
      </pc:sldChg>
      <pc:sldChg chg="del">
        <pc:chgData name="ALMADOUL Azza OBS/GDO" userId="bc622fb3-298d-4e10-98d2-47b9518ab3ac" providerId="ADAL" clId="{5EB77687-D83C-4F25-B50E-EB99850B6179}" dt="2024-09-27T15:00:44.002" v="2761" actId="2696"/>
        <pc:sldMkLst>
          <pc:docMk/>
          <pc:sldMk cId="4161987975" sldId="279"/>
        </pc:sldMkLst>
      </pc:sldChg>
      <pc:sldChg chg="modSp mod">
        <pc:chgData name="ALMADOUL Azza OBS/GDO" userId="bc622fb3-298d-4e10-98d2-47b9518ab3ac" providerId="ADAL" clId="{5EB77687-D83C-4F25-B50E-EB99850B6179}" dt="2024-09-28T10:40:49.061" v="2792" actId="207"/>
        <pc:sldMkLst>
          <pc:docMk/>
          <pc:sldMk cId="2375002622" sldId="280"/>
        </pc:sldMkLst>
        <pc:spChg chg="mod">
          <ac:chgData name="ALMADOUL Azza OBS/GDO" userId="bc622fb3-298d-4e10-98d2-47b9518ab3ac" providerId="ADAL" clId="{5EB77687-D83C-4F25-B50E-EB99850B6179}" dt="2024-09-28T10:40:49.061" v="2792" actId="207"/>
          <ac:spMkLst>
            <pc:docMk/>
            <pc:sldMk cId="2375002622" sldId="280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8T10:41:05.967" v="2794" actId="207"/>
        <pc:sldMkLst>
          <pc:docMk/>
          <pc:sldMk cId="1462523549" sldId="281"/>
        </pc:sldMkLst>
        <pc:spChg chg="mod">
          <ac:chgData name="ALMADOUL Azza OBS/GDO" userId="bc622fb3-298d-4e10-98d2-47b9518ab3ac" providerId="ADAL" clId="{5EB77687-D83C-4F25-B50E-EB99850B6179}" dt="2024-09-28T10:41:05.967" v="2794" actId="207"/>
          <ac:spMkLst>
            <pc:docMk/>
            <pc:sldMk cId="1462523549" sldId="281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8T10:40:20.218" v="2791" actId="113"/>
        <pc:sldMkLst>
          <pc:docMk/>
          <pc:sldMk cId="1342658318" sldId="282"/>
        </pc:sldMkLst>
        <pc:spChg chg="mod">
          <ac:chgData name="ALMADOUL Azza OBS/GDO" userId="bc622fb3-298d-4e10-98d2-47b9518ab3ac" providerId="ADAL" clId="{5EB77687-D83C-4F25-B50E-EB99850B6179}" dt="2024-09-28T10:40:20.218" v="2791" actId="113"/>
          <ac:spMkLst>
            <pc:docMk/>
            <pc:sldMk cId="1342658318" sldId="282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8T10:40:57.565" v="2793" actId="207"/>
        <pc:sldMkLst>
          <pc:docMk/>
          <pc:sldMk cId="397156099" sldId="283"/>
        </pc:sldMkLst>
        <pc:spChg chg="mod">
          <ac:chgData name="ALMADOUL Azza OBS/GDO" userId="bc622fb3-298d-4e10-98d2-47b9518ab3ac" providerId="ADAL" clId="{5EB77687-D83C-4F25-B50E-EB99850B6179}" dt="2024-09-28T10:40:57.565" v="2793" actId="207"/>
          <ac:spMkLst>
            <pc:docMk/>
            <pc:sldMk cId="397156099" sldId="283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10-02T08:32:25.617" v="3074" actId="20577"/>
        <pc:sldMkLst>
          <pc:docMk/>
          <pc:sldMk cId="3377051416" sldId="284"/>
        </pc:sldMkLst>
        <pc:spChg chg="mod">
          <ac:chgData name="ALMADOUL Azza OBS/GDO" userId="bc622fb3-298d-4e10-98d2-47b9518ab3ac" providerId="ADAL" clId="{5EB77687-D83C-4F25-B50E-EB99850B6179}" dt="2024-10-02T08:32:25.617" v="3074" actId="20577"/>
          <ac:spMkLst>
            <pc:docMk/>
            <pc:sldMk cId="3377051416" sldId="284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8T10:41:18.318" v="2796" actId="207"/>
        <pc:sldMkLst>
          <pc:docMk/>
          <pc:sldMk cId="1363573969" sldId="285"/>
        </pc:sldMkLst>
        <pc:spChg chg="mod">
          <ac:chgData name="ALMADOUL Azza OBS/GDO" userId="bc622fb3-298d-4e10-98d2-47b9518ab3ac" providerId="ADAL" clId="{5EB77687-D83C-4F25-B50E-EB99850B6179}" dt="2024-09-28T10:41:18.318" v="2796" actId="207"/>
          <ac:spMkLst>
            <pc:docMk/>
            <pc:sldMk cId="1363573969" sldId="285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8T10:41:39.362" v="2798" actId="207"/>
        <pc:sldMkLst>
          <pc:docMk/>
          <pc:sldMk cId="1367566225" sldId="287"/>
        </pc:sldMkLst>
        <pc:spChg chg="mod">
          <ac:chgData name="ALMADOUL Azza OBS/GDO" userId="bc622fb3-298d-4e10-98d2-47b9518ab3ac" providerId="ADAL" clId="{5EB77687-D83C-4F25-B50E-EB99850B6179}" dt="2024-09-28T10:41:39.362" v="2798" actId="207"/>
          <ac:spMkLst>
            <pc:docMk/>
            <pc:sldMk cId="1367566225" sldId="287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5EB77687-D83C-4F25-B50E-EB99850B6179}" dt="2024-09-28T10:41:31.026" v="2797" actId="207"/>
        <pc:sldMkLst>
          <pc:docMk/>
          <pc:sldMk cId="1136062789" sldId="288"/>
        </pc:sldMkLst>
        <pc:spChg chg="mod">
          <ac:chgData name="ALMADOUL Azza OBS/GDO" userId="bc622fb3-298d-4e10-98d2-47b9518ab3ac" providerId="ADAL" clId="{5EB77687-D83C-4F25-B50E-EB99850B6179}" dt="2024-09-28T10:41:31.026" v="2797" actId="207"/>
          <ac:spMkLst>
            <pc:docMk/>
            <pc:sldMk cId="1136062789" sldId="288"/>
            <ac:spMk id="3" creationId="{04DCA645-8EC6-442A-10E8-566382F0F855}"/>
          </ac:spMkLst>
        </pc:spChg>
      </pc:sldChg>
      <pc:sldChg chg="addSp modSp add mod modNotesTx">
        <pc:chgData name="ALMADOUL Azza OBS/GDO" userId="bc622fb3-298d-4e10-98d2-47b9518ab3ac" providerId="ADAL" clId="{5EB77687-D83C-4F25-B50E-EB99850B6179}" dt="2024-09-27T15:00:05.946" v="2760" actId="1076"/>
        <pc:sldMkLst>
          <pc:docMk/>
          <pc:sldMk cId="2970023452" sldId="289"/>
        </pc:sldMkLst>
        <pc:spChg chg="mod">
          <ac:chgData name="ALMADOUL Azza OBS/GDO" userId="bc622fb3-298d-4e10-98d2-47b9518ab3ac" providerId="ADAL" clId="{5EB77687-D83C-4F25-B50E-EB99850B6179}" dt="2024-09-27T14:04:45.515" v="995" actId="14100"/>
          <ac:spMkLst>
            <pc:docMk/>
            <pc:sldMk cId="2970023452" sldId="289"/>
            <ac:spMk id="2" creationId="{7AB01FF8-A6F8-BC14-CDA6-AA6D9DFA1856}"/>
          </ac:spMkLst>
        </pc:spChg>
        <pc:spChg chg="mod">
          <ac:chgData name="ALMADOUL Azza OBS/GDO" userId="bc622fb3-298d-4e10-98d2-47b9518ab3ac" providerId="ADAL" clId="{5EB77687-D83C-4F25-B50E-EB99850B6179}" dt="2024-09-27T15:00:01.620" v="2759" actId="20577"/>
          <ac:spMkLst>
            <pc:docMk/>
            <pc:sldMk cId="2970023452" sldId="289"/>
            <ac:spMk id="3" creationId="{04DCA645-8EC6-442A-10E8-566382F0F855}"/>
          </ac:spMkLst>
        </pc:spChg>
        <pc:picChg chg="add mod">
          <ac:chgData name="ALMADOUL Azza OBS/GDO" userId="bc622fb3-298d-4e10-98d2-47b9518ab3ac" providerId="ADAL" clId="{5EB77687-D83C-4F25-B50E-EB99850B6179}" dt="2024-09-27T15:00:05.946" v="2760" actId="1076"/>
          <ac:picMkLst>
            <pc:docMk/>
            <pc:sldMk cId="2970023452" sldId="289"/>
            <ac:picMk id="5" creationId="{CEDF08D6-EFD2-F244-BD59-B2B4ADADBE35}"/>
          </ac:picMkLst>
        </pc:picChg>
      </pc:sldChg>
    </pc:docChg>
  </pc:docChgLst>
  <pc:docChgLst>
    <pc:chgData name="ALMADOUL Azza OBS/GDO" userId="bc622fb3-298d-4e10-98d2-47b9518ab3ac" providerId="ADAL" clId="{4F6FDEF4-BA08-4F08-84AB-ED95747BF6E8}"/>
    <pc:docChg chg="undo custSel modSld">
      <pc:chgData name="ALMADOUL Azza OBS/GDO" userId="bc622fb3-298d-4e10-98d2-47b9518ab3ac" providerId="ADAL" clId="{4F6FDEF4-BA08-4F08-84AB-ED95747BF6E8}" dt="2024-12-19T12:24:44.673" v="72" actId="20577"/>
      <pc:docMkLst>
        <pc:docMk/>
      </pc:docMkLst>
      <pc:sldChg chg="modSp mod">
        <pc:chgData name="ALMADOUL Azza OBS/GDO" userId="bc622fb3-298d-4e10-98d2-47b9518ab3ac" providerId="ADAL" clId="{4F6FDEF4-BA08-4F08-84AB-ED95747BF6E8}" dt="2024-12-19T12:15:35.348" v="14" actId="113"/>
        <pc:sldMkLst>
          <pc:docMk/>
          <pc:sldMk cId="711192351" sldId="259"/>
        </pc:sldMkLst>
        <pc:spChg chg="mod">
          <ac:chgData name="ALMADOUL Azza OBS/GDO" userId="bc622fb3-298d-4e10-98d2-47b9518ab3ac" providerId="ADAL" clId="{4F6FDEF4-BA08-4F08-84AB-ED95747BF6E8}" dt="2024-12-19T12:15:35.348" v="14" actId="113"/>
          <ac:spMkLst>
            <pc:docMk/>
            <pc:sldMk cId="711192351" sldId="259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4F6FDEF4-BA08-4F08-84AB-ED95747BF6E8}" dt="2024-12-19T12:24:44.673" v="72" actId="20577"/>
        <pc:sldMkLst>
          <pc:docMk/>
          <pc:sldMk cId="3544578349" sldId="260"/>
        </pc:sldMkLst>
        <pc:spChg chg="mod">
          <ac:chgData name="ALMADOUL Azza OBS/GDO" userId="bc622fb3-298d-4e10-98d2-47b9518ab3ac" providerId="ADAL" clId="{4F6FDEF4-BA08-4F08-84AB-ED95747BF6E8}" dt="2024-12-19T12:24:44.673" v="72" actId="20577"/>
          <ac:spMkLst>
            <pc:docMk/>
            <pc:sldMk cId="3544578349" sldId="260"/>
            <ac:spMk id="3" creationId="{04DCA645-8EC6-442A-10E8-566382F0F855}"/>
          </ac:spMkLst>
        </pc:spChg>
      </pc:sldChg>
      <pc:sldChg chg="modSp mod">
        <pc:chgData name="ALMADOUL Azza OBS/GDO" userId="bc622fb3-298d-4e10-98d2-47b9518ab3ac" providerId="ADAL" clId="{4F6FDEF4-BA08-4F08-84AB-ED95747BF6E8}" dt="2024-12-15T07:58:23.029" v="7" actId="20577"/>
        <pc:sldMkLst>
          <pc:docMk/>
          <pc:sldMk cId="3742344731" sldId="261"/>
        </pc:sldMkLst>
        <pc:spChg chg="mod">
          <ac:chgData name="ALMADOUL Azza OBS/GDO" userId="bc622fb3-298d-4e10-98d2-47b9518ab3ac" providerId="ADAL" clId="{4F6FDEF4-BA08-4F08-84AB-ED95747BF6E8}" dt="2024-12-15T07:58:23.029" v="7" actId="20577"/>
          <ac:spMkLst>
            <pc:docMk/>
            <pc:sldMk cId="3742344731" sldId="261"/>
            <ac:spMk id="3" creationId="{04DCA645-8EC6-442A-10E8-566382F0F8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1CC60-619E-4C9D-9553-34C92DF8DFD0}" type="datetimeFigureOut">
              <a:rPr lang="en-US" smtClean="0"/>
              <a:t>2025-07-26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A7801-40BA-4A53-96F2-278EF791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#pstree </a:t>
            </a:r>
            <a:r>
              <a:rPr lang="en-US" dirty="0">
                <a:sym typeface="Wingdings" panose="05000000000000000000" pitchFamily="2" charset="2"/>
              </a:rPr>
              <a:t> list processes in a tree to see the relationship between child and parent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#pstree –p </a:t>
            </a:r>
            <a:r>
              <a:rPr lang="en-US" dirty="0">
                <a:sym typeface="Wingdings" panose="05000000000000000000" pitchFamily="2" charset="2"/>
              </a:rPr>
              <a:t> to list PID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#pstree –p &lt;username&gt; </a:t>
            </a:r>
            <a:r>
              <a:rPr lang="en-US" dirty="0">
                <a:sym typeface="Wingdings" panose="05000000000000000000" pitchFamily="2" charset="2"/>
              </a:rPr>
              <a:t> to list process of this user in a tree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#pidof &lt;</a:t>
            </a:r>
            <a:r>
              <a:rPr lang="en-US" dirty="0" err="1"/>
              <a:t>process_Name</a:t>
            </a:r>
            <a:r>
              <a:rPr lang="en-US" dirty="0"/>
              <a:t>&gt; </a:t>
            </a:r>
            <a:r>
              <a:rPr lang="en-US" dirty="0">
                <a:sym typeface="Wingdings" panose="05000000000000000000" pitchFamily="2" charset="2"/>
              </a:rPr>
              <a:t> to list the process id for specific process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A7801-40BA-4A53-96F2-278EF791A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sng" dirty="0">
                <a:solidFill>
                  <a:srgbClr val="948A54"/>
                </a:solidFill>
                <a:effectLst/>
                <a:latin typeface="Montserrat" panose="00000500000000000000" pitchFamily="2" charset="0"/>
              </a:rPr>
              <a:t>int(2)</a:t>
            </a:r>
            <a:r>
              <a:rPr lang="en-US" sz="1800" b="0" i="0" u="none" strike="noStrike" dirty="0">
                <a:solidFill>
                  <a:srgbClr val="158158"/>
                </a:solidFill>
                <a:effectLst/>
                <a:latin typeface="Montserrat" panose="00000500000000000000" pitchFamily="2" charset="0"/>
              </a:rPr>
              <a:t>[send interrupt to process by </a:t>
            </a:r>
            <a:r>
              <a:rPr lang="en-US" sz="1800" b="1" i="0" u="none" strike="noStrike" dirty="0" err="1">
                <a:solidFill>
                  <a:srgbClr val="C0504D"/>
                </a:solidFill>
                <a:effectLst/>
                <a:latin typeface="Montserrat" panose="00000500000000000000" pitchFamily="2" charset="0"/>
              </a:rPr>
              <a:t>ctrl+c</a:t>
            </a:r>
            <a:r>
              <a:rPr lang="en-US" sz="1800" b="0" i="0" u="none" strike="noStrike" dirty="0">
                <a:solidFill>
                  <a:srgbClr val="C0504D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ar-EG" sz="1800" b="0" i="0" u="none" strike="noStrike" dirty="0">
                <a:solidFill>
                  <a:srgbClr val="158158"/>
                </a:solidFill>
                <a:effectLst/>
                <a:latin typeface="Montserrat" panose="00000500000000000000" pitchFamily="2" charset="0"/>
              </a:rPr>
              <a:t>يعنى بقفل البروسيز نهائى]</a:t>
            </a:r>
            <a:endParaRPr lang="ar-E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ar-EG" sz="1800" b="0" i="0" u="none" strike="noStrike" dirty="0">
                <a:solidFill>
                  <a:srgbClr val="158158"/>
                </a:solidFill>
                <a:effectLst/>
                <a:latin typeface="Montserrat" panose="00000500000000000000" pitchFamily="2" charset="0"/>
              </a:rPr>
              <a:t>ممكن وانا ببرمج البروسيز اكتب ف الكود بتاعها اهملى الانتربت</a:t>
            </a:r>
            <a:endParaRPr lang="ar-E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sng" dirty="0">
                <a:solidFill>
                  <a:srgbClr val="948A54"/>
                </a:solidFill>
                <a:effectLst/>
                <a:latin typeface="Montserrat" panose="00000500000000000000" pitchFamily="2" charset="0"/>
              </a:rPr>
              <a:t>kill(9)</a:t>
            </a:r>
            <a:r>
              <a:rPr lang="en-US" sz="1800" b="0" i="0" u="none" strike="noStrike" dirty="0">
                <a:solidFill>
                  <a:srgbClr val="158158"/>
                </a:solidFill>
                <a:effectLst/>
                <a:latin typeface="Montserrat" panose="00000500000000000000" pitchFamily="2" charset="0"/>
              </a:rPr>
              <a:t>[</a:t>
            </a:r>
            <a:r>
              <a:rPr lang="ar-EG" sz="1800" b="0" i="0" u="none" strike="noStrike" dirty="0">
                <a:solidFill>
                  <a:srgbClr val="158158"/>
                </a:solidFill>
                <a:effectLst/>
                <a:latin typeface="Montserrat" panose="00000500000000000000" pitchFamily="2" charset="0"/>
              </a:rPr>
              <a:t>دى بردو بقفل البروسيز نهائى]</a:t>
            </a:r>
            <a:endParaRPr lang="ar-EG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ar-EG" sz="1800" b="0" i="0" u="none" strike="noStrike" dirty="0">
                <a:solidFill>
                  <a:srgbClr val="158158"/>
                </a:solidFill>
                <a:effectLst/>
                <a:latin typeface="Montserrat" panose="00000500000000000000" pitchFamily="2" charset="0"/>
              </a:rPr>
              <a:t>وانا ببرمج البروسيز ماينفعش اقولها ف الكود اهملى ال </a:t>
            </a:r>
            <a:r>
              <a:rPr lang="en-US" sz="1800" b="0" i="0" u="none" strike="noStrike" dirty="0">
                <a:solidFill>
                  <a:srgbClr val="158158"/>
                </a:solidFill>
                <a:effectLst/>
                <a:latin typeface="Montserrat" panose="00000500000000000000" pitchFamily="2" charset="0"/>
              </a:rPr>
              <a:t>kill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ar-EG" sz="1800" b="0" i="0" u="none" strike="noStrike" dirty="0">
                <a:solidFill>
                  <a:srgbClr val="158158"/>
                </a:solidFill>
                <a:effectLst/>
                <a:latin typeface="Montserrat" panose="00000500000000000000" pitchFamily="2" charset="0"/>
              </a:rPr>
              <a:t>وهو ده الفرق بينها وبين الانتربت</a:t>
            </a:r>
            <a:endParaRPr lang="ar-EG" b="0" dirty="0">
              <a:effectLst/>
            </a:endParaRPr>
          </a:p>
          <a:p>
            <a:br>
              <a:rPr lang="ar-E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A7801-40BA-4A53-96F2-278EF791A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A7801-40BA-4A53-96F2-278EF791A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A7801-40BA-4A53-96F2-278EF791AA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!!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b="0" dirty="0">
                <a:solidFill>
                  <a:schemeClr val="tx1"/>
                </a:solidFill>
              </a:rPr>
              <a:t> Repeats the last command.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!string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b="0" dirty="0">
                <a:solidFill>
                  <a:schemeClr val="tx1"/>
                </a:solidFill>
              </a:rPr>
              <a:t> Repeats the last command that started with string.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!n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b="0" dirty="0">
                <a:solidFill>
                  <a:schemeClr val="tx1"/>
                </a:solidFill>
              </a:rPr>
              <a:t>Repeats a command by its number in history output.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</a:rPr>
              <a:t>!-n </a:t>
            </a:r>
            <a:r>
              <a:rPr lang="en-US" b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b="0">
                <a:solidFill>
                  <a:schemeClr val="tx1"/>
                </a:solidFill>
              </a:rPr>
              <a:t> Repeats a command entered n commands 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A7801-40BA-4A53-96F2-278EF791AA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!!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b="0" dirty="0">
                <a:solidFill>
                  <a:schemeClr val="tx1"/>
                </a:solidFill>
              </a:rPr>
              <a:t> Repeats the last command.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!string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b="0" dirty="0">
                <a:solidFill>
                  <a:schemeClr val="tx1"/>
                </a:solidFill>
              </a:rPr>
              <a:t> Repeats the last command that started with string.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!n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b="0" dirty="0">
                <a:solidFill>
                  <a:schemeClr val="tx1"/>
                </a:solidFill>
              </a:rPr>
              <a:t>Repeats a command by its number in history output.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</a:rPr>
              <a:t>!-n </a:t>
            </a:r>
            <a:r>
              <a:rPr lang="en-US" b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b="0">
                <a:solidFill>
                  <a:schemeClr val="tx1"/>
                </a:solidFill>
              </a:rPr>
              <a:t> Repeats a command entered n commands 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A7801-40BA-4A53-96F2-278EF791AA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96F7-4915-4C75-891B-0FE770B9B33A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C84-7E1F-45E2-A481-79703616AB98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95F9-AF46-469E-A04B-148C93F2EB3A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48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5398-0188-4951-A80E-A6F0007CDB3C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2A4-CCBE-463E-B519-67B18CB4122B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252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C09E-B4C9-43DB-B59C-F2F4699C6B5C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720C-5618-4B4E-B51B-9C3226439FBA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8118-F2A2-4D27-9D81-5E8A94BEC11C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C770-80B5-4F98-B3C2-D3755F475614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AC81-B0C1-4FC7-9BDA-46A23A8641AE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A623-E99B-401A-A4FA-9D854B160193}" type="datetime1">
              <a:rPr lang="en-US" smtClean="0"/>
              <a:t>2025-07-26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3747-3414-4028-948F-CB3DE73D2983}" type="datetime1">
              <a:rPr lang="en-US" smtClean="0"/>
              <a:t>2025-07-26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2090-9A3F-4288-BFD7-15DF1C587018}" type="datetime1">
              <a:rPr lang="en-US" smtClean="0"/>
              <a:t>2025-07-26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307-8484-4341-8A3B-357A503C9C2B}" type="datetime1">
              <a:rPr lang="en-US" smtClean="0"/>
              <a:t>2025-07-26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62D-8A92-4063-B046-716260A5B7B9}" type="datetime1">
              <a:rPr lang="en-US" smtClean="0"/>
              <a:t>2025-07-26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80-8799-4566-95A2-6F04A344D0B7}" type="datetime1">
              <a:rPr lang="en-US" smtClean="0"/>
              <a:t>2025-07-26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2476-B8B6-4B6B-981A-5C83C3C4C5AB}" type="datetime1">
              <a:rPr lang="en-US" smtClean="0"/>
              <a:t>2025-07-26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Azza Khalil                                              https://www.linkedin.com/in/azzakhalel/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6FE336-4217-448E-B01C-53B57B51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zzakhalel/" TargetMode="External"/><Relationship Id="rId2" Type="http://schemas.openxmlformats.org/officeDocument/2006/relationships/hyperlink" Target="mailto:khalelazz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C0B5-5425-E4E9-5B6F-62100A8BF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79919"/>
            <a:ext cx="7365585" cy="811764"/>
          </a:xfrm>
        </p:spPr>
        <p:txBody>
          <a:bodyPr/>
          <a:lstStyle/>
          <a:p>
            <a:pPr algn="ctr"/>
            <a:r>
              <a:rPr lang="en-US" sz="4000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A129C-B163-FF49-4C59-0A29B0D50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99389"/>
            <a:ext cx="7766936" cy="3048344"/>
          </a:xfrm>
        </p:spPr>
        <p:txBody>
          <a:bodyPr/>
          <a:lstStyle/>
          <a:p>
            <a:pPr algn="l"/>
            <a:r>
              <a:rPr lang="en-US" sz="4000" b="1" dirty="0"/>
              <a:t>Azza </a:t>
            </a:r>
            <a:r>
              <a:rPr lang="en-US" sz="4000" b="1" dirty="0" err="1"/>
              <a:t>Khalel</a:t>
            </a:r>
            <a:r>
              <a:rPr lang="en-US" sz="4000" b="1" dirty="0"/>
              <a:t> </a:t>
            </a:r>
          </a:p>
          <a:p>
            <a:r>
              <a:rPr lang="en-US" dirty="0">
                <a:hlinkClick r:id="rId2"/>
              </a:rPr>
              <a:t>khalelazza@gmail.com</a:t>
            </a:r>
            <a:endParaRPr lang="en-US" dirty="0"/>
          </a:p>
          <a:p>
            <a:r>
              <a:rPr lang="en-US" dirty="0">
                <a:hlinkClick r:id="rId3"/>
              </a:rPr>
              <a:t>Azza </a:t>
            </a:r>
            <a:r>
              <a:rPr lang="en-US" dirty="0" err="1">
                <a:hlinkClick r:id="rId3"/>
              </a:rPr>
              <a:t>Khalel</a:t>
            </a:r>
            <a:r>
              <a:rPr lang="en-US" dirty="0">
                <a:hlinkClick r:id="rId3"/>
              </a:rPr>
              <a:t> | LinkedIn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EAD4D-6A4F-C34A-440E-8D57C418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18472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735106"/>
          </a:xfrm>
        </p:spPr>
        <p:txBody>
          <a:bodyPr/>
          <a:lstStyle/>
          <a:p>
            <a:pPr algn="ctr"/>
            <a:r>
              <a:rPr lang="en-US" sz="4800" dirty="0"/>
              <a:t>Standard input and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2" y="797860"/>
            <a:ext cx="9251576" cy="4369363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Standard input: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Refers to the data source from which data is input to a command.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Typically the keyboard.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Standard output: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 to data destination to which data from the command is written.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Typically the screen.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Standard error: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 to the output destination for the errors and messages generated by the command.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Typically the screen also.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I/O redirection, files can be used to replace the default standard input, standard output and standard error.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also redirect to device files.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If you want to discard a command’s output, you can redirect to /dev/null.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redirect both output and error     &amp;&gt;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9E92F-58A5-D57B-2329-643AC97A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134265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735106"/>
          </a:xfrm>
        </p:spPr>
        <p:txBody>
          <a:bodyPr/>
          <a:lstStyle/>
          <a:p>
            <a:pPr algn="ctr"/>
            <a:r>
              <a:rPr lang="en-US" dirty="0"/>
              <a:t>Redirection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2" y="797860"/>
            <a:ext cx="8722659" cy="5782234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Redirect input: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command &lt; </a:t>
            </a:r>
            <a:r>
              <a:rPr lang="en-US" b="0" dirty="0" err="1">
                <a:solidFill>
                  <a:schemeClr val="tx1"/>
                </a:solidFill>
              </a:rPr>
              <a:t>fname</a:t>
            </a:r>
            <a:endParaRPr lang="en-US" b="0" dirty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#m</a:t>
            </a:r>
            <a:r>
              <a:rPr lang="fr-FR" b="0" dirty="0">
                <a:solidFill>
                  <a:schemeClr val="tx1"/>
                </a:solidFill>
              </a:rPr>
              <a:t>ail &lt; file2.txt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chemeClr val="tx1"/>
                </a:solidFill>
              </a:rPr>
              <a:t>#sort &lt; file2.txt &gt; sortedf1.txt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Redirect</a:t>
            </a:r>
            <a:r>
              <a:rPr lang="en-US" b="0" dirty="0">
                <a:solidFill>
                  <a:schemeClr val="tx1"/>
                </a:solidFill>
              </a:rPr>
              <a:t> output: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command &gt; </a:t>
            </a:r>
            <a:r>
              <a:rPr lang="en-US" b="0" dirty="0" err="1">
                <a:solidFill>
                  <a:schemeClr val="tx1"/>
                </a:solidFill>
              </a:rPr>
              <a:t>fname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remove old content and add new</a:t>
            </a:r>
            <a:endParaRPr lang="en-US" b="0" dirty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command &gt;&gt; </a:t>
            </a:r>
            <a:r>
              <a:rPr lang="en-US" b="0" dirty="0" err="1">
                <a:solidFill>
                  <a:schemeClr val="tx1"/>
                </a:solidFill>
              </a:rPr>
              <a:t>fname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append new content to the old 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Redirect</a:t>
            </a:r>
            <a:r>
              <a:rPr lang="en-US" b="0" dirty="0">
                <a:solidFill>
                  <a:schemeClr val="tx1"/>
                </a:solidFill>
              </a:rPr>
              <a:t> error: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command 2&gt; </a:t>
            </a:r>
            <a:r>
              <a:rPr lang="en-US" b="0" dirty="0" err="1">
                <a:solidFill>
                  <a:schemeClr val="tx1"/>
                </a:solidFill>
              </a:rPr>
              <a:t>fname</a:t>
            </a:r>
            <a:endParaRPr lang="en-US" b="0" dirty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command 2&gt; /dev/null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to discard output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Redirect output and error together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command &gt; output.txt 2&gt;&amp;1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6493-9F12-9B90-78DD-A1AB75B5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237500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735106"/>
          </a:xfrm>
        </p:spPr>
        <p:txBody>
          <a:bodyPr/>
          <a:lstStyle/>
          <a:p>
            <a:pPr algn="ctr"/>
            <a:r>
              <a:rPr lang="en-US" dirty="0"/>
              <a:t>Piping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2" y="797860"/>
            <a:ext cx="9386047" cy="5782234"/>
          </a:xfrm>
        </p:spPr>
        <p:txBody>
          <a:bodyPr>
            <a:normAutofit/>
          </a:bodyPr>
          <a:lstStyle/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 pipe (|) is used to send the output of one command as the input to another.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Command 1 | Command 2.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Examples: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#ls -</a:t>
            </a:r>
            <a:r>
              <a:rPr lang="en-US" b="0" dirty="0" err="1">
                <a:solidFill>
                  <a:schemeClr val="tx1"/>
                </a:solidFill>
              </a:rPr>
              <a:t>lR</a:t>
            </a:r>
            <a:r>
              <a:rPr lang="en-US" b="0" dirty="0">
                <a:solidFill>
                  <a:schemeClr val="tx1"/>
                </a:solidFill>
              </a:rPr>
              <a:t> / | more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#ps -</a:t>
            </a:r>
            <a:r>
              <a:rPr lang="en-US" b="0" dirty="0" err="1">
                <a:solidFill>
                  <a:schemeClr val="tx1"/>
                </a:solidFill>
              </a:rPr>
              <a:t>ef</a:t>
            </a:r>
            <a:r>
              <a:rPr lang="en-US" b="0" dirty="0">
                <a:solidFill>
                  <a:schemeClr val="tx1"/>
                </a:solidFill>
              </a:rPr>
              <a:t> | more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#history |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E931B-6D95-9404-551B-C362AAAB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39715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506589"/>
          </a:xfrm>
        </p:spPr>
        <p:txBody>
          <a:bodyPr/>
          <a:lstStyle/>
          <a:p>
            <a:pPr algn="ctr"/>
            <a:r>
              <a:rPr lang="en-US" sz="3200" dirty="0"/>
              <a:t>Environment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2" y="710214"/>
            <a:ext cx="8883657" cy="5331148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</a:t>
            </a:r>
            <a:r>
              <a:rPr lang="en-US" dirty="0" err="1">
                <a:solidFill>
                  <a:schemeClr val="tx1"/>
                </a:solidFill>
              </a:rPr>
              <a:t>linux</a:t>
            </a:r>
            <a:r>
              <a:rPr lang="en-US" dirty="0">
                <a:solidFill>
                  <a:schemeClr val="tx1"/>
                </a:solidFill>
              </a:rPr>
              <a:t> system environment variables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its name is all capital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$HOME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Complete path of the user home directory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$PWD  user current working directory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$SHELL path name of the default shell.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$0  current working shell that user enter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$PATH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A colon-separated list of directories used by the shell to look for executable program names.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$USER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Currently logged in user.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$HOSTNAME  Name of the computer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$PS1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1"/>
                </a:solidFill>
              </a:rPr>
              <a:t>prompt string of the bash shell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$PS2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1"/>
                </a:solidFill>
              </a:rPr>
              <a:t>has the prompt that print when the command not completed    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ex. When I run this command   #ls \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$$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has the bash process ID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a user logs in, an environment is created.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environment consists of some variables that determine how the user is working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Such as $PATH, which defines a list of directories that should be searched when a user types a command.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 can define my </a:t>
            </a:r>
            <a:r>
              <a:rPr lang="en-US" dirty="0">
                <a:solidFill>
                  <a:schemeClr val="tx1"/>
                </a:solidFill>
              </a:rPr>
              <a:t>variables which called as user variables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recommended to be small to differentiate between it and system variable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5E8C6-CEAF-3DED-216D-F62FEF33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146252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735106"/>
          </a:xfrm>
        </p:spPr>
        <p:txBody>
          <a:bodyPr/>
          <a:lstStyle/>
          <a:p>
            <a:pPr algn="ctr"/>
            <a:r>
              <a:rPr lang="en-US" sz="4000" dirty="0"/>
              <a:t>Viewing Variable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2" y="797860"/>
            <a:ext cx="8722659" cy="5782234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To define a variable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#x=5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this variable will be accessible only from current shell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#export x=5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this variable will be accessible from current shell and from any child process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The shell assumes whatever follows the dollar sign ($) in the command line is a variable and substitutes its value.</a:t>
            </a:r>
          </a:p>
          <a:p>
            <a:pPr lvl="2" algn="l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b="0" dirty="0">
                <a:solidFill>
                  <a:schemeClr val="tx1"/>
                </a:solidFill>
              </a:rPr>
              <a:t>echo $HOME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To display the current Environment variables with values use 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#env or #printenv command.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# set command to get all environment variables and </a:t>
            </a:r>
            <a:r>
              <a:rPr lang="en-US">
                <a:solidFill>
                  <a:schemeClr val="tx1"/>
                </a:solidFill>
              </a:rPr>
              <a:t>user variables</a:t>
            </a:r>
            <a:endParaRPr lang="en-US" b="0" dirty="0">
              <a:solidFill>
                <a:schemeClr val="tx1"/>
              </a:solidFill>
            </a:endParaRPr>
          </a:p>
          <a:p>
            <a:pPr lvl="1" algn="l">
              <a:spcBef>
                <a:spcPts val="0"/>
              </a:spcBef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C1160-83CF-C8C7-93AC-38DD77F5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337705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735106"/>
          </a:xfrm>
        </p:spPr>
        <p:txBody>
          <a:bodyPr/>
          <a:lstStyle/>
          <a:p>
            <a:pPr algn="ctr"/>
            <a:r>
              <a:rPr lang="en-US" sz="4000" dirty="0"/>
              <a:t>Creating a user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2" y="797860"/>
            <a:ext cx="8846335" cy="5016344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To construct the user environment, a few files play a role: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Global initialization file: /</a:t>
            </a:r>
            <a:r>
              <a:rPr lang="en-US" sz="1800" b="0" dirty="0" err="1">
                <a:solidFill>
                  <a:schemeClr val="tx1"/>
                </a:solidFill>
              </a:rPr>
              <a:t>etc</a:t>
            </a:r>
            <a:r>
              <a:rPr lang="en-US" sz="1800" b="0" dirty="0">
                <a:solidFill>
                  <a:schemeClr val="tx1"/>
                </a:solidFill>
              </a:rPr>
              <a:t>/profile and /</a:t>
            </a:r>
            <a:r>
              <a:rPr lang="en-US" sz="1800" b="0" dirty="0" err="1">
                <a:solidFill>
                  <a:schemeClr val="tx1"/>
                </a:solidFill>
              </a:rPr>
              <a:t>etc</a:t>
            </a:r>
            <a:r>
              <a:rPr lang="en-US" sz="1800" b="0" dirty="0">
                <a:solidFill>
                  <a:schemeClr val="tx1"/>
                </a:solidFill>
              </a:rPr>
              <a:t>/</a:t>
            </a:r>
            <a:r>
              <a:rPr lang="en-US" sz="1800" b="0" dirty="0" err="1">
                <a:solidFill>
                  <a:schemeClr val="tx1"/>
                </a:solidFill>
              </a:rPr>
              <a:t>bashrc</a:t>
            </a:r>
            <a:endParaRPr lang="en-US" sz="1800" b="0" dirty="0">
              <a:solidFill>
                <a:schemeClr val="tx1"/>
              </a:solidFill>
            </a:endParaRP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>
                <a:solidFill>
                  <a:schemeClr val="tx1"/>
                </a:solidFill>
                <a:highlight>
                  <a:srgbClr val="FFFF00"/>
                </a:highlight>
              </a:rPr>
              <a:t>/</a:t>
            </a:r>
            <a:r>
              <a:rPr lang="en-US" sz="1800" b="0" dirty="0" err="1">
                <a:solidFill>
                  <a:schemeClr val="tx1"/>
                </a:solidFill>
                <a:highlight>
                  <a:srgbClr val="FFFF00"/>
                </a:highlight>
              </a:rPr>
              <a:t>etc</a:t>
            </a:r>
            <a:r>
              <a:rPr lang="en-US" sz="1800" b="0" dirty="0">
                <a:solidFill>
                  <a:schemeClr val="tx1"/>
                </a:solidFill>
                <a:highlight>
                  <a:srgbClr val="FFFF00"/>
                </a:highlight>
              </a:rPr>
              <a:t>/profile</a:t>
            </a:r>
            <a:r>
              <a:rPr lang="en-US" sz="1800" b="0" dirty="0">
                <a:solidFill>
                  <a:schemeClr val="tx1"/>
                </a:solidFill>
              </a:rPr>
              <a:t>: Used for default settings for all users when starting a login shell.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highlight>
                  <a:srgbClr val="FFFF00"/>
                </a:highlight>
              </a:rPr>
              <a:t>/</a:t>
            </a:r>
            <a:r>
              <a:rPr lang="en-US" sz="1800" b="0" dirty="0" err="1">
                <a:solidFill>
                  <a:schemeClr val="tx1"/>
                </a:solidFill>
                <a:highlight>
                  <a:srgbClr val="FFFF00"/>
                </a:highlight>
              </a:rPr>
              <a:t>etc</a:t>
            </a:r>
            <a:r>
              <a:rPr lang="en-US" sz="1800" b="0" dirty="0">
                <a:solidFill>
                  <a:schemeClr val="tx1"/>
                </a:solidFill>
                <a:highlight>
                  <a:srgbClr val="FFFF00"/>
                </a:highlight>
              </a:rPr>
              <a:t>/</a:t>
            </a:r>
            <a:r>
              <a:rPr lang="en-US" sz="1800" b="0" dirty="0" err="1">
                <a:solidFill>
                  <a:schemeClr val="tx1"/>
                </a:solidFill>
                <a:highlight>
                  <a:srgbClr val="FFFF00"/>
                </a:highlight>
              </a:rPr>
              <a:t>bashrc</a:t>
            </a:r>
            <a:r>
              <a:rPr lang="en-US" sz="1800" b="0" dirty="0">
                <a:solidFill>
                  <a:schemeClr val="tx1"/>
                </a:solidFill>
              </a:rPr>
              <a:t>: Used to define defaults for all users when starting a subshell.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Initialization file: ~/.profile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highlight>
                  <a:srgbClr val="FFFF00"/>
                </a:highlight>
              </a:rPr>
              <a:t>~/.profile</a:t>
            </a:r>
            <a:r>
              <a:rPr lang="en-US" sz="1800" b="0" dirty="0">
                <a:solidFill>
                  <a:schemeClr val="tx1"/>
                </a:solidFill>
              </a:rPr>
              <a:t>: Specific setting for one user applied when starting a login shell.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Startup files: ~/.</a:t>
            </a:r>
            <a:r>
              <a:rPr lang="en-US" sz="1800" b="0" dirty="0" err="1">
                <a:solidFill>
                  <a:schemeClr val="tx1"/>
                </a:solidFill>
              </a:rPr>
              <a:t>bashrc</a:t>
            </a:r>
            <a:endParaRPr lang="en-US" sz="1800" b="0" dirty="0">
              <a:solidFill>
                <a:schemeClr val="tx1"/>
              </a:solidFill>
            </a:endParaRP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highlight>
                  <a:srgbClr val="FFFF00"/>
                </a:highlight>
              </a:rPr>
              <a:t>~/.</a:t>
            </a:r>
            <a:r>
              <a:rPr lang="en-US" sz="1800" b="0" dirty="0" err="1">
                <a:solidFill>
                  <a:schemeClr val="tx1"/>
                </a:solidFill>
                <a:highlight>
                  <a:srgbClr val="FFFF00"/>
                </a:highlight>
              </a:rPr>
              <a:t>bashrc</a:t>
            </a:r>
            <a:r>
              <a:rPr lang="en-US" sz="1800" b="0" dirty="0" err="1">
                <a:solidFill>
                  <a:schemeClr val="tx1"/>
                </a:solidFill>
              </a:rPr>
              <a:t>:Specific</a:t>
            </a:r>
            <a:r>
              <a:rPr lang="en-US" sz="1800" b="0" dirty="0">
                <a:solidFill>
                  <a:schemeClr val="tx1"/>
                </a:solidFill>
              </a:rPr>
              <a:t> setting for one user applied when starting a subshell.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When logging in, these files are read in this order, and variables and other settings that are defined in these files are applied.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If a variable or setting occurs in more than one file, the last one wins.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236FC-6DE4-0A5D-0434-2B74FF26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136357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601480"/>
          </a:xfrm>
        </p:spPr>
        <p:txBody>
          <a:bodyPr/>
          <a:lstStyle/>
          <a:p>
            <a:pPr algn="ctr"/>
            <a:r>
              <a:rPr lang="en-US" sz="4000" dirty="0"/>
              <a:t>Linux shell and alias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787" y="797861"/>
            <a:ext cx="8673445" cy="5243501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The purpose of the </a:t>
            </a:r>
            <a:r>
              <a:rPr lang="en-US" b="0" dirty="0" err="1">
                <a:solidFill>
                  <a:schemeClr val="tx1"/>
                </a:solidFill>
              </a:rPr>
              <a:t>linux</a:t>
            </a:r>
            <a:r>
              <a:rPr lang="en-US" b="0" dirty="0">
                <a:solidFill>
                  <a:schemeClr val="tx1"/>
                </a:solidFill>
              </a:rPr>
              <a:t> shell is to provide an environment in which commands can be executed.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The shell takes care of interpreting the command that a user has entered correctly.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To do this, the shell makes a distinction between three kinds of commands.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Aliases.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Alias is a command that a user can define as needed.</a:t>
            </a:r>
          </a:p>
          <a:p>
            <a:pPr marL="1657350" lvl="3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#alias </a:t>
            </a:r>
            <a:r>
              <a:rPr lang="en-US" b="0" dirty="0" err="1">
                <a:solidFill>
                  <a:schemeClr val="tx1"/>
                </a:solidFill>
              </a:rPr>
              <a:t>newcommand</a:t>
            </a:r>
            <a:r>
              <a:rPr lang="en-US" b="0" dirty="0">
                <a:solidFill>
                  <a:schemeClr val="tx1"/>
                </a:solidFill>
              </a:rPr>
              <a:t> = ‘</a:t>
            </a:r>
            <a:r>
              <a:rPr lang="en-US" b="0" dirty="0" err="1">
                <a:solidFill>
                  <a:schemeClr val="tx1"/>
                </a:solidFill>
              </a:rPr>
              <a:t>oldcommand</a:t>
            </a:r>
            <a:r>
              <a:rPr lang="en-US" b="0" dirty="0">
                <a:solidFill>
                  <a:schemeClr val="tx1"/>
                </a:solidFill>
              </a:rPr>
              <a:t>’ alias </a:t>
            </a:r>
            <a:r>
              <a:rPr lang="en-US" b="0" dirty="0" err="1">
                <a:solidFill>
                  <a:schemeClr val="tx1"/>
                </a:solidFill>
              </a:rPr>
              <a:t>ll</a:t>
            </a:r>
            <a:r>
              <a:rPr lang="en-US" b="0" dirty="0">
                <a:solidFill>
                  <a:schemeClr val="tx1"/>
                </a:solidFill>
              </a:rPr>
              <a:t>=’ls -l’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Alias are executed before anything else.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Internal commands.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 It is a command that is a part of the shell itself and, as such, doesn’t have to be loaded from disk separately.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External commands.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a command that exists as an executable file on the disk of the computer.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 To find out whether a command is a Bash internal or an executable file on disk, you can use the </a:t>
            </a:r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b="0" dirty="0">
                <a:solidFill>
                  <a:schemeClr val="tx1"/>
                </a:solidFill>
              </a:rPr>
              <a:t> command.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 To find out which exact command the shell will be using, you can use the </a:t>
            </a:r>
            <a:r>
              <a:rPr lang="en-US" b="1" dirty="0">
                <a:solidFill>
                  <a:schemeClr val="tx1"/>
                </a:solidFill>
              </a:rPr>
              <a:t>which</a:t>
            </a:r>
            <a:r>
              <a:rPr lang="en-US" b="0" dirty="0">
                <a:solidFill>
                  <a:schemeClr val="tx1"/>
                </a:solidFill>
              </a:rPr>
              <a:t> command.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 Type </a:t>
            </a:r>
            <a:r>
              <a:rPr lang="en-US" b="1" dirty="0">
                <a:solidFill>
                  <a:schemeClr val="tx1"/>
                </a:solidFill>
              </a:rPr>
              <a:t>alias</a:t>
            </a:r>
            <a:r>
              <a:rPr lang="en-US" b="0" dirty="0">
                <a:solidFill>
                  <a:schemeClr val="tx1"/>
                </a:solidFill>
              </a:rPr>
              <a:t> at the terminal to see all set aliases.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 To remove aliases, you can use </a:t>
            </a:r>
            <a:r>
              <a:rPr lang="en-US" b="1" dirty="0">
                <a:solidFill>
                  <a:schemeClr val="tx1"/>
                </a:solidFill>
              </a:rPr>
              <a:t>unalias</a:t>
            </a:r>
            <a:r>
              <a:rPr lang="en-US" b="0" dirty="0">
                <a:solidFill>
                  <a:schemeClr val="tx1"/>
                </a:solidFill>
              </a:rPr>
              <a:t> command.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05DAC-A661-2515-924A-55F9A284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113606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735106"/>
          </a:xfrm>
        </p:spPr>
        <p:txBody>
          <a:bodyPr/>
          <a:lstStyle/>
          <a:p>
            <a:pPr algn="ctr"/>
            <a:r>
              <a:rPr lang="en-US" sz="4000" dirty="0"/>
              <a:t>Command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787" y="797861"/>
            <a:ext cx="9080053" cy="5423645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 Bash stores a history of commands you have entered so that you can recall them later.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The history is stored in the user's home directory and is called .</a:t>
            </a:r>
            <a:r>
              <a:rPr lang="en-US" b="0" dirty="0" err="1">
                <a:solidFill>
                  <a:schemeClr val="tx1"/>
                </a:solidFill>
              </a:rPr>
              <a:t>bash_history</a:t>
            </a:r>
            <a:r>
              <a:rPr lang="en-US" b="0" dirty="0">
                <a:solidFill>
                  <a:schemeClr val="tx1"/>
                </a:solidFill>
              </a:rPr>
              <a:t> by default.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you run commands, they are stored temporary in the memory till you close the terminal then commands added to .</a:t>
            </a:r>
            <a:r>
              <a:rPr lang="en-US" dirty="0" err="1">
                <a:solidFill>
                  <a:schemeClr val="tx1"/>
                </a:solidFill>
              </a:rPr>
              <a:t>bash_history</a:t>
            </a:r>
            <a:r>
              <a:rPr lang="en-US" dirty="0">
                <a:solidFill>
                  <a:schemeClr val="tx1"/>
                </a:solidFill>
              </a:rPr>
              <a:t> file or you can write immediately by </a:t>
            </a:r>
            <a:r>
              <a:rPr lang="en-US" b="1" dirty="0">
                <a:solidFill>
                  <a:schemeClr val="tx1"/>
                </a:solidFill>
              </a:rPr>
              <a:t>history   -w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You can recall commands by pressing the up arrow key.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#echo $HISTSIZE    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how many commands are kept in memory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#echo $HISTFILESIZE 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how many commands are written to the .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bash_history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5EED0-40B1-F51B-3558-F2AA93C7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136756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735106"/>
          </a:xfrm>
        </p:spPr>
        <p:txBody>
          <a:bodyPr/>
          <a:lstStyle/>
          <a:p>
            <a:pPr algn="ctr"/>
            <a:r>
              <a:rPr lang="en-US" sz="4000" dirty="0"/>
              <a:t>Wildcards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787" y="797861"/>
            <a:ext cx="8458215" cy="5423645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*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?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CE990-A99C-9687-9FBD-71F8166F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349452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94" y="494522"/>
            <a:ext cx="8452909" cy="895739"/>
          </a:xfrm>
        </p:spPr>
        <p:txBody>
          <a:bodyPr/>
          <a:lstStyle/>
          <a:p>
            <a:pPr algn="l"/>
            <a:r>
              <a:rPr lang="en-US" dirty="0"/>
              <a:t>Day3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780" y="1390262"/>
            <a:ext cx="8518223" cy="497321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Processes, priorities and signals Concepts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Bash shell properties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I/O &amp; error redirection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Piping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Environment variables [HOME, PATH, PWD,SHELL, 0, PS1, PS2]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Initialization and startup files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Alias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Shell history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Auto complete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File </a:t>
            </a:r>
            <a:r>
              <a:rPr lang="en-US" dirty="0" err="1"/>
              <a:t>globbing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Job control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Wialdcards</a:t>
            </a:r>
            <a:r>
              <a:rPr lang="en-US" dirty="0"/>
              <a:t> (*,?)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A00A3-7AE2-CEA0-4032-2E20C0D9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3645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186432"/>
            <a:ext cx="8191652" cy="710213"/>
          </a:xfrm>
        </p:spPr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25" y="1074198"/>
            <a:ext cx="9001958" cy="528928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Process means a program in execution.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I have an installed program but not running, that’s mean there isn’t any running process on my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Since I run this program, there is a </a:t>
            </a:r>
            <a:r>
              <a:rPr lang="en-US" b="1" dirty="0"/>
              <a:t>running process </a:t>
            </a:r>
            <a:r>
              <a:rPr lang="en-US" dirty="0"/>
              <a:t>which has </a:t>
            </a:r>
            <a:r>
              <a:rPr lang="en-US" b="1" dirty="0"/>
              <a:t>PID</a:t>
            </a:r>
            <a:r>
              <a:rPr lang="en-US" dirty="0"/>
              <a:t> and loaded in the </a:t>
            </a:r>
            <a:r>
              <a:rPr lang="en-US" b="1" dirty="0"/>
              <a:t>RAM </a:t>
            </a:r>
            <a:r>
              <a:rPr lang="en-US" dirty="0"/>
              <a:t>and consume </a:t>
            </a:r>
            <a:r>
              <a:rPr lang="en-US" b="1" dirty="0"/>
              <a:t>CPU</a:t>
            </a:r>
            <a:r>
              <a:rPr lang="en-US" dirty="0"/>
              <a:t> and </a:t>
            </a:r>
            <a:r>
              <a:rPr lang="en-US" b="1" dirty="0"/>
              <a:t>disk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Everything that happens on a Linux server, a process is started.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System starts processes called </a:t>
            </a:r>
            <a:r>
              <a:rPr lang="en-US" b="1" dirty="0"/>
              <a:t>daemons</a:t>
            </a:r>
            <a:r>
              <a:rPr lang="en-US" dirty="0"/>
              <a:t> which are processes that run in the </a:t>
            </a:r>
            <a:r>
              <a:rPr lang="en-US" b="1" dirty="0"/>
              <a:t>background</a:t>
            </a:r>
            <a:r>
              <a:rPr lang="en-US" dirty="0"/>
              <a:t> and provide services.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Every processes has a unique PID.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When a process creates another, the first is the </a:t>
            </a:r>
            <a:r>
              <a:rPr lang="en-US" b="1" dirty="0"/>
              <a:t>parent</a:t>
            </a:r>
            <a:r>
              <a:rPr lang="en-US" dirty="0"/>
              <a:t> of the new process. The new process is called the </a:t>
            </a:r>
            <a:r>
              <a:rPr lang="en-US" b="1" dirty="0"/>
              <a:t>child</a:t>
            </a:r>
            <a:r>
              <a:rPr lang="en-US" dirty="0"/>
              <a:t>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older versions of Linux, killing a parent process would kill all of its child processes.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 from RHEL 8, if you kill a parent process, all of its child processes become children of the </a:t>
            </a:r>
            <a:r>
              <a:rPr lang="en-US" dirty="0" err="1"/>
              <a:t>systemd</a:t>
            </a:r>
            <a:r>
              <a:rPr lang="en-US" dirty="0"/>
              <a:t>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Types of process: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Shell jobs.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Daemons.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Kernel threads.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D23BD-116A-574C-A4EA-1EED6ACA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63477"/>
            <a:ext cx="6297612" cy="419877"/>
          </a:xfrm>
        </p:spPr>
        <p:txBody>
          <a:bodyPr/>
          <a:lstStyle/>
          <a:p>
            <a:r>
              <a:rPr lang="en-US" dirty="0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71119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0"/>
            <a:ext cx="8191652" cy="633743"/>
          </a:xfrm>
        </p:spPr>
        <p:txBody>
          <a:bodyPr/>
          <a:lstStyle/>
          <a:p>
            <a:pPr algn="ctr"/>
            <a:r>
              <a:rPr lang="en-US" sz="4400" dirty="0"/>
              <a:t>Listing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633743"/>
            <a:ext cx="8596669" cy="5888356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ps</a:t>
            </a:r>
            <a:r>
              <a:rPr lang="en-US" dirty="0"/>
              <a:t> (process status) command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dirty="0" err="1"/>
              <a:t>ps</a:t>
            </a:r>
            <a:r>
              <a:rPr lang="en-US" sz="1700" dirty="0"/>
              <a:t> [options] </a:t>
            </a:r>
            <a:r>
              <a:rPr lang="en-US" sz="1700" dirty="0">
                <a:sym typeface="Wingdings" panose="05000000000000000000" pitchFamily="2" charset="2"/>
              </a:rPr>
              <a:t>list </a:t>
            </a:r>
            <a:r>
              <a:rPr lang="en-US" sz="1700" b="1" dirty="0">
                <a:sym typeface="Wingdings" panose="05000000000000000000" pitchFamily="2" charset="2"/>
              </a:rPr>
              <a:t>foreground</a:t>
            </a:r>
            <a:r>
              <a:rPr lang="en-US" sz="1700" dirty="0">
                <a:sym typeface="Wingdings" panose="05000000000000000000" pitchFamily="2" charset="2"/>
              </a:rPr>
              <a:t> processes of </a:t>
            </a:r>
            <a:r>
              <a:rPr lang="en-US" sz="1700" b="1" dirty="0">
                <a:sym typeface="Wingdings" panose="05000000000000000000" pitchFamily="2" charset="2"/>
              </a:rPr>
              <a:t>current terminal</a:t>
            </a:r>
            <a:endParaRPr lang="en-US" sz="1700" b="1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PID.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TTY -&gt; terminal identifier.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Execution time -&gt; total accumulated CPU utilization time for a particular process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Command name.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Options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-e: all system processes.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-f: full information.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-u &lt;</a:t>
            </a:r>
            <a:r>
              <a:rPr lang="en-US" dirty="0" err="1"/>
              <a:t>uid</a:t>
            </a:r>
            <a:r>
              <a:rPr lang="en-US" dirty="0"/>
              <a:t>&gt;: display processes of that user.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– a: all processes attached to all terminals.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aux (PID, CPU, RAM) 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alx</a:t>
            </a:r>
            <a:r>
              <a:rPr lang="en-US" dirty="0"/>
              <a:t> (PPID, nice)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sz="1700" dirty="0"/>
              <a:t>top </a:t>
            </a:r>
            <a:r>
              <a:rPr lang="en-US" sz="1700" dirty="0">
                <a:sym typeface="Wingdings" panose="05000000000000000000" pitchFamily="2" charset="2"/>
              </a:rPr>
              <a:t> to list processes in real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Search for a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dirty="0" err="1"/>
              <a:t>pgrep</a:t>
            </a:r>
            <a:r>
              <a:rPr lang="en-US" dirty="0"/>
              <a:t> command.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pgrep</a:t>
            </a:r>
            <a:r>
              <a:rPr lang="en-US" dirty="0"/>
              <a:t> option(s) pattern.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#pgrep vi </a:t>
            </a:r>
            <a:r>
              <a:rPr lang="en-US" dirty="0">
                <a:sym typeface="Wingdings" panose="05000000000000000000" pitchFamily="2" charset="2"/>
              </a:rPr>
              <a:t> search for all vi processes</a:t>
            </a:r>
            <a:r>
              <a:rPr lang="en-US" dirty="0"/>
              <a:t> 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#pgrep –l vi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display the name with </a:t>
            </a:r>
            <a:r>
              <a:rPr lang="en-US" dirty="0" err="1"/>
              <a:t>pid</a:t>
            </a:r>
            <a:endParaRPr lang="en-US" dirty="0">
              <a:sym typeface="Wingdings" panose="05000000000000000000" pitchFamily="2" charset="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#pgrep –u </a:t>
            </a:r>
            <a:r>
              <a:rPr lang="en-US" dirty="0" err="1"/>
              <a:t>azza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seach</a:t>
            </a:r>
            <a:r>
              <a:rPr lang="en-US" dirty="0">
                <a:sym typeface="Wingdings" panose="05000000000000000000" pitchFamily="2" charset="2"/>
              </a:rPr>
              <a:t> for all </a:t>
            </a:r>
            <a:r>
              <a:rPr lang="en-US" dirty="0" err="1">
                <a:sym typeface="Wingdings" panose="05000000000000000000" pitchFamily="2" charset="2"/>
              </a:rPr>
              <a:t>azza’s</a:t>
            </a:r>
            <a:r>
              <a:rPr lang="en-US" dirty="0">
                <a:sym typeface="Wingdings" panose="05000000000000000000" pitchFamily="2" charset="2"/>
              </a:rPr>
              <a:t> processes     #pgrep –</a:t>
            </a:r>
            <a:r>
              <a:rPr lang="en-US" dirty="0" err="1">
                <a:sym typeface="Wingdings" panose="05000000000000000000" pitchFamily="2" charset="2"/>
              </a:rPr>
              <a:t>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azza</a:t>
            </a:r>
            <a:endParaRPr lang="en-US" dirty="0"/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FA86F-6613-0357-B279-66F41756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624735"/>
            <a:ext cx="6297612" cy="233264"/>
          </a:xfrm>
        </p:spPr>
        <p:txBody>
          <a:bodyPr/>
          <a:lstStyle/>
          <a:p>
            <a:r>
              <a:rPr lang="en-US" dirty="0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354457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5314"/>
            <a:ext cx="8191652" cy="559837"/>
          </a:xfrm>
        </p:spPr>
        <p:txBody>
          <a:bodyPr/>
          <a:lstStyle/>
          <a:p>
            <a:pPr algn="ctr"/>
            <a:r>
              <a:rPr lang="en-US" sz="4000" dirty="0"/>
              <a:t>Shell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458" y="625151"/>
            <a:ext cx="8581545" cy="550506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Shell jobs are commands started from the command line. They associated with the shell that was current when the process was started.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When a user types a command, a shell job is started.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By default, any executed command is started as foreground job.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you know that a job will take a long time to complete, you can start it in with an </a:t>
            </a:r>
            <a:r>
              <a:rPr lang="en-US" dirty="0">
                <a:latin typeface="Abadi" panose="020B0604020104020204" pitchFamily="34" charset="0"/>
              </a:rPr>
              <a:t>&amp;</a:t>
            </a:r>
            <a:r>
              <a:rPr lang="en-US" dirty="0"/>
              <a:t> behind it to start it in background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#jobs or #ps j</a:t>
            </a:r>
            <a:r>
              <a:rPr lang="en-US" dirty="0">
                <a:sym typeface="Wingdings" panose="05000000000000000000" pitchFamily="2" charset="2"/>
              </a:rPr>
              <a:t> print all jobs and their status in the background in the current terminal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#sleep 100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stop shell for 100 sec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ctrl+z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pause the command and send it to background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#bg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to run the last job enter background and it's ran in background also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#bg %&lt;nu&gt;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to run specific pause command from background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#fg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return the last command from background to foreground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#fg %&lt;nu&gt;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return specific command from background to foreground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7D31F-004A-B201-E0CB-3448E42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298162"/>
            <a:ext cx="6297612" cy="390849"/>
          </a:xfrm>
        </p:spPr>
        <p:txBody>
          <a:bodyPr/>
          <a:lstStyle/>
          <a:p>
            <a:r>
              <a:rPr lang="en-US" dirty="0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344578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1"/>
            <a:ext cx="8191652" cy="578498"/>
          </a:xfrm>
        </p:spPr>
        <p:txBody>
          <a:bodyPr/>
          <a:lstStyle/>
          <a:p>
            <a:pPr algn="ctr"/>
            <a:r>
              <a:rPr lang="en-US" sz="4000" dirty="0"/>
              <a:t>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441" y="793102"/>
            <a:ext cx="8997088" cy="5001208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signal is a message sent to a process to perform a certain 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send signals to process or process group , you can use kill command, or </a:t>
            </a:r>
            <a:r>
              <a:rPr lang="en-US" dirty="0" err="1"/>
              <a:t>pkill</a:t>
            </a:r>
            <a:r>
              <a:rPr lang="en-US" dirty="0"/>
              <a:t> command.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#Kill -[signal] &lt;PID&gt;   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kill 12047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#pkill -[signal] &lt;</a:t>
            </a:r>
            <a:r>
              <a:rPr lang="en-US" dirty="0" err="1"/>
              <a:t>process_name</a:t>
            </a:r>
            <a:r>
              <a:rPr lang="en-US" dirty="0"/>
              <a:t>&gt;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p</a:t>
            </a:r>
            <a:r>
              <a:rPr lang="en-US" dirty="0" err="1"/>
              <a:t>kill</a:t>
            </a:r>
            <a:r>
              <a:rPr lang="en-US" dirty="0"/>
              <a:t> -9 mail (used when we have only one process with this name)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#killall &lt;</a:t>
            </a:r>
            <a:r>
              <a:rPr lang="en-US" dirty="0" err="1"/>
              <a:t>process_name</a:t>
            </a:r>
            <a:r>
              <a:rPr lang="en-US" dirty="0"/>
              <a:t>&gt;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killall</a:t>
            </a:r>
            <a:r>
              <a:rPr lang="en-US" dirty="0"/>
              <a:t> vim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Signals are identified by a signal number and a signal name, and has an associated action. (#</a:t>
            </a:r>
            <a:r>
              <a:rPr lang="en-US" b="1" dirty="0"/>
              <a:t>kill –l </a:t>
            </a:r>
            <a:r>
              <a:rPr lang="en-US" dirty="0">
                <a:sym typeface="Wingdings" panose="05000000000000000000" pitchFamily="2" charset="2"/>
              </a:rPr>
              <a:t> to list all available signals you can send</a:t>
            </a:r>
            <a:r>
              <a:rPr lang="en-US" dirty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SIGTERM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15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SIGKILL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SIGINT</a:t>
            </a:r>
            <a:r>
              <a:rPr lang="en-US" dirty="0">
                <a:sym typeface="Wingdings" panose="05000000000000000000" pitchFamily="2" charset="2"/>
              </a:rPr>
              <a:t> 2 </a:t>
            </a:r>
            <a:r>
              <a:rPr lang="en-US" dirty="0" err="1"/>
              <a:t>ctrl+c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SIGSTOP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19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/>
              <a:t>ctrl+z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SIGCONT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SIGHUP -&gt; 1 </a:t>
            </a:r>
            <a:r>
              <a:rPr lang="en-US" dirty="0">
                <a:sym typeface="Wingdings" panose="05000000000000000000" pitchFamily="2" charset="2"/>
              </a:rPr>
              <a:t> to reload process without restarting the service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no signal is specified, the TERM signal is sent.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F6F96-08A1-972B-2984-3D56F369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158204"/>
            <a:ext cx="6297612" cy="457200"/>
          </a:xfrm>
        </p:spPr>
        <p:txBody>
          <a:bodyPr/>
          <a:lstStyle/>
          <a:p>
            <a:r>
              <a:rPr lang="en-US" dirty="0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323691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181069"/>
            <a:ext cx="8191652" cy="461727"/>
          </a:xfrm>
        </p:spPr>
        <p:txBody>
          <a:bodyPr/>
          <a:lstStyle/>
          <a:p>
            <a:pPr algn="ctr"/>
            <a:r>
              <a:rPr lang="en-US" sz="4000" dirty="0"/>
              <a:t>top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36" y="995881"/>
            <a:ext cx="9270748" cy="536759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It’s a command to list all running processes in real-time (by default refreshed by 3 sec) and its always running till I type q to quit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#top –d 2 </a:t>
            </a:r>
            <a:r>
              <a:rPr lang="en-US" dirty="0">
                <a:sym typeface="Wingdings" panose="05000000000000000000" pitchFamily="2" charset="2"/>
              </a:rPr>
              <a:t> to let top command refreshed every 2 sec not 3 as default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#top –n 3  to let top command terminate itself after 3 iteration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It can display system summary information as well as a list of processes or threads currently being managed by the Linux kernel.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options to use during top is running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F08D6-EFD2-F244-BD59-B2B4ADAD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2" y="3486527"/>
            <a:ext cx="5205742" cy="25548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6E14-C5D0-0FDD-2678-4B293747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63478"/>
            <a:ext cx="6297612" cy="353085"/>
          </a:xfrm>
        </p:spPr>
        <p:txBody>
          <a:bodyPr/>
          <a:lstStyle/>
          <a:p>
            <a:r>
              <a:rPr lang="en-US" dirty="0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297002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292963"/>
            <a:ext cx="8191652" cy="639192"/>
          </a:xfrm>
        </p:spPr>
        <p:txBody>
          <a:bodyPr/>
          <a:lstStyle/>
          <a:p>
            <a:pPr algn="ctr"/>
            <a:r>
              <a:rPr lang="en-US" sz="4000" dirty="0"/>
              <a:t>Process priority or niceness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969" y="1136342"/>
            <a:ext cx="9043560" cy="43687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process has a priority level or niceness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Every process which is ready to run has a scheduling priority.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OS is working by time slicing technique.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The Linux process divides CPU time into time slices, in which each process will get a turn to run, higher priority processes first.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There are range of priorities from -20(highest) to +19(lowest); total 40 levels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By default, some processes inherit same nice level of parent (0)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root user only who has privilege to change priority level of any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Any regular user can only set positive nice level to a process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If nice level was 0, he can change it to 5 or 7 till 19 …</a:t>
            </a:r>
            <a:r>
              <a:rPr lang="en-US" dirty="0" err="1"/>
              <a:t>etc</a:t>
            </a:r>
            <a:r>
              <a:rPr lang="en-US" dirty="0"/>
              <a:t> but if he increased it, he can’t back to lower value again only can increase the value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1746A-4E2C-2306-6E8A-A46D3E42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408454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1FF8-A6F8-BC14-CDA6-AA6D9DFA1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51" y="62754"/>
            <a:ext cx="8191652" cy="735106"/>
          </a:xfrm>
        </p:spPr>
        <p:txBody>
          <a:bodyPr/>
          <a:lstStyle/>
          <a:p>
            <a:pPr algn="ctr"/>
            <a:r>
              <a:rPr lang="en-US" dirty="0"/>
              <a:t>Adjusting priority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A645-8EC6-442A-10E8-566382F0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45" y="797861"/>
            <a:ext cx="8866954" cy="4921452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#</a:t>
            </a:r>
            <a:r>
              <a:rPr lang="en-US" b="0" dirty="0">
                <a:solidFill>
                  <a:schemeClr val="tx1"/>
                </a:solidFill>
              </a:rPr>
              <a:t>ps lax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to list all processes with there nice level in the NI column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#ps aux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user,pid,nice,command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 to list specific columns only from #ps lax command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By default, if I run any process without defining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nice level, it will have level 0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Adjusting priority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New process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#nice &lt;command&gt;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will started by the predefined level which is 10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#nice –n &lt;level&gt; &lt;command&gt;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you can define the exact level you need</a:t>
            </a:r>
            <a:endParaRPr lang="en-US" b="0" dirty="0">
              <a:solidFill>
                <a:schemeClr val="tx1"/>
              </a:solidFill>
            </a:endParaRP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Running process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#renice  &lt;level&gt;  &lt;PID&gt;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 change the nice level of specif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ic process ID</a:t>
            </a:r>
            <a:endParaRPr lang="en-US" b="0" dirty="0">
              <a:solidFill>
                <a:schemeClr val="tx1"/>
              </a:solidFill>
            </a:endParaRP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#renice  &lt;level&gt; $(</a:t>
            </a:r>
            <a:r>
              <a:rPr lang="en-US" dirty="0" err="1">
                <a:solidFill>
                  <a:schemeClr val="tx1"/>
                </a:solidFill>
              </a:rPr>
              <a:t>pgrep</a:t>
            </a:r>
            <a:r>
              <a:rPr lang="en-US" dirty="0">
                <a:solidFill>
                  <a:schemeClr val="tx1"/>
                </a:solidFill>
              </a:rPr>
              <a:t> &lt;</a:t>
            </a:r>
            <a:r>
              <a:rPr lang="en-US" dirty="0" err="1">
                <a:solidFill>
                  <a:schemeClr val="tx1"/>
                </a:solidFill>
              </a:rPr>
              <a:t>processName</a:t>
            </a:r>
            <a:r>
              <a:rPr lang="en-US" dirty="0">
                <a:solidFill>
                  <a:schemeClr val="tx1"/>
                </a:solidFill>
              </a:rPr>
              <a:t>&gt;)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change nice level of all IDs for specific process</a:t>
            </a:r>
          </a:p>
          <a:p>
            <a:pPr marL="1200150" lvl="2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Type r during top command to change priority for a specific process</a:t>
            </a:r>
          </a:p>
          <a:p>
            <a:pPr algn="l">
              <a:spcBef>
                <a:spcPts val="0"/>
              </a:spcBef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3F5C5-AEC0-1C54-0B04-D79CBF92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Azza Khalil                                              https://www.linkedin.com/in/azzakhalel/</a:t>
            </a:r>
          </a:p>
        </p:txBody>
      </p:sp>
    </p:spTree>
    <p:extLst>
      <p:ext uri="{BB962C8B-B14F-4D97-AF65-F5344CB8AC3E}">
        <p14:creationId xmlns:p14="http://schemas.microsoft.com/office/powerpoint/2010/main" val="37423447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10518</TotalTime>
  <Words>2575</Words>
  <Application>Microsoft Office PowerPoint</Application>
  <PresentationFormat>Widescreen</PresentationFormat>
  <Paragraphs>250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Abadi</vt:lpstr>
      <vt:lpstr>Arial</vt:lpstr>
      <vt:lpstr>Calibri</vt:lpstr>
      <vt:lpstr>Montserrat</vt:lpstr>
      <vt:lpstr>Trebuchet MS</vt:lpstr>
      <vt:lpstr>Wingdings</vt:lpstr>
      <vt:lpstr>Wingdings 3</vt:lpstr>
      <vt:lpstr>Facet</vt:lpstr>
      <vt:lpstr>Linux Administration</vt:lpstr>
      <vt:lpstr>Day3 contents</vt:lpstr>
      <vt:lpstr>Processes</vt:lpstr>
      <vt:lpstr>Listing processes</vt:lpstr>
      <vt:lpstr>Shell jobs</vt:lpstr>
      <vt:lpstr>Signals</vt:lpstr>
      <vt:lpstr>top command</vt:lpstr>
      <vt:lpstr>Process priority or niceness</vt:lpstr>
      <vt:lpstr>Adjusting priority</vt:lpstr>
      <vt:lpstr>Standard input and output</vt:lpstr>
      <vt:lpstr>Redirection</vt:lpstr>
      <vt:lpstr>Piping</vt:lpstr>
      <vt:lpstr>Environment variables</vt:lpstr>
      <vt:lpstr>Viewing Variable Contents</vt:lpstr>
      <vt:lpstr>Creating a user environment</vt:lpstr>
      <vt:lpstr>Linux shell and alias</vt:lpstr>
      <vt:lpstr>Command history</vt:lpstr>
      <vt:lpstr>Wildcards </vt:lpstr>
    </vt:vector>
  </TitlesOfParts>
  <Company>Orange Business Services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ALMADOUL Azza OBS/GDO</dc:creator>
  <cp:lastModifiedBy>ALMADOUL Azza OBS/GDO</cp:lastModifiedBy>
  <cp:revision>4</cp:revision>
  <dcterms:created xsi:type="dcterms:W3CDTF">2024-07-30T14:02:32Z</dcterms:created>
  <dcterms:modified xsi:type="dcterms:W3CDTF">2025-07-26T10:28:55Z</dcterms:modified>
</cp:coreProperties>
</file>