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72b13b8a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72b13b8a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2b13b8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2b13b8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2b13b8a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72b13b8a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72b13b8a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72b13b8a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72b13b8a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72b13b8a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72b13b8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72b13b8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72b13b8a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72b13b8a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72b13b8a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72b13b8a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72b13b8a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72b13b8a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hyperlink" Target="mailto:amer@rosny.com" TargetMode="External"/><Relationship Id="rId5" Type="http://schemas.openxmlformats.org/officeDocument/2006/relationships/hyperlink" Target="http://www.linkedin.com/in/abdulrahman-amer-machine-learning-a-i-data-science" TargetMode="External"/><Relationship Id="rId6" Type="http://schemas.openxmlformats.org/officeDocument/2006/relationships/hyperlink" Target="http://www.linkedin.com/in/abdulrahman-amer-machine-learning-a-i-data-science" TargetMode="External"/><Relationship Id="rId7" Type="http://schemas.openxmlformats.org/officeDocument/2006/relationships/hyperlink" Target="https://github.com/AbdulrahmanAmer-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85250" y="0"/>
            <a:ext cx="8701300" cy="51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16050" y="1840813"/>
            <a:ext cx="25419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 Detection by Abdulrahman Amer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000"/>
            <a:ext cx="85206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3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FRAUD.</a:t>
            </a:r>
            <a:endParaRPr sz="831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br>
              <a:rPr lang="en"/>
            </a:b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49450"/>
            <a:ext cx="8520600" cy="22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 sz="3900">
                <a:solidFill>
                  <a:schemeClr val="dk1"/>
                </a:solidFill>
              </a:rPr>
              <a:t>Fraud Dataset Kaggle.</a:t>
            </a: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Final Model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4963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6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dentifies 99% of f</a:t>
            </a:r>
            <a:r>
              <a:rPr lang="en" sz="6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raudulent activity</a:t>
            </a:r>
            <a:r>
              <a:rPr lang="en" sz="6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6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963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99.995% of non-fraud as non-fraud.</a:t>
            </a:r>
            <a:endParaRPr sz="6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963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1% fraud as non-fraud (False Positive).</a:t>
            </a:r>
            <a:endParaRPr sz="6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963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6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.005% non-fraud as fraud (False Negative). </a:t>
            </a:r>
            <a:endParaRPr sz="6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688" y="294438"/>
            <a:ext cx="4554625" cy="45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 and Play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22" y="1104825"/>
            <a:ext cx="8662177" cy="35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2023475" y="2646025"/>
            <a:ext cx="580200" cy="84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4400625" y="4436000"/>
            <a:ext cx="672000" cy="84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 Future Projects.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98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more data.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679550" y="2094600"/>
            <a:ext cx="578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 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5404500" y="1021050"/>
            <a:ext cx="34701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Abdulrahman Amer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Email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amer@rosny.com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LinkedIn: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www.linkedin.com/in/</a:t>
            </a: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abdulrahman-amer-machine-learning-a-i-data-science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https://github.com/AbdulrahmanAmer-R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