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0"/>
  </p:notesMasterIdLst>
  <p:sldIdLst>
    <p:sldId id="342" r:id="rId2"/>
    <p:sldId id="343" r:id="rId3"/>
    <p:sldId id="339" r:id="rId4"/>
    <p:sldId id="340" r:id="rId5"/>
    <p:sldId id="256" r:id="rId6"/>
    <p:sldId id="341" r:id="rId7"/>
    <p:sldId id="344" r:id="rId8"/>
    <p:sldId id="315" r:id="rId9"/>
  </p:sldIdLst>
  <p:sldSz cx="9144000" cy="5143500" type="screen16x9"/>
  <p:notesSz cx="6858000" cy="9144000"/>
  <p:embeddedFontLst>
    <p:embeddedFont>
      <p:font typeface="Amatic SC" panose="00000500000000000000" pitchFamily="2" charset="-79"/>
      <p:regular r:id="rId11"/>
      <p:bold r:id="rId12"/>
    </p:embeddedFont>
    <p:embeddedFont>
      <p:font typeface="Neucha" panose="020B0604020202020204" charset="0"/>
      <p:regular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37CCB4-A0BD-4F8C-A99B-9190A240E6FA}">
  <a:tblStyle styleId="{7637CCB4-A0BD-4F8C-A99B-9190A240E6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120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1315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0799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86d69d5619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86d69d5619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805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2"/>
        <p:cNvGrpSpPr/>
        <p:nvPr/>
      </p:nvGrpSpPr>
      <p:grpSpPr>
        <a:xfrm>
          <a:off x="0" y="0"/>
          <a:ext cx="0" cy="0"/>
          <a:chOff x="0" y="0"/>
          <a:chExt cx="0" cy="0"/>
        </a:xfrm>
      </p:grpSpPr>
      <p:sp>
        <p:nvSpPr>
          <p:cNvPr id="2183" name="Google Shape;2183;g8ff4d711c4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4" name="Google Shape;2184;g8ff4d711c4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9601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6"/>
        <p:cNvGrpSpPr/>
        <p:nvPr/>
      </p:nvGrpSpPr>
      <p:grpSpPr>
        <a:xfrm>
          <a:off x="0" y="0"/>
          <a:ext cx="0" cy="0"/>
          <a:chOff x="0" y="0"/>
          <a:chExt cx="0" cy="0"/>
        </a:xfrm>
      </p:grpSpPr>
      <p:sp>
        <p:nvSpPr>
          <p:cNvPr id="2307" name="Google Shape;2307;g8ff4d711c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8" name="Google Shape;2308;g8ff4d711c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utm_source=slidesgo_template&amp;utm_medium=referral-link&amp;utm_campaign=s%20g_resources&amp;utm_content=flaticon"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4020675"/>
            <a:ext cx="2582537" cy="1122737"/>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3225" y="1523850"/>
            <a:ext cx="5081700" cy="1913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8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13225" y="3363965"/>
            <a:ext cx="5023200" cy="40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accent4"/>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3895375" y="917050"/>
            <a:ext cx="3977700" cy="1650300"/>
          </a:xfrm>
          <a:prstGeom prst="rect">
            <a:avLst/>
          </a:prstGeom>
        </p:spPr>
        <p:txBody>
          <a:bodyPr spcFirstLastPara="1" wrap="square" lIns="91425" tIns="91425" rIns="91425" bIns="91425" anchor="ctr" anchorCtr="0">
            <a:noAutofit/>
          </a:bodyPr>
          <a:lstStyle>
            <a:lvl1pPr lvl="0" algn="r">
              <a:spcBef>
                <a:spcPts val="0"/>
              </a:spcBef>
              <a:spcAft>
                <a:spcPts val="0"/>
              </a:spcAft>
              <a:buSzPts val="3000"/>
              <a:buNone/>
              <a:defRPr/>
            </a:lvl1pPr>
            <a:lvl2pPr lvl="1" algn="r">
              <a:spcBef>
                <a:spcPts val="0"/>
              </a:spcBef>
              <a:spcAft>
                <a:spcPts val="0"/>
              </a:spcAft>
              <a:buSzPts val="3000"/>
              <a:buNone/>
              <a:defRPr>
                <a:latin typeface="Roboto"/>
                <a:ea typeface="Roboto"/>
                <a:cs typeface="Roboto"/>
                <a:sym typeface="Roboto"/>
              </a:defRPr>
            </a:lvl2pPr>
            <a:lvl3pPr lvl="2" algn="r">
              <a:spcBef>
                <a:spcPts val="0"/>
              </a:spcBef>
              <a:spcAft>
                <a:spcPts val="0"/>
              </a:spcAft>
              <a:buSzPts val="3000"/>
              <a:buNone/>
              <a:defRPr>
                <a:latin typeface="Roboto"/>
                <a:ea typeface="Roboto"/>
                <a:cs typeface="Roboto"/>
                <a:sym typeface="Roboto"/>
              </a:defRPr>
            </a:lvl3pPr>
            <a:lvl4pPr lvl="3" algn="r">
              <a:spcBef>
                <a:spcPts val="0"/>
              </a:spcBef>
              <a:spcAft>
                <a:spcPts val="0"/>
              </a:spcAft>
              <a:buSzPts val="3000"/>
              <a:buNone/>
              <a:defRPr>
                <a:latin typeface="Roboto"/>
                <a:ea typeface="Roboto"/>
                <a:cs typeface="Roboto"/>
                <a:sym typeface="Roboto"/>
              </a:defRPr>
            </a:lvl4pPr>
            <a:lvl5pPr lvl="4" algn="r">
              <a:spcBef>
                <a:spcPts val="0"/>
              </a:spcBef>
              <a:spcAft>
                <a:spcPts val="0"/>
              </a:spcAft>
              <a:buSzPts val="3000"/>
              <a:buNone/>
              <a:defRPr>
                <a:latin typeface="Roboto"/>
                <a:ea typeface="Roboto"/>
                <a:cs typeface="Roboto"/>
                <a:sym typeface="Roboto"/>
              </a:defRPr>
            </a:lvl5pPr>
            <a:lvl6pPr lvl="5" algn="r">
              <a:spcBef>
                <a:spcPts val="0"/>
              </a:spcBef>
              <a:spcAft>
                <a:spcPts val="0"/>
              </a:spcAft>
              <a:buSzPts val="3000"/>
              <a:buNone/>
              <a:defRPr>
                <a:latin typeface="Roboto"/>
                <a:ea typeface="Roboto"/>
                <a:cs typeface="Roboto"/>
                <a:sym typeface="Roboto"/>
              </a:defRPr>
            </a:lvl6pPr>
            <a:lvl7pPr lvl="6" algn="r">
              <a:spcBef>
                <a:spcPts val="0"/>
              </a:spcBef>
              <a:spcAft>
                <a:spcPts val="0"/>
              </a:spcAft>
              <a:buSzPts val="3000"/>
              <a:buNone/>
              <a:defRPr>
                <a:latin typeface="Roboto"/>
                <a:ea typeface="Roboto"/>
                <a:cs typeface="Roboto"/>
                <a:sym typeface="Roboto"/>
              </a:defRPr>
            </a:lvl7pPr>
            <a:lvl8pPr lvl="7" algn="r">
              <a:spcBef>
                <a:spcPts val="0"/>
              </a:spcBef>
              <a:spcAft>
                <a:spcPts val="0"/>
              </a:spcAft>
              <a:buSzPts val="3000"/>
              <a:buNone/>
              <a:defRPr>
                <a:latin typeface="Roboto"/>
                <a:ea typeface="Roboto"/>
                <a:cs typeface="Roboto"/>
                <a:sym typeface="Roboto"/>
              </a:defRPr>
            </a:lvl8pPr>
            <a:lvl9pPr lvl="8" algn="r">
              <a:spcBef>
                <a:spcPts val="0"/>
              </a:spcBef>
              <a:spcAft>
                <a:spcPts val="0"/>
              </a:spcAft>
              <a:buSzPts val="3000"/>
              <a:buNone/>
              <a:defRPr>
                <a:latin typeface="Roboto"/>
                <a:ea typeface="Roboto"/>
                <a:cs typeface="Roboto"/>
                <a:sym typeface="Roboto"/>
              </a:defRPr>
            </a:lvl9pPr>
          </a:lstStyle>
          <a:p>
            <a:endParaRPr/>
          </a:p>
        </p:txBody>
      </p:sp>
      <p:grpSp>
        <p:nvGrpSpPr>
          <p:cNvPr id="58" name="Google Shape;58;p10"/>
          <p:cNvGrpSpPr/>
          <p:nvPr/>
        </p:nvGrpSpPr>
        <p:grpSpPr>
          <a:xfrm>
            <a:off x="-1543412" y="141"/>
            <a:ext cx="10690287" cy="5651911"/>
            <a:chOff x="-1543412" y="141"/>
            <a:chExt cx="10690287" cy="5651911"/>
          </a:xfrm>
        </p:grpSpPr>
        <p:sp>
          <p:nvSpPr>
            <p:cNvPr id="59" name="Google Shape;59;p10"/>
            <p:cNvSpPr/>
            <p:nvPr/>
          </p:nvSpPr>
          <p:spPr>
            <a:xfrm>
              <a:off x="-1543412" y="3223450"/>
              <a:ext cx="2795417" cy="2428603"/>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 name="Google Shape;60;p10"/>
            <p:cNvSpPr/>
            <p:nvPr/>
          </p:nvSpPr>
          <p:spPr>
            <a:xfrm rot="-5400000">
              <a:off x="7194208" y="502584"/>
              <a:ext cx="2455109" cy="1450225"/>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69"/>
        <p:cNvGrpSpPr/>
        <p:nvPr/>
      </p:nvGrpSpPr>
      <p:grpSpPr>
        <a:xfrm>
          <a:off x="0" y="0"/>
          <a:ext cx="0" cy="0"/>
          <a:chOff x="0" y="0"/>
          <a:chExt cx="0" cy="0"/>
        </a:xfrm>
      </p:grpSpPr>
      <p:grpSp>
        <p:nvGrpSpPr>
          <p:cNvPr id="70" name="Google Shape;70;p13"/>
          <p:cNvGrpSpPr/>
          <p:nvPr/>
        </p:nvGrpSpPr>
        <p:grpSpPr>
          <a:xfrm>
            <a:off x="-39" y="-1"/>
            <a:ext cx="1478189" cy="5143594"/>
            <a:chOff x="-39" y="-1"/>
            <a:chExt cx="1478189" cy="5143594"/>
          </a:xfrm>
        </p:grpSpPr>
        <p:sp>
          <p:nvSpPr>
            <p:cNvPr id="71" name="Google Shape;71;p13"/>
            <p:cNvSpPr/>
            <p:nvPr/>
          </p:nvSpPr>
          <p:spPr>
            <a:xfrm rot="5400000">
              <a:off x="-324001" y="3387368"/>
              <a:ext cx="2080219" cy="1432232"/>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rot="5400000" flipH="1">
              <a:off x="-107770" y="107730"/>
              <a:ext cx="1693651" cy="1478189"/>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2">
  <p:cSld name="CUSTOM_14_1">
    <p:spTree>
      <p:nvGrpSpPr>
        <p:cNvPr id="1" name="Shape 73"/>
        <p:cNvGrpSpPr/>
        <p:nvPr/>
      </p:nvGrpSpPr>
      <p:grpSpPr>
        <a:xfrm>
          <a:off x="0" y="0"/>
          <a:ext cx="0" cy="0"/>
          <a:chOff x="0" y="0"/>
          <a:chExt cx="0" cy="0"/>
        </a:xfrm>
      </p:grpSpPr>
      <p:grpSp>
        <p:nvGrpSpPr>
          <p:cNvPr id="74" name="Google Shape;74;p14"/>
          <p:cNvGrpSpPr/>
          <p:nvPr/>
        </p:nvGrpSpPr>
        <p:grpSpPr>
          <a:xfrm flipH="1">
            <a:off x="7665811" y="-1"/>
            <a:ext cx="1478189" cy="5143594"/>
            <a:chOff x="-39" y="-1"/>
            <a:chExt cx="1478189" cy="5143594"/>
          </a:xfrm>
        </p:grpSpPr>
        <p:sp>
          <p:nvSpPr>
            <p:cNvPr id="75" name="Google Shape;75;p14"/>
            <p:cNvSpPr/>
            <p:nvPr/>
          </p:nvSpPr>
          <p:spPr>
            <a:xfrm rot="5400000">
              <a:off x="-324001" y="3387368"/>
              <a:ext cx="2080219" cy="1432232"/>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rot="5400000" flipH="1">
              <a:off x="-107770" y="107730"/>
              <a:ext cx="1693651" cy="1478189"/>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3">
  <p:cSld name="CUSTOM_14_1_1">
    <p:spTree>
      <p:nvGrpSpPr>
        <p:cNvPr id="1" name="Shape 77"/>
        <p:cNvGrpSpPr/>
        <p:nvPr/>
      </p:nvGrpSpPr>
      <p:grpSpPr>
        <a:xfrm>
          <a:off x="0" y="0"/>
          <a:ext cx="0" cy="0"/>
          <a:chOff x="0" y="0"/>
          <a:chExt cx="0" cy="0"/>
        </a:xfrm>
      </p:grpSpPr>
      <p:grpSp>
        <p:nvGrpSpPr>
          <p:cNvPr id="78" name="Google Shape;78;p15"/>
          <p:cNvGrpSpPr/>
          <p:nvPr/>
        </p:nvGrpSpPr>
        <p:grpSpPr>
          <a:xfrm>
            <a:off x="-5841" y="-12102"/>
            <a:ext cx="9155957" cy="5161658"/>
            <a:chOff x="-11939" y="-385898"/>
            <a:chExt cx="9808203" cy="5529360"/>
          </a:xfrm>
        </p:grpSpPr>
        <p:sp>
          <p:nvSpPr>
            <p:cNvPr id="79" name="Google Shape;79;p15"/>
            <p:cNvSpPr/>
            <p:nvPr/>
          </p:nvSpPr>
          <p:spPr>
            <a:xfrm rot="5400000">
              <a:off x="-405533" y="3402610"/>
              <a:ext cx="2134446" cy="134725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rot="-5400000">
              <a:off x="8449762" y="-81433"/>
              <a:ext cx="1650968" cy="104203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4">
  <p:cSld name="CUSTOM_14_1_1_1">
    <p:spTree>
      <p:nvGrpSpPr>
        <p:cNvPr id="1" name="Shape 81"/>
        <p:cNvGrpSpPr/>
        <p:nvPr/>
      </p:nvGrpSpPr>
      <p:grpSpPr>
        <a:xfrm>
          <a:off x="0" y="0"/>
          <a:ext cx="0" cy="0"/>
          <a:chOff x="0" y="0"/>
          <a:chExt cx="0" cy="0"/>
        </a:xfrm>
      </p:grpSpPr>
      <p:grpSp>
        <p:nvGrpSpPr>
          <p:cNvPr id="82" name="Google Shape;82;p16"/>
          <p:cNvGrpSpPr/>
          <p:nvPr/>
        </p:nvGrpSpPr>
        <p:grpSpPr>
          <a:xfrm>
            <a:off x="14" y="-2"/>
            <a:ext cx="9143950" cy="5143477"/>
            <a:chOff x="14" y="-2"/>
            <a:chExt cx="9143950" cy="5143477"/>
          </a:xfrm>
        </p:grpSpPr>
        <p:sp>
          <p:nvSpPr>
            <p:cNvPr id="83" name="Google Shape;83;p16"/>
            <p:cNvSpPr/>
            <p:nvPr/>
          </p:nvSpPr>
          <p:spPr>
            <a:xfrm rot="10800000">
              <a:off x="14" y="-2"/>
              <a:ext cx="1035412" cy="836101"/>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7471252" y="3792750"/>
              <a:ext cx="1672712" cy="1350725"/>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7" name="Google Shape;87;p17"/>
          <p:cNvGrpSpPr/>
          <p:nvPr/>
        </p:nvGrpSpPr>
        <p:grpSpPr>
          <a:xfrm flipH="1">
            <a:off x="-5821" y="-12095"/>
            <a:ext cx="9155937" cy="5161612"/>
            <a:chOff x="-11930" y="-385891"/>
            <a:chExt cx="9808181" cy="5529311"/>
          </a:xfrm>
        </p:grpSpPr>
        <p:sp>
          <p:nvSpPr>
            <p:cNvPr id="88" name="Google Shape;88;p17"/>
            <p:cNvSpPr/>
            <p:nvPr/>
          </p:nvSpPr>
          <p:spPr>
            <a:xfrm rot="5400000">
              <a:off x="-425039" y="3316179"/>
              <a:ext cx="2240349" cy="1414132"/>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rot="-5400000">
              <a:off x="8461360" y="-84042"/>
              <a:ext cx="1636740" cy="1033041"/>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one column 3">
  <p:cSld name="CUSTOM_6_1">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4831650" y="1835875"/>
            <a:ext cx="3280500" cy="49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2800">
                <a:solidFill>
                  <a:schemeClr val="accent4"/>
                </a:solidFill>
              </a:defRPr>
            </a:lvl1pPr>
            <a:lvl2pPr lvl="1" rtl="0">
              <a:spcBef>
                <a:spcPts val="0"/>
              </a:spcBef>
              <a:spcAft>
                <a:spcPts val="0"/>
              </a:spcAft>
              <a:buClr>
                <a:schemeClr val="accent4"/>
              </a:buClr>
              <a:buSzPts val="3000"/>
              <a:buNone/>
              <a:defRPr>
                <a:solidFill>
                  <a:schemeClr val="accent4"/>
                </a:solidFill>
              </a:defRPr>
            </a:lvl2pPr>
            <a:lvl3pPr lvl="2" rtl="0">
              <a:spcBef>
                <a:spcPts val="0"/>
              </a:spcBef>
              <a:spcAft>
                <a:spcPts val="0"/>
              </a:spcAft>
              <a:buClr>
                <a:schemeClr val="accent4"/>
              </a:buClr>
              <a:buSzPts val="3000"/>
              <a:buNone/>
              <a:defRPr>
                <a:solidFill>
                  <a:schemeClr val="accent4"/>
                </a:solidFill>
              </a:defRPr>
            </a:lvl3pPr>
            <a:lvl4pPr lvl="3" rtl="0">
              <a:spcBef>
                <a:spcPts val="0"/>
              </a:spcBef>
              <a:spcAft>
                <a:spcPts val="0"/>
              </a:spcAft>
              <a:buClr>
                <a:schemeClr val="accent4"/>
              </a:buClr>
              <a:buSzPts val="3000"/>
              <a:buNone/>
              <a:defRPr>
                <a:solidFill>
                  <a:schemeClr val="accent4"/>
                </a:solidFill>
              </a:defRPr>
            </a:lvl4pPr>
            <a:lvl5pPr lvl="4" rtl="0">
              <a:spcBef>
                <a:spcPts val="0"/>
              </a:spcBef>
              <a:spcAft>
                <a:spcPts val="0"/>
              </a:spcAft>
              <a:buClr>
                <a:schemeClr val="accent4"/>
              </a:buClr>
              <a:buSzPts val="3000"/>
              <a:buNone/>
              <a:defRPr>
                <a:solidFill>
                  <a:schemeClr val="accent4"/>
                </a:solidFill>
              </a:defRPr>
            </a:lvl5pPr>
            <a:lvl6pPr lvl="5" rtl="0">
              <a:spcBef>
                <a:spcPts val="0"/>
              </a:spcBef>
              <a:spcAft>
                <a:spcPts val="0"/>
              </a:spcAft>
              <a:buClr>
                <a:schemeClr val="accent4"/>
              </a:buClr>
              <a:buSzPts val="3000"/>
              <a:buNone/>
              <a:defRPr>
                <a:solidFill>
                  <a:schemeClr val="accent4"/>
                </a:solidFill>
              </a:defRPr>
            </a:lvl6pPr>
            <a:lvl7pPr lvl="6" rtl="0">
              <a:spcBef>
                <a:spcPts val="0"/>
              </a:spcBef>
              <a:spcAft>
                <a:spcPts val="0"/>
              </a:spcAft>
              <a:buClr>
                <a:schemeClr val="accent4"/>
              </a:buClr>
              <a:buSzPts val="3000"/>
              <a:buNone/>
              <a:defRPr>
                <a:solidFill>
                  <a:schemeClr val="accent4"/>
                </a:solidFill>
              </a:defRPr>
            </a:lvl7pPr>
            <a:lvl8pPr lvl="7" rtl="0">
              <a:spcBef>
                <a:spcPts val="0"/>
              </a:spcBef>
              <a:spcAft>
                <a:spcPts val="0"/>
              </a:spcAft>
              <a:buClr>
                <a:schemeClr val="accent4"/>
              </a:buClr>
              <a:buSzPts val="3000"/>
              <a:buNone/>
              <a:defRPr>
                <a:solidFill>
                  <a:schemeClr val="accent4"/>
                </a:solidFill>
              </a:defRPr>
            </a:lvl8pPr>
            <a:lvl9pPr lvl="8" rtl="0">
              <a:spcBef>
                <a:spcPts val="0"/>
              </a:spcBef>
              <a:spcAft>
                <a:spcPts val="0"/>
              </a:spcAft>
              <a:buClr>
                <a:schemeClr val="accent4"/>
              </a:buClr>
              <a:buSzPts val="3000"/>
              <a:buNone/>
              <a:defRPr>
                <a:solidFill>
                  <a:schemeClr val="accent4"/>
                </a:solidFill>
              </a:defRPr>
            </a:lvl9pPr>
          </a:lstStyle>
          <a:p>
            <a:endParaRPr/>
          </a:p>
        </p:txBody>
      </p:sp>
      <p:sp>
        <p:nvSpPr>
          <p:cNvPr id="184" name="Google Shape;184;p27"/>
          <p:cNvSpPr txBox="1">
            <a:spLocks noGrp="1"/>
          </p:cNvSpPr>
          <p:nvPr>
            <p:ph type="subTitle" idx="1"/>
          </p:nvPr>
        </p:nvSpPr>
        <p:spPr>
          <a:xfrm>
            <a:off x="4831650" y="2233925"/>
            <a:ext cx="3280500" cy="107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85" name="Google Shape;185;p27"/>
          <p:cNvGrpSpPr/>
          <p:nvPr/>
        </p:nvGrpSpPr>
        <p:grpSpPr>
          <a:xfrm>
            <a:off x="7589075" y="-15207"/>
            <a:ext cx="2614144" cy="5754560"/>
            <a:chOff x="7589075" y="-15207"/>
            <a:chExt cx="2614144" cy="5754560"/>
          </a:xfrm>
        </p:grpSpPr>
        <p:sp>
          <p:nvSpPr>
            <p:cNvPr id="186" name="Google Shape;186;p27"/>
            <p:cNvSpPr/>
            <p:nvPr/>
          </p:nvSpPr>
          <p:spPr>
            <a:xfrm rot="-5400000">
              <a:off x="7411349" y="170125"/>
              <a:ext cx="1925592" cy="155492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7589075" y="3468253"/>
              <a:ext cx="2614144" cy="2271100"/>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211"/>
        <p:cNvGrpSpPr/>
        <p:nvPr/>
      </p:nvGrpSpPr>
      <p:grpSpPr>
        <a:xfrm>
          <a:off x="0" y="0"/>
          <a:ext cx="0" cy="0"/>
          <a:chOff x="0" y="0"/>
          <a:chExt cx="0" cy="0"/>
        </a:xfrm>
      </p:grpSpPr>
      <p:grpSp>
        <p:nvGrpSpPr>
          <p:cNvPr id="212" name="Google Shape;212;p31"/>
          <p:cNvGrpSpPr/>
          <p:nvPr/>
        </p:nvGrpSpPr>
        <p:grpSpPr>
          <a:xfrm>
            <a:off x="-1981500" y="-12148"/>
            <a:ext cx="3225237" cy="5751501"/>
            <a:chOff x="-1981500" y="-12148"/>
            <a:chExt cx="3225237" cy="5751501"/>
          </a:xfrm>
        </p:grpSpPr>
        <p:sp>
          <p:nvSpPr>
            <p:cNvPr id="213" name="Google Shape;213;p31"/>
            <p:cNvSpPr/>
            <p:nvPr/>
          </p:nvSpPr>
          <p:spPr>
            <a:xfrm rot="5400000" flipH="1">
              <a:off x="-155045" y="136818"/>
              <a:ext cx="1547748" cy="1249816"/>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p:nvPr/>
          </p:nvSpPr>
          <p:spPr>
            <a:xfrm>
              <a:off x="-1981500" y="3468253"/>
              <a:ext cx="2614144" cy="2271100"/>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31"/>
          <p:cNvSpPr txBox="1">
            <a:spLocks noGrp="1"/>
          </p:cNvSpPr>
          <p:nvPr>
            <p:ph type="ctrTitle"/>
          </p:nvPr>
        </p:nvSpPr>
        <p:spPr>
          <a:xfrm>
            <a:off x="713225" y="863075"/>
            <a:ext cx="3751200" cy="10317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65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6" name="Google Shape;216;p31"/>
          <p:cNvSpPr txBox="1">
            <a:spLocks noGrp="1"/>
          </p:cNvSpPr>
          <p:nvPr>
            <p:ph type="subTitle" idx="1"/>
          </p:nvPr>
        </p:nvSpPr>
        <p:spPr>
          <a:xfrm>
            <a:off x="713225" y="1750550"/>
            <a:ext cx="3751200" cy="40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solidFill>
                  <a:schemeClr val="accent4"/>
                </a:solidFill>
                <a:latin typeface="Roboto"/>
                <a:ea typeface="Roboto"/>
                <a:cs typeface="Roboto"/>
                <a:sym typeface="Robo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31"/>
          <p:cNvSpPr txBox="1">
            <a:spLocks noGrp="1"/>
          </p:cNvSpPr>
          <p:nvPr>
            <p:ph type="subTitle" idx="2"/>
          </p:nvPr>
        </p:nvSpPr>
        <p:spPr>
          <a:xfrm>
            <a:off x="713225" y="2149425"/>
            <a:ext cx="37512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atin typeface="Roboto"/>
                <a:ea typeface="Roboto"/>
                <a:cs typeface="Roboto"/>
                <a:sym typeface="Robo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31"/>
          <p:cNvSpPr txBox="1"/>
          <p:nvPr/>
        </p:nvSpPr>
        <p:spPr>
          <a:xfrm>
            <a:off x="713225" y="3518151"/>
            <a:ext cx="3373800" cy="9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accent5"/>
                </a:solidFill>
                <a:latin typeface="Roboto"/>
                <a:ea typeface="Roboto"/>
                <a:cs typeface="Roboto"/>
                <a:sym typeface="Roboto"/>
              </a:rPr>
              <a:t>CREDITS: This presentation template was created by </a:t>
            </a:r>
            <a:r>
              <a:rPr lang="en" sz="1100">
                <a:solidFill>
                  <a:schemeClr val="accent4"/>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100">
                <a:solidFill>
                  <a:schemeClr val="accent5"/>
                </a:solidFill>
                <a:latin typeface="Roboto"/>
                <a:ea typeface="Roboto"/>
                <a:cs typeface="Roboto"/>
                <a:sym typeface="Roboto"/>
              </a:rPr>
              <a:t>, including icons by </a:t>
            </a:r>
            <a:r>
              <a:rPr lang="en" sz="1100">
                <a:solidFill>
                  <a:schemeClr val="accent4"/>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100">
                <a:solidFill>
                  <a:schemeClr val="accent5"/>
                </a:solidFill>
                <a:latin typeface="Roboto"/>
                <a:ea typeface="Roboto"/>
                <a:cs typeface="Roboto"/>
                <a:sym typeface="Roboto"/>
              </a:rPr>
              <a:t>, infographics &amp; images by </a:t>
            </a:r>
            <a:r>
              <a:rPr lang="en" sz="1100">
                <a:solidFill>
                  <a:schemeClr val="accent4"/>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100">
                <a:solidFill>
                  <a:schemeClr val="accent5"/>
                </a:solidFill>
                <a:latin typeface="Roboto"/>
                <a:ea typeface="Roboto"/>
                <a:cs typeface="Roboto"/>
                <a:sym typeface="Roboto"/>
              </a:rPr>
              <a:t>.</a:t>
            </a:r>
            <a:endParaRPr sz="1100">
              <a:solidFill>
                <a:schemeClr val="accent5"/>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9225" y="445025"/>
            <a:ext cx="7865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3000"/>
              <a:buFont typeface="Neucha"/>
              <a:buNone/>
              <a:defRPr sz="3000" b="1">
                <a:solidFill>
                  <a:schemeClr val="accent5"/>
                </a:solidFill>
                <a:latin typeface="Neucha"/>
                <a:ea typeface="Neucha"/>
                <a:cs typeface="Neucha"/>
                <a:sym typeface="Neucha"/>
              </a:defRPr>
            </a:lvl1pPr>
            <a:lvl2pPr lvl="1">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2pPr>
            <a:lvl3pPr lvl="2">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3pPr>
            <a:lvl4pPr lvl="3">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4pPr>
            <a:lvl5pPr lvl="4">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5pPr>
            <a:lvl6pPr lvl="5">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6pPr>
            <a:lvl7pPr lvl="6">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7pPr>
            <a:lvl8pPr lvl="7">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8pPr>
            <a:lvl9pPr lvl="8">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639225" y="1533475"/>
            <a:ext cx="78657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1pPr>
            <a:lvl2pPr marL="914400" lvl="1"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2pPr>
            <a:lvl3pPr marL="1371600" lvl="2"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3pPr>
            <a:lvl4pPr marL="1828800" lvl="3"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4pPr>
            <a:lvl5pPr marL="2286000" lvl="4"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5pPr>
            <a:lvl6pPr marL="2743200" lvl="5"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6pPr>
            <a:lvl7pPr marL="3200400" lvl="6"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7pPr>
            <a:lvl8pPr marL="3657600" lvl="7"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8pPr>
            <a:lvl9pPr marL="4114800" lvl="8"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59" r:id="rId3"/>
    <p:sldLayoutId id="2147483660" r:id="rId4"/>
    <p:sldLayoutId id="2147483661" r:id="rId5"/>
    <p:sldLayoutId id="2147483662" r:id="rId6"/>
    <p:sldLayoutId id="2147483663" r:id="rId7"/>
    <p:sldLayoutId id="2147483673" r:id="rId8"/>
    <p:sldLayoutId id="214748367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3" name="Title 2">
            <a:extLst>
              <a:ext uri="{FF2B5EF4-FFF2-40B4-BE49-F238E27FC236}">
                <a16:creationId xmlns:a16="http://schemas.microsoft.com/office/drawing/2014/main" id="{619554CB-EC90-1CAF-72B8-BCD1B22D013F}"/>
              </a:ext>
            </a:extLst>
          </p:cNvPr>
          <p:cNvSpPr>
            <a:spLocks noGrp="1"/>
          </p:cNvSpPr>
          <p:nvPr>
            <p:ph type="ctrTitle"/>
          </p:nvPr>
        </p:nvSpPr>
        <p:spPr>
          <a:xfrm>
            <a:off x="2116934" y="1196046"/>
            <a:ext cx="7694175" cy="1913700"/>
          </a:xfrm>
        </p:spPr>
        <p:txBody>
          <a:bodyPr/>
          <a:lstStyle/>
          <a:p>
            <a:r>
              <a:rPr lang="en-AS" sz="4000" dirty="0"/>
              <a:t>Depression &amp; Mental illness</a:t>
            </a:r>
            <a:endParaRPr lang="en-US" sz="4000" dirty="0"/>
          </a:p>
        </p:txBody>
      </p:sp>
    </p:spTree>
    <p:extLst>
      <p:ext uri="{BB962C8B-B14F-4D97-AF65-F5344CB8AC3E}">
        <p14:creationId xmlns:p14="http://schemas.microsoft.com/office/powerpoint/2010/main" val="9894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AAF8-6BF6-AB7D-99C7-79562847CA4B}"/>
              </a:ext>
            </a:extLst>
          </p:cNvPr>
          <p:cNvSpPr>
            <a:spLocks noGrp="1"/>
          </p:cNvSpPr>
          <p:nvPr>
            <p:ph type="title"/>
          </p:nvPr>
        </p:nvSpPr>
        <p:spPr>
          <a:xfrm>
            <a:off x="2860158" y="-220635"/>
            <a:ext cx="2780078" cy="1294523"/>
          </a:xfrm>
        </p:spPr>
        <p:txBody>
          <a:bodyPr/>
          <a:lstStyle/>
          <a:p>
            <a:pPr algn="l"/>
            <a:r>
              <a:rPr lang="en-AS" dirty="0"/>
              <a:t>Facts &amp; Morals</a:t>
            </a:r>
            <a:endParaRPr lang="en-US" dirty="0"/>
          </a:p>
        </p:txBody>
      </p:sp>
      <p:sp>
        <p:nvSpPr>
          <p:cNvPr id="3" name="Title 1">
            <a:extLst>
              <a:ext uri="{FF2B5EF4-FFF2-40B4-BE49-F238E27FC236}">
                <a16:creationId xmlns:a16="http://schemas.microsoft.com/office/drawing/2014/main" id="{96B925A3-072D-8766-380A-E10B693AEE46}"/>
              </a:ext>
            </a:extLst>
          </p:cNvPr>
          <p:cNvSpPr txBox="1">
            <a:spLocks/>
          </p:cNvSpPr>
          <p:nvPr/>
        </p:nvSpPr>
        <p:spPr>
          <a:xfrm>
            <a:off x="-2" y="1244009"/>
            <a:ext cx="9299275" cy="7230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000"/>
              <a:buFont typeface="Neucha"/>
              <a:buNone/>
              <a:defRPr sz="3000" b="1" i="0" u="none" strike="noStrike" cap="none">
                <a:solidFill>
                  <a:schemeClr val="accent5"/>
                </a:solidFill>
                <a:latin typeface="Neucha"/>
                <a:ea typeface="Neucha"/>
                <a:cs typeface="Neucha"/>
                <a:sym typeface="Neucha"/>
              </a:defRPr>
            </a:lvl1pPr>
            <a:lvl2pPr marR="0" lvl="1"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2pPr>
            <a:lvl3pPr marR="0" lvl="2"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3pPr>
            <a:lvl4pPr marR="0" lvl="3"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4pPr>
            <a:lvl5pPr marR="0" lvl="4"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5pPr>
            <a:lvl6pPr marR="0" lvl="5"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6pPr>
            <a:lvl7pPr marR="0" lvl="6"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7pPr>
            <a:lvl8pPr marR="0" lvl="7"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8pPr>
            <a:lvl9pPr marR="0" lvl="8"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9pPr>
          </a:lstStyle>
          <a:p>
            <a:pPr marL="285750" indent="-285750" algn="l">
              <a:buFont typeface="Arial" panose="020B0604020202020204" pitchFamily="34" charset="0"/>
              <a:buChar char="•"/>
            </a:pPr>
            <a:r>
              <a:rPr lang="en-US" sz="1600" dirty="0">
                <a:solidFill>
                  <a:srgbClr val="3C4245"/>
                </a:solidFill>
                <a:effectLst/>
                <a:latin typeface="Arial" panose="020B0604020202020204" pitchFamily="34" charset="0"/>
                <a:ea typeface="Calibri" panose="020F0502020204030204" pitchFamily="34" charset="0"/>
              </a:rPr>
              <a:t>Depression is a common illness worldwide</a:t>
            </a:r>
            <a:r>
              <a:rPr lang="en-AS" sz="1600" dirty="0">
                <a:solidFill>
                  <a:srgbClr val="3C4245"/>
                </a:solidFill>
                <a:effectLst/>
                <a:latin typeface="Arial" panose="020B0604020202020204" pitchFamily="34" charset="0"/>
                <a:ea typeface="Calibri" panose="020F0502020204030204" pitchFamily="34" charset="0"/>
              </a:rPr>
              <a:t>, 3.8% of the population are depressed.</a:t>
            </a:r>
          </a:p>
        </p:txBody>
      </p:sp>
      <p:sp>
        <p:nvSpPr>
          <p:cNvPr id="4" name="Title 1">
            <a:extLst>
              <a:ext uri="{FF2B5EF4-FFF2-40B4-BE49-F238E27FC236}">
                <a16:creationId xmlns:a16="http://schemas.microsoft.com/office/drawing/2014/main" id="{0418A1D7-1612-EAE4-56C6-B37320EBB09E}"/>
              </a:ext>
            </a:extLst>
          </p:cNvPr>
          <p:cNvSpPr txBox="1">
            <a:spLocks/>
          </p:cNvSpPr>
          <p:nvPr/>
        </p:nvSpPr>
        <p:spPr>
          <a:xfrm>
            <a:off x="0" y="1967023"/>
            <a:ext cx="9299275" cy="7230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000"/>
              <a:buFont typeface="Neucha"/>
              <a:buNone/>
              <a:defRPr sz="3000" b="1" i="0" u="none" strike="noStrike" cap="none">
                <a:solidFill>
                  <a:schemeClr val="accent5"/>
                </a:solidFill>
                <a:latin typeface="Neucha"/>
                <a:ea typeface="Neucha"/>
                <a:cs typeface="Neucha"/>
                <a:sym typeface="Neucha"/>
              </a:defRPr>
            </a:lvl1pPr>
            <a:lvl2pPr marR="0" lvl="1"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2pPr>
            <a:lvl3pPr marR="0" lvl="2"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3pPr>
            <a:lvl4pPr marR="0" lvl="3"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4pPr>
            <a:lvl5pPr marR="0" lvl="4"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5pPr>
            <a:lvl6pPr marR="0" lvl="5"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6pPr>
            <a:lvl7pPr marR="0" lvl="6"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7pPr>
            <a:lvl8pPr marR="0" lvl="7"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8pPr>
            <a:lvl9pPr marR="0" lvl="8"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9pPr>
          </a:lstStyle>
          <a:p>
            <a:pPr marL="285750" indent="-285750" algn="l">
              <a:buFont typeface="Arial" panose="020B0604020202020204" pitchFamily="34" charset="0"/>
              <a:buChar char="•"/>
            </a:pPr>
            <a:r>
              <a:rPr lang="en-US" sz="1600" dirty="0">
                <a:solidFill>
                  <a:srgbClr val="3C4245"/>
                </a:solidFill>
                <a:effectLst/>
                <a:latin typeface="Arial" panose="020B0604020202020204" pitchFamily="34" charset="0"/>
                <a:ea typeface="Calibri" panose="020F0502020204030204" pitchFamily="34" charset="0"/>
              </a:rPr>
              <a:t>T</a:t>
            </a:r>
            <a:r>
              <a:rPr lang="en-AS" sz="1600" dirty="0">
                <a:solidFill>
                  <a:srgbClr val="3C4245"/>
                </a:solidFill>
                <a:effectLst/>
                <a:latin typeface="Arial" panose="020B0604020202020204" pitchFamily="34" charset="0"/>
                <a:ea typeface="Calibri" panose="020F0502020204030204" pitchFamily="34" charset="0"/>
              </a:rPr>
              <a:t>he </a:t>
            </a:r>
            <a:r>
              <a:rPr lang="en-US" sz="1600" dirty="0">
                <a:solidFill>
                  <a:srgbClr val="3C4245"/>
                </a:solidFill>
                <a:effectLst/>
                <a:latin typeface="Arial" panose="020B0604020202020204" pitchFamily="34" charset="0"/>
                <a:ea typeface="Calibri" panose="020F0502020204030204" pitchFamily="34" charset="0"/>
              </a:rPr>
              <a:t>affected person </a:t>
            </a:r>
            <a:r>
              <a:rPr lang="en-AS" sz="1600" dirty="0">
                <a:solidFill>
                  <a:srgbClr val="3C4245"/>
                </a:solidFill>
                <a:effectLst/>
                <a:latin typeface="Arial" panose="020B0604020202020204" pitchFamily="34" charset="0"/>
                <a:ea typeface="Calibri" panose="020F0502020204030204" pitchFamily="34" charset="0"/>
              </a:rPr>
              <a:t>could </a:t>
            </a:r>
            <a:r>
              <a:rPr lang="en-US" sz="1600" dirty="0">
                <a:solidFill>
                  <a:srgbClr val="3C4245"/>
                </a:solidFill>
                <a:effectLst/>
                <a:latin typeface="Arial" panose="020B0604020202020204" pitchFamily="34" charset="0"/>
                <a:ea typeface="Calibri" panose="020F0502020204030204" pitchFamily="34" charset="0"/>
              </a:rPr>
              <a:t>suffer greatly and function poorly at </a:t>
            </a:r>
            <a:r>
              <a:rPr lang="en-US" sz="1600" dirty="0" err="1">
                <a:solidFill>
                  <a:srgbClr val="3C4245"/>
                </a:solidFill>
                <a:effectLst/>
                <a:latin typeface="Arial" panose="020B0604020202020204" pitchFamily="34" charset="0"/>
                <a:ea typeface="Calibri" panose="020F0502020204030204" pitchFamily="34" charset="0"/>
              </a:rPr>
              <a:t>wor</a:t>
            </a:r>
            <a:r>
              <a:rPr lang="en-AS" sz="1600" dirty="0">
                <a:solidFill>
                  <a:srgbClr val="3C4245"/>
                </a:solidFill>
                <a:effectLst/>
                <a:latin typeface="Arial" panose="020B0604020202020204" pitchFamily="34" charset="0"/>
                <a:ea typeface="Calibri" panose="020F0502020204030204" pitchFamily="34" charset="0"/>
              </a:rPr>
              <a:t>k, </a:t>
            </a:r>
            <a:r>
              <a:rPr lang="en-US" sz="1600" dirty="0">
                <a:solidFill>
                  <a:srgbClr val="3C4245"/>
                </a:solidFill>
                <a:latin typeface="Arial" panose="020B0604020202020204" pitchFamily="34" charset="0"/>
                <a:ea typeface="Calibri" panose="020F0502020204030204" pitchFamily="34" charset="0"/>
              </a:rPr>
              <a:t>school</a:t>
            </a:r>
            <a:r>
              <a:rPr lang="en-AS" sz="1600" dirty="0">
                <a:solidFill>
                  <a:srgbClr val="3C4245"/>
                </a:solidFill>
                <a:latin typeface="Arial" panose="020B0604020202020204" pitchFamily="34" charset="0"/>
                <a:ea typeface="Calibri" panose="020F0502020204030204" pitchFamily="34" charset="0"/>
              </a:rPr>
              <a:t>,</a:t>
            </a:r>
            <a:r>
              <a:rPr lang="en-US" sz="1600" dirty="0">
                <a:solidFill>
                  <a:srgbClr val="3C4245"/>
                </a:solidFill>
                <a:latin typeface="Arial" panose="020B0604020202020204" pitchFamily="34" charset="0"/>
                <a:ea typeface="Calibri" panose="020F0502020204030204" pitchFamily="34" charset="0"/>
              </a:rPr>
              <a:t> and in </a:t>
            </a:r>
            <a:r>
              <a:rPr lang="en-AS" sz="1600" dirty="0">
                <a:solidFill>
                  <a:srgbClr val="3C4245"/>
                </a:solidFill>
                <a:latin typeface="Arial" panose="020B0604020202020204" pitchFamily="34" charset="0"/>
                <a:ea typeface="Calibri" panose="020F0502020204030204" pitchFamily="34" charset="0"/>
              </a:rPr>
              <a:t>the </a:t>
            </a:r>
            <a:r>
              <a:rPr lang="en-US" sz="1600" dirty="0">
                <a:solidFill>
                  <a:srgbClr val="3C4245"/>
                </a:solidFill>
                <a:latin typeface="Arial" panose="020B0604020202020204" pitchFamily="34" charset="0"/>
                <a:ea typeface="Calibri" panose="020F0502020204030204" pitchFamily="34" charset="0"/>
              </a:rPr>
              <a:t>family.</a:t>
            </a:r>
            <a:endParaRPr lang="en-AS" sz="1600" dirty="0">
              <a:solidFill>
                <a:srgbClr val="3C4245"/>
              </a:solidFill>
              <a:latin typeface="Arial" panose="020B0604020202020204" pitchFamily="34" charset="0"/>
              <a:ea typeface="Calibri" panose="020F0502020204030204" pitchFamily="34" charset="0"/>
            </a:endParaRPr>
          </a:p>
        </p:txBody>
      </p:sp>
      <p:sp>
        <p:nvSpPr>
          <p:cNvPr id="5" name="Title 1">
            <a:extLst>
              <a:ext uri="{FF2B5EF4-FFF2-40B4-BE49-F238E27FC236}">
                <a16:creationId xmlns:a16="http://schemas.microsoft.com/office/drawing/2014/main" id="{9FF16249-FFBE-0DEB-41F1-58669CA9E52F}"/>
              </a:ext>
            </a:extLst>
          </p:cNvPr>
          <p:cNvSpPr txBox="1">
            <a:spLocks/>
          </p:cNvSpPr>
          <p:nvPr/>
        </p:nvSpPr>
        <p:spPr>
          <a:xfrm>
            <a:off x="-1" y="2814971"/>
            <a:ext cx="9299275" cy="7230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000"/>
              <a:buFont typeface="Neucha"/>
              <a:buNone/>
              <a:defRPr sz="3000" b="1" i="0" u="none" strike="noStrike" cap="none">
                <a:solidFill>
                  <a:schemeClr val="accent5"/>
                </a:solidFill>
                <a:latin typeface="Neucha"/>
                <a:ea typeface="Neucha"/>
                <a:cs typeface="Neucha"/>
                <a:sym typeface="Neucha"/>
              </a:defRPr>
            </a:lvl1pPr>
            <a:lvl2pPr marR="0" lvl="1"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2pPr>
            <a:lvl3pPr marR="0" lvl="2"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3pPr>
            <a:lvl4pPr marR="0" lvl="3"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4pPr>
            <a:lvl5pPr marR="0" lvl="4"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5pPr>
            <a:lvl6pPr marR="0" lvl="5"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6pPr>
            <a:lvl7pPr marR="0" lvl="6"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7pPr>
            <a:lvl8pPr marR="0" lvl="7"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8pPr>
            <a:lvl9pPr marR="0" lvl="8"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9pPr>
          </a:lstStyle>
          <a:p>
            <a:pPr marL="285750" indent="-285750" algn="l">
              <a:buFont typeface="Arial" panose="020B0604020202020204" pitchFamily="34" charset="0"/>
              <a:buChar char="•"/>
            </a:pPr>
            <a:r>
              <a:rPr lang="en-AS" sz="1600" dirty="0">
                <a:solidFill>
                  <a:srgbClr val="3C4245"/>
                </a:solidFill>
                <a:latin typeface="Arial" panose="020B0604020202020204" pitchFamily="34" charset="0"/>
                <a:ea typeface="Calibri" panose="020F0502020204030204" pitchFamily="34" charset="0"/>
              </a:rPr>
              <a:t>D</a:t>
            </a:r>
            <a:r>
              <a:rPr lang="en-US" sz="1600" dirty="0">
                <a:solidFill>
                  <a:srgbClr val="3C4245"/>
                </a:solidFill>
                <a:latin typeface="Arial" panose="020B0604020202020204" pitchFamily="34" charset="0"/>
                <a:ea typeface="Calibri" panose="020F0502020204030204" pitchFamily="34" charset="0"/>
              </a:rPr>
              <a:t>epression can lead to suicide. Over 700 000 people die due to suicide every year</a:t>
            </a:r>
            <a:r>
              <a:rPr lang="en-AS" sz="1600" dirty="0">
                <a:solidFill>
                  <a:srgbClr val="3C4245"/>
                </a:solidFill>
                <a:latin typeface="Arial" panose="020B0604020202020204" pitchFamily="34" charset="0"/>
                <a:ea typeface="Calibri" panose="020F0502020204030204" pitchFamily="34" charset="0"/>
              </a:rPr>
              <a:t>.</a:t>
            </a:r>
          </a:p>
        </p:txBody>
      </p:sp>
      <p:sp>
        <p:nvSpPr>
          <p:cNvPr id="6" name="Title 1">
            <a:extLst>
              <a:ext uri="{FF2B5EF4-FFF2-40B4-BE49-F238E27FC236}">
                <a16:creationId xmlns:a16="http://schemas.microsoft.com/office/drawing/2014/main" id="{5C0F14F8-EA76-BF0C-D40C-578892F35A63}"/>
              </a:ext>
            </a:extLst>
          </p:cNvPr>
          <p:cNvSpPr txBox="1">
            <a:spLocks/>
          </p:cNvSpPr>
          <p:nvPr/>
        </p:nvSpPr>
        <p:spPr>
          <a:xfrm>
            <a:off x="-3" y="3662919"/>
            <a:ext cx="9299275" cy="7230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000"/>
              <a:buFont typeface="Neucha"/>
              <a:buNone/>
              <a:defRPr sz="3000" b="1" i="0" u="none" strike="noStrike" cap="none">
                <a:solidFill>
                  <a:schemeClr val="accent5"/>
                </a:solidFill>
                <a:latin typeface="Neucha"/>
                <a:ea typeface="Neucha"/>
                <a:cs typeface="Neucha"/>
                <a:sym typeface="Neucha"/>
              </a:defRPr>
            </a:lvl1pPr>
            <a:lvl2pPr marR="0" lvl="1"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2pPr>
            <a:lvl3pPr marR="0" lvl="2"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3pPr>
            <a:lvl4pPr marR="0" lvl="3"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4pPr>
            <a:lvl5pPr marR="0" lvl="4"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5pPr>
            <a:lvl6pPr marR="0" lvl="5"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6pPr>
            <a:lvl7pPr marR="0" lvl="6"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7pPr>
            <a:lvl8pPr marR="0" lvl="7"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8pPr>
            <a:lvl9pPr marR="0" lvl="8" algn="r"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Roboto"/>
                <a:ea typeface="Roboto"/>
                <a:cs typeface="Roboto"/>
                <a:sym typeface="Roboto"/>
              </a:defRPr>
            </a:lvl9pPr>
          </a:lstStyle>
          <a:p>
            <a:pPr marL="285750" indent="-285750" algn="l">
              <a:buFont typeface="Arial" panose="020B0604020202020204" pitchFamily="34" charset="0"/>
              <a:buChar char="•"/>
            </a:pPr>
            <a:r>
              <a:rPr lang="en-US" sz="1600" dirty="0">
                <a:solidFill>
                  <a:srgbClr val="3C4245"/>
                </a:solidFill>
                <a:latin typeface="Arial" panose="020B0604020202020204" pitchFamily="34" charset="0"/>
                <a:ea typeface="Calibri" panose="020F0502020204030204" pitchFamily="34" charset="0"/>
              </a:rPr>
              <a:t>Our bot try to provide awareness against depression in order to reduce the world crisis.</a:t>
            </a:r>
            <a:endParaRPr lang="en-AS" sz="1600" dirty="0">
              <a:solidFill>
                <a:srgbClr val="3C4245"/>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43699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ctrTitle"/>
          </p:nvPr>
        </p:nvSpPr>
        <p:spPr>
          <a:xfrm>
            <a:off x="123825" y="106980"/>
            <a:ext cx="1928617" cy="30996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DEPRESSION</a:t>
            </a:r>
            <a:endParaRPr sz="1200" dirty="0"/>
          </a:p>
        </p:txBody>
      </p:sp>
      <p:sp>
        <p:nvSpPr>
          <p:cNvPr id="616" name="Google Shape;1082;p52">
            <a:extLst>
              <a:ext uri="{FF2B5EF4-FFF2-40B4-BE49-F238E27FC236}">
                <a16:creationId xmlns:a16="http://schemas.microsoft.com/office/drawing/2014/main" id="{FE6920B5-7FBE-2A06-C42D-99B7793900FC}"/>
              </a:ext>
            </a:extLst>
          </p:cNvPr>
          <p:cNvSpPr/>
          <p:nvPr/>
        </p:nvSpPr>
        <p:spPr>
          <a:xfrm rot="21406693">
            <a:off x="3504075" y="1946610"/>
            <a:ext cx="967406" cy="54574"/>
          </a:xfrm>
          <a:custGeom>
            <a:avLst/>
            <a:gdLst/>
            <a:ahLst/>
            <a:cxnLst/>
            <a:rect l="l" t="t" r="r" b="b"/>
            <a:pathLst>
              <a:path w="38697" h="2183" extrusionOk="0">
                <a:moveTo>
                  <a:pt x="0" y="1933"/>
                </a:moveTo>
                <a:cubicBezTo>
                  <a:pt x="2404" y="1613"/>
                  <a:pt x="9494" y="-30"/>
                  <a:pt x="14421" y="10"/>
                </a:cubicBezTo>
                <a:cubicBezTo>
                  <a:pt x="19348" y="50"/>
                  <a:pt x="25517" y="2133"/>
                  <a:pt x="29563" y="2173"/>
                </a:cubicBezTo>
                <a:cubicBezTo>
                  <a:pt x="33609" y="2213"/>
                  <a:pt x="37175" y="571"/>
                  <a:pt x="38697" y="251"/>
                </a:cubicBezTo>
              </a:path>
            </a:pathLst>
          </a:custGeom>
          <a:noFill/>
          <a:ln w="9525" cap="flat" cmpd="sng">
            <a:solidFill>
              <a:schemeClr val="accent5"/>
            </a:solidFill>
            <a:prstDash val="solid"/>
            <a:round/>
            <a:headEnd type="none" w="med" len="med"/>
            <a:tailEnd type="none" w="med" len="med"/>
          </a:ln>
        </p:spPr>
      </p:sp>
      <p:sp>
        <p:nvSpPr>
          <p:cNvPr id="617" name="Google Shape;1083;p52">
            <a:extLst>
              <a:ext uri="{FF2B5EF4-FFF2-40B4-BE49-F238E27FC236}">
                <a16:creationId xmlns:a16="http://schemas.microsoft.com/office/drawing/2014/main" id="{CDDAC29D-5EFB-5B0B-33B9-C58D2D6A97FB}"/>
              </a:ext>
            </a:extLst>
          </p:cNvPr>
          <p:cNvSpPr/>
          <p:nvPr/>
        </p:nvSpPr>
        <p:spPr>
          <a:xfrm>
            <a:off x="4679600" y="2620650"/>
            <a:ext cx="967425" cy="54575"/>
          </a:xfrm>
          <a:custGeom>
            <a:avLst/>
            <a:gdLst/>
            <a:ahLst/>
            <a:cxnLst/>
            <a:rect l="l" t="t" r="r" b="b"/>
            <a:pathLst>
              <a:path w="38697" h="2183" extrusionOk="0">
                <a:moveTo>
                  <a:pt x="0" y="1933"/>
                </a:moveTo>
                <a:cubicBezTo>
                  <a:pt x="2404" y="1613"/>
                  <a:pt x="9494" y="-30"/>
                  <a:pt x="14421" y="10"/>
                </a:cubicBezTo>
                <a:cubicBezTo>
                  <a:pt x="19348" y="50"/>
                  <a:pt x="25517" y="2133"/>
                  <a:pt x="29563" y="2173"/>
                </a:cubicBezTo>
                <a:cubicBezTo>
                  <a:pt x="33609" y="2213"/>
                  <a:pt x="37175" y="571"/>
                  <a:pt x="38697" y="251"/>
                </a:cubicBezTo>
              </a:path>
            </a:pathLst>
          </a:custGeom>
          <a:noFill/>
          <a:ln w="9525" cap="flat" cmpd="sng">
            <a:solidFill>
              <a:schemeClr val="accent5"/>
            </a:solidFill>
            <a:prstDash val="solid"/>
            <a:round/>
            <a:headEnd type="none" w="med" len="med"/>
            <a:tailEnd type="none" w="med" len="med"/>
          </a:ln>
        </p:spPr>
      </p:sp>
      <p:sp>
        <p:nvSpPr>
          <p:cNvPr id="618" name="Google Shape;1084;p52">
            <a:extLst>
              <a:ext uri="{FF2B5EF4-FFF2-40B4-BE49-F238E27FC236}">
                <a16:creationId xmlns:a16="http://schemas.microsoft.com/office/drawing/2014/main" id="{43EFC8B0-E6E0-82F8-947E-7D1A36A84745}"/>
              </a:ext>
            </a:extLst>
          </p:cNvPr>
          <p:cNvSpPr/>
          <p:nvPr/>
        </p:nvSpPr>
        <p:spPr>
          <a:xfrm flipH="1">
            <a:off x="3473256" y="3223443"/>
            <a:ext cx="967425" cy="54575"/>
          </a:xfrm>
          <a:custGeom>
            <a:avLst/>
            <a:gdLst/>
            <a:ahLst/>
            <a:cxnLst/>
            <a:rect l="l" t="t" r="r" b="b"/>
            <a:pathLst>
              <a:path w="38697" h="2183" extrusionOk="0">
                <a:moveTo>
                  <a:pt x="0" y="1933"/>
                </a:moveTo>
                <a:cubicBezTo>
                  <a:pt x="2404" y="1613"/>
                  <a:pt x="9494" y="-30"/>
                  <a:pt x="14421" y="10"/>
                </a:cubicBezTo>
                <a:cubicBezTo>
                  <a:pt x="19348" y="50"/>
                  <a:pt x="25517" y="2133"/>
                  <a:pt x="29563" y="2173"/>
                </a:cubicBezTo>
                <a:cubicBezTo>
                  <a:pt x="33609" y="2213"/>
                  <a:pt x="37175" y="571"/>
                  <a:pt x="38697" y="251"/>
                </a:cubicBezTo>
              </a:path>
            </a:pathLst>
          </a:custGeom>
          <a:noFill/>
          <a:ln w="9525" cap="flat" cmpd="sng">
            <a:solidFill>
              <a:schemeClr val="accent5"/>
            </a:solidFill>
            <a:prstDash val="solid"/>
            <a:round/>
            <a:headEnd type="none" w="med" len="med"/>
            <a:tailEnd type="none" w="med" len="med"/>
          </a:ln>
        </p:spPr>
      </p:sp>
      <p:sp>
        <p:nvSpPr>
          <p:cNvPr id="619" name="Google Shape;1085;p52">
            <a:extLst>
              <a:ext uri="{FF2B5EF4-FFF2-40B4-BE49-F238E27FC236}">
                <a16:creationId xmlns:a16="http://schemas.microsoft.com/office/drawing/2014/main" id="{B7AACF67-7913-8319-86EF-1F4065C79F01}"/>
              </a:ext>
            </a:extLst>
          </p:cNvPr>
          <p:cNvSpPr/>
          <p:nvPr/>
        </p:nvSpPr>
        <p:spPr>
          <a:xfrm flipH="1">
            <a:off x="5047308" y="3579700"/>
            <a:ext cx="619442" cy="54575"/>
          </a:xfrm>
          <a:custGeom>
            <a:avLst/>
            <a:gdLst/>
            <a:ahLst/>
            <a:cxnLst/>
            <a:rect l="l" t="t" r="r" b="b"/>
            <a:pathLst>
              <a:path w="38697" h="2183" extrusionOk="0">
                <a:moveTo>
                  <a:pt x="0" y="1933"/>
                </a:moveTo>
                <a:cubicBezTo>
                  <a:pt x="2404" y="1613"/>
                  <a:pt x="9494" y="-30"/>
                  <a:pt x="14421" y="10"/>
                </a:cubicBezTo>
                <a:cubicBezTo>
                  <a:pt x="19348" y="50"/>
                  <a:pt x="25517" y="2133"/>
                  <a:pt x="29563" y="2173"/>
                </a:cubicBezTo>
                <a:cubicBezTo>
                  <a:pt x="33609" y="2213"/>
                  <a:pt x="37175" y="571"/>
                  <a:pt x="38697" y="251"/>
                </a:cubicBezTo>
              </a:path>
            </a:pathLst>
          </a:custGeom>
          <a:noFill/>
          <a:ln w="9525" cap="flat" cmpd="sng">
            <a:solidFill>
              <a:schemeClr val="accent5"/>
            </a:solidFill>
            <a:prstDash val="solid"/>
            <a:round/>
            <a:headEnd type="none" w="med" len="med"/>
            <a:tailEnd type="none" w="med" len="med"/>
          </a:ln>
        </p:spPr>
      </p:sp>
      <p:sp>
        <p:nvSpPr>
          <p:cNvPr id="620" name="Google Shape;1086;p52">
            <a:extLst>
              <a:ext uri="{FF2B5EF4-FFF2-40B4-BE49-F238E27FC236}">
                <a16:creationId xmlns:a16="http://schemas.microsoft.com/office/drawing/2014/main" id="{4059AA1E-AD9A-EADC-EEAF-FE9DD10F8A8E}"/>
              </a:ext>
            </a:extLst>
          </p:cNvPr>
          <p:cNvSpPr txBox="1">
            <a:spLocks/>
          </p:cNvSpPr>
          <p:nvPr/>
        </p:nvSpPr>
        <p:spPr>
          <a:xfrm>
            <a:off x="3022423" y="1027722"/>
            <a:ext cx="3099153" cy="2802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5200"/>
              <a:buFont typeface="Neucha"/>
              <a:buNone/>
              <a:defRPr sz="5800" b="1" i="0" u="none" strike="noStrike" cap="none">
                <a:solidFill>
                  <a:schemeClr val="accent5"/>
                </a:solidFill>
                <a:latin typeface="Neucha"/>
                <a:ea typeface="Neucha"/>
                <a:cs typeface="Neucha"/>
                <a:sym typeface="Neucha"/>
              </a:defRPr>
            </a:lvl1pPr>
            <a:lvl2pPr marR="0" lvl="1"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2pPr>
            <a:lvl3pPr marR="0" lvl="2"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3pPr>
            <a:lvl4pPr marR="0" lvl="3"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4pPr>
            <a:lvl5pPr marR="0" lvl="4"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5pPr>
            <a:lvl6pPr marR="0" lvl="5"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6pPr>
            <a:lvl7pPr marR="0" lvl="6"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7pPr>
            <a:lvl8pPr marR="0" lvl="7"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8pPr>
            <a:lvl9pPr marR="0" lvl="8"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9pPr>
          </a:lstStyle>
          <a:p>
            <a:pPr algn="ctr"/>
            <a:r>
              <a:rPr lang="en-US" sz="2000" dirty="0"/>
              <a:t>FACTORS TO CONSIDER</a:t>
            </a:r>
          </a:p>
        </p:txBody>
      </p:sp>
      <p:grpSp>
        <p:nvGrpSpPr>
          <p:cNvPr id="621" name="Google Shape;1087;p52">
            <a:extLst>
              <a:ext uri="{FF2B5EF4-FFF2-40B4-BE49-F238E27FC236}">
                <a16:creationId xmlns:a16="http://schemas.microsoft.com/office/drawing/2014/main" id="{D8C019F1-B7AC-91B2-DEF4-C63025D3AFAC}"/>
              </a:ext>
            </a:extLst>
          </p:cNvPr>
          <p:cNvGrpSpPr/>
          <p:nvPr/>
        </p:nvGrpSpPr>
        <p:grpSpPr>
          <a:xfrm>
            <a:off x="3495563" y="1541327"/>
            <a:ext cx="1984452" cy="2631802"/>
            <a:chOff x="3501576" y="1617527"/>
            <a:chExt cx="1984452" cy="2631802"/>
          </a:xfrm>
        </p:grpSpPr>
        <p:sp>
          <p:nvSpPr>
            <p:cNvPr id="622" name="Google Shape;1088;p52">
              <a:extLst>
                <a:ext uri="{FF2B5EF4-FFF2-40B4-BE49-F238E27FC236}">
                  <a16:creationId xmlns:a16="http://schemas.microsoft.com/office/drawing/2014/main" id="{94619A3B-2E1B-F645-A453-72DFC6453CD7}"/>
                </a:ext>
              </a:extLst>
            </p:cNvPr>
            <p:cNvSpPr/>
            <p:nvPr/>
          </p:nvSpPr>
          <p:spPr>
            <a:xfrm>
              <a:off x="3501576" y="4002204"/>
              <a:ext cx="1984452" cy="247125"/>
            </a:xfrm>
            <a:custGeom>
              <a:avLst/>
              <a:gdLst/>
              <a:ahLst/>
              <a:cxnLst/>
              <a:rect l="l" t="t" r="r" b="b"/>
              <a:pathLst>
                <a:path w="45788" h="5702" extrusionOk="0">
                  <a:moveTo>
                    <a:pt x="22894" y="0"/>
                  </a:moveTo>
                  <a:cubicBezTo>
                    <a:pt x="10247" y="0"/>
                    <a:pt x="1" y="1274"/>
                    <a:pt x="1" y="2837"/>
                  </a:cubicBezTo>
                  <a:cubicBezTo>
                    <a:pt x="1" y="4428"/>
                    <a:pt x="10247" y="5702"/>
                    <a:pt x="22894" y="5702"/>
                  </a:cubicBezTo>
                  <a:cubicBezTo>
                    <a:pt x="35542" y="5702"/>
                    <a:pt x="45788" y="4428"/>
                    <a:pt x="45788" y="2837"/>
                  </a:cubicBezTo>
                  <a:cubicBezTo>
                    <a:pt x="45788" y="1274"/>
                    <a:pt x="35542" y="0"/>
                    <a:pt x="228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089;p52">
              <a:extLst>
                <a:ext uri="{FF2B5EF4-FFF2-40B4-BE49-F238E27FC236}">
                  <a16:creationId xmlns:a16="http://schemas.microsoft.com/office/drawing/2014/main" id="{9CC98B59-0A7A-47DE-6F7C-84D9EBFE1497}"/>
                </a:ext>
              </a:extLst>
            </p:cNvPr>
            <p:cNvSpPr/>
            <p:nvPr/>
          </p:nvSpPr>
          <p:spPr>
            <a:xfrm>
              <a:off x="4079865" y="1648992"/>
              <a:ext cx="540667" cy="1194970"/>
            </a:xfrm>
            <a:custGeom>
              <a:avLst/>
              <a:gdLst/>
              <a:ahLst/>
              <a:cxnLst/>
              <a:rect l="l" t="t" r="r" b="b"/>
              <a:pathLst>
                <a:path w="12475" h="27572" extrusionOk="0">
                  <a:moveTo>
                    <a:pt x="10246" y="0"/>
                  </a:moveTo>
                  <a:lnTo>
                    <a:pt x="10246" y="0"/>
                  </a:lnTo>
                  <a:cubicBezTo>
                    <a:pt x="8336" y="1129"/>
                    <a:pt x="2866" y="405"/>
                    <a:pt x="1419" y="3849"/>
                  </a:cubicBezTo>
                  <a:cubicBezTo>
                    <a:pt x="0" y="7323"/>
                    <a:pt x="2258" y="16613"/>
                    <a:pt x="1940" y="21215"/>
                  </a:cubicBezTo>
                  <a:cubicBezTo>
                    <a:pt x="1638" y="25600"/>
                    <a:pt x="2738" y="27572"/>
                    <a:pt x="5019" y="27572"/>
                  </a:cubicBezTo>
                  <a:cubicBezTo>
                    <a:pt x="5146" y="27572"/>
                    <a:pt x="5278" y="27566"/>
                    <a:pt x="5413" y="27553"/>
                  </a:cubicBezTo>
                  <a:cubicBezTo>
                    <a:pt x="9841" y="27177"/>
                    <a:pt x="12475" y="19710"/>
                    <a:pt x="12475" y="19710"/>
                  </a:cubicBezTo>
                  <a:lnTo>
                    <a:pt x="9580" y="839"/>
                  </a:lnTo>
                  <a:lnTo>
                    <a:pt x="10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090;p52">
              <a:extLst>
                <a:ext uri="{FF2B5EF4-FFF2-40B4-BE49-F238E27FC236}">
                  <a16:creationId xmlns:a16="http://schemas.microsoft.com/office/drawing/2014/main" id="{2277516D-07BC-30AE-43D4-3C31DCE59728}"/>
                </a:ext>
              </a:extLst>
            </p:cNvPr>
            <p:cNvSpPr/>
            <p:nvPr/>
          </p:nvSpPr>
          <p:spPr>
            <a:xfrm>
              <a:off x="4323221" y="2525075"/>
              <a:ext cx="1076869" cy="1329975"/>
            </a:xfrm>
            <a:custGeom>
              <a:avLst/>
              <a:gdLst/>
              <a:ahLst/>
              <a:cxnLst/>
              <a:rect l="l" t="t" r="r" b="b"/>
              <a:pathLst>
                <a:path w="24847" h="30687" extrusionOk="0">
                  <a:moveTo>
                    <a:pt x="9935" y="0"/>
                  </a:moveTo>
                  <a:cubicBezTo>
                    <a:pt x="7364" y="0"/>
                    <a:pt x="4676" y="244"/>
                    <a:pt x="3184" y="914"/>
                  </a:cubicBezTo>
                  <a:cubicBezTo>
                    <a:pt x="0" y="2303"/>
                    <a:pt x="116" y="9047"/>
                    <a:pt x="116" y="9047"/>
                  </a:cubicBezTo>
                  <a:cubicBezTo>
                    <a:pt x="116" y="9047"/>
                    <a:pt x="18193" y="30686"/>
                    <a:pt x="23343" y="30686"/>
                  </a:cubicBezTo>
                  <a:cubicBezTo>
                    <a:pt x="24334" y="30686"/>
                    <a:pt x="24846" y="29885"/>
                    <a:pt x="24659" y="27975"/>
                  </a:cubicBezTo>
                  <a:cubicBezTo>
                    <a:pt x="23502" y="16167"/>
                    <a:pt x="17655" y="1290"/>
                    <a:pt x="16266" y="654"/>
                  </a:cubicBezTo>
                  <a:cubicBezTo>
                    <a:pt x="15518" y="303"/>
                    <a:pt x="12800" y="0"/>
                    <a:pt x="9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091;p52">
              <a:extLst>
                <a:ext uri="{FF2B5EF4-FFF2-40B4-BE49-F238E27FC236}">
                  <a16:creationId xmlns:a16="http://schemas.microsoft.com/office/drawing/2014/main" id="{7A97C9AE-0133-F35E-55B3-5B5BA1100142}"/>
                </a:ext>
              </a:extLst>
            </p:cNvPr>
            <p:cNvSpPr/>
            <p:nvPr/>
          </p:nvSpPr>
          <p:spPr>
            <a:xfrm>
              <a:off x="4196537" y="1808268"/>
              <a:ext cx="539410" cy="661455"/>
            </a:xfrm>
            <a:custGeom>
              <a:avLst/>
              <a:gdLst/>
              <a:ahLst/>
              <a:cxnLst/>
              <a:rect l="l" t="t" r="r" b="b"/>
              <a:pathLst>
                <a:path w="12446" h="15262" extrusionOk="0">
                  <a:moveTo>
                    <a:pt x="6957" y="1"/>
                  </a:moveTo>
                  <a:cubicBezTo>
                    <a:pt x="6331" y="1"/>
                    <a:pt x="5627" y="48"/>
                    <a:pt x="4833" y="145"/>
                  </a:cubicBezTo>
                  <a:cubicBezTo>
                    <a:pt x="4833" y="145"/>
                    <a:pt x="0" y="1043"/>
                    <a:pt x="116" y="5616"/>
                  </a:cubicBezTo>
                  <a:cubicBezTo>
                    <a:pt x="241" y="9709"/>
                    <a:pt x="1391" y="15261"/>
                    <a:pt x="4793" y="15261"/>
                  </a:cubicBezTo>
                  <a:cubicBezTo>
                    <a:pt x="5312" y="15261"/>
                    <a:pt x="5884" y="15132"/>
                    <a:pt x="6512" y="14848"/>
                  </a:cubicBezTo>
                  <a:cubicBezTo>
                    <a:pt x="10998" y="12851"/>
                    <a:pt x="12445" y="8973"/>
                    <a:pt x="12272" y="6773"/>
                  </a:cubicBezTo>
                  <a:cubicBezTo>
                    <a:pt x="11965" y="2731"/>
                    <a:pt x="11726" y="1"/>
                    <a:pt x="6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092;p52">
              <a:extLst>
                <a:ext uri="{FF2B5EF4-FFF2-40B4-BE49-F238E27FC236}">
                  <a16:creationId xmlns:a16="http://schemas.microsoft.com/office/drawing/2014/main" id="{D07ACE54-10BF-F740-D263-2FABA7F1A5C8}"/>
                </a:ext>
              </a:extLst>
            </p:cNvPr>
            <p:cNvSpPr/>
            <p:nvPr/>
          </p:nvSpPr>
          <p:spPr>
            <a:xfrm>
              <a:off x="4207805" y="2135661"/>
              <a:ext cx="87850" cy="69041"/>
            </a:xfrm>
            <a:custGeom>
              <a:avLst/>
              <a:gdLst/>
              <a:ahLst/>
              <a:cxnLst/>
              <a:rect l="l" t="t" r="r" b="b"/>
              <a:pathLst>
                <a:path w="2027" h="1593" extrusionOk="0">
                  <a:moveTo>
                    <a:pt x="1621" y="1"/>
                  </a:moveTo>
                  <a:cubicBezTo>
                    <a:pt x="1621" y="30"/>
                    <a:pt x="1679" y="1158"/>
                    <a:pt x="1071" y="1274"/>
                  </a:cubicBezTo>
                  <a:cubicBezTo>
                    <a:pt x="985" y="1274"/>
                    <a:pt x="869" y="1245"/>
                    <a:pt x="811" y="1187"/>
                  </a:cubicBezTo>
                  <a:cubicBezTo>
                    <a:pt x="493" y="985"/>
                    <a:pt x="348" y="348"/>
                    <a:pt x="319" y="117"/>
                  </a:cubicBezTo>
                  <a:lnTo>
                    <a:pt x="0" y="145"/>
                  </a:lnTo>
                  <a:cubicBezTo>
                    <a:pt x="0" y="261"/>
                    <a:pt x="145" y="1130"/>
                    <a:pt x="608" y="1448"/>
                  </a:cubicBezTo>
                  <a:cubicBezTo>
                    <a:pt x="724" y="1535"/>
                    <a:pt x="869" y="1593"/>
                    <a:pt x="1013" y="1593"/>
                  </a:cubicBezTo>
                  <a:lnTo>
                    <a:pt x="1129" y="1593"/>
                  </a:lnTo>
                  <a:cubicBezTo>
                    <a:pt x="2026" y="1448"/>
                    <a:pt x="1969" y="59"/>
                    <a:pt x="1969" y="1"/>
                  </a:cubicBezTo>
                  <a:close/>
                </a:path>
              </a:pathLst>
            </a:custGeom>
            <a:solidFill>
              <a:srgbClr val="23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093;p52">
              <a:extLst>
                <a:ext uri="{FF2B5EF4-FFF2-40B4-BE49-F238E27FC236}">
                  <a16:creationId xmlns:a16="http://schemas.microsoft.com/office/drawing/2014/main" id="{6A415C6D-3EE2-5A00-4DEC-99415E86A430}"/>
                </a:ext>
              </a:extLst>
            </p:cNvPr>
            <p:cNvSpPr/>
            <p:nvPr/>
          </p:nvSpPr>
          <p:spPr>
            <a:xfrm>
              <a:off x="4364611" y="2135661"/>
              <a:ext cx="87850" cy="69041"/>
            </a:xfrm>
            <a:custGeom>
              <a:avLst/>
              <a:gdLst/>
              <a:ahLst/>
              <a:cxnLst/>
              <a:rect l="l" t="t" r="r" b="b"/>
              <a:pathLst>
                <a:path w="2027" h="1593" extrusionOk="0">
                  <a:moveTo>
                    <a:pt x="1650" y="1"/>
                  </a:moveTo>
                  <a:cubicBezTo>
                    <a:pt x="1650" y="30"/>
                    <a:pt x="1679" y="1158"/>
                    <a:pt x="1071" y="1274"/>
                  </a:cubicBezTo>
                  <a:cubicBezTo>
                    <a:pt x="984" y="1274"/>
                    <a:pt x="869" y="1245"/>
                    <a:pt x="811" y="1187"/>
                  </a:cubicBezTo>
                  <a:cubicBezTo>
                    <a:pt x="521" y="985"/>
                    <a:pt x="377" y="348"/>
                    <a:pt x="348" y="117"/>
                  </a:cubicBezTo>
                  <a:lnTo>
                    <a:pt x="0" y="145"/>
                  </a:lnTo>
                  <a:cubicBezTo>
                    <a:pt x="29" y="261"/>
                    <a:pt x="145" y="1130"/>
                    <a:pt x="608" y="1448"/>
                  </a:cubicBezTo>
                  <a:cubicBezTo>
                    <a:pt x="724" y="1535"/>
                    <a:pt x="869" y="1593"/>
                    <a:pt x="1013" y="1593"/>
                  </a:cubicBezTo>
                  <a:lnTo>
                    <a:pt x="1158" y="1593"/>
                  </a:lnTo>
                  <a:cubicBezTo>
                    <a:pt x="2026" y="1448"/>
                    <a:pt x="1968" y="59"/>
                    <a:pt x="1968" y="1"/>
                  </a:cubicBezTo>
                  <a:close/>
                </a:path>
              </a:pathLst>
            </a:custGeom>
            <a:solidFill>
              <a:srgbClr val="23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094;p52">
              <a:extLst>
                <a:ext uri="{FF2B5EF4-FFF2-40B4-BE49-F238E27FC236}">
                  <a16:creationId xmlns:a16="http://schemas.microsoft.com/office/drawing/2014/main" id="{66AA9DFB-51D6-4B72-9D39-7D25C22C2ACC}"/>
                </a:ext>
              </a:extLst>
            </p:cNvPr>
            <p:cNvSpPr/>
            <p:nvPr/>
          </p:nvSpPr>
          <p:spPr>
            <a:xfrm>
              <a:off x="4350785" y="2041613"/>
              <a:ext cx="178171" cy="58986"/>
            </a:xfrm>
            <a:custGeom>
              <a:avLst/>
              <a:gdLst/>
              <a:ahLst/>
              <a:cxnLst/>
              <a:rect l="l" t="t" r="r" b="b"/>
              <a:pathLst>
                <a:path w="4111" h="1361" extrusionOk="0">
                  <a:moveTo>
                    <a:pt x="261" y="0"/>
                  </a:moveTo>
                  <a:lnTo>
                    <a:pt x="1" y="203"/>
                  </a:lnTo>
                  <a:cubicBezTo>
                    <a:pt x="30" y="261"/>
                    <a:pt x="927" y="1360"/>
                    <a:pt x="3445" y="1360"/>
                  </a:cubicBezTo>
                  <a:cubicBezTo>
                    <a:pt x="3677" y="1360"/>
                    <a:pt x="3879" y="1360"/>
                    <a:pt x="4111" y="1331"/>
                  </a:cubicBezTo>
                  <a:lnTo>
                    <a:pt x="4111" y="984"/>
                  </a:lnTo>
                  <a:cubicBezTo>
                    <a:pt x="3885" y="1000"/>
                    <a:pt x="3672" y="1007"/>
                    <a:pt x="3469" y="1007"/>
                  </a:cubicBezTo>
                  <a:cubicBezTo>
                    <a:pt x="1097" y="1007"/>
                    <a:pt x="261" y="0"/>
                    <a:pt x="261" y="0"/>
                  </a:cubicBezTo>
                  <a:close/>
                </a:path>
              </a:pathLst>
            </a:custGeom>
            <a:solidFill>
              <a:srgbClr val="23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095;p52">
              <a:extLst>
                <a:ext uri="{FF2B5EF4-FFF2-40B4-BE49-F238E27FC236}">
                  <a16:creationId xmlns:a16="http://schemas.microsoft.com/office/drawing/2014/main" id="{55234797-C879-23A1-44AC-B475EC3AB8D2}"/>
                </a:ext>
              </a:extLst>
            </p:cNvPr>
            <p:cNvSpPr/>
            <p:nvPr/>
          </p:nvSpPr>
          <p:spPr>
            <a:xfrm>
              <a:off x="4186482" y="2042870"/>
              <a:ext cx="111687" cy="54002"/>
            </a:xfrm>
            <a:custGeom>
              <a:avLst/>
              <a:gdLst/>
              <a:ahLst/>
              <a:cxnLst/>
              <a:rect l="l" t="t" r="r" b="b"/>
              <a:pathLst>
                <a:path w="2577" h="1246" extrusionOk="0">
                  <a:moveTo>
                    <a:pt x="2287" y="0"/>
                  </a:moveTo>
                  <a:cubicBezTo>
                    <a:pt x="1807" y="581"/>
                    <a:pt x="1107" y="919"/>
                    <a:pt x="360" y="919"/>
                  </a:cubicBezTo>
                  <a:cubicBezTo>
                    <a:pt x="250" y="919"/>
                    <a:pt x="140" y="912"/>
                    <a:pt x="29" y="897"/>
                  </a:cubicBezTo>
                  <a:lnTo>
                    <a:pt x="0" y="1245"/>
                  </a:lnTo>
                  <a:lnTo>
                    <a:pt x="290" y="1245"/>
                  </a:lnTo>
                  <a:cubicBezTo>
                    <a:pt x="320" y="1246"/>
                    <a:pt x="350" y="1246"/>
                    <a:pt x="380" y="1246"/>
                  </a:cubicBezTo>
                  <a:cubicBezTo>
                    <a:pt x="1243" y="1246"/>
                    <a:pt x="2045" y="845"/>
                    <a:pt x="2576" y="174"/>
                  </a:cubicBezTo>
                  <a:lnTo>
                    <a:pt x="2287" y="0"/>
                  </a:lnTo>
                  <a:close/>
                </a:path>
              </a:pathLst>
            </a:custGeom>
            <a:solidFill>
              <a:srgbClr val="23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096;p52">
              <a:extLst>
                <a:ext uri="{FF2B5EF4-FFF2-40B4-BE49-F238E27FC236}">
                  <a16:creationId xmlns:a16="http://schemas.microsoft.com/office/drawing/2014/main" id="{7CC910A5-3D23-1F08-D196-89D561B5849E}"/>
                </a:ext>
              </a:extLst>
            </p:cNvPr>
            <p:cNvSpPr/>
            <p:nvPr/>
          </p:nvSpPr>
          <p:spPr>
            <a:xfrm>
              <a:off x="4274289" y="2079232"/>
              <a:ext cx="61499" cy="204478"/>
            </a:xfrm>
            <a:custGeom>
              <a:avLst/>
              <a:gdLst/>
              <a:ahLst/>
              <a:cxnLst/>
              <a:rect l="l" t="t" r="r" b="b"/>
              <a:pathLst>
                <a:path w="1419" h="4718" extrusionOk="0">
                  <a:moveTo>
                    <a:pt x="724" y="0"/>
                  </a:moveTo>
                  <a:cubicBezTo>
                    <a:pt x="724" y="29"/>
                    <a:pt x="666" y="3329"/>
                    <a:pt x="116" y="4342"/>
                  </a:cubicBezTo>
                  <a:lnTo>
                    <a:pt x="0" y="4544"/>
                  </a:lnTo>
                  <a:lnTo>
                    <a:pt x="1390" y="4718"/>
                  </a:lnTo>
                  <a:lnTo>
                    <a:pt x="1419" y="4371"/>
                  </a:lnTo>
                  <a:lnTo>
                    <a:pt x="521" y="4255"/>
                  </a:lnTo>
                  <a:cubicBezTo>
                    <a:pt x="1013" y="3010"/>
                    <a:pt x="1071" y="116"/>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097;p52">
              <a:extLst>
                <a:ext uri="{FF2B5EF4-FFF2-40B4-BE49-F238E27FC236}">
                  <a16:creationId xmlns:a16="http://schemas.microsoft.com/office/drawing/2014/main" id="{77F745F3-B995-3141-F305-8905BD89E991}"/>
                </a:ext>
              </a:extLst>
            </p:cNvPr>
            <p:cNvSpPr/>
            <p:nvPr/>
          </p:nvSpPr>
          <p:spPr>
            <a:xfrm>
              <a:off x="4304411" y="2318168"/>
              <a:ext cx="120442" cy="32028"/>
            </a:xfrm>
            <a:custGeom>
              <a:avLst/>
              <a:gdLst/>
              <a:ahLst/>
              <a:cxnLst/>
              <a:rect l="l" t="t" r="r" b="b"/>
              <a:pathLst>
                <a:path w="2779" h="739" extrusionOk="0">
                  <a:moveTo>
                    <a:pt x="1305" y="1"/>
                  </a:moveTo>
                  <a:cubicBezTo>
                    <a:pt x="453" y="1"/>
                    <a:pt x="0" y="507"/>
                    <a:pt x="0" y="507"/>
                  </a:cubicBezTo>
                  <a:lnTo>
                    <a:pt x="261" y="710"/>
                  </a:lnTo>
                  <a:cubicBezTo>
                    <a:pt x="279" y="691"/>
                    <a:pt x="608" y="326"/>
                    <a:pt x="1269" y="326"/>
                  </a:cubicBezTo>
                  <a:cubicBezTo>
                    <a:pt x="1620" y="326"/>
                    <a:pt x="2064" y="428"/>
                    <a:pt x="2605" y="739"/>
                  </a:cubicBezTo>
                  <a:lnTo>
                    <a:pt x="2779" y="450"/>
                  </a:lnTo>
                  <a:cubicBezTo>
                    <a:pt x="2202" y="115"/>
                    <a:pt x="1709" y="1"/>
                    <a:pt x="13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098;p52">
              <a:extLst>
                <a:ext uri="{FF2B5EF4-FFF2-40B4-BE49-F238E27FC236}">
                  <a16:creationId xmlns:a16="http://schemas.microsoft.com/office/drawing/2014/main" id="{82FC21B6-951B-2C4D-9BEC-748405B0D15C}"/>
                </a:ext>
              </a:extLst>
            </p:cNvPr>
            <p:cNvSpPr/>
            <p:nvPr/>
          </p:nvSpPr>
          <p:spPr>
            <a:xfrm>
              <a:off x="4362097" y="1617527"/>
              <a:ext cx="819126" cy="1230639"/>
            </a:xfrm>
            <a:custGeom>
              <a:avLst/>
              <a:gdLst/>
              <a:ahLst/>
              <a:cxnLst/>
              <a:rect l="l" t="t" r="r" b="b"/>
              <a:pathLst>
                <a:path w="18900" h="28395" extrusionOk="0">
                  <a:moveTo>
                    <a:pt x="7001" y="0"/>
                  </a:moveTo>
                  <a:cubicBezTo>
                    <a:pt x="4624" y="0"/>
                    <a:pt x="1946" y="1566"/>
                    <a:pt x="1187" y="2492"/>
                  </a:cubicBezTo>
                  <a:cubicBezTo>
                    <a:pt x="0" y="3939"/>
                    <a:pt x="927" y="7267"/>
                    <a:pt x="927" y="7267"/>
                  </a:cubicBezTo>
                  <a:cubicBezTo>
                    <a:pt x="927" y="7267"/>
                    <a:pt x="1448" y="10682"/>
                    <a:pt x="3068" y="19423"/>
                  </a:cubicBezTo>
                  <a:cubicBezTo>
                    <a:pt x="4492" y="26993"/>
                    <a:pt x="7469" y="28395"/>
                    <a:pt x="10342" y="28395"/>
                  </a:cubicBezTo>
                  <a:cubicBezTo>
                    <a:pt x="10797" y="28395"/>
                    <a:pt x="11250" y="28360"/>
                    <a:pt x="11693" y="28308"/>
                  </a:cubicBezTo>
                  <a:cubicBezTo>
                    <a:pt x="14587" y="27990"/>
                    <a:pt x="13661" y="21709"/>
                    <a:pt x="15369" y="21594"/>
                  </a:cubicBezTo>
                  <a:cubicBezTo>
                    <a:pt x="15462" y="21582"/>
                    <a:pt x="15554" y="21577"/>
                    <a:pt x="15646" y="21577"/>
                  </a:cubicBezTo>
                  <a:cubicBezTo>
                    <a:pt x="16494" y="21577"/>
                    <a:pt x="17263" y="22052"/>
                    <a:pt x="17655" y="22809"/>
                  </a:cubicBezTo>
                  <a:cubicBezTo>
                    <a:pt x="17655" y="22809"/>
                    <a:pt x="18900" y="18641"/>
                    <a:pt x="15572" y="17339"/>
                  </a:cubicBezTo>
                  <a:cubicBezTo>
                    <a:pt x="12214" y="16037"/>
                    <a:pt x="12446" y="5733"/>
                    <a:pt x="10333" y="1884"/>
                  </a:cubicBezTo>
                  <a:cubicBezTo>
                    <a:pt x="9582" y="497"/>
                    <a:pt x="8339" y="0"/>
                    <a:pt x="70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099;p52">
              <a:extLst>
                <a:ext uri="{FF2B5EF4-FFF2-40B4-BE49-F238E27FC236}">
                  <a16:creationId xmlns:a16="http://schemas.microsoft.com/office/drawing/2014/main" id="{BE86D708-56A7-D0CE-44C1-7F7EE58D1763}"/>
                </a:ext>
              </a:extLst>
            </p:cNvPr>
            <p:cNvSpPr/>
            <p:nvPr/>
          </p:nvSpPr>
          <p:spPr>
            <a:xfrm>
              <a:off x="4288072" y="3100289"/>
              <a:ext cx="1014849" cy="1108681"/>
            </a:xfrm>
            <a:custGeom>
              <a:avLst/>
              <a:gdLst/>
              <a:ahLst/>
              <a:cxnLst/>
              <a:rect l="l" t="t" r="r" b="b"/>
              <a:pathLst>
                <a:path w="23416" h="25581" extrusionOk="0">
                  <a:moveTo>
                    <a:pt x="9176" y="1"/>
                  </a:moveTo>
                  <a:cubicBezTo>
                    <a:pt x="8713" y="493"/>
                    <a:pt x="8221" y="956"/>
                    <a:pt x="7728" y="1419"/>
                  </a:cubicBezTo>
                  <a:cubicBezTo>
                    <a:pt x="5124" y="3850"/>
                    <a:pt x="2172" y="6136"/>
                    <a:pt x="1" y="9031"/>
                  </a:cubicBezTo>
                  <a:cubicBezTo>
                    <a:pt x="927" y="12330"/>
                    <a:pt x="3995" y="22315"/>
                    <a:pt x="7352" y="24139"/>
                  </a:cubicBezTo>
                  <a:cubicBezTo>
                    <a:pt x="8836" y="24968"/>
                    <a:pt x="11037" y="25580"/>
                    <a:pt x="13286" y="25580"/>
                  </a:cubicBezTo>
                  <a:cubicBezTo>
                    <a:pt x="15906" y="25580"/>
                    <a:pt x="18592" y="24749"/>
                    <a:pt x="20290" y="22460"/>
                  </a:cubicBezTo>
                  <a:cubicBezTo>
                    <a:pt x="23415" y="18234"/>
                    <a:pt x="18842" y="11491"/>
                    <a:pt x="14935" y="7091"/>
                  </a:cubicBezTo>
                  <a:cubicBezTo>
                    <a:pt x="13401" y="5413"/>
                    <a:pt x="11346" y="2692"/>
                    <a:pt x="9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100;p52">
              <a:extLst>
                <a:ext uri="{FF2B5EF4-FFF2-40B4-BE49-F238E27FC236}">
                  <a16:creationId xmlns:a16="http://schemas.microsoft.com/office/drawing/2014/main" id="{13DAE77B-EDBD-8FB7-0A7E-205EE3B8CF9D}"/>
                </a:ext>
              </a:extLst>
            </p:cNvPr>
            <p:cNvSpPr/>
            <p:nvPr/>
          </p:nvSpPr>
          <p:spPr>
            <a:xfrm>
              <a:off x="3520386" y="2988644"/>
              <a:ext cx="781550" cy="1133904"/>
            </a:xfrm>
            <a:custGeom>
              <a:avLst/>
              <a:gdLst/>
              <a:ahLst/>
              <a:cxnLst/>
              <a:rect l="l" t="t" r="r" b="b"/>
              <a:pathLst>
                <a:path w="18033" h="26163" extrusionOk="0">
                  <a:moveTo>
                    <a:pt x="10797" y="1"/>
                  </a:moveTo>
                  <a:lnTo>
                    <a:pt x="5645" y="24428"/>
                  </a:lnTo>
                  <a:cubicBezTo>
                    <a:pt x="5645" y="24428"/>
                    <a:pt x="1" y="25760"/>
                    <a:pt x="1911" y="25846"/>
                  </a:cubicBezTo>
                  <a:cubicBezTo>
                    <a:pt x="3142" y="25902"/>
                    <a:pt x="5478" y="26162"/>
                    <a:pt x="7139" y="26162"/>
                  </a:cubicBezTo>
                  <a:cubicBezTo>
                    <a:pt x="8056" y="26162"/>
                    <a:pt x="8767" y="26083"/>
                    <a:pt x="8973" y="25846"/>
                  </a:cubicBezTo>
                  <a:cubicBezTo>
                    <a:pt x="9436" y="25325"/>
                    <a:pt x="18032" y="6860"/>
                    <a:pt x="18032" y="5442"/>
                  </a:cubicBezTo>
                  <a:cubicBezTo>
                    <a:pt x="18032" y="4024"/>
                    <a:pt x="10797" y="1"/>
                    <a:pt x="10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101;p52">
              <a:extLst>
                <a:ext uri="{FF2B5EF4-FFF2-40B4-BE49-F238E27FC236}">
                  <a16:creationId xmlns:a16="http://schemas.microsoft.com/office/drawing/2014/main" id="{D677B68E-1E1E-209E-3E10-E2DB18196DE2}"/>
                </a:ext>
              </a:extLst>
            </p:cNvPr>
            <p:cNvSpPr/>
            <p:nvPr/>
          </p:nvSpPr>
          <p:spPr>
            <a:xfrm>
              <a:off x="3785065" y="2830755"/>
              <a:ext cx="543180" cy="844090"/>
            </a:xfrm>
            <a:custGeom>
              <a:avLst/>
              <a:gdLst/>
              <a:ahLst/>
              <a:cxnLst/>
              <a:rect l="l" t="t" r="r" b="b"/>
              <a:pathLst>
                <a:path w="12533" h="19476" extrusionOk="0">
                  <a:moveTo>
                    <a:pt x="7702" y="1"/>
                  </a:moveTo>
                  <a:cubicBezTo>
                    <a:pt x="6886" y="1"/>
                    <a:pt x="6115" y="264"/>
                    <a:pt x="5529" y="981"/>
                  </a:cubicBezTo>
                  <a:cubicBezTo>
                    <a:pt x="3358" y="3644"/>
                    <a:pt x="1" y="17565"/>
                    <a:pt x="1" y="17565"/>
                  </a:cubicBezTo>
                  <a:cubicBezTo>
                    <a:pt x="1" y="17565"/>
                    <a:pt x="4690" y="19475"/>
                    <a:pt x="7236" y="19475"/>
                  </a:cubicBezTo>
                  <a:cubicBezTo>
                    <a:pt x="9812" y="19475"/>
                    <a:pt x="12533" y="1994"/>
                    <a:pt x="12533" y="1994"/>
                  </a:cubicBezTo>
                  <a:cubicBezTo>
                    <a:pt x="12533" y="1994"/>
                    <a:pt x="9948" y="1"/>
                    <a:pt x="7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102;p52">
              <a:extLst>
                <a:ext uri="{FF2B5EF4-FFF2-40B4-BE49-F238E27FC236}">
                  <a16:creationId xmlns:a16="http://schemas.microsoft.com/office/drawing/2014/main" id="{B5FF457F-9587-BFC3-DE0E-69714967EE63}"/>
                </a:ext>
              </a:extLst>
            </p:cNvPr>
            <p:cNvSpPr/>
            <p:nvPr/>
          </p:nvSpPr>
          <p:spPr>
            <a:xfrm>
              <a:off x="3727379" y="3071425"/>
              <a:ext cx="780250" cy="1134208"/>
            </a:xfrm>
            <a:custGeom>
              <a:avLst/>
              <a:gdLst/>
              <a:ahLst/>
              <a:cxnLst/>
              <a:rect l="l" t="t" r="r" b="b"/>
              <a:pathLst>
                <a:path w="18003" h="26170" extrusionOk="0">
                  <a:moveTo>
                    <a:pt x="10796" y="1"/>
                  </a:moveTo>
                  <a:lnTo>
                    <a:pt x="5644" y="24399"/>
                  </a:lnTo>
                  <a:cubicBezTo>
                    <a:pt x="5644" y="24399"/>
                    <a:pt x="0" y="25731"/>
                    <a:pt x="1911" y="25847"/>
                  </a:cubicBezTo>
                  <a:cubicBezTo>
                    <a:pt x="3127" y="25920"/>
                    <a:pt x="5422" y="26170"/>
                    <a:pt x="7078" y="26170"/>
                  </a:cubicBezTo>
                  <a:cubicBezTo>
                    <a:pt x="8024" y="26170"/>
                    <a:pt x="8762" y="26088"/>
                    <a:pt x="8973" y="25847"/>
                  </a:cubicBezTo>
                  <a:cubicBezTo>
                    <a:pt x="9436" y="25326"/>
                    <a:pt x="18003" y="6889"/>
                    <a:pt x="18003" y="5442"/>
                  </a:cubicBezTo>
                  <a:cubicBezTo>
                    <a:pt x="18003" y="4024"/>
                    <a:pt x="10796" y="1"/>
                    <a:pt x="107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103;p52">
              <a:extLst>
                <a:ext uri="{FF2B5EF4-FFF2-40B4-BE49-F238E27FC236}">
                  <a16:creationId xmlns:a16="http://schemas.microsoft.com/office/drawing/2014/main" id="{47E85B71-D59E-1015-F87A-902B2DE14F5C}"/>
                </a:ext>
              </a:extLst>
            </p:cNvPr>
            <p:cNvSpPr/>
            <p:nvPr/>
          </p:nvSpPr>
          <p:spPr>
            <a:xfrm>
              <a:off x="3975762" y="2843107"/>
              <a:ext cx="1465152" cy="1363910"/>
            </a:xfrm>
            <a:custGeom>
              <a:avLst/>
              <a:gdLst/>
              <a:ahLst/>
              <a:cxnLst/>
              <a:rect l="l" t="t" r="r" b="b"/>
              <a:pathLst>
                <a:path w="33806" h="31470" extrusionOk="0">
                  <a:moveTo>
                    <a:pt x="8194" y="1"/>
                  </a:moveTo>
                  <a:cubicBezTo>
                    <a:pt x="8062" y="1"/>
                    <a:pt x="7936" y="10"/>
                    <a:pt x="7815" y="30"/>
                  </a:cubicBezTo>
                  <a:cubicBezTo>
                    <a:pt x="3936" y="667"/>
                    <a:pt x="0" y="18988"/>
                    <a:pt x="0" y="18988"/>
                  </a:cubicBezTo>
                  <a:cubicBezTo>
                    <a:pt x="2605" y="20551"/>
                    <a:pt x="5470" y="21621"/>
                    <a:pt x="8480" y="22171"/>
                  </a:cubicBezTo>
                  <a:lnTo>
                    <a:pt x="10651" y="16238"/>
                  </a:lnTo>
                  <a:cubicBezTo>
                    <a:pt x="10651" y="16238"/>
                    <a:pt x="16497" y="29465"/>
                    <a:pt x="20839" y="30970"/>
                  </a:cubicBezTo>
                  <a:cubicBezTo>
                    <a:pt x="21758" y="31292"/>
                    <a:pt x="22761" y="31469"/>
                    <a:pt x="23782" y="31469"/>
                  </a:cubicBezTo>
                  <a:cubicBezTo>
                    <a:pt x="26621" y="31469"/>
                    <a:pt x="29607" y="30097"/>
                    <a:pt x="31374" y="26628"/>
                  </a:cubicBezTo>
                  <a:cubicBezTo>
                    <a:pt x="33805" y="21940"/>
                    <a:pt x="30100" y="16585"/>
                    <a:pt x="25527" y="12881"/>
                  </a:cubicBezTo>
                  <a:cubicBezTo>
                    <a:pt x="21125" y="9320"/>
                    <a:pt x="12269" y="1"/>
                    <a:pt x="8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104;p52">
              <a:extLst>
                <a:ext uri="{FF2B5EF4-FFF2-40B4-BE49-F238E27FC236}">
                  <a16:creationId xmlns:a16="http://schemas.microsoft.com/office/drawing/2014/main" id="{FC8D8AE0-94B8-7E20-0CF9-92B7B31EEE88}"/>
                </a:ext>
              </a:extLst>
            </p:cNvPr>
            <p:cNvSpPr/>
            <p:nvPr/>
          </p:nvSpPr>
          <p:spPr>
            <a:xfrm>
              <a:off x="3958166" y="2548869"/>
              <a:ext cx="1284554" cy="900692"/>
            </a:xfrm>
            <a:custGeom>
              <a:avLst/>
              <a:gdLst/>
              <a:ahLst/>
              <a:cxnLst/>
              <a:rect l="l" t="t" r="r" b="b"/>
              <a:pathLst>
                <a:path w="29639" h="20782" extrusionOk="0">
                  <a:moveTo>
                    <a:pt x="24638" y="1"/>
                  </a:moveTo>
                  <a:cubicBezTo>
                    <a:pt x="23818" y="1"/>
                    <a:pt x="22858" y="480"/>
                    <a:pt x="22518" y="2536"/>
                  </a:cubicBezTo>
                  <a:cubicBezTo>
                    <a:pt x="21882" y="6356"/>
                    <a:pt x="22518" y="15994"/>
                    <a:pt x="22518" y="15994"/>
                  </a:cubicBezTo>
                  <a:lnTo>
                    <a:pt x="11462" y="16515"/>
                  </a:lnTo>
                  <a:cubicBezTo>
                    <a:pt x="11462" y="16515"/>
                    <a:pt x="10536" y="16544"/>
                    <a:pt x="9378" y="16573"/>
                  </a:cubicBezTo>
                  <a:cubicBezTo>
                    <a:pt x="8117" y="15603"/>
                    <a:pt x="7579" y="15271"/>
                    <a:pt x="7434" y="15271"/>
                  </a:cubicBezTo>
                  <a:cubicBezTo>
                    <a:pt x="7190" y="15271"/>
                    <a:pt x="8063" y="16213"/>
                    <a:pt x="8481" y="16631"/>
                  </a:cubicBezTo>
                  <a:cubicBezTo>
                    <a:pt x="5905" y="16747"/>
                    <a:pt x="3242" y="16949"/>
                    <a:pt x="7381" y="17268"/>
                  </a:cubicBezTo>
                  <a:cubicBezTo>
                    <a:pt x="7381" y="17268"/>
                    <a:pt x="1" y="17412"/>
                    <a:pt x="7381" y="18049"/>
                  </a:cubicBezTo>
                  <a:cubicBezTo>
                    <a:pt x="7381" y="18049"/>
                    <a:pt x="1159" y="18049"/>
                    <a:pt x="7526" y="18686"/>
                  </a:cubicBezTo>
                  <a:cubicBezTo>
                    <a:pt x="7526" y="18686"/>
                    <a:pt x="6580" y="18617"/>
                    <a:pt x="5897" y="18617"/>
                  </a:cubicBezTo>
                  <a:cubicBezTo>
                    <a:pt x="4978" y="18617"/>
                    <a:pt x="4537" y="18741"/>
                    <a:pt x="7526" y="19322"/>
                  </a:cubicBezTo>
                  <a:cubicBezTo>
                    <a:pt x="10705" y="19923"/>
                    <a:pt x="16728" y="20782"/>
                    <a:pt x="21368" y="20782"/>
                  </a:cubicBezTo>
                  <a:cubicBezTo>
                    <a:pt x="24333" y="20782"/>
                    <a:pt x="26734" y="20431"/>
                    <a:pt x="27467" y="19438"/>
                  </a:cubicBezTo>
                  <a:cubicBezTo>
                    <a:pt x="29378" y="16891"/>
                    <a:pt x="29638" y="2767"/>
                    <a:pt x="25962" y="365"/>
                  </a:cubicBezTo>
                  <a:cubicBezTo>
                    <a:pt x="25962" y="365"/>
                    <a:pt x="25353" y="1"/>
                    <a:pt x="24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105;p52">
              <a:extLst>
                <a:ext uri="{FF2B5EF4-FFF2-40B4-BE49-F238E27FC236}">
                  <a16:creationId xmlns:a16="http://schemas.microsoft.com/office/drawing/2014/main" id="{503E7A80-2DFD-8AEF-4BAF-11FD8FF13272}"/>
                </a:ext>
              </a:extLst>
            </p:cNvPr>
            <p:cNvSpPr/>
            <p:nvPr/>
          </p:nvSpPr>
          <p:spPr>
            <a:xfrm>
              <a:off x="4881400" y="2547092"/>
              <a:ext cx="351271" cy="480641"/>
            </a:xfrm>
            <a:custGeom>
              <a:avLst/>
              <a:gdLst/>
              <a:ahLst/>
              <a:cxnLst/>
              <a:rect l="l" t="t" r="r" b="b"/>
              <a:pathLst>
                <a:path w="8105" h="11090" extrusionOk="0">
                  <a:moveTo>
                    <a:pt x="3344" y="1"/>
                  </a:moveTo>
                  <a:cubicBezTo>
                    <a:pt x="3050" y="1"/>
                    <a:pt x="2754" y="33"/>
                    <a:pt x="2461" y="88"/>
                  </a:cubicBezTo>
                  <a:cubicBezTo>
                    <a:pt x="1" y="551"/>
                    <a:pt x="377" y="10941"/>
                    <a:pt x="377" y="10941"/>
                  </a:cubicBezTo>
                  <a:cubicBezTo>
                    <a:pt x="1138" y="11045"/>
                    <a:pt x="1850" y="11089"/>
                    <a:pt x="2509" y="11089"/>
                  </a:cubicBezTo>
                  <a:cubicBezTo>
                    <a:pt x="6066" y="11089"/>
                    <a:pt x="8105" y="9812"/>
                    <a:pt x="8105" y="9812"/>
                  </a:cubicBezTo>
                  <a:cubicBezTo>
                    <a:pt x="7671" y="1821"/>
                    <a:pt x="5547" y="1"/>
                    <a:pt x="3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1106;p52">
            <a:extLst>
              <a:ext uri="{FF2B5EF4-FFF2-40B4-BE49-F238E27FC236}">
                <a16:creationId xmlns:a16="http://schemas.microsoft.com/office/drawing/2014/main" id="{6C46ED96-52F4-D1EE-16B2-5A33DD63C489}"/>
              </a:ext>
            </a:extLst>
          </p:cNvPr>
          <p:cNvSpPr/>
          <p:nvPr/>
        </p:nvSpPr>
        <p:spPr>
          <a:xfrm>
            <a:off x="3047937" y="1884136"/>
            <a:ext cx="455362" cy="368434"/>
          </a:xfrm>
          <a:custGeom>
            <a:avLst/>
            <a:gdLst/>
            <a:ahLst/>
            <a:cxnLst/>
            <a:rect l="l" t="t" r="r" b="b"/>
            <a:pathLst>
              <a:path w="13652" h="11045" extrusionOk="0">
                <a:moveTo>
                  <a:pt x="3706" y="3866"/>
                </a:moveTo>
                <a:cubicBezTo>
                  <a:pt x="3753" y="3866"/>
                  <a:pt x="3800" y="3869"/>
                  <a:pt x="3849" y="3877"/>
                </a:cubicBezTo>
                <a:cubicBezTo>
                  <a:pt x="4319" y="3935"/>
                  <a:pt x="4642" y="4405"/>
                  <a:pt x="4583" y="4875"/>
                </a:cubicBezTo>
                <a:cubicBezTo>
                  <a:pt x="4512" y="5355"/>
                  <a:pt x="4108" y="5631"/>
                  <a:pt x="3702" y="5631"/>
                </a:cubicBezTo>
                <a:cubicBezTo>
                  <a:pt x="3437" y="5631"/>
                  <a:pt x="3171" y="5513"/>
                  <a:pt x="2997" y="5257"/>
                </a:cubicBezTo>
                <a:cubicBezTo>
                  <a:pt x="2556" y="4678"/>
                  <a:pt x="2995" y="3866"/>
                  <a:pt x="3706" y="3866"/>
                </a:cubicBezTo>
                <a:close/>
                <a:moveTo>
                  <a:pt x="8705" y="4924"/>
                </a:moveTo>
                <a:cubicBezTo>
                  <a:pt x="8750" y="4924"/>
                  <a:pt x="8796" y="4927"/>
                  <a:pt x="8843" y="4934"/>
                </a:cubicBezTo>
                <a:cubicBezTo>
                  <a:pt x="9313" y="5022"/>
                  <a:pt x="9666" y="5463"/>
                  <a:pt x="9577" y="5933"/>
                </a:cubicBezTo>
                <a:cubicBezTo>
                  <a:pt x="9506" y="6413"/>
                  <a:pt x="9113" y="6688"/>
                  <a:pt x="8709" y="6688"/>
                </a:cubicBezTo>
                <a:cubicBezTo>
                  <a:pt x="8445" y="6688"/>
                  <a:pt x="8177" y="6570"/>
                  <a:pt x="7991" y="6315"/>
                </a:cubicBezTo>
                <a:cubicBezTo>
                  <a:pt x="7550" y="5736"/>
                  <a:pt x="8015" y="4924"/>
                  <a:pt x="8705" y="4924"/>
                </a:cubicBezTo>
                <a:close/>
                <a:moveTo>
                  <a:pt x="6116" y="5768"/>
                </a:moveTo>
                <a:cubicBezTo>
                  <a:pt x="6210" y="5768"/>
                  <a:pt x="6307" y="5783"/>
                  <a:pt x="6405" y="5816"/>
                </a:cubicBezTo>
                <a:cubicBezTo>
                  <a:pt x="7462" y="6168"/>
                  <a:pt x="7080" y="7784"/>
                  <a:pt x="7080" y="7784"/>
                </a:cubicBezTo>
                <a:cubicBezTo>
                  <a:pt x="7071" y="7854"/>
                  <a:pt x="7046" y="7884"/>
                  <a:pt x="7009" y="7884"/>
                </a:cubicBezTo>
                <a:cubicBezTo>
                  <a:pt x="6811" y="7884"/>
                  <a:pt x="6284" y="7032"/>
                  <a:pt x="6111" y="6785"/>
                </a:cubicBezTo>
                <a:cubicBezTo>
                  <a:pt x="6091" y="6754"/>
                  <a:pt x="6063" y="6740"/>
                  <a:pt x="6029" y="6740"/>
                </a:cubicBezTo>
                <a:cubicBezTo>
                  <a:pt x="5756" y="6740"/>
                  <a:pt x="5075" y="7649"/>
                  <a:pt x="4778" y="7649"/>
                </a:cubicBezTo>
                <a:cubicBezTo>
                  <a:pt x="4733" y="7649"/>
                  <a:pt x="4696" y="7628"/>
                  <a:pt x="4671" y="7578"/>
                </a:cubicBezTo>
                <a:cubicBezTo>
                  <a:pt x="4511" y="7205"/>
                  <a:pt x="5198" y="5768"/>
                  <a:pt x="6116" y="5768"/>
                </a:cubicBezTo>
                <a:close/>
                <a:moveTo>
                  <a:pt x="6132" y="1"/>
                </a:moveTo>
                <a:cubicBezTo>
                  <a:pt x="3022" y="1"/>
                  <a:pt x="857" y="2497"/>
                  <a:pt x="588" y="4993"/>
                </a:cubicBezTo>
                <a:cubicBezTo>
                  <a:pt x="0" y="10575"/>
                  <a:pt x="5582" y="11015"/>
                  <a:pt x="7315" y="11045"/>
                </a:cubicBezTo>
                <a:cubicBezTo>
                  <a:pt x="7323" y="11045"/>
                  <a:pt x="7330" y="11045"/>
                  <a:pt x="7338" y="11045"/>
                </a:cubicBezTo>
                <a:cubicBezTo>
                  <a:pt x="11875" y="11045"/>
                  <a:pt x="13652" y="2082"/>
                  <a:pt x="8109" y="322"/>
                </a:cubicBezTo>
                <a:cubicBezTo>
                  <a:pt x="7417" y="101"/>
                  <a:pt x="6755" y="1"/>
                  <a:pt x="6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107;p52">
            <a:extLst>
              <a:ext uri="{FF2B5EF4-FFF2-40B4-BE49-F238E27FC236}">
                <a16:creationId xmlns:a16="http://schemas.microsoft.com/office/drawing/2014/main" id="{ABAFA2CD-7C0C-1C5F-60E0-23B5D896282E}"/>
              </a:ext>
            </a:extLst>
          </p:cNvPr>
          <p:cNvSpPr/>
          <p:nvPr/>
        </p:nvSpPr>
        <p:spPr>
          <a:xfrm>
            <a:off x="3124120" y="3029983"/>
            <a:ext cx="259658" cy="492303"/>
          </a:xfrm>
          <a:custGeom>
            <a:avLst/>
            <a:gdLst/>
            <a:ahLst/>
            <a:cxnLst/>
            <a:rect l="l" t="t" r="r" b="b"/>
            <a:pathLst>
              <a:path w="2377" h="4506" extrusionOk="0">
                <a:moveTo>
                  <a:pt x="706" y="1"/>
                </a:moveTo>
                <a:lnTo>
                  <a:pt x="1" y="2468"/>
                </a:lnTo>
                <a:cubicBezTo>
                  <a:pt x="1" y="2468"/>
                  <a:pt x="912" y="2674"/>
                  <a:pt x="1088" y="2674"/>
                </a:cubicBezTo>
                <a:cubicBezTo>
                  <a:pt x="1293" y="2674"/>
                  <a:pt x="853" y="4319"/>
                  <a:pt x="853" y="4495"/>
                </a:cubicBezTo>
                <a:cubicBezTo>
                  <a:pt x="853" y="4502"/>
                  <a:pt x="855" y="4505"/>
                  <a:pt x="859" y="4505"/>
                </a:cubicBezTo>
                <a:cubicBezTo>
                  <a:pt x="965" y="4505"/>
                  <a:pt x="2376" y="2401"/>
                  <a:pt x="2263" y="2175"/>
                </a:cubicBezTo>
                <a:cubicBezTo>
                  <a:pt x="2145" y="1910"/>
                  <a:pt x="941" y="1793"/>
                  <a:pt x="941" y="1793"/>
                </a:cubicBezTo>
                <a:cubicBezTo>
                  <a:pt x="1293" y="1293"/>
                  <a:pt x="1617" y="735"/>
                  <a:pt x="1910" y="206"/>
                </a:cubicBezTo>
                <a:cubicBezTo>
                  <a:pt x="1881" y="89"/>
                  <a:pt x="706" y="1"/>
                  <a:pt x="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1108;p52">
            <a:extLst>
              <a:ext uri="{FF2B5EF4-FFF2-40B4-BE49-F238E27FC236}">
                <a16:creationId xmlns:a16="http://schemas.microsoft.com/office/drawing/2014/main" id="{50624CB1-C184-8E2A-D378-DC6EC4D75514}"/>
              </a:ext>
            </a:extLst>
          </p:cNvPr>
          <p:cNvGrpSpPr/>
          <p:nvPr/>
        </p:nvGrpSpPr>
        <p:grpSpPr>
          <a:xfrm>
            <a:off x="5699772" y="2385284"/>
            <a:ext cx="455347" cy="352377"/>
            <a:chOff x="740962" y="1606401"/>
            <a:chExt cx="215233" cy="166577"/>
          </a:xfrm>
        </p:grpSpPr>
        <p:sp>
          <p:nvSpPr>
            <p:cNvPr id="643" name="Google Shape;1109;p52">
              <a:extLst>
                <a:ext uri="{FF2B5EF4-FFF2-40B4-BE49-F238E27FC236}">
                  <a16:creationId xmlns:a16="http://schemas.microsoft.com/office/drawing/2014/main" id="{A4B90FE9-B27E-92A0-FAEF-9B646298CBF3}"/>
                </a:ext>
              </a:extLst>
            </p:cNvPr>
            <p:cNvSpPr/>
            <p:nvPr/>
          </p:nvSpPr>
          <p:spPr>
            <a:xfrm>
              <a:off x="740962" y="1606401"/>
              <a:ext cx="215233" cy="166577"/>
            </a:xfrm>
            <a:custGeom>
              <a:avLst/>
              <a:gdLst/>
              <a:ahLst/>
              <a:cxnLst/>
              <a:rect l="l" t="t" r="r" b="b"/>
              <a:pathLst>
                <a:path w="12041" h="9319" extrusionOk="0">
                  <a:moveTo>
                    <a:pt x="8280" y="1"/>
                  </a:moveTo>
                  <a:cubicBezTo>
                    <a:pt x="5924" y="1"/>
                    <a:pt x="6323" y="2722"/>
                    <a:pt x="6049" y="2749"/>
                  </a:cubicBezTo>
                  <a:cubicBezTo>
                    <a:pt x="6047" y="2749"/>
                    <a:pt x="6044" y="2750"/>
                    <a:pt x="6042" y="2750"/>
                  </a:cubicBezTo>
                  <a:cubicBezTo>
                    <a:pt x="5811" y="2750"/>
                    <a:pt x="5411" y="775"/>
                    <a:pt x="3870" y="775"/>
                  </a:cubicBezTo>
                  <a:cubicBezTo>
                    <a:pt x="3459" y="775"/>
                    <a:pt x="2966" y="916"/>
                    <a:pt x="2374" y="1273"/>
                  </a:cubicBezTo>
                  <a:cubicBezTo>
                    <a:pt x="0" y="2720"/>
                    <a:pt x="1274" y="5296"/>
                    <a:pt x="3300" y="6859"/>
                  </a:cubicBezTo>
                  <a:cubicBezTo>
                    <a:pt x="4602" y="7814"/>
                    <a:pt x="5991" y="8624"/>
                    <a:pt x="7439" y="9319"/>
                  </a:cubicBezTo>
                  <a:cubicBezTo>
                    <a:pt x="12040" y="3183"/>
                    <a:pt x="11635" y="376"/>
                    <a:pt x="8712" y="28"/>
                  </a:cubicBezTo>
                  <a:cubicBezTo>
                    <a:pt x="8559" y="10"/>
                    <a:pt x="8415" y="1"/>
                    <a:pt x="82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110;p52">
              <a:extLst>
                <a:ext uri="{FF2B5EF4-FFF2-40B4-BE49-F238E27FC236}">
                  <a16:creationId xmlns:a16="http://schemas.microsoft.com/office/drawing/2014/main" id="{390AD565-1231-8D3A-AD3E-509F1A2EA559}"/>
                </a:ext>
              </a:extLst>
            </p:cNvPr>
            <p:cNvSpPr/>
            <p:nvPr/>
          </p:nvSpPr>
          <p:spPr>
            <a:xfrm>
              <a:off x="840293" y="1646227"/>
              <a:ext cx="31567" cy="81224"/>
            </a:xfrm>
            <a:custGeom>
              <a:avLst/>
              <a:gdLst/>
              <a:ahLst/>
              <a:cxnLst/>
              <a:rect l="l" t="t" r="r" b="b"/>
              <a:pathLst>
                <a:path w="1766" h="4544" extrusionOk="0">
                  <a:moveTo>
                    <a:pt x="232" y="0"/>
                  </a:moveTo>
                  <a:cubicBezTo>
                    <a:pt x="232" y="550"/>
                    <a:pt x="174" y="1100"/>
                    <a:pt x="29" y="1650"/>
                  </a:cubicBezTo>
                  <a:cubicBezTo>
                    <a:pt x="0" y="1737"/>
                    <a:pt x="0" y="1794"/>
                    <a:pt x="29" y="1852"/>
                  </a:cubicBezTo>
                  <a:cubicBezTo>
                    <a:pt x="145" y="2055"/>
                    <a:pt x="521" y="2229"/>
                    <a:pt x="1274" y="2460"/>
                  </a:cubicBezTo>
                  <a:lnTo>
                    <a:pt x="1013" y="2692"/>
                  </a:lnTo>
                  <a:cubicBezTo>
                    <a:pt x="492" y="3126"/>
                    <a:pt x="261" y="3328"/>
                    <a:pt x="319" y="3531"/>
                  </a:cubicBezTo>
                  <a:cubicBezTo>
                    <a:pt x="348" y="3820"/>
                    <a:pt x="724" y="4081"/>
                    <a:pt x="1216" y="4399"/>
                  </a:cubicBezTo>
                  <a:lnTo>
                    <a:pt x="1419" y="4544"/>
                  </a:lnTo>
                  <a:lnTo>
                    <a:pt x="1621" y="4284"/>
                  </a:lnTo>
                  <a:lnTo>
                    <a:pt x="1390" y="4139"/>
                  </a:lnTo>
                  <a:cubicBezTo>
                    <a:pt x="1129" y="3965"/>
                    <a:pt x="869" y="3763"/>
                    <a:pt x="666" y="3502"/>
                  </a:cubicBezTo>
                  <a:cubicBezTo>
                    <a:pt x="840" y="3299"/>
                    <a:pt x="1013" y="3126"/>
                    <a:pt x="1245" y="2981"/>
                  </a:cubicBezTo>
                  <a:cubicBezTo>
                    <a:pt x="1650" y="2634"/>
                    <a:pt x="1766" y="2518"/>
                    <a:pt x="1737" y="2373"/>
                  </a:cubicBezTo>
                  <a:lnTo>
                    <a:pt x="1708" y="2286"/>
                  </a:lnTo>
                  <a:lnTo>
                    <a:pt x="1621" y="2229"/>
                  </a:lnTo>
                  <a:lnTo>
                    <a:pt x="1390" y="2171"/>
                  </a:lnTo>
                  <a:cubicBezTo>
                    <a:pt x="1042" y="2055"/>
                    <a:pt x="695" y="1910"/>
                    <a:pt x="377" y="1737"/>
                  </a:cubicBezTo>
                  <a:cubicBezTo>
                    <a:pt x="492" y="1158"/>
                    <a:pt x="579" y="579"/>
                    <a:pt x="579" y="0"/>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1111;p52">
            <a:extLst>
              <a:ext uri="{FF2B5EF4-FFF2-40B4-BE49-F238E27FC236}">
                <a16:creationId xmlns:a16="http://schemas.microsoft.com/office/drawing/2014/main" id="{CE4A40A4-CAAD-3752-FCB8-D0B2AB5F72BC}"/>
              </a:ext>
            </a:extLst>
          </p:cNvPr>
          <p:cNvSpPr/>
          <p:nvPr/>
        </p:nvSpPr>
        <p:spPr>
          <a:xfrm>
            <a:off x="5738355" y="3515100"/>
            <a:ext cx="378158" cy="368444"/>
          </a:xfrm>
          <a:custGeom>
            <a:avLst/>
            <a:gdLst/>
            <a:ahLst/>
            <a:cxnLst/>
            <a:rect l="l" t="t" r="r" b="b"/>
            <a:pathLst>
              <a:path w="9343" h="9103" extrusionOk="0">
                <a:moveTo>
                  <a:pt x="4729" y="3012"/>
                </a:moveTo>
                <a:cubicBezTo>
                  <a:pt x="5554" y="3012"/>
                  <a:pt x="6356" y="3650"/>
                  <a:pt x="6376" y="4625"/>
                </a:cubicBezTo>
                <a:cubicBezTo>
                  <a:pt x="6376" y="5506"/>
                  <a:pt x="5641" y="6240"/>
                  <a:pt x="4731" y="6240"/>
                </a:cubicBezTo>
                <a:cubicBezTo>
                  <a:pt x="3291" y="6240"/>
                  <a:pt x="2586" y="4507"/>
                  <a:pt x="3614" y="3479"/>
                </a:cubicBezTo>
                <a:cubicBezTo>
                  <a:pt x="3937" y="3157"/>
                  <a:pt x="4336" y="3012"/>
                  <a:pt x="4729" y="3012"/>
                </a:cubicBezTo>
                <a:close/>
                <a:moveTo>
                  <a:pt x="4547" y="0"/>
                </a:moveTo>
                <a:cubicBezTo>
                  <a:pt x="4248" y="0"/>
                  <a:pt x="3958" y="125"/>
                  <a:pt x="3820" y="453"/>
                </a:cubicBezTo>
                <a:cubicBezTo>
                  <a:pt x="3673" y="835"/>
                  <a:pt x="3614" y="1246"/>
                  <a:pt x="3614" y="1657"/>
                </a:cubicBezTo>
                <a:cubicBezTo>
                  <a:pt x="3556" y="1687"/>
                  <a:pt x="3467" y="1716"/>
                  <a:pt x="3379" y="1775"/>
                </a:cubicBezTo>
                <a:cubicBezTo>
                  <a:pt x="2999" y="1367"/>
                  <a:pt x="2392" y="884"/>
                  <a:pt x="2070" y="884"/>
                </a:cubicBezTo>
                <a:cubicBezTo>
                  <a:pt x="2045" y="884"/>
                  <a:pt x="2020" y="887"/>
                  <a:pt x="1999" y="894"/>
                </a:cubicBezTo>
                <a:cubicBezTo>
                  <a:pt x="1529" y="1011"/>
                  <a:pt x="1029" y="1481"/>
                  <a:pt x="1264" y="2039"/>
                </a:cubicBezTo>
                <a:cubicBezTo>
                  <a:pt x="1440" y="2421"/>
                  <a:pt x="1705" y="2774"/>
                  <a:pt x="2028" y="3068"/>
                </a:cubicBezTo>
                <a:cubicBezTo>
                  <a:pt x="1910" y="3244"/>
                  <a:pt x="1852" y="3420"/>
                  <a:pt x="1793" y="3596"/>
                </a:cubicBezTo>
                <a:cubicBezTo>
                  <a:pt x="1176" y="3596"/>
                  <a:pt x="412" y="3714"/>
                  <a:pt x="265" y="3949"/>
                </a:cubicBezTo>
                <a:cubicBezTo>
                  <a:pt x="60" y="4390"/>
                  <a:pt x="1" y="5065"/>
                  <a:pt x="588" y="5300"/>
                </a:cubicBezTo>
                <a:cubicBezTo>
                  <a:pt x="941" y="5418"/>
                  <a:pt x="1352" y="5506"/>
                  <a:pt x="1734" y="5506"/>
                </a:cubicBezTo>
                <a:cubicBezTo>
                  <a:pt x="1764" y="5623"/>
                  <a:pt x="1822" y="5741"/>
                  <a:pt x="1881" y="5858"/>
                </a:cubicBezTo>
                <a:cubicBezTo>
                  <a:pt x="1470" y="6299"/>
                  <a:pt x="1088" y="6828"/>
                  <a:pt x="1147" y="7092"/>
                </a:cubicBezTo>
                <a:cubicBezTo>
                  <a:pt x="1243" y="7480"/>
                  <a:pt x="1580" y="7887"/>
                  <a:pt x="2007" y="7887"/>
                </a:cubicBezTo>
                <a:cubicBezTo>
                  <a:pt x="2098" y="7887"/>
                  <a:pt x="2194" y="7868"/>
                  <a:pt x="2292" y="7827"/>
                </a:cubicBezTo>
                <a:cubicBezTo>
                  <a:pt x="2586" y="7709"/>
                  <a:pt x="2850" y="7533"/>
                  <a:pt x="3086" y="7327"/>
                </a:cubicBezTo>
                <a:cubicBezTo>
                  <a:pt x="3262" y="7415"/>
                  <a:pt x="3438" y="7504"/>
                  <a:pt x="3614" y="7592"/>
                </a:cubicBezTo>
                <a:cubicBezTo>
                  <a:pt x="3644" y="8150"/>
                  <a:pt x="3761" y="8826"/>
                  <a:pt x="3996" y="8943"/>
                </a:cubicBezTo>
                <a:cubicBezTo>
                  <a:pt x="4166" y="9040"/>
                  <a:pt x="4381" y="9102"/>
                  <a:pt x="4591" y="9102"/>
                </a:cubicBezTo>
                <a:cubicBezTo>
                  <a:pt x="4890" y="9102"/>
                  <a:pt x="5180" y="8977"/>
                  <a:pt x="5318" y="8649"/>
                </a:cubicBezTo>
                <a:cubicBezTo>
                  <a:pt x="5436" y="8326"/>
                  <a:pt x="5494" y="8003"/>
                  <a:pt x="5524" y="7680"/>
                </a:cubicBezTo>
                <a:cubicBezTo>
                  <a:pt x="5788" y="7621"/>
                  <a:pt x="6053" y="7504"/>
                  <a:pt x="6288" y="7357"/>
                </a:cubicBezTo>
                <a:cubicBezTo>
                  <a:pt x="6663" y="7679"/>
                  <a:pt x="7064" y="7952"/>
                  <a:pt x="7309" y="7952"/>
                </a:cubicBezTo>
                <a:cubicBezTo>
                  <a:pt x="7332" y="7952"/>
                  <a:pt x="7354" y="7949"/>
                  <a:pt x="7375" y="7944"/>
                </a:cubicBezTo>
                <a:cubicBezTo>
                  <a:pt x="7815" y="7797"/>
                  <a:pt x="8344" y="7357"/>
                  <a:pt x="8109" y="6769"/>
                </a:cubicBezTo>
                <a:cubicBezTo>
                  <a:pt x="7962" y="6475"/>
                  <a:pt x="7757" y="6211"/>
                  <a:pt x="7551" y="5947"/>
                </a:cubicBezTo>
                <a:cubicBezTo>
                  <a:pt x="7610" y="5800"/>
                  <a:pt x="7668" y="5653"/>
                  <a:pt x="7698" y="5506"/>
                </a:cubicBezTo>
                <a:cubicBezTo>
                  <a:pt x="8285" y="5477"/>
                  <a:pt x="8932" y="5359"/>
                  <a:pt x="9049" y="5124"/>
                </a:cubicBezTo>
                <a:cubicBezTo>
                  <a:pt x="9284" y="4742"/>
                  <a:pt x="9343" y="4037"/>
                  <a:pt x="8755" y="3802"/>
                </a:cubicBezTo>
                <a:cubicBezTo>
                  <a:pt x="8403" y="3685"/>
                  <a:pt x="8050" y="3626"/>
                  <a:pt x="7668" y="3626"/>
                </a:cubicBezTo>
                <a:cubicBezTo>
                  <a:pt x="7610" y="3420"/>
                  <a:pt x="7522" y="3214"/>
                  <a:pt x="7404" y="3009"/>
                </a:cubicBezTo>
                <a:cubicBezTo>
                  <a:pt x="7815" y="2598"/>
                  <a:pt x="8256" y="2010"/>
                  <a:pt x="8197" y="1746"/>
                </a:cubicBezTo>
                <a:cubicBezTo>
                  <a:pt x="8078" y="1363"/>
                  <a:pt x="7763" y="940"/>
                  <a:pt x="7332" y="940"/>
                </a:cubicBezTo>
                <a:cubicBezTo>
                  <a:pt x="7235" y="940"/>
                  <a:pt x="7131" y="962"/>
                  <a:pt x="7022" y="1011"/>
                </a:cubicBezTo>
                <a:cubicBezTo>
                  <a:pt x="6640" y="1187"/>
                  <a:pt x="6288" y="1422"/>
                  <a:pt x="5994" y="1746"/>
                </a:cubicBezTo>
                <a:cubicBezTo>
                  <a:pt x="5847" y="1657"/>
                  <a:pt x="5671" y="1599"/>
                  <a:pt x="5524" y="1569"/>
                </a:cubicBezTo>
                <a:cubicBezTo>
                  <a:pt x="5494" y="982"/>
                  <a:pt x="5406" y="277"/>
                  <a:pt x="5142" y="159"/>
                </a:cubicBezTo>
                <a:cubicBezTo>
                  <a:pt x="4972" y="62"/>
                  <a:pt x="4757" y="0"/>
                  <a:pt x="4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112;p52">
            <a:extLst>
              <a:ext uri="{FF2B5EF4-FFF2-40B4-BE49-F238E27FC236}">
                <a16:creationId xmlns:a16="http://schemas.microsoft.com/office/drawing/2014/main" id="{015168EC-F67A-FCF9-E33F-AB1486262C82}"/>
              </a:ext>
            </a:extLst>
          </p:cNvPr>
          <p:cNvSpPr txBox="1"/>
          <p:nvPr/>
        </p:nvSpPr>
        <p:spPr>
          <a:xfrm>
            <a:off x="123825" y="2818300"/>
            <a:ext cx="2812313" cy="456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AS" sz="2000" dirty="0">
                <a:solidFill>
                  <a:schemeClr val="accent4"/>
                </a:solidFill>
                <a:latin typeface="Neucha"/>
                <a:ea typeface="Neucha"/>
                <a:cs typeface="Neucha"/>
                <a:sym typeface="Neucha"/>
              </a:rPr>
              <a:t>Depressed as a teenager</a:t>
            </a:r>
            <a:endParaRPr sz="2000" dirty="0">
              <a:solidFill>
                <a:schemeClr val="accent4"/>
              </a:solidFill>
              <a:latin typeface="Neucha"/>
              <a:ea typeface="Neucha"/>
              <a:cs typeface="Neucha"/>
              <a:sym typeface="Neucha"/>
            </a:endParaRPr>
          </a:p>
        </p:txBody>
      </p:sp>
      <p:sp>
        <p:nvSpPr>
          <p:cNvPr id="647" name="Google Shape;1113;p52">
            <a:extLst>
              <a:ext uri="{FF2B5EF4-FFF2-40B4-BE49-F238E27FC236}">
                <a16:creationId xmlns:a16="http://schemas.microsoft.com/office/drawing/2014/main" id="{8AF4DDB6-54A0-7B4D-EA62-7E466D28E0FC}"/>
              </a:ext>
            </a:extLst>
          </p:cNvPr>
          <p:cNvSpPr txBox="1"/>
          <p:nvPr/>
        </p:nvSpPr>
        <p:spPr>
          <a:xfrm>
            <a:off x="747938" y="3097200"/>
            <a:ext cx="2188200" cy="64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accent5"/>
                </a:solidFill>
                <a:latin typeface="Roboto"/>
                <a:ea typeface="Roboto"/>
                <a:cs typeface="Roboto"/>
                <a:sym typeface="Roboto"/>
              </a:rPr>
              <a:t>Y</a:t>
            </a:r>
            <a:r>
              <a:rPr lang="en-AS" dirty="0" err="1">
                <a:solidFill>
                  <a:schemeClr val="accent5"/>
                </a:solidFill>
                <a:latin typeface="Roboto"/>
                <a:ea typeface="Roboto"/>
                <a:cs typeface="Roboto"/>
                <a:sym typeface="Roboto"/>
              </a:rPr>
              <a:t>ou</a:t>
            </a:r>
            <a:r>
              <a:rPr lang="en-AS" dirty="0">
                <a:solidFill>
                  <a:schemeClr val="accent5"/>
                </a:solidFill>
                <a:latin typeface="Roboto"/>
                <a:ea typeface="Roboto"/>
                <a:cs typeface="Roboto"/>
                <a:sym typeface="Roboto"/>
              </a:rPr>
              <a:t> have a good music taste</a:t>
            </a:r>
            <a:endParaRPr dirty="0">
              <a:solidFill>
                <a:schemeClr val="accent5"/>
              </a:solidFill>
              <a:latin typeface="Roboto"/>
              <a:ea typeface="Roboto"/>
              <a:cs typeface="Roboto"/>
              <a:sym typeface="Roboto"/>
            </a:endParaRPr>
          </a:p>
        </p:txBody>
      </p:sp>
      <p:sp>
        <p:nvSpPr>
          <p:cNvPr id="648" name="Google Shape;1114;p52">
            <a:extLst>
              <a:ext uri="{FF2B5EF4-FFF2-40B4-BE49-F238E27FC236}">
                <a16:creationId xmlns:a16="http://schemas.microsoft.com/office/drawing/2014/main" id="{C6BA8063-C033-FC53-BCE1-63D3D9F274E1}"/>
              </a:ext>
            </a:extLst>
          </p:cNvPr>
          <p:cNvSpPr txBox="1"/>
          <p:nvPr/>
        </p:nvSpPr>
        <p:spPr>
          <a:xfrm>
            <a:off x="6207863" y="2109775"/>
            <a:ext cx="2188200" cy="45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AS" sz="2000" dirty="0">
                <a:solidFill>
                  <a:schemeClr val="accent4"/>
                </a:solidFill>
                <a:latin typeface="Neucha"/>
                <a:ea typeface="Neucha"/>
                <a:cs typeface="Neucha"/>
                <a:sym typeface="Neucha"/>
              </a:rPr>
              <a:t>Childhood trauma</a:t>
            </a:r>
            <a:endParaRPr sz="2000" dirty="0">
              <a:solidFill>
                <a:schemeClr val="accent4"/>
              </a:solidFill>
              <a:latin typeface="Neucha"/>
              <a:ea typeface="Neucha"/>
              <a:cs typeface="Neucha"/>
              <a:sym typeface="Neucha"/>
            </a:endParaRPr>
          </a:p>
        </p:txBody>
      </p:sp>
      <p:sp>
        <p:nvSpPr>
          <p:cNvPr id="649" name="Google Shape;1115;p52">
            <a:extLst>
              <a:ext uri="{FF2B5EF4-FFF2-40B4-BE49-F238E27FC236}">
                <a16:creationId xmlns:a16="http://schemas.microsoft.com/office/drawing/2014/main" id="{E2E518CA-5656-D064-6AB1-78DF51CCE62A}"/>
              </a:ext>
            </a:extLst>
          </p:cNvPr>
          <p:cNvSpPr txBox="1"/>
          <p:nvPr/>
        </p:nvSpPr>
        <p:spPr>
          <a:xfrm>
            <a:off x="6207863" y="2388675"/>
            <a:ext cx="2188200" cy="6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S" dirty="0">
                <a:solidFill>
                  <a:schemeClr val="accent5"/>
                </a:solidFill>
                <a:latin typeface="Roboto"/>
                <a:ea typeface="Roboto"/>
                <a:cs typeface="Roboto"/>
                <a:sym typeface="Roboto"/>
              </a:rPr>
              <a:t>You are so mature for your age</a:t>
            </a:r>
            <a:endParaRPr dirty="0">
              <a:solidFill>
                <a:schemeClr val="accent5"/>
              </a:solidFill>
              <a:latin typeface="Roboto"/>
              <a:ea typeface="Roboto"/>
              <a:cs typeface="Roboto"/>
              <a:sym typeface="Roboto"/>
            </a:endParaRPr>
          </a:p>
        </p:txBody>
      </p:sp>
      <p:sp>
        <p:nvSpPr>
          <p:cNvPr id="650" name="Google Shape;1116;p52">
            <a:extLst>
              <a:ext uri="{FF2B5EF4-FFF2-40B4-BE49-F238E27FC236}">
                <a16:creationId xmlns:a16="http://schemas.microsoft.com/office/drawing/2014/main" id="{E92A6F59-8EBC-EF6D-5FEF-6E5F3EF7A715}"/>
              </a:ext>
            </a:extLst>
          </p:cNvPr>
          <p:cNvSpPr txBox="1"/>
          <p:nvPr/>
        </p:nvSpPr>
        <p:spPr>
          <a:xfrm>
            <a:off x="747938" y="1652575"/>
            <a:ext cx="2188200" cy="456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AS" sz="2000" dirty="0">
                <a:solidFill>
                  <a:schemeClr val="accent4"/>
                </a:solidFill>
                <a:latin typeface="Neucha"/>
                <a:ea typeface="Neucha"/>
                <a:cs typeface="Neucha"/>
                <a:sym typeface="Neucha"/>
              </a:rPr>
              <a:t>Lonely</a:t>
            </a:r>
            <a:endParaRPr sz="2000" dirty="0">
              <a:solidFill>
                <a:schemeClr val="accent4"/>
              </a:solidFill>
              <a:latin typeface="Neucha"/>
              <a:ea typeface="Neucha"/>
              <a:cs typeface="Neucha"/>
              <a:sym typeface="Neucha"/>
            </a:endParaRPr>
          </a:p>
        </p:txBody>
      </p:sp>
      <p:sp>
        <p:nvSpPr>
          <p:cNvPr id="651" name="Google Shape;1117;p52">
            <a:extLst>
              <a:ext uri="{FF2B5EF4-FFF2-40B4-BE49-F238E27FC236}">
                <a16:creationId xmlns:a16="http://schemas.microsoft.com/office/drawing/2014/main" id="{C61A85DD-7FAE-80F7-053D-40EA87E90CAB}"/>
              </a:ext>
            </a:extLst>
          </p:cNvPr>
          <p:cNvSpPr txBox="1"/>
          <p:nvPr/>
        </p:nvSpPr>
        <p:spPr>
          <a:xfrm>
            <a:off x="747938" y="1931475"/>
            <a:ext cx="2188200" cy="64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accent5"/>
                </a:solidFill>
                <a:latin typeface="Roboto"/>
                <a:ea typeface="Roboto"/>
                <a:cs typeface="Roboto"/>
                <a:sym typeface="Roboto"/>
              </a:rPr>
              <a:t>I</a:t>
            </a:r>
            <a:r>
              <a:rPr lang="en-AS" dirty="0">
                <a:solidFill>
                  <a:schemeClr val="accent5"/>
                </a:solidFill>
                <a:latin typeface="Roboto"/>
                <a:ea typeface="Roboto"/>
                <a:cs typeface="Roboto"/>
                <a:sym typeface="Roboto"/>
              </a:rPr>
              <a:t>’m not lonely I just cant get happy!</a:t>
            </a:r>
            <a:endParaRPr dirty="0">
              <a:solidFill>
                <a:schemeClr val="accent5"/>
              </a:solidFill>
              <a:latin typeface="Roboto"/>
              <a:ea typeface="Roboto"/>
              <a:cs typeface="Roboto"/>
              <a:sym typeface="Roboto"/>
            </a:endParaRPr>
          </a:p>
        </p:txBody>
      </p:sp>
      <p:sp>
        <p:nvSpPr>
          <p:cNvPr id="652" name="Google Shape;1118;p52">
            <a:extLst>
              <a:ext uri="{FF2B5EF4-FFF2-40B4-BE49-F238E27FC236}">
                <a16:creationId xmlns:a16="http://schemas.microsoft.com/office/drawing/2014/main" id="{9B674B14-F2A1-3D91-D6C3-400BB5060196}"/>
              </a:ext>
            </a:extLst>
          </p:cNvPr>
          <p:cNvSpPr txBox="1"/>
          <p:nvPr/>
        </p:nvSpPr>
        <p:spPr>
          <a:xfrm>
            <a:off x="6083403" y="3275500"/>
            <a:ext cx="2898671" cy="45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solidFill>
                  <a:schemeClr val="accent4"/>
                </a:solidFill>
                <a:latin typeface="Neucha"/>
                <a:ea typeface="Neucha"/>
                <a:cs typeface="Neucha"/>
                <a:sym typeface="Neucha"/>
              </a:rPr>
              <a:t>Y</a:t>
            </a:r>
            <a:r>
              <a:rPr lang="en-AS" sz="1600" dirty="0" err="1">
                <a:solidFill>
                  <a:schemeClr val="accent4"/>
                </a:solidFill>
                <a:latin typeface="Neucha"/>
                <a:ea typeface="Neucha"/>
                <a:cs typeface="Neucha"/>
                <a:sym typeface="Neucha"/>
              </a:rPr>
              <a:t>ou</a:t>
            </a:r>
            <a:r>
              <a:rPr lang="en-AS" sz="1600" dirty="0">
                <a:solidFill>
                  <a:schemeClr val="accent4"/>
                </a:solidFill>
                <a:latin typeface="Neucha"/>
                <a:ea typeface="Neucha"/>
                <a:cs typeface="Neucha"/>
                <a:sym typeface="Neucha"/>
              </a:rPr>
              <a:t> </a:t>
            </a:r>
            <a:r>
              <a:rPr lang="en-AS" sz="1600" dirty="0" err="1">
                <a:solidFill>
                  <a:schemeClr val="accent4"/>
                </a:solidFill>
                <a:latin typeface="Neucha"/>
                <a:ea typeface="Neucha"/>
                <a:cs typeface="Neucha"/>
                <a:sym typeface="Neucha"/>
              </a:rPr>
              <a:t>dont</a:t>
            </a:r>
            <a:r>
              <a:rPr lang="en-AS" sz="1600" dirty="0">
                <a:solidFill>
                  <a:schemeClr val="accent4"/>
                </a:solidFill>
                <a:latin typeface="Neucha"/>
                <a:ea typeface="Neucha"/>
                <a:cs typeface="Neucha"/>
                <a:sym typeface="Neucha"/>
              </a:rPr>
              <a:t> need a reason to be depressed</a:t>
            </a:r>
            <a:endParaRPr sz="1600" dirty="0">
              <a:solidFill>
                <a:schemeClr val="accent4"/>
              </a:solidFill>
              <a:latin typeface="Neucha"/>
              <a:ea typeface="Neucha"/>
              <a:cs typeface="Neucha"/>
              <a:sym typeface="Neucha"/>
            </a:endParaRPr>
          </a:p>
        </p:txBody>
      </p:sp>
      <p:sp>
        <p:nvSpPr>
          <p:cNvPr id="653" name="Google Shape;1119;p52">
            <a:extLst>
              <a:ext uri="{FF2B5EF4-FFF2-40B4-BE49-F238E27FC236}">
                <a16:creationId xmlns:a16="http://schemas.microsoft.com/office/drawing/2014/main" id="{8917E50A-0997-8AA7-64BA-70DF36A5768F}"/>
              </a:ext>
            </a:extLst>
          </p:cNvPr>
          <p:cNvSpPr txBox="1"/>
          <p:nvPr/>
        </p:nvSpPr>
        <p:spPr>
          <a:xfrm>
            <a:off x="6207863" y="3554400"/>
            <a:ext cx="2188200" cy="647700"/>
          </a:xfrm>
          <a:prstGeom prst="rect">
            <a:avLst/>
          </a:prstGeom>
          <a:noFill/>
          <a:ln>
            <a:noFill/>
          </a:ln>
        </p:spPr>
        <p:txBody>
          <a:bodyPr spcFirstLastPara="1" wrap="square" lIns="91425" tIns="91425" rIns="91425" bIns="91425" anchor="t" anchorCtr="0">
            <a:noAutofit/>
          </a:bodyPr>
          <a:lstStyle/>
          <a:p>
            <a:pPr lvl="0"/>
            <a:r>
              <a:rPr lang="en-US" dirty="0">
                <a:solidFill>
                  <a:schemeClr val="accent5"/>
                </a:solidFill>
                <a:latin typeface="Roboto"/>
                <a:ea typeface="Roboto"/>
                <a:cs typeface="Roboto"/>
                <a:sym typeface="Roboto"/>
              </a:rPr>
              <a:t>people pleasing coping</a:t>
            </a:r>
            <a:r>
              <a:rPr lang="en-AS" dirty="0">
                <a:solidFill>
                  <a:schemeClr val="accent5"/>
                </a:solidFill>
                <a:latin typeface="Roboto"/>
                <a:ea typeface="Roboto"/>
                <a:cs typeface="Roboto"/>
                <a:sym typeface="Roboto"/>
              </a:rPr>
              <a:t> mechanism</a:t>
            </a:r>
            <a:endParaRPr dirty="0">
              <a:solidFill>
                <a:schemeClr val="accent5"/>
              </a:solidFill>
              <a:latin typeface="Roboto"/>
              <a:ea typeface="Roboto"/>
              <a:cs typeface="Roboto"/>
              <a:sym typeface="Roboto"/>
            </a:endParaRPr>
          </a:p>
        </p:txBody>
      </p:sp>
      <p:sp>
        <p:nvSpPr>
          <p:cNvPr id="4" name="Oval 3">
            <a:extLst>
              <a:ext uri="{FF2B5EF4-FFF2-40B4-BE49-F238E27FC236}">
                <a16:creationId xmlns:a16="http://schemas.microsoft.com/office/drawing/2014/main" id="{3DF801C2-9EF2-B93C-4B2F-C10D885AD94E}"/>
              </a:ext>
            </a:extLst>
          </p:cNvPr>
          <p:cNvSpPr/>
          <p:nvPr/>
        </p:nvSpPr>
        <p:spPr>
          <a:xfrm>
            <a:off x="6210706" y="882557"/>
            <a:ext cx="1318418" cy="759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S" sz="2800" b="1" dirty="0">
                <a:ln w="22225">
                  <a:solidFill>
                    <a:schemeClr val="accent2"/>
                  </a:solidFill>
                  <a:prstDash val="solid"/>
                </a:ln>
                <a:solidFill>
                  <a:schemeClr val="accent2">
                    <a:lumMod val="40000"/>
                    <a:lumOff val="60000"/>
                  </a:schemeClr>
                </a:solidFill>
              </a:rPr>
              <a:t>Lily</a:t>
            </a:r>
            <a:endParaRPr lang="en-US" sz="2800" b="1" dirty="0">
              <a:ln w="22225">
                <a:solidFill>
                  <a:schemeClr val="accent2"/>
                </a:solidFill>
                <a:prstDash val="solid"/>
              </a:ln>
              <a:solidFill>
                <a:schemeClr val="accent2">
                  <a:lumMod val="40000"/>
                  <a:lumOff val="60000"/>
                </a:schemeClr>
              </a:solidFill>
            </a:endParaRPr>
          </a:p>
        </p:txBody>
      </p:sp>
      <p:sp>
        <p:nvSpPr>
          <p:cNvPr id="47" name="Google Shape;1107;p52">
            <a:extLst>
              <a:ext uri="{FF2B5EF4-FFF2-40B4-BE49-F238E27FC236}">
                <a16:creationId xmlns:a16="http://schemas.microsoft.com/office/drawing/2014/main" id="{F465ABED-17F7-CDF6-3DC5-E220C20F5AE2}"/>
              </a:ext>
            </a:extLst>
          </p:cNvPr>
          <p:cNvSpPr/>
          <p:nvPr/>
        </p:nvSpPr>
        <p:spPr>
          <a:xfrm rot="13784572">
            <a:off x="5591945" y="1152897"/>
            <a:ext cx="259658" cy="1382992"/>
          </a:xfrm>
          <a:custGeom>
            <a:avLst/>
            <a:gdLst/>
            <a:ahLst/>
            <a:cxnLst/>
            <a:rect l="l" t="t" r="r" b="b"/>
            <a:pathLst>
              <a:path w="2377" h="4506" extrusionOk="0">
                <a:moveTo>
                  <a:pt x="706" y="1"/>
                </a:moveTo>
                <a:lnTo>
                  <a:pt x="1" y="2468"/>
                </a:lnTo>
                <a:cubicBezTo>
                  <a:pt x="1" y="2468"/>
                  <a:pt x="912" y="2674"/>
                  <a:pt x="1088" y="2674"/>
                </a:cubicBezTo>
                <a:cubicBezTo>
                  <a:pt x="1293" y="2674"/>
                  <a:pt x="853" y="4319"/>
                  <a:pt x="853" y="4495"/>
                </a:cubicBezTo>
                <a:cubicBezTo>
                  <a:pt x="853" y="4502"/>
                  <a:pt x="855" y="4505"/>
                  <a:pt x="859" y="4505"/>
                </a:cubicBezTo>
                <a:cubicBezTo>
                  <a:pt x="965" y="4505"/>
                  <a:pt x="2376" y="2401"/>
                  <a:pt x="2263" y="2175"/>
                </a:cubicBezTo>
                <a:cubicBezTo>
                  <a:pt x="2145" y="1910"/>
                  <a:pt x="941" y="1793"/>
                  <a:pt x="941" y="1793"/>
                </a:cubicBezTo>
                <a:cubicBezTo>
                  <a:pt x="1293" y="1293"/>
                  <a:pt x="1617" y="735"/>
                  <a:pt x="1910" y="206"/>
                </a:cubicBezTo>
                <a:cubicBezTo>
                  <a:pt x="1881" y="89"/>
                  <a:pt x="706" y="1"/>
                  <a:pt x="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95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 grpId="0" animBg="1"/>
      <p:bldP spid="641" grpId="0" animBg="1"/>
      <p:bldP spid="645" grpId="0" animBg="1"/>
      <p:bldP spid="646" grpId="0"/>
      <p:bldP spid="647" grpId="0"/>
      <p:bldP spid="648" grpId="0"/>
      <p:bldP spid="649" grpId="0"/>
      <p:bldP spid="650" grpId="0"/>
      <p:bldP spid="651" grpId="0"/>
      <p:bldP spid="652" grpId="0"/>
      <p:bldP spid="653" grpId="0"/>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ctrTitle"/>
          </p:nvPr>
        </p:nvSpPr>
        <p:spPr>
          <a:xfrm>
            <a:off x="563708" y="21920"/>
            <a:ext cx="1928617" cy="30996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DEPRESSION</a:t>
            </a:r>
            <a:endParaRPr sz="1200" dirty="0"/>
          </a:p>
        </p:txBody>
      </p:sp>
      <p:pic>
        <p:nvPicPr>
          <p:cNvPr id="3" name="Picture 2">
            <a:extLst>
              <a:ext uri="{FF2B5EF4-FFF2-40B4-BE49-F238E27FC236}">
                <a16:creationId xmlns:a16="http://schemas.microsoft.com/office/drawing/2014/main" id="{146D9EDC-87B7-6F8E-E7F3-45D740DB8F41}"/>
              </a:ext>
            </a:extLst>
          </p:cNvPr>
          <p:cNvPicPr>
            <a:picLocks noChangeAspect="1"/>
          </p:cNvPicPr>
          <p:nvPr/>
        </p:nvPicPr>
        <p:blipFill>
          <a:blip r:embed="rId5"/>
          <a:stretch>
            <a:fillRect/>
          </a:stretch>
        </p:blipFill>
        <p:spPr>
          <a:xfrm>
            <a:off x="31899" y="268086"/>
            <a:ext cx="2291694" cy="1110283"/>
          </a:xfrm>
          <a:prstGeom prst="rect">
            <a:avLst/>
          </a:prstGeom>
        </p:spPr>
      </p:pic>
      <p:grpSp>
        <p:nvGrpSpPr>
          <p:cNvPr id="621" name="Google Shape;1087;p52">
            <a:extLst>
              <a:ext uri="{FF2B5EF4-FFF2-40B4-BE49-F238E27FC236}">
                <a16:creationId xmlns:a16="http://schemas.microsoft.com/office/drawing/2014/main" id="{D8C019F1-B7AC-91B2-DEF4-C63025D3AFAC}"/>
              </a:ext>
            </a:extLst>
          </p:cNvPr>
          <p:cNvGrpSpPr/>
          <p:nvPr/>
        </p:nvGrpSpPr>
        <p:grpSpPr>
          <a:xfrm>
            <a:off x="4177321" y="2056538"/>
            <a:ext cx="789358" cy="1030423"/>
            <a:chOff x="3501576" y="1617527"/>
            <a:chExt cx="1984452" cy="2631802"/>
          </a:xfrm>
        </p:grpSpPr>
        <p:sp>
          <p:nvSpPr>
            <p:cNvPr id="622" name="Google Shape;1088;p52">
              <a:extLst>
                <a:ext uri="{FF2B5EF4-FFF2-40B4-BE49-F238E27FC236}">
                  <a16:creationId xmlns:a16="http://schemas.microsoft.com/office/drawing/2014/main" id="{94619A3B-2E1B-F645-A453-72DFC6453CD7}"/>
                </a:ext>
              </a:extLst>
            </p:cNvPr>
            <p:cNvSpPr/>
            <p:nvPr/>
          </p:nvSpPr>
          <p:spPr>
            <a:xfrm>
              <a:off x="3501576" y="4002204"/>
              <a:ext cx="1984452" cy="247125"/>
            </a:xfrm>
            <a:custGeom>
              <a:avLst/>
              <a:gdLst/>
              <a:ahLst/>
              <a:cxnLst/>
              <a:rect l="l" t="t" r="r" b="b"/>
              <a:pathLst>
                <a:path w="45788" h="5702" extrusionOk="0">
                  <a:moveTo>
                    <a:pt x="22894" y="0"/>
                  </a:moveTo>
                  <a:cubicBezTo>
                    <a:pt x="10247" y="0"/>
                    <a:pt x="1" y="1274"/>
                    <a:pt x="1" y="2837"/>
                  </a:cubicBezTo>
                  <a:cubicBezTo>
                    <a:pt x="1" y="4428"/>
                    <a:pt x="10247" y="5702"/>
                    <a:pt x="22894" y="5702"/>
                  </a:cubicBezTo>
                  <a:cubicBezTo>
                    <a:pt x="35542" y="5702"/>
                    <a:pt x="45788" y="4428"/>
                    <a:pt x="45788" y="2837"/>
                  </a:cubicBezTo>
                  <a:cubicBezTo>
                    <a:pt x="45788" y="1274"/>
                    <a:pt x="35542" y="0"/>
                    <a:pt x="228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089;p52">
              <a:extLst>
                <a:ext uri="{FF2B5EF4-FFF2-40B4-BE49-F238E27FC236}">
                  <a16:creationId xmlns:a16="http://schemas.microsoft.com/office/drawing/2014/main" id="{9CC98B59-0A7A-47DE-6F7C-84D9EBFE1497}"/>
                </a:ext>
              </a:extLst>
            </p:cNvPr>
            <p:cNvSpPr/>
            <p:nvPr/>
          </p:nvSpPr>
          <p:spPr>
            <a:xfrm>
              <a:off x="4079865" y="1648992"/>
              <a:ext cx="540667" cy="1194970"/>
            </a:xfrm>
            <a:custGeom>
              <a:avLst/>
              <a:gdLst/>
              <a:ahLst/>
              <a:cxnLst/>
              <a:rect l="l" t="t" r="r" b="b"/>
              <a:pathLst>
                <a:path w="12475" h="27572" extrusionOk="0">
                  <a:moveTo>
                    <a:pt x="10246" y="0"/>
                  </a:moveTo>
                  <a:lnTo>
                    <a:pt x="10246" y="0"/>
                  </a:lnTo>
                  <a:cubicBezTo>
                    <a:pt x="8336" y="1129"/>
                    <a:pt x="2866" y="405"/>
                    <a:pt x="1419" y="3849"/>
                  </a:cubicBezTo>
                  <a:cubicBezTo>
                    <a:pt x="0" y="7323"/>
                    <a:pt x="2258" y="16613"/>
                    <a:pt x="1940" y="21215"/>
                  </a:cubicBezTo>
                  <a:cubicBezTo>
                    <a:pt x="1638" y="25600"/>
                    <a:pt x="2738" y="27572"/>
                    <a:pt x="5019" y="27572"/>
                  </a:cubicBezTo>
                  <a:cubicBezTo>
                    <a:pt x="5146" y="27572"/>
                    <a:pt x="5278" y="27566"/>
                    <a:pt x="5413" y="27553"/>
                  </a:cubicBezTo>
                  <a:cubicBezTo>
                    <a:pt x="9841" y="27177"/>
                    <a:pt x="12475" y="19710"/>
                    <a:pt x="12475" y="19710"/>
                  </a:cubicBezTo>
                  <a:lnTo>
                    <a:pt x="9580" y="839"/>
                  </a:lnTo>
                  <a:lnTo>
                    <a:pt x="10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090;p52">
              <a:extLst>
                <a:ext uri="{FF2B5EF4-FFF2-40B4-BE49-F238E27FC236}">
                  <a16:creationId xmlns:a16="http://schemas.microsoft.com/office/drawing/2014/main" id="{2277516D-07BC-30AE-43D4-3C31DCE59728}"/>
                </a:ext>
              </a:extLst>
            </p:cNvPr>
            <p:cNvSpPr/>
            <p:nvPr/>
          </p:nvSpPr>
          <p:spPr>
            <a:xfrm>
              <a:off x="4323221" y="2525075"/>
              <a:ext cx="1076869" cy="1329975"/>
            </a:xfrm>
            <a:custGeom>
              <a:avLst/>
              <a:gdLst/>
              <a:ahLst/>
              <a:cxnLst/>
              <a:rect l="l" t="t" r="r" b="b"/>
              <a:pathLst>
                <a:path w="24847" h="30687" extrusionOk="0">
                  <a:moveTo>
                    <a:pt x="9935" y="0"/>
                  </a:moveTo>
                  <a:cubicBezTo>
                    <a:pt x="7364" y="0"/>
                    <a:pt x="4676" y="244"/>
                    <a:pt x="3184" y="914"/>
                  </a:cubicBezTo>
                  <a:cubicBezTo>
                    <a:pt x="0" y="2303"/>
                    <a:pt x="116" y="9047"/>
                    <a:pt x="116" y="9047"/>
                  </a:cubicBezTo>
                  <a:cubicBezTo>
                    <a:pt x="116" y="9047"/>
                    <a:pt x="18193" y="30686"/>
                    <a:pt x="23343" y="30686"/>
                  </a:cubicBezTo>
                  <a:cubicBezTo>
                    <a:pt x="24334" y="30686"/>
                    <a:pt x="24846" y="29885"/>
                    <a:pt x="24659" y="27975"/>
                  </a:cubicBezTo>
                  <a:cubicBezTo>
                    <a:pt x="23502" y="16167"/>
                    <a:pt x="17655" y="1290"/>
                    <a:pt x="16266" y="654"/>
                  </a:cubicBezTo>
                  <a:cubicBezTo>
                    <a:pt x="15518" y="303"/>
                    <a:pt x="12800" y="0"/>
                    <a:pt x="9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091;p52">
              <a:extLst>
                <a:ext uri="{FF2B5EF4-FFF2-40B4-BE49-F238E27FC236}">
                  <a16:creationId xmlns:a16="http://schemas.microsoft.com/office/drawing/2014/main" id="{7A97C9AE-0133-F35E-55B3-5B5BA1100142}"/>
                </a:ext>
              </a:extLst>
            </p:cNvPr>
            <p:cNvSpPr/>
            <p:nvPr/>
          </p:nvSpPr>
          <p:spPr>
            <a:xfrm>
              <a:off x="4196537" y="1808268"/>
              <a:ext cx="539410" cy="661455"/>
            </a:xfrm>
            <a:custGeom>
              <a:avLst/>
              <a:gdLst/>
              <a:ahLst/>
              <a:cxnLst/>
              <a:rect l="l" t="t" r="r" b="b"/>
              <a:pathLst>
                <a:path w="12446" h="15262" extrusionOk="0">
                  <a:moveTo>
                    <a:pt x="6957" y="1"/>
                  </a:moveTo>
                  <a:cubicBezTo>
                    <a:pt x="6331" y="1"/>
                    <a:pt x="5627" y="48"/>
                    <a:pt x="4833" y="145"/>
                  </a:cubicBezTo>
                  <a:cubicBezTo>
                    <a:pt x="4833" y="145"/>
                    <a:pt x="0" y="1043"/>
                    <a:pt x="116" y="5616"/>
                  </a:cubicBezTo>
                  <a:cubicBezTo>
                    <a:pt x="241" y="9709"/>
                    <a:pt x="1391" y="15261"/>
                    <a:pt x="4793" y="15261"/>
                  </a:cubicBezTo>
                  <a:cubicBezTo>
                    <a:pt x="5312" y="15261"/>
                    <a:pt x="5884" y="15132"/>
                    <a:pt x="6512" y="14848"/>
                  </a:cubicBezTo>
                  <a:cubicBezTo>
                    <a:pt x="10998" y="12851"/>
                    <a:pt x="12445" y="8973"/>
                    <a:pt x="12272" y="6773"/>
                  </a:cubicBezTo>
                  <a:cubicBezTo>
                    <a:pt x="11965" y="2731"/>
                    <a:pt x="11726" y="1"/>
                    <a:pt x="6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092;p52">
              <a:extLst>
                <a:ext uri="{FF2B5EF4-FFF2-40B4-BE49-F238E27FC236}">
                  <a16:creationId xmlns:a16="http://schemas.microsoft.com/office/drawing/2014/main" id="{D07ACE54-10BF-F740-D263-2FABA7F1A5C8}"/>
                </a:ext>
              </a:extLst>
            </p:cNvPr>
            <p:cNvSpPr/>
            <p:nvPr/>
          </p:nvSpPr>
          <p:spPr>
            <a:xfrm>
              <a:off x="4207805" y="2135661"/>
              <a:ext cx="87850" cy="69041"/>
            </a:xfrm>
            <a:custGeom>
              <a:avLst/>
              <a:gdLst/>
              <a:ahLst/>
              <a:cxnLst/>
              <a:rect l="l" t="t" r="r" b="b"/>
              <a:pathLst>
                <a:path w="2027" h="1593" extrusionOk="0">
                  <a:moveTo>
                    <a:pt x="1621" y="1"/>
                  </a:moveTo>
                  <a:cubicBezTo>
                    <a:pt x="1621" y="30"/>
                    <a:pt x="1679" y="1158"/>
                    <a:pt x="1071" y="1274"/>
                  </a:cubicBezTo>
                  <a:cubicBezTo>
                    <a:pt x="985" y="1274"/>
                    <a:pt x="869" y="1245"/>
                    <a:pt x="811" y="1187"/>
                  </a:cubicBezTo>
                  <a:cubicBezTo>
                    <a:pt x="493" y="985"/>
                    <a:pt x="348" y="348"/>
                    <a:pt x="319" y="117"/>
                  </a:cubicBezTo>
                  <a:lnTo>
                    <a:pt x="0" y="145"/>
                  </a:lnTo>
                  <a:cubicBezTo>
                    <a:pt x="0" y="261"/>
                    <a:pt x="145" y="1130"/>
                    <a:pt x="608" y="1448"/>
                  </a:cubicBezTo>
                  <a:cubicBezTo>
                    <a:pt x="724" y="1535"/>
                    <a:pt x="869" y="1593"/>
                    <a:pt x="1013" y="1593"/>
                  </a:cubicBezTo>
                  <a:lnTo>
                    <a:pt x="1129" y="1593"/>
                  </a:lnTo>
                  <a:cubicBezTo>
                    <a:pt x="2026" y="1448"/>
                    <a:pt x="1969" y="59"/>
                    <a:pt x="1969" y="1"/>
                  </a:cubicBezTo>
                  <a:close/>
                </a:path>
              </a:pathLst>
            </a:custGeom>
            <a:solidFill>
              <a:srgbClr val="23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093;p52">
              <a:extLst>
                <a:ext uri="{FF2B5EF4-FFF2-40B4-BE49-F238E27FC236}">
                  <a16:creationId xmlns:a16="http://schemas.microsoft.com/office/drawing/2014/main" id="{6A415C6D-3EE2-5A00-4DEC-99415E86A430}"/>
                </a:ext>
              </a:extLst>
            </p:cNvPr>
            <p:cNvSpPr/>
            <p:nvPr/>
          </p:nvSpPr>
          <p:spPr>
            <a:xfrm>
              <a:off x="4364611" y="2135661"/>
              <a:ext cx="87850" cy="69041"/>
            </a:xfrm>
            <a:custGeom>
              <a:avLst/>
              <a:gdLst/>
              <a:ahLst/>
              <a:cxnLst/>
              <a:rect l="l" t="t" r="r" b="b"/>
              <a:pathLst>
                <a:path w="2027" h="1593" extrusionOk="0">
                  <a:moveTo>
                    <a:pt x="1650" y="1"/>
                  </a:moveTo>
                  <a:cubicBezTo>
                    <a:pt x="1650" y="30"/>
                    <a:pt x="1679" y="1158"/>
                    <a:pt x="1071" y="1274"/>
                  </a:cubicBezTo>
                  <a:cubicBezTo>
                    <a:pt x="984" y="1274"/>
                    <a:pt x="869" y="1245"/>
                    <a:pt x="811" y="1187"/>
                  </a:cubicBezTo>
                  <a:cubicBezTo>
                    <a:pt x="521" y="985"/>
                    <a:pt x="377" y="348"/>
                    <a:pt x="348" y="117"/>
                  </a:cubicBezTo>
                  <a:lnTo>
                    <a:pt x="0" y="145"/>
                  </a:lnTo>
                  <a:cubicBezTo>
                    <a:pt x="29" y="261"/>
                    <a:pt x="145" y="1130"/>
                    <a:pt x="608" y="1448"/>
                  </a:cubicBezTo>
                  <a:cubicBezTo>
                    <a:pt x="724" y="1535"/>
                    <a:pt x="869" y="1593"/>
                    <a:pt x="1013" y="1593"/>
                  </a:cubicBezTo>
                  <a:lnTo>
                    <a:pt x="1158" y="1593"/>
                  </a:lnTo>
                  <a:cubicBezTo>
                    <a:pt x="2026" y="1448"/>
                    <a:pt x="1968" y="59"/>
                    <a:pt x="1968" y="1"/>
                  </a:cubicBezTo>
                  <a:close/>
                </a:path>
              </a:pathLst>
            </a:custGeom>
            <a:solidFill>
              <a:srgbClr val="23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094;p52">
              <a:extLst>
                <a:ext uri="{FF2B5EF4-FFF2-40B4-BE49-F238E27FC236}">
                  <a16:creationId xmlns:a16="http://schemas.microsoft.com/office/drawing/2014/main" id="{66AA9DFB-51D6-4B72-9D39-7D25C22C2ACC}"/>
                </a:ext>
              </a:extLst>
            </p:cNvPr>
            <p:cNvSpPr/>
            <p:nvPr/>
          </p:nvSpPr>
          <p:spPr>
            <a:xfrm>
              <a:off x="4350785" y="2041613"/>
              <a:ext cx="178171" cy="58986"/>
            </a:xfrm>
            <a:custGeom>
              <a:avLst/>
              <a:gdLst/>
              <a:ahLst/>
              <a:cxnLst/>
              <a:rect l="l" t="t" r="r" b="b"/>
              <a:pathLst>
                <a:path w="4111" h="1361" extrusionOk="0">
                  <a:moveTo>
                    <a:pt x="261" y="0"/>
                  </a:moveTo>
                  <a:lnTo>
                    <a:pt x="1" y="203"/>
                  </a:lnTo>
                  <a:cubicBezTo>
                    <a:pt x="30" y="261"/>
                    <a:pt x="927" y="1360"/>
                    <a:pt x="3445" y="1360"/>
                  </a:cubicBezTo>
                  <a:cubicBezTo>
                    <a:pt x="3677" y="1360"/>
                    <a:pt x="3879" y="1360"/>
                    <a:pt x="4111" y="1331"/>
                  </a:cubicBezTo>
                  <a:lnTo>
                    <a:pt x="4111" y="984"/>
                  </a:lnTo>
                  <a:cubicBezTo>
                    <a:pt x="3885" y="1000"/>
                    <a:pt x="3672" y="1007"/>
                    <a:pt x="3469" y="1007"/>
                  </a:cubicBezTo>
                  <a:cubicBezTo>
                    <a:pt x="1097" y="1007"/>
                    <a:pt x="261" y="0"/>
                    <a:pt x="261" y="0"/>
                  </a:cubicBezTo>
                  <a:close/>
                </a:path>
              </a:pathLst>
            </a:custGeom>
            <a:solidFill>
              <a:srgbClr val="23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095;p52">
              <a:extLst>
                <a:ext uri="{FF2B5EF4-FFF2-40B4-BE49-F238E27FC236}">
                  <a16:creationId xmlns:a16="http://schemas.microsoft.com/office/drawing/2014/main" id="{55234797-C879-23A1-44AC-B475EC3AB8D2}"/>
                </a:ext>
              </a:extLst>
            </p:cNvPr>
            <p:cNvSpPr/>
            <p:nvPr/>
          </p:nvSpPr>
          <p:spPr>
            <a:xfrm>
              <a:off x="4186482" y="2042870"/>
              <a:ext cx="111687" cy="54002"/>
            </a:xfrm>
            <a:custGeom>
              <a:avLst/>
              <a:gdLst/>
              <a:ahLst/>
              <a:cxnLst/>
              <a:rect l="l" t="t" r="r" b="b"/>
              <a:pathLst>
                <a:path w="2577" h="1246" extrusionOk="0">
                  <a:moveTo>
                    <a:pt x="2287" y="0"/>
                  </a:moveTo>
                  <a:cubicBezTo>
                    <a:pt x="1807" y="581"/>
                    <a:pt x="1107" y="919"/>
                    <a:pt x="360" y="919"/>
                  </a:cubicBezTo>
                  <a:cubicBezTo>
                    <a:pt x="250" y="919"/>
                    <a:pt x="140" y="912"/>
                    <a:pt x="29" y="897"/>
                  </a:cubicBezTo>
                  <a:lnTo>
                    <a:pt x="0" y="1245"/>
                  </a:lnTo>
                  <a:lnTo>
                    <a:pt x="290" y="1245"/>
                  </a:lnTo>
                  <a:cubicBezTo>
                    <a:pt x="320" y="1246"/>
                    <a:pt x="350" y="1246"/>
                    <a:pt x="380" y="1246"/>
                  </a:cubicBezTo>
                  <a:cubicBezTo>
                    <a:pt x="1243" y="1246"/>
                    <a:pt x="2045" y="845"/>
                    <a:pt x="2576" y="174"/>
                  </a:cubicBezTo>
                  <a:lnTo>
                    <a:pt x="2287" y="0"/>
                  </a:lnTo>
                  <a:close/>
                </a:path>
              </a:pathLst>
            </a:custGeom>
            <a:solidFill>
              <a:srgbClr val="23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096;p52">
              <a:extLst>
                <a:ext uri="{FF2B5EF4-FFF2-40B4-BE49-F238E27FC236}">
                  <a16:creationId xmlns:a16="http://schemas.microsoft.com/office/drawing/2014/main" id="{7CC910A5-3D23-1F08-D196-89D561B5849E}"/>
                </a:ext>
              </a:extLst>
            </p:cNvPr>
            <p:cNvSpPr/>
            <p:nvPr/>
          </p:nvSpPr>
          <p:spPr>
            <a:xfrm>
              <a:off x="4274289" y="2079232"/>
              <a:ext cx="61499" cy="204478"/>
            </a:xfrm>
            <a:custGeom>
              <a:avLst/>
              <a:gdLst/>
              <a:ahLst/>
              <a:cxnLst/>
              <a:rect l="l" t="t" r="r" b="b"/>
              <a:pathLst>
                <a:path w="1419" h="4718" extrusionOk="0">
                  <a:moveTo>
                    <a:pt x="724" y="0"/>
                  </a:moveTo>
                  <a:cubicBezTo>
                    <a:pt x="724" y="29"/>
                    <a:pt x="666" y="3329"/>
                    <a:pt x="116" y="4342"/>
                  </a:cubicBezTo>
                  <a:lnTo>
                    <a:pt x="0" y="4544"/>
                  </a:lnTo>
                  <a:lnTo>
                    <a:pt x="1390" y="4718"/>
                  </a:lnTo>
                  <a:lnTo>
                    <a:pt x="1419" y="4371"/>
                  </a:lnTo>
                  <a:lnTo>
                    <a:pt x="521" y="4255"/>
                  </a:lnTo>
                  <a:cubicBezTo>
                    <a:pt x="1013" y="3010"/>
                    <a:pt x="1071" y="116"/>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097;p52">
              <a:extLst>
                <a:ext uri="{FF2B5EF4-FFF2-40B4-BE49-F238E27FC236}">
                  <a16:creationId xmlns:a16="http://schemas.microsoft.com/office/drawing/2014/main" id="{77F745F3-B995-3141-F305-8905BD89E991}"/>
                </a:ext>
              </a:extLst>
            </p:cNvPr>
            <p:cNvSpPr/>
            <p:nvPr/>
          </p:nvSpPr>
          <p:spPr>
            <a:xfrm>
              <a:off x="4304411" y="2318168"/>
              <a:ext cx="120442" cy="32028"/>
            </a:xfrm>
            <a:custGeom>
              <a:avLst/>
              <a:gdLst/>
              <a:ahLst/>
              <a:cxnLst/>
              <a:rect l="l" t="t" r="r" b="b"/>
              <a:pathLst>
                <a:path w="2779" h="739" extrusionOk="0">
                  <a:moveTo>
                    <a:pt x="1305" y="1"/>
                  </a:moveTo>
                  <a:cubicBezTo>
                    <a:pt x="453" y="1"/>
                    <a:pt x="0" y="507"/>
                    <a:pt x="0" y="507"/>
                  </a:cubicBezTo>
                  <a:lnTo>
                    <a:pt x="261" y="710"/>
                  </a:lnTo>
                  <a:cubicBezTo>
                    <a:pt x="279" y="691"/>
                    <a:pt x="608" y="326"/>
                    <a:pt x="1269" y="326"/>
                  </a:cubicBezTo>
                  <a:cubicBezTo>
                    <a:pt x="1620" y="326"/>
                    <a:pt x="2064" y="428"/>
                    <a:pt x="2605" y="739"/>
                  </a:cubicBezTo>
                  <a:lnTo>
                    <a:pt x="2779" y="450"/>
                  </a:lnTo>
                  <a:cubicBezTo>
                    <a:pt x="2202" y="115"/>
                    <a:pt x="1709" y="1"/>
                    <a:pt x="13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098;p52">
              <a:extLst>
                <a:ext uri="{FF2B5EF4-FFF2-40B4-BE49-F238E27FC236}">
                  <a16:creationId xmlns:a16="http://schemas.microsoft.com/office/drawing/2014/main" id="{82FC21B6-951B-2C4D-9BEC-748405B0D15C}"/>
                </a:ext>
              </a:extLst>
            </p:cNvPr>
            <p:cNvSpPr/>
            <p:nvPr/>
          </p:nvSpPr>
          <p:spPr>
            <a:xfrm>
              <a:off x="4362097" y="1617527"/>
              <a:ext cx="819126" cy="1230639"/>
            </a:xfrm>
            <a:custGeom>
              <a:avLst/>
              <a:gdLst/>
              <a:ahLst/>
              <a:cxnLst/>
              <a:rect l="l" t="t" r="r" b="b"/>
              <a:pathLst>
                <a:path w="18900" h="28395" extrusionOk="0">
                  <a:moveTo>
                    <a:pt x="7001" y="0"/>
                  </a:moveTo>
                  <a:cubicBezTo>
                    <a:pt x="4624" y="0"/>
                    <a:pt x="1946" y="1566"/>
                    <a:pt x="1187" y="2492"/>
                  </a:cubicBezTo>
                  <a:cubicBezTo>
                    <a:pt x="0" y="3939"/>
                    <a:pt x="927" y="7267"/>
                    <a:pt x="927" y="7267"/>
                  </a:cubicBezTo>
                  <a:cubicBezTo>
                    <a:pt x="927" y="7267"/>
                    <a:pt x="1448" y="10682"/>
                    <a:pt x="3068" y="19423"/>
                  </a:cubicBezTo>
                  <a:cubicBezTo>
                    <a:pt x="4492" y="26993"/>
                    <a:pt x="7469" y="28395"/>
                    <a:pt x="10342" y="28395"/>
                  </a:cubicBezTo>
                  <a:cubicBezTo>
                    <a:pt x="10797" y="28395"/>
                    <a:pt x="11250" y="28360"/>
                    <a:pt x="11693" y="28308"/>
                  </a:cubicBezTo>
                  <a:cubicBezTo>
                    <a:pt x="14587" y="27990"/>
                    <a:pt x="13661" y="21709"/>
                    <a:pt x="15369" y="21594"/>
                  </a:cubicBezTo>
                  <a:cubicBezTo>
                    <a:pt x="15462" y="21582"/>
                    <a:pt x="15554" y="21577"/>
                    <a:pt x="15646" y="21577"/>
                  </a:cubicBezTo>
                  <a:cubicBezTo>
                    <a:pt x="16494" y="21577"/>
                    <a:pt x="17263" y="22052"/>
                    <a:pt x="17655" y="22809"/>
                  </a:cubicBezTo>
                  <a:cubicBezTo>
                    <a:pt x="17655" y="22809"/>
                    <a:pt x="18900" y="18641"/>
                    <a:pt x="15572" y="17339"/>
                  </a:cubicBezTo>
                  <a:cubicBezTo>
                    <a:pt x="12214" y="16037"/>
                    <a:pt x="12446" y="5733"/>
                    <a:pt x="10333" y="1884"/>
                  </a:cubicBezTo>
                  <a:cubicBezTo>
                    <a:pt x="9582" y="497"/>
                    <a:pt x="8339" y="0"/>
                    <a:pt x="70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099;p52">
              <a:extLst>
                <a:ext uri="{FF2B5EF4-FFF2-40B4-BE49-F238E27FC236}">
                  <a16:creationId xmlns:a16="http://schemas.microsoft.com/office/drawing/2014/main" id="{BE86D708-56A7-D0CE-44C1-7F7EE58D1763}"/>
                </a:ext>
              </a:extLst>
            </p:cNvPr>
            <p:cNvSpPr/>
            <p:nvPr/>
          </p:nvSpPr>
          <p:spPr>
            <a:xfrm>
              <a:off x="4288072" y="3100289"/>
              <a:ext cx="1014849" cy="1108681"/>
            </a:xfrm>
            <a:custGeom>
              <a:avLst/>
              <a:gdLst/>
              <a:ahLst/>
              <a:cxnLst/>
              <a:rect l="l" t="t" r="r" b="b"/>
              <a:pathLst>
                <a:path w="23416" h="25581" extrusionOk="0">
                  <a:moveTo>
                    <a:pt x="9176" y="1"/>
                  </a:moveTo>
                  <a:cubicBezTo>
                    <a:pt x="8713" y="493"/>
                    <a:pt x="8221" y="956"/>
                    <a:pt x="7728" y="1419"/>
                  </a:cubicBezTo>
                  <a:cubicBezTo>
                    <a:pt x="5124" y="3850"/>
                    <a:pt x="2172" y="6136"/>
                    <a:pt x="1" y="9031"/>
                  </a:cubicBezTo>
                  <a:cubicBezTo>
                    <a:pt x="927" y="12330"/>
                    <a:pt x="3995" y="22315"/>
                    <a:pt x="7352" y="24139"/>
                  </a:cubicBezTo>
                  <a:cubicBezTo>
                    <a:pt x="8836" y="24968"/>
                    <a:pt x="11037" y="25580"/>
                    <a:pt x="13286" y="25580"/>
                  </a:cubicBezTo>
                  <a:cubicBezTo>
                    <a:pt x="15906" y="25580"/>
                    <a:pt x="18592" y="24749"/>
                    <a:pt x="20290" y="22460"/>
                  </a:cubicBezTo>
                  <a:cubicBezTo>
                    <a:pt x="23415" y="18234"/>
                    <a:pt x="18842" y="11491"/>
                    <a:pt x="14935" y="7091"/>
                  </a:cubicBezTo>
                  <a:cubicBezTo>
                    <a:pt x="13401" y="5413"/>
                    <a:pt x="11346" y="2692"/>
                    <a:pt x="9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100;p52">
              <a:extLst>
                <a:ext uri="{FF2B5EF4-FFF2-40B4-BE49-F238E27FC236}">
                  <a16:creationId xmlns:a16="http://schemas.microsoft.com/office/drawing/2014/main" id="{13DAE77B-EDBD-8FB7-0A7E-205EE3B8CF9D}"/>
                </a:ext>
              </a:extLst>
            </p:cNvPr>
            <p:cNvSpPr/>
            <p:nvPr/>
          </p:nvSpPr>
          <p:spPr>
            <a:xfrm>
              <a:off x="3520386" y="2988644"/>
              <a:ext cx="781550" cy="1133904"/>
            </a:xfrm>
            <a:custGeom>
              <a:avLst/>
              <a:gdLst/>
              <a:ahLst/>
              <a:cxnLst/>
              <a:rect l="l" t="t" r="r" b="b"/>
              <a:pathLst>
                <a:path w="18033" h="26163" extrusionOk="0">
                  <a:moveTo>
                    <a:pt x="10797" y="1"/>
                  </a:moveTo>
                  <a:lnTo>
                    <a:pt x="5645" y="24428"/>
                  </a:lnTo>
                  <a:cubicBezTo>
                    <a:pt x="5645" y="24428"/>
                    <a:pt x="1" y="25760"/>
                    <a:pt x="1911" y="25846"/>
                  </a:cubicBezTo>
                  <a:cubicBezTo>
                    <a:pt x="3142" y="25902"/>
                    <a:pt x="5478" y="26162"/>
                    <a:pt x="7139" y="26162"/>
                  </a:cubicBezTo>
                  <a:cubicBezTo>
                    <a:pt x="8056" y="26162"/>
                    <a:pt x="8767" y="26083"/>
                    <a:pt x="8973" y="25846"/>
                  </a:cubicBezTo>
                  <a:cubicBezTo>
                    <a:pt x="9436" y="25325"/>
                    <a:pt x="18032" y="6860"/>
                    <a:pt x="18032" y="5442"/>
                  </a:cubicBezTo>
                  <a:cubicBezTo>
                    <a:pt x="18032" y="4024"/>
                    <a:pt x="10797" y="1"/>
                    <a:pt x="10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101;p52">
              <a:extLst>
                <a:ext uri="{FF2B5EF4-FFF2-40B4-BE49-F238E27FC236}">
                  <a16:creationId xmlns:a16="http://schemas.microsoft.com/office/drawing/2014/main" id="{D677B68E-1E1E-209E-3E10-E2DB18196DE2}"/>
                </a:ext>
              </a:extLst>
            </p:cNvPr>
            <p:cNvSpPr/>
            <p:nvPr/>
          </p:nvSpPr>
          <p:spPr>
            <a:xfrm>
              <a:off x="3785065" y="2830755"/>
              <a:ext cx="543180" cy="844090"/>
            </a:xfrm>
            <a:custGeom>
              <a:avLst/>
              <a:gdLst/>
              <a:ahLst/>
              <a:cxnLst/>
              <a:rect l="l" t="t" r="r" b="b"/>
              <a:pathLst>
                <a:path w="12533" h="19476" extrusionOk="0">
                  <a:moveTo>
                    <a:pt x="7702" y="1"/>
                  </a:moveTo>
                  <a:cubicBezTo>
                    <a:pt x="6886" y="1"/>
                    <a:pt x="6115" y="264"/>
                    <a:pt x="5529" y="981"/>
                  </a:cubicBezTo>
                  <a:cubicBezTo>
                    <a:pt x="3358" y="3644"/>
                    <a:pt x="1" y="17565"/>
                    <a:pt x="1" y="17565"/>
                  </a:cubicBezTo>
                  <a:cubicBezTo>
                    <a:pt x="1" y="17565"/>
                    <a:pt x="4690" y="19475"/>
                    <a:pt x="7236" y="19475"/>
                  </a:cubicBezTo>
                  <a:cubicBezTo>
                    <a:pt x="9812" y="19475"/>
                    <a:pt x="12533" y="1994"/>
                    <a:pt x="12533" y="1994"/>
                  </a:cubicBezTo>
                  <a:cubicBezTo>
                    <a:pt x="12533" y="1994"/>
                    <a:pt x="9948" y="1"/>
                    <a:pt x="7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102;p52">
              <a:extLst>
                <a:ext uri="{FF2B5EF4-FFF2-40B4-BE49-F238E27FC236}">
                  <a16:creationId xmlns:a16="http://schemas.microsoft.com/office/drawing/2014/main" id="{B5FF457F-9587-BFC3-DE0E-69714967EE63}"/>
                </a:ext>
              </a:extLst>
            </p:cNvPr>
            <p:cNvSpPr/>
            <p:nvPr/>
          </p:nvSpPr>
          <p:spPr>
            <a:xfrm>
              <a:off x="3727379" y="3071425"/>
              <a:ext cx="780250" cy="1134208"/>
            </a:xfrm>
            <a:custGeom>
              <a:avLst/>
              <a:gdLst/>
              <a:ahLst/>
              <a:cxnLst/>
              <a:rect l="l" t="t" r="r" b="b"/>
              <a:pathLst>
                <a:path w="18003" h="26170" extrusionOk="0">
                  <a:moveTo>
                    <a:pt x="10796" y="1"/>
                  </a:moveTo>
                  <a:lnTo>
                    <a:pt x="5644" y="24399"/>
                  </a:lnTo>
                  <a:cubicBezTo>
                    <a:pt x="5644" y="24399"/>
                    <a:pt x="0" y="25731"/>
                    <a:pt x="1911" y="25847"/>
                  </a:cubicBezTo>
                  <a:cubicBezTo>
                    <a:pt x="3127" y="25920"/>
                    <a:pt x="5422" y="26170"/>
                    <a:pt x="7078" y="26170"/>
                  </a:cubicBezTo>
                  <a:cubicBezTo>
                    <a:pt x="8024" y="26170"/>
                    <a:pt x="8762" y="26088"/>
                    <a:pt x="8973" y="25847"/>
                  </a:cubicBezTo>
                  <a:cubicBezTo>
                    <a:pt x="9436" y="25326"/>
                    <a:pt x="18003" y="6889"/>
                    <a:pt x="18003" y="5442"/>
                  </a:cubicBezTo>
                  <a:cubicBezTo>
                    <a:pt x="18003" y="4024"/>
                    <a:pt x="10796" y="1"/>
                    <a:pt x="107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103;p52">
              <a:extLst>
                <a:ext uri="{FF2B5EF4-FFF2-40B4-BE49-F238E27FC236}">
                  <a16:creationId xmlns:a16="http://schemas.microsoft.com/office/drawing/2014/main" id="{47E85B71-D59E-1015-F87A-902B2DE14F5C}"/>
                </a:ext>
              </a:extLst>
            </p:cNvPr>
            <p:cNvSpPr/>
            <p:nvPr/>
          </p:nvSpPr>
          <p:spPr>
            <a:xfrm>
              <a:off x="3975762" y="2843107"/>
              <a:ext cx="1465152" cy="1363910"/>
            </a:xfrm>
            <a:custGeom>
              <a:avLst/>
              <a:gdLst/>
              <a:ahLst/>
              <a:cxnLst/>
              <a:rect l="l" t="t" r="r" b="b"/>
              <a:pathLst>
                <a:path w="33806" h="31470" extrusionOk="0">
                  <a:moveTo>
                    <a:pt x="8194" y="1"/>
                  </a:moveTo>
                  <a:cubicBezTo>
                    <a:pt x="8062" y="1"/>
                    <a:pt x="7936" y="10"/>
                    <a:pt x="7815" y="30"/>
                  </a:cubicBezTo>
                  <a:cubicBezTo>
                    <a:pt x="3936" y="667"/>
                    <a:pt x="0" y="18988"/>
                    <a:pt x="0" y="18988"/>
                  </a:cubicBezTo>
                  <a:cubicBezTo>
                    <a:pt x="2605" y="20551"/>
                    <a:pt x="5470" y="21621"/>
                    <a:pt x="8480" y="22171"/>
                  </a:cubicBezTo>
                  <a:lnTo>
                    <a:pt x="10651" y="16238"/>
                  </a:lnTo>
                  <a:cubicBezTo>
                    <a:pt x="10651" y="16238"/>
                    <a:pt x="16497" y="29465"/>
                    <a:pt x="20839" y="30970"/>
                  </a:cubicBezTo>
                  <a:cubicBezTo>
                    <a:pt x="21758" y="31292"/>
                    <a:pt x="22761" y="31469"/>
                    <a:pt x="23782" y="31469"/>
                  </a:cubicBezTo>
                  <a:cubicBezTo>
                    <a:pt x="26621" y="31469"/>
                    <a:pt x="29607" y="30097"/>
                    <a:pt x="31374" y="26628"/>
                  </a:cubicBezTo>
                  <a:cubicBezTo>
                    <a:pt x="33805" y="21940"/>
                    <a:pt x="30100" y="16585"/>
                    <a:pt x="25527" y="12881"/>
                  </a:cubicBezTo>
                  <a:cubicBezTo>
                    <a:pt x="21125" y="9320"/>
                    <a:pt x="12269" y="1"/>
                    <a:pt x="8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104;p52">
              <a:extLst>
                <a:ext uri="{FF2B5EF4-FFF2-40B4-BE49-F238E27FC236}">
                  <a16:creationId xmlns:a16="http://schemas.microsoft.com/office/drawing/2014/main" id="{FC8D8AE0-94B8-7E20-0CF9-92B7B31EEE88}"/>
                </a:ext>
              </a:extLst>
            </p:cNvPr>
            <p:cNvSpPr/>
            <p:nvPr/>
          </p:nvSpPr>
          <p:spPr>
            <a:xfrm>
              <a:off x="3958166" y="2548869"/>
              <a:ext cx="1284554" cy="900692"/>
            </a:xfrm>
            <a:custGeom>
              <a:avLst/>
              <a:gdLst/>
              <a:ahLst/>
              <a:cxnLst/>
              <a:rect l="l" t="t" r="r" b="b"/>
              <a:pathLst>
                <a:path w="29639" h="20782" extrusionOk="0">
                  <a:moveTo>
                    <a:pt x="24638" y="1"/>
                  </a:moveTo>
                  <a:cubicBezTo>
                    <a:pt x="23818" y="1"/>
                    <a:pt x="22858" y="480"/>
                    <a:pt x="22518" y="2536"/>
                  </a:cubicBezTo>
                  <a:cubicBezTo>
                    <a:pt x="21882" y="6356"/>
                    <a:pt x="22518" y="15994"/>
                    <a:pt x="22518" y="15994"/>
                  </a:cubicBezTo>
                  <a:lnTo>
                    <a:pt x="11462" y="16515"/>
                  </a:lnTo>
                  <a:cubicBezTo>
                    <a:pt x="11462" y="16515"/>
                    <a:pt x="10536" y="16544"/>
                    <a:pt x="9378" y="16573"/>
                  </a:cubicBezTo>
                  <a:cubicBezTo>
                    <a:pt x="8117" y="15603"/>
                    <a:pt x="7579" y="15271"/>
                    <a:pt x="7434" y="15271"/>
                  </a:cubicBezTo>
                  <a:cubicBezTo>
                    <a:pt x="7190" y="15271"/>
                    <a:pt x="8063" y="16213"/>
                    <a:pt x="8481" y="16631"/>
                  </a:cubicBezTo>
                  <a:cubicBezTo>
                    <a:pt x="5905" y="16747"/>
                    <a:pt x="3242" y="16949"/>
                    <a:pt x="7381" y="17268"/>
                  </a:cubicBezTo>
                  <a:cubicBezTo>
                    <a:pt x="7381" y="17268"/>
                    <a:pt x="1" y="17412"/>
                    <a:pt x="7381" y="18049"/>
                  </a:cubicBezTo>
                  <a:cubicBezTo>
                    <a:pt x="7381" y="18049"/>
                    <a:pt x="1159" y="18049"/>
                    <a:pt x="7526" y="18686"/>
                  </a:cubicBezTo>
                  <a:cubicBezTo>
                    <a:pt x="7526" y="18686"/>
                    <a:pt x="6580" y="18617"/>
                    <a:pt x="5897" y="18617"/>
                  </a:cubicBezTo>
                  <a:cubicBezTo>
                    <a:pt x="4978" y="18617"/>
                    <a:pt x="4537" y="18741"/>
                    <a:pt x="7526" y="19322"/>
                  </a:cubicBezTo>
                  <a:cubicBezTo>
                    <a:pt x="10705" y="19923"/>
                    <a:pt x="16728" y="20782"/>
                    <a:pt x="21368" y="20782"/>
                  </a:cubicBezTo>
                  <a:cubicBezTo>
                    <a:pt x="24333" y="20782"/>
                    <a:pt x="26734" y="20431"/>
                    <a:pt x="27467" y="19438"/>
                  </a:cubicBezTo>
                  <a:cubicBezTo>
                    <a:pt x="29378" y="16891"/>
                    <a:pt x="29638" y="2767"/>
                    <a:pt x="25962" y="365"/>
                  </a:cubicBezTo>
                  <a:cubicBezTo>
                    <a:pt x="25962" y="365"/>
                    <a:pt x="25353" y="1"/>
                    <a:pt x="24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105;p52">
              <a:extLst>
                <a:ext uri="{FF2B5EF4-FFF2-40B4-BE49-F238E27FC236}">
                  <a16:creationId xmlns:a16="http://schemas.microsoft.com/office/drawing/2014/main" id="{503E7A80-2DFD-8AEF-4BAF-11FD8FF13272}"/>
                </a:ext>
              </a:extLst>
            </p:cNvPr>
            <p:cNvSpPr/>
            <p:nvPr/>
          </p:nvSpPr>
          <p:spPr>
            <a:xfrm>
              <a:off x="4881400" y="2547092"/>
              <a:ext cx="351271" cy="480641"/>
            </a:xfrm>
            <a:custGeom>
              <a:avLst/>
              <a:gdLst/>
              <a:ahLst/>
              <a:cxnLst/>
              <a:rect l="l" t="t" r="r" b="b"/>
              <a:pathLst>
                <a:path w="8105" h="11090" extrusionOk="0">
                  <a:moveTo>
                    <a:pt x="3344" y="1"/>
                  </a:moveTo>
                  <a:cubicBezTo>
                    <a:pt x="3050" y="1"/>
                    <a:pt x="2754" y="33"/>
                    <a:pt x="2461" y="88"/>
                  </a:cubicBezTo>
                  <a:cubicBezTo>
                    <a:pt x="1" y="551"/>
                    <a:pt x="377" y="10941"/>
                    <a:pt x="377" y="10941"/>
                  </a:cubicBezTo>
                  <a:cubicBezTo>
                    <a:pt x="1138" y="11045"/>
                    <a:pt x="1850" y="11089"/>
                    <a:pt x="2509" y="11089"/>
                  </a:cubicBezTo>
                  <a:cubicBezTo>
                    <a:pt x="6066" y="11089"/>
                    <a:pt x="8105" y="9812"/>
                    <a:pt x="8105" y="9812"/>
                  </a:cubicBezTo>
                  <a:cubicBezTo>
                    <a:pt x="7671" y="1821"/>
                    <a:pt x="5547" y="1"/>
                    <a:pt x="3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568;p39">
            <a:extLst>
              <a:ext uri="{FF2B5EF4-FFF2-40B4-BE49-F238E27FC236}">
                <a16:creationId xmlns:a16="http://schemas.microsoft.com/office/drawing/2014/main" id="{9E9099D7-539A-F5BD-2E1C-1B96CC0D9D4F}"/>
              </a:ext>
            </a:extLst>
          </p:cNvPr>
          <p:cNvGrpSpPr/>
          <p:nvPr/>
        </p:nvGrpSpPr>
        <p:grpSpPr>
          <a:xfrm>
            <a:off x="4186578" y="751012"/>
            <a:ext cx="1013205" cy="929640"/>
            <a:chOff x="4656775" y="283250"/>
            <a:chExt cx="5419882" cy="4860125"/>
          </a:xfrm>
        </p:grpSpPr>
        <p:sp>
          <p:nvSpPr>
            <p:cNvPr id="43" name="Google Shape;569;p39">
              <a:extLst>
                <a:ext uri="{FF2B5EF4-FFF2-40B4-BE49-F238E27FC236}">
                  <a16:creationId xmlns:a16="http://schemas.microsoft.com/office/drawing/2014/main" id="{17800C3B-FCFF-C2AA-969F-9549DAD8DEA4}"/>
                </a:ext>
              </a:extLst>
            </p:cNvPr>
            <p:cNvSpPr/>
            <p:nvPr/>
          </p:nvSpPr>
          <p:spPr>
            <a:xfrm>
              <a:off x="4656775" y="283250"/>
              <a:ext cx="5419882" cy="470868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570;p39">
              <a:extLst>
                <a:ext uri="{FF2B5EF4-FFF2-40B4-BE49-F238E27FC236}">
                  <a16:creationId xmlns:a16="http://schemas.microsoft.com/office/drawing/2014/main" id="{D3BD453E-B8A2-2FB8-FE2F-889542119EB6}"/>
                </a:ext>
              </a:extLst>
            </p:cNvPr>
            <p:cNvGrpSpPr/>
            <p:nvPr/>
          </p:nvGrpSpPr>
          <p:grpSpPr>
            <a:xfrm>
              <a:off x="4866907" y="1341311"/>
              <a:ext cx="3849614" cy="3802064"/>
              <a:chOff x="1333425" y="352278"/>
              <a:chExt cx="4746750" cy="4688697"/>
            </a:xfrm>
          </p:grpSpPr>
          <p:sp>
            <p:nvSpPr>
              <p:cNvPr id="45" name="Google Shape;571;p39">
                <a:extLst>
                  <a:ext uri="{FF2B5EF4-FFF2-40B4-BE49-F238E27FC236}">
                    <a16:creationId xmlns:a16="http://schemas.microsoft.com/office/drawing/2014/main" id="{A7378F15-33AF-C719-9122-2891F566AD34}"/>
                  </a:ext>
                </a:extLst>
              </p:cNvPr>
              <p:cNvSpPr/>
              <p:nvPr/>
            </p:nvSpPr>
            <p:spPr>
              <a:xfrm>
                <a:off x="2284950" y="1999775"/>
                <a:ext cx="535325" cy="1007900"/>
              </a:xfrm>
              <a:custGeom>
                <a:avLst/>
                <a:gdLst/>
                <a:ahLst/>
                <a:cxnLst/>
                <a:rect l="l" t="t" r="r" b="b"/>
                <a:pathLst>
                  <a:path w="21413" h="40316" extrusionOk="0">
                    <a:moveTo>
                      <a:pt x="5323" y="0"/>
                    </a:moveTo>
                    <a:cubicBezTo>
                      <a:pt x="2284" y="0"/>
                      <a:pt x="1" y="7947"/>
                      <a:pt x="5576" y="23160"/>
                    </a:cubicBezTo>
                    <a:cubicBezTo>
                      <a:pt x="7055" y="27810"/>
                      <a:pt x="9275" y="32143"/>
                      <a:pt x="12022" y="36158"/>
                    </a:cubicBezTo>
                    <a:cubicBezTo>
                      <a:pt x="14253" y="39133"/>
                      <a:pt x="16012" y="40316"/>
                      <a:pt x="17322" y="40316"/>
                    </a:cubicBezTo>
                    <a:cubicBezTo>
                      <a:pt x="21413" y="40316"/>
                      <a:pt x="21147" y="28804"/>
                      <a:pt x="17306" y="24323"/>
                    </a:cubicBezTo>
                    <a:cubicBezTo>
                      <a:pt x="12233" y="18405"/>
                      <a:pt x="8535" y="1603"/>
                      <a:pt x="6421" y="335"/>
                    </a:cubicBezTo>
                    <a:cubicBezTo>
                      <a:pt x="6053" y="111"/>
                      <a:pt x="5682" y="0"/>
                      <a:pt x="5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72;p39">
                <a:extLst>
                  <a:ext uri="{FF2B5EF4-FFF2-40B4-BE49-F238E27FC236}">
                    <a16:creationId xmlns:a16="http://schemas.microsoft.com/office/drawing/2014/main" id="{FFBECC04-02BC-204E-8ED8-8C631625AF75}"/>
                  </a:ext>
                </a:extLst>
              </p:cNvPr>
              <p:cNvSpPr/>
              <p:nvPr/>
            </p:nvSpPr>
            <p:spPr>
              <a:xfrm>
                <a:off x="1333425" y="1985275"/>
                <a:ext cx="2277125" cy="3055700"/>
              </a:xfrm>
              <a:custGeom>
                <a:avLst/>
                <a:gdLst/>
                <a:ahLst/>
                <a:cxnLst/>
                <a:rect l="l" t="t" r="r" b="b"/>
                <a:pathLst>
                  <a:path w="91085" h="122228" extrusionOk="0">
                    <a:moveTo>
                      <a:pt x="9033" y="0"/>
                    </a:moveTo>
                    <a:cubicBezTo>
                      <a:pt x="4916" y="0"/>
                      <a:pt x="1" y="11698"/>
                      <a:pt x="9822" y="32089"/>
                    </a:cubicBezTo>
                    <a:cubicBezTo>
                      <a:pt x="18698" y="50264"/>
                      <a:pt x="40890" y="54491"/>
                      <a:pt x="45856" y="66961"/>
                    </a:cubicBezTo>
                    <a:cubicBezTo>
                      <a:pt x="50717" y="79430"/>
                      <a:pt x="43637" y="122228"/>
                      <a:pt x="43637" y="122228"/>
                    </a:cubicBezTo>
                    <a:lnTo>
                      <a:pt x="91084" y="122228"/>
                    </a:lnTo>
                    <a:cubicBezTo>
                      <a:pt x="91084" y="122228"/>
                      <a:pt x="88125" y="61994"/>
                      <a:pt x="77030" y="45298"/>
                    </a:cubicBezTo>
                    <a:cubicBezTo>
                      <a:pt x="65934" y="28601"/>
                      <a:pt x="53253" y="21733"/>
                      <a:pt x="50189" y="14758"/>
                    </a:cubicBezTo>
                    <a:cubicBezTo>
                      <a:pt x="49520" y="13237"/>
                      <a:pt x="48656" y="12550"/>
                      <a:pt x="47826" y="12550"/>
                    </a:cubicBezTo>
                    <a:cubicBezTo>
                      <a:pt x="44854" y="12550"/>
                      <a:pt x="42336" y="21371"/>
                      <a:pt x="50928" y="32194"/>
                    </a:cubicBezTo>
                    <a:cubicBezTo>
                      <a:pt x="50928" y="32194"/>
                      <a:pt x="48354" y="37197"/>
                      <a:pt x="42374" y="37197"/>
                    </a:cubicBezTo>
                    <a:cubicBezTo>
                      <a:pt x="36989" y="37197"/>
                      <a:pt x="28841" y="33140"/>
                      <a:pt x="17324" y="17717"/>
                    </a:cubicBezTo>
                    <a:cubicBezTo>
                      <a:pt x="17324" y="17717"/>
                      <a:pt x="11935" y="1866"/>
                      <a:pt x="10561" y="598"/>
                    </a:cubicBezTo>
                    <a:cubicBezTo>
                      <a:pt x="10088" y="197"/>
                      <a:pt x="9567" y="0"/>
                      <a:pt x="90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73;p39">
                <a:extLst>
                  <a:ext uri="{FF2B5EF4-FFF2-40B4-BE49-F238E27FC236}">
                    <a16:creationId xmlns:a16="http://schemas.microsoft.com/office/drawing/2014/main" id="{F7B5136D-BCE4-26FA-462D-D9A921BE3B20}"/>
                  </a:ext>
                </a:extLst>
              </p:cNvPr>
              <p:cNvSpPr/>
              <p:nvPr/>
            </p:nvSpPr>
            <p:spPr>
              <a:xfrm>
                <a:off x="2472400" y="2368725"/>
                <a:ext cx="142175" cy="182375"/>
              </a:xfrm>
              <a:custGeom>
                <a:avLst/>
                <a:gdLst/>
                <a:ahLst/>
                <a:cxnLst/>
                <a:rect l="l" t="t" r="r" b="b"/>
                <a:pathLst>
                  <a:path w="5687" h="7295" extrusionOk="0">
                    <a:moveTo>
                      <a:pt x="3286" y="0"/>
                    </a:moveTo>
                    <a:cubicBezTo>
                      <a:pt x="2725" y="0"/>
                      <a:pt x="4304" y="6187"/>
                      <a:pt x="2898" y="6187"/>
                    </a:cubicBezTo>
                    <a:cubicBezTo>
                      <a:pt x="2877" y="6187"/>
                      <a:pt x="2856" y="6186"/>
                      <a:pt x="2833" y="6183"/>
                    </a:cubicBezTo>
                    <a:cubicBezTo>
                      <a:pt x="1311" y="5993"/>
                      <a:pt x="560" y="1350"/>
                      <a:pt x="271" y="1350"/>
                    </a:cubicBezTo>
                    <a:cubicBezTo>
                      <a:pt x="239" y="1350"/>
                      <a:pt x="213" y="1407"/>
                      <a:pt x="192" y="1534"/>
                    </a:cubicBezTo>
                    <a:cubicBezTo>
                      <a:pt x="0" y="2682"/>
                      <a:pt x="1195" y="7295"/>
                      <a:pt x="2991" y="7295"/>
                    </a:cubicBezTo>
                    <a:cubicBezTo>
                      <a:pt x="3179" y="7295"/>
                      <a:pt x="3373" y="7244"/>
                      <a:pt x="3573" y="7134"/>
                    </a:cubicBezTo>
                    <a:cubicBezTo>
                      <a:pt x="5686" y="5866"/>
                      <a:pt x="3573" y="266"/>
                      <a:pt x="3573" y="266"/>
                    </a:cubicBezTo>
                    <a:cubicBezTo>
                      <a:pt x="3444" y="83"/>
                      <a:pt x="335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74;p39">
                <a:extLst>
                  <a:ext uri="{FF2B5EF4-FFF2-40B4-BE49-F238E27FC236}">
                    <a16:creationId xmlns:a16="http://schemas.microsoft.com/office/drawing/2014/main" id="{EAF59F64-ED01-E52A-59E5-6A5F49D828E1}"/>
                  </a:ext>
                </a:extLst>
              </p:cNvPr>
              <p:cNvSpPr/>
              <p:nvPr/>
            </p:nvSpPr>
            <p:spPr>
              <a:xfrm>
                <a:off x="1431750" y="2182025"/>
                <a:ext cx="165725" cy="216550"/>
              </a:xfrm>
              <a:custGeom>
                <a:avLst/>
                <a:gdLst/>
                <a:ahLst/>
                <a:cxnLst/>
                <a:rect l="l" t="t" r="r" b="b"/>
                <a:pathLst>
                  <a:path w="6629" h="8662" extrusionOk="0">
                    <a:moveTo>
                      <a:pt x="3961" y="0"/>
                    </a:moveTo>
                    <a:cubicBezTo>
                      <a:pt x="3317" y="0"/>
                      <a:pt x="5083" y="7319"/>
                      <a:pt x="3448" y="7319"/>
                    </a:cubicBezTo>
                    <a:cubicBezTo>
                      <a:pt x="3417" y="7319"/>
                      <a:pt x="3386" y="7316"/>
                      <a:pt x="3353" y="7311"/>
                    </a:cubicBezTo>
                    <a:cubicBezTo>
                      <a:pt x="1457" y="7027"/>
                      <a:pt x="752" y="1473"/>
                      <a:pt x="398" y="1473"/>
                    </a:cubicBezTo>
                    <a:cubicBezTo>
                      <a:pt x="357" y="1473"/>
                      <a:pt x="321" y="1547"/>
                      <a:pt x="288" y="1710"/>
                    </a:cubicBezTo>
                    <a:cubicBezTo>
                      <a:pt x="1" y="3147"/>
                      <a:pt x="1275" y="8661"/>
                      <a:pt x="3404" y="8661"/>
                    </a:cubicBezTo>
                    <a:cubicBezTo>
                      <a:pt x="3625" y="8661"/>
                      <a:pt x="3854" y="8602"/>
                      <a:pt x="4092" y="8473"/>
                    </a:cubicBezTo>
                    <a:cubicBezTo>
                      <a:pt x="6628" y="6994"/>
                      <a:pt x="4304" y="337"/>
                      <a:pt x="4304" y="337"/>
                    </a:cubicBezTo>
                    <a:cubicBezTo>
                      <a:pt x="4149" y="104"/>
                      <a:pt x="4038" y="0"/>
                      <a:pt x="3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75;p39">
                <a:extLst>
                  <a:ext uri="{FF2B5EF4-FFF2-40B4-BE49-F238E27FC236}">
                    <a16:creationId xmlns:a16="http://schemas.microsoft.com/office/drawing/2014/main" id="{DBD8B7AC-59AD-4B59-DB98-5D975BA22E8A}"/>
                  </a:ext>
                </a:extLst>
              </p:cNvPr>
              <p:cNvSpPr/>
              <p:nvPr/>
            </p:nvSpPr>
            <p:spPr>
              <a:xfrm>
                <a:off x="2720225" y="2742950"/>
                <a:ext cx="127675" cy="115000"/>
              </a:xfrm>
              <a:custGeom>
                <a:avLst/>
                <a:gdLst/>
                <a:ahLst/>
                <a:cxnLst/>
                <a:rect l="l" t="t" r="r" b="b"/>
                <a:pathLst>
                  <a:path w="5107" h="4600" extrusionOk="0">
                    <a:moveTo>
                      <a:pt x="4864" y="1"/>
                    </a:moveTo>
                    <a:cubicBezTo>
                      <a:pt x="4462" y="1"/>
                      <a:pt x="3425" y="683"/>
                      <a:pt x="2008" y="1887"/>
                    </a:cubicBezTo>
                    <a:cubicBezTo>
                      <a:pt x="0" y="3789"/>
                      <a:pt x="212" y="4423"/>
                      <a:pt x="212" y="4423"/>
                    </a:cubicBezTo>
                    <a:cubicBezTo>
                      <a:pt x="188" y="4545"/>
                      <a:pt x="226" y="4599"/>
                      <a:pt x="313" y="4599"/>
                    </a:cubicBezTo>
                    <a:cubicBezTo>
                      <a:pt x="989" y="4599"/>
                      <a:pt x="4593" y="1356"/>
                      <a:pt x="4967" y="514"/>
                    </a:cubicBezTo>
                    <a:cubicBezTo>
                      <a:pt x="5106" y="165"/>
                      <a:pt x="5062" y="1"/>
                      <a:pt x="4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76;p39">
                <a:extLst>
                  <a:ext uri="{FF2B5EF4-FFF2-40B4-BE49-F238E27FC236}">
                    <a16:creationId xmlns:a16="http://schemas.microsoft.com/office/drawing/2014/main" id="{EDB9895C-AD5B-1C7A-15D5-B526219FB89E}"/>
                  </a:ext>
                </a:extLst>
              </p:cNvPr>
              <p:cNvSpPr/>
              <p:nvPr/>
            </p:nvSpPr>
            <p:spPr>
              <a:xfrm>
                <a:off x="2750525" y="2784950"/>
                <a:ext cx="134150" cy="118825"/>
              </a:xfrm>
              <a:custGeom>
                <a:avLst/>
                <a:gdLst/>
                <a:ahLst/>
                <a:cxnLst/>
                <a:rect l="l" t="t" r="r" b="b"/>
                <a:pathLst>
                  <a:path w="5366" h="4753" extrusionOk="0">
                    <a:moveTo>
                      <a:pt x="4866" y="1"/>
                    </a:moveTo>
                    <a:cubicBezTo>
                      <a:pt x="3995" y="1"/>
                      <a:pt x="162" y="4012"/>
                      <a:pt x="162" y="4012"/>
                    </a:cubicBezTo>
                    <a:cubicBezTo>
                      <a:pt x="1" y="4536"/>
                      <a:pt x="94" y="4753"/>
                      <a:pt x="347" y="4753"/>
                    </a:cubicBezTo>
                    <a:cubicBezTo>
                      <a:pt x="1419" y="4753"/>
                      <a:pt x="5365" y="871"/>
                      <a:pt x="5023" y="102"/>
                    </a:cubicBezTo>
                    <a:cubicBezTo>
                      <a:pt x="4997" y="33"/>
                      <a:pt x="4943" y="1"/>
                      <a:pt x="4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77;p39">
                <a:extLst>
                  <a:ext uri="{FF2B5EF4-FFF2-40B4-BE49-F238E27FC236}">
                    <a16:creationId xmlns:a16="http://schemas.microsoft.com/office/drawing/2014/main" id="{8141224E-2D2A-AED7-0452-B94E9CCC4825}"/>
                  </a:ext>
                </a:extLst>
              </p:cNvPr>
              <p:cNvSpPr/>
              <p:nvPr/>
            </p:nvSpPr>
            <p:spPr>
              <a:xfrm>
                <a:off x="2802800" y="2820725"/>
                <a:ext cx="125750" cy="117875"/>
              </a:xfrm>
              <a:custGeom>
                <a:avLst/>
                <a:gdLst/>
                <a:ahLst/>
                <a:cxnLst/>
                <a:rect l="l" t="t" r="r" b="b"/>
                <a:pathLst>
                  <a:path w="5030" h="4715" extrusionOk="0">
                    <a:moveTo>
                      <a:pt x="3981" y="1"/>
                    </a:moveTo>
                    <a:cubicBezTo>
                      <a:pt x="3208" y="1"/>
                      <a:pt x="290" y="3954"/>
                      <a:pt x="290" y="3954"/>
                    </a:cubicBezTo>
                    <a:cubicBezTo>
                      <a:pt x="0" y="4493"/>
                      <a:pt x="15" y="4715"/>
                      <a:pt x="217" y="4715"/>
                    </a:cubicBezTo>
                    <a:cubicBezTo>
                      <a:pt x="1045" y="4715"/>
                      <a:pt x="5029" y="979"/>
                      <a:pt x="4095" y="44"/>
                    </a:cubicBezTo>
                    <a:cubicBezTo>
                      <a:pt x="4065" y="15"/>
                      <a:pt x="4026" y="1"/>
                      <a:pt x="3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78;p39">
                <a:extLst>
                  <a:ext uri="{FF2B5EF4-FFF2-40B4-BE49-F238E27FC236}">
                    <a16:creationId xmlns:a16="http://schemas.microsoft.com/office/drawing/2014/main" id="{E85D341F-B671-ED03-9501-72FE05C354C0}"/>
                  </a:ext>
                </a:extLst>
              </p:cNvPr>
              <p:cNvSpPr/>
              <p:nvPr/>
            </p:nvSpPr>
            <p:spPr>
              <a:xfrm>
                <a:off x="1671425" y="2844625"/>
                <a:ext cx="127625" cy="116350"/>
              </a:xfrm>
              <a:custGeom>
                <a:avLst/>
                <a:gdLst/>
                <a:ahLst/>
                <a:cxnLst/>
                <a:rect l="l" t="t" r="r" b="b"/>
                <a:pathLst>
                  <a:path w="5105" h="4654" extrusionOk="0">
                    <a:moveTo>
                      <a:pt x="4876" y="0"/>
                    </a:moveTo>
                    <a:cubicBezTo>
                      <a:pt x="4487" y="0"/>
                      <a:pt x="3469" y="658"/>
                      <a:pt x="2114" y="1942"/>
                    </a:cubicBezTo>
                    <a:cubicBezTo>
                      <a:pt x="0" y="3844"/>
                      <a:pt x="212" y="4478"/>
                      <a:pt x="212" y="4478"/>
                    </a:cubicBezTo>
                    <a:cubicBezTo>
                      <a:pt x="187" y="4599"/>
                      <a:pt x="226" y="4653"/>
                      <a:pt x="313" y="4653"/>
                    </a:cubicBezTo>
                    <a:cubicBezTo>
                      <a:pt x="987" y="4653"/>
                      <a:pt x="4593" y="1398"/>
                      <a:pt x="4967" y="462"/>
                    </a:cubicBezTo>
                    <a:cubicBezTo>
                      <a:pt x="5104" y="153"/>
                      <a:pt x="5063" y="0"/>
                      <a:pt x="4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79;p39">
                <a:extLst>
                  <a:ext uri="{FF2B5EF4-FFF2-40B4-BE49-F238E27FC236}">
                    <a16:creationId xmlns:a16="http://schemas.microsoft.com/office/drawing/2014/main" id="{AD52334F-FB91-8685-44FC-0ADAB6B2E6B8}"/>
                  </a:ext>
                </a:extLst>
              </p:cNvPr>
              <p:cNvSpPr/>
              <p:nvPr/>
            </p:nvSpPr>
            <p:spPr>
              <a:xfrm>
                <a:off x="1722800" y="2895300"/>
                <a:ext cx="134675" cy="117050"/>
              </a:xfrm>
              <a:custGeom>
                <a:avLst/>
                <a:gdLst/>
                <a:ahLst/>
                <a:cxnLst/>
                <a:rect l="l" t="t" r="r" b="b"/>
                <a:pathLst>
                  <a:path w="5387" h="4682" extrusionOk="0">
                    <a:moveTo>
                      <a:pt x="4944" y="0"/>
                    </a:moveTo>
                    <a:cubicBezTo>
                      <a:pt x="4007" y="0"/>
                      <a:pt x="164" y="3930"/>
                      <a:pt x="164" y="3930"/>
                    </a:cubicBezTo>
                    <a:cubicBezTo>
                      <a:pt x="1" y="4463"/>
                      <a:pt x="99" y="4682"/>
                      <a:pt x="361" y="4682"/>
                    </a:cubicBezTo>
                    <a:cubicBezTo>
                      <a:pt x="1452" y="4682"/>
                      <a:pt x="5387" y="893"/>
                      <a:pt x="5131" y="126"/>
                    </a:cubicBezTo>
                    <a:cubicBezTo>
                      <a:pt x="5102" y="39"/>
                      <a:pt x="5038" y="0"/>
                      <a:pt x="4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80;p39">
                <a:extLst>
                  <a:ext uri="{FF2B5EF4-FFF2-40B4-BE49-F238E27FC236}">
                    <a16:creationId xmlns:a16="http://schemas.microsoft.com/office/drawing/2014/main" id="{F4C1B87D-0921-9639-4CA3-A0D62EDA5BE1}"/>
                  </a:ext>
                </a:extLst>
              </p:cNvPr>
              <p:cNvSpPr/>
              <p:nvPr/>
            </p:nvSpPr>
            <p:spPr>
              <a:xfrm>
                <a:off x="1806500" y="2945350"/>
                <a:ext cx="110000" cy="131875"/>
              </a:xfrm>
              <a:custGeom>
                <a:avLst/>
                <a:gdLst/>
                <a:ahLst/>
                <a:cxnLst/>
                <a:rect l="l" t="t" r="r" b="b"/>
                <a:pathLst>
                  <a:path w="4400" h="5275" extrusionOk="0">
                    <a:moveTo>
                      <a:pt x="3291" y="0"/>
                    </a:moveTo>
                    <a:cubicBezTo>
                      <a:pt x="2624" y="0"/>
                      <a:pt x="198" y="4464"/>
                      <a:pt x="198" y="4464"/>
                    </a:cubicBezTo>
                    <a:cubicBezTo>
                      <a:pt x="0" y="5037"/>
                      <a:pt x="32" y="5274"/>
                      <a:pt x="205" y="5274"/>
                    </a:cubicBezTo>
                    <a:cubicBezTo>
                      <a:pt x="960" y="5274"/>
                      <a:pt x="4399" y="799"/>
                      <a:pt x="3368" y="26"/>
                    </a:cubicBezTo>
                    <a:cubicBezTo>
                      <a:pt x="3346" y="8"/>
                      <a:pt x="3320" y="0"/>
                      <a:pt x="3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81;p39">
                <a:extLst>
                  <a:ext uri="{FF2B5EF4-FFF2-40B4-BE49-F238E27FC236}">
                    <a16:creationId xmlns:a16="http://schemas.microsoft.com/office/drawing/2014/main" id="{DB43DCAF-3BD5-02BE-E90F-58EFC3CCEA6D}"/>
                  </a:ext>
                </a:extLst>
              </p:cNvPr>
              <p:cNvSpPr/>
              <p:nvPr/>
            </p:nvSpPr>
            <p:spPr>
              <a:xfrm>
                <a:off x="1603550" y="1785000"/>
                <a:ext cx="1186500" cy="1284000"/>
              </a:xfrm>
              <a:custGeom>
                <a:avLst/>
                <a:gdLst/>
                <a:ahLst/>
                <a:cxnLst/>
                <a:rect l="l" t="t" r="r" b="b"/>
                <a:pathLst>
                  <a:path w="47460" h="51360" extrusionOk="0">
                    <a:moveTo>
                      <a:pt x="20819" y="1"/>
                    </a:moveTo>
                    <a:cubicBezTo>
                      <a:pt x="13039" y="1"/>
                      <a:pt x="16143" y="19034"/>
                      <a:pt x="20046" y="28687"/>
                    </a:cubicBezTo>
                    <a:cubicBezTo>
                      <a:pt x="20859" y="30704"/>
                      <a:pt x="21637" y="32403"/>
                      <a:pt x="22372" y="33834"/>
                    </a:cubicBezTo>
                    <a:lnTo>
                      <a:pt x="22372" y="33834"/>
                    </a:lnTo>
                    <a:cubicBezTo>
                      <a:pt x="19950" y="30723"/>
                      <a:pt x="17446" y="26992"/>
                      <a:pt x="15924" y="23298"/>
                    </a:cubicBezTo>
                    <a:cubicBezTo>
                      <a:pt x="12543" y="14844"/>
                      <a:pt x="11803" y="3220"/>
                      <a:pt x="10324" y="3008"/>
                    </a:cubicBezTo>
                    <a:cubicBezTo>
                      <a:pt x="10165" y="2987"/>
                      <a:pt x="10007" y="2977"/>
                      <a:pt x="9851" y="2977"/>
                    </a:cubicBezTo>
                    <a:cubicBezTo>
                      <a:pt x="3780" y="2977"/>
                      <a:pt x="0" y="18741"/>
                      <a:pt x="9478" y="30589"/>
                    </a:cubicBezTo>
                    <a:cubicBezTo>
                      <a:pt x="9478" y="30589"/>
                      <a:pt x="18461" y="47180"/>
                      <a:pt x="42343" y="51301"/>
                    </a:cubicBezTo>
                    <a:cubicBezTo>
                      <a:pt x="42581" y="51341"/>
                      <a:pt x="42797" y="51360"/>
                      <a:pt x="42992" y="51360"/>
                    </a:cubicBezTo>
                    <a:cubicBezTo>
                      <a:pt x="47460" y="51360"/>
                      <a:pt x="40828" y="41319"/>
                      <a:pt x="40018" y="40205"/>
                    </a:cubicBezTo>
                    <a:cubicBezTo>
                      <a:pt x="38010" y="38092"/>
                      <a:pt x="36319" y="35661"/>
                      <a:pt x="34840" y="33020"/>
                    </a:cubicBezTo>
                    <a:cubicBezTo>
                      <a:pt x="22053" y="11885"/>
                      <a:pt x="24273" y="472"/>
                      <a:pt x="21525" y="50"/>
                    </a:cubicBezTo>
                    <a:cubicBezTo>
                      <a:pt x="21280" y="17"/>
                      <a:pt x="21045" y="1"/>
                      <a:pt x="20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82;p39">
                <a:extLst>
                  <a:ext uri="{FF2B5EF4-FFF2-40B4-BE49-F238E27FC236}">
                    <a16:creationId xmlns:a16="http://schemas.microsoft.com/office/drawing/2014/main" id="{C4CFCC0E-59E9-D061-0899-50A5CFA09B6E}"/>
                  </a:ext>
                </a:extLst>
              </p:cNvPr>
              <p:cNvSpPr/>
              <p:nvPr/>
            </p:nvSpPr>
            <p:spPr>
              <a:xfrm>
                <a:off x="4591000" y="1999775"/>
                <a:ext cx="532950" cy="1007900"/>
              </a:xfrm>
              <a:custGeom>
                <a:avLst/>
                <a:gdLst/>
                <a:ahLst/>
                <a:cxnLst/>
                <a:rect l="l" t="t" r="r" b="b"/>
                <a:pathLst>
                  <a:path w="21318" h="40316" extrusionOk="0">
                    <a:moveTo>
                      <a:pt x="16087" y="0"/>
                    </a:moveTo>
                    <a:cubicBezTo>
                      <a:pt x="15729" y="0"/>
                      <a:pt x="15360" y="111"/>
                      <a:pt x="14991" y="335"/>
                    </a:cubicBezTo>
                    <a:cubicBezTo>
                      <a:pt x="12772" y="1603"/>
                      <a:pt x="9074" y="18405"/>
                      <a:pt x="4107" y="24323"/>
                    </a:cubicBezTo>
                    <a:cubicBezTo>
                      <a:pt x="266" y="28804"/>
                      <a:pt x="0" y="40316"/>
                      <a:pt x="4090" y="40316"/>
                    </a:cubicBezTo>
                    <a:cubicBezTo>
                      <a:pt x="5401" y="40316"/>
                      <a:pt x="7159" y="39133"/>
                      <a:pt x="9391" y="36158"/>
                    </a:cubicBezTo>
                    <a:cubicBezTo>
                      <a:pt x="12033" y="32143"/>
                      <a:pt x="14252" y="27810"/>
                      <a:pt x="15837" y="23160"/>
                    </a:cubicBezTo>
                    <a:cubicBezTo>
                      <a:pt x="21317" y="7947"/>
                      <a:pt x="19109" y="0"/>
                      <a:pt x="16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83;p39">
                <a:extLst>
                  <a:ext uri="{FF2B5EF4-FFF2-40B4-BE49-F238E27FC236}">
                    <a16:creationId xmlns:a16="http://schemas.microsoft.com/office/drawing/2014/main" id="{1B6B4429-F4F9-491B-1841-814184759782}"/>
                  </a:ext>
                </a:extLst>
              </p:cNvPr>
              <p:cNvSpPr/>
              <p:nvPr/>
            </p:nvSpPr>
            <p:spPr>
              <a:xfrm>
                <a:off x="3800725" y="1985275"/>
                <a:ext cx="2279450" cy="3055700"/>
              </a:xfrm>
              <a:custGeom>
                <a:avLst/>
                <a:gdLst/>
                <a:ahLst/>
                <a:cxnLst/>
                <a:rect l="l" t="t" r="r" b="b"/>
                <a:pathLst>
                  <a:path w="91178" h="122228" extrusionOk="0">
                    <a:moveTo>
                      <a:pt x="82056" y="0"/>
                    </a:moveTo>
                    <a:cubicBezTo>
                      <a:pt x="81519" y="0"/>
                      <a:pt x="80997" y="197"/>
                      <a:pt x="80523" y="598"/>
                    </a:cubicBezTo>
                    <a:cubicBezTo>
                      <a:pt x="79150" y="1866"/>
                      <a:pt x="73760" y="17717"/>
                      <a:pt x="73760" y="17717"/>
                    </a:cubicBezTo>
                    <a:cubicBezTo>
                      <a:pt x="62244" y="33140"/>
                      <a:pt x="54120" y="37197"/>
                      <a:pt x="48759" y="37197"/>
                    </a:cubicBezTo>
                    <a:cubicBezTo>
                      <a:pt x="42807" y="37197"/>
                      <a:pt x="40262" y="32194"/>
                      <a:pt x="40262" y="32194"/>
                    </a:cubicBezTo>
                    <a:cubicBezTo>
                      <a:pt x="48772" y="21371"/>
                      <a:pt x="46300" y="12550"/>
                      <a:pt x="43302" y="12550"/>
                    </a:cubicBezTo>
                    <a:cubicBezTo>
                      <a:pt x="42465" y="12550"/>
                      <a:pt x="41588" y="13237"/>
                      <a:pt x="40896" y="14758"/>
                    </a:cubicBezTo>
                    <a:cubicBezTo>
                      <a:pt x="37832" y="21733"/>
                      <a:pt x="25151" y="28601"/>
                      <a:pt x="14055" y="45298"/>
                    </a:cubicBezTo>
                    <a:cubicBezTo>
                      <a:pt x="2959" y="61994"/>
                      <a:pt x="1" y="122228"/>
                      <a:pt x="1" y="122228"/>
                    </a:cubicBezTo>
                    <a:lnTo>
                      <a:pt x="47342" y="122228"/>
                    </a:lnTo>
                    <a:cubicBezTo>
                      <a:pt x="47342" y="122228"/>
                      <a:pt x="40368" y="79430"/>
                      <a:pt x="45229" y="66961"/>
                    </a:cubicBezTo>
                    <a:cubicBezTo>
                      <a:pt x="50195" y="54491"/>
                      <a:pt x="72492" y="50264"/>
                      <a:pt x="81263" y="32089"/>
                    </a:cubicBezTo>
                    <a:cubicBezTo>
                      <a:pt x="91178" y="11698"/>
                      <a:pt x="86190" y="0"/>
                      <a:pt x="820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4;p39">
                <a:extLst>
                  <a:ext uri="{FF2B5EF4-FFF2-40B4-BE49-F238E27FC236}">
                    <a16:creationId xmlns:a16="http://schemas.microsoft.com/office/drawing/2014/main" id="{0FDDCBDD-1167-6386-408A-82A88410AEE8}"/>
                  </a:ext>
                </a:extLst>
              </p:cNvPr>
              <p:cNvSpPr/>
              <p:nvPr/>
            </p:nvSpPr>
            <p:spPr>
              <a:xfrm>
                <a:off x="4796700" y="2368725"/>
                <a:ext cx="141925" cy="182375"/>
              </a:xfrm>
              <a:custGeom>
                <a:avLst/>
                <a:gdLst/>
                <a:ahLst/>
                <a:cxnLst/>
                <a:rect l="l" t="t" r="r" b="b"/>
                <a:pathLst>
                  <a:path w="5677" h="7295" extrusionOk="0">
                    <a:moveTo>
                      <a:pt x="2321" y="0"/>
                    </a:moveTo>
                    <a:cubicBezTo>
                      <a:pt x="2250" y="0"/>
                      <a:pt x="2148" y="83"/>
                      <a:pt x="2008" y="266"/>
                    </a:cubicBezTo>
                    <a:cubicBezTo>
                      <a:pt x="2008" y="266"/>
                      <a:pt x="0" y="5866"/>
                      <a:pt x="2008" y="7134"/>
                    </a:cubicBezTo>
                    <a:cubicBezTo>
                      <a:pt x="2208" y="7244"/>
                      <a:pt x="2403" y="7295"/>
                      <a:pt x="2593" y="7295"/>
                    </a:cubicBezTo>
                    <a:cubicBezTo>
                      <a:pt x="4405" y="7295"/>
                      <a:pt x="5677" y="2682"/>
                      <a:pt x="5390" y="1534"/>
                    </a:cubicBezTo>
                    <a:cubicBezTo>
                      <a:pt x="5369" y="1407"/>
                      <a:pt x="5343" y="1350"/>
                      <a:pt x="5313" y="1350"/>
                    </a:cubicBezTo>
                    <a:cubicBezTo>
                      <a:pt x="5040" y="1350"/>
                      <a:pt x="4365" y="5993"/>
                      <a:pt x="2748" y="6183"/>
                    </a:cubicBezTo>
                    <a:cubicBezTo>
                      <a:pt x="2726" y="6186"/>
                      <a:pt x="2704" y="6187"/>
                      <a:pt x="2683" y="6187"/>
                    </a:cubicBezTo>
                    <a:cubicBezTo>
                      <a:pt x="1279" y="6187"/>
                      <a:pt x="2940" y="0"/>
                      <a:pt x="2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85;p39">
                <a:extLst>
                  <a:ext uri="{FF2B5EF4-FFF2-40B4-BE49-F238E27FC236}">
                    <a16:creationId xmlns:a16="http://schemas.microsoft.com/office/drawing/2014/main" id="{7DC51000-8D84-C522-F9B4-9EFAB77EE9F5}"/>
                  </a:ext>
                </a:extLst>
              </p:cNvPr>
              <p:cNvSpPr/>
              <p:nvPr/>
            </p:nvSpPr>
            <p:spPr>
              <a:xfrm>
                <a:off x="5813800" y="2182025"/>
                <a:ext cx="165725" cy="216550"/>
              </a:xfrm>
              <a:custGeom>
                <a:avLst/>
                <a:gdLst/>
                <a:ahLst/>
                <a:cxnLst/>
                <a:rect l="l" t="t" r="r" b="b"/>
                <a:pathLst>
                  <a:path w="6629" h="8662" extrusionOk="0">
                    <a:moveTo>
                      <a:pt x="2562" y="0"/>
                    </a:moveTo>
                    <a:cubicBezTo>
                      <a:pt x="2485" y="0"/>
                      <a:pt x="2374" y="104"/>
                      <a:pt x="2220" y="337"/>
                    </a:cubicBezTo>
                    <a:cubicBezTo>
                      <a:pt x="2220" y="337"/>
                      <a:pt x="0" y="6994"/>
                      <a:pt x="2537" y="8473"/>
                    </a:cubicBezTo>
                    <a:cubicBezTo>
                      <a:pt x="2765" y="8602"/>
                      <a:pt x="2986" y="8661"/>
                      <a:pt x="3200" y="8661"/>
                    </a:cubicBezTo>
                    <a:cubicBezTo>
                      <a:pt x="5267" y="8661"/>
                      <a:pt x="6628" y="3147"/>
                      <a:pt x="6341" y="1710"/>
                    </a:cubicBezTo>
                    <a:cubicBezTo>
                      <a:pt x="6308" y="1547"/>
                      <a:pt x="6272" y="1473"/>
                      <a:pt x="6231" y="1473"/>
                    </a:cubicBezTo>
                    <a:cubicBezTo>
                      <a:pt x="5877" y="1473"/>
                      <a:pt x="5172" y="7027"/>
                      <a:pt x="3276" y="7311"/>
                    </a:cubicBezTo>
                    <a:cubicBezTo>
                      <a:pt x="3242" y="7316"/>
                      <a:pt x="3208" y="7319"/>
                      <a:pt x="3176" y="7319"/>
                    </a:cubicBezTo>
                    <a:cubicBezTo>
                      <a:pt x="1451" y="7319"/>
                      <a:pt x="3207" y="0"/>
                      <a:pt x="2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86;p39">
                <a:extLst>
                  <a:ext uri="{FF2B5EF4-FFF2-40B4-BE49-F238E27FC236}">
                    <a16:creationId xmlns:a16="http://schemas.microsoft.com/office/drawing/2014/main" id="{DCD4F321-625D-675E-AB35-77FB21230717}"/>
                  </a:ext>
                </a:extLst>
              </p:cNvPr>
              <p:cNvSpPr/>
              <p:nvPr/>
            </p:nvSpPr>
            <p:spPr>
              <a:xfrm>
                <a:off x="4563375" y="2742950"/>
                <a:ext cx="127675" cy="115000"/>
              </a:xfrm>
              <a:custGeom>
                <a:avLst/>
                <a:gdLst/>
                <a:ahLst/>
                <a:cxnLst/>
                <a:rect l="l" t="t" r="r" b="b"/>
                <a:pathLst>
                  <a:path w="5107" h="4600" extrusionOk="0">
                    <a:moveTo>
                      <a:pt x="239" y="1"/>
                    </a:moveTo>
                    <a:cubicBezTo>
                      <a:pt x="45" y="1"/>
                      <a:pt x="1" y="165"/>
                      <a:pt x="140" y="514"/>
                    </a:cubicBezTo>
                    <a:cubicBezTo>
                      <a:pt x="514" y="1356"/>
                      <a:pt x="4118" y="4599"/>
                      <a:pt x="4793" y="4599"/>
                    </a:cubicBezTo>
                    <a:cubicBezTo>
                      <a:pt x="4881" y="4599"/>
                      <a:pt x="4919" y="4545"/>
                      <a:pt x="4895" y="4423"/>
                    </a:cubicBezTo>
                    <a:cubicBezTo>
                      <a:pt x="4895" y="4423"/>
                      <a:pt x="5106" y="3789"/>
                      <a:pt x="2993" y="1887"/>
                    </a:cubicBezTo>
                    <a:cubicBezTo>
                      <a:pt x="1647" y="683"/>
                      <a:pt x="633"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87;p39">
                <a:extLst>
                  <a:ext uri="{FF2B5EF4-FFF2-40B4-BE49-F238E27FC236}">
                    <a16:creationId xmlns:a16="http://schemas.microsoft.com/office/drawing/2014/main" id="{68B722B5-DCFD-629F-EF39-B945EAC5964C}"/>
                  </a:ext>
                </a:extLst>
              </p:cNvPr>
              <p:cNvSpPr/>
              <p:nvPr/>
            </p:nvSpPr>
            <p:spPr>
              <a:xfrm>
                <a:off x="4526100" y="2784950"/>
                <a:ext cx="134650" cy="118825"/>
              </a:xfrm>
              <a:custGeom>
                <a:avLst/>
                <a:gdLst/>
                <a:ahLst/>
                <a:cxnLst/>
                <a:rect l="l" t="t" r="r" b="b"/>
                <a:pathLst>
                  <a:path w="5386" h="4753" extrusionOk="0">
                    <a:moveTo>
                      <a:pt x="416" y="1"/>
                    </a:moveTo>
                    <a:cubicBezTo>
                      <a:pt x="338" y="1"/>
                      <a:pt x="283" y="33"/>
                      <a:pt x="257" y="102"/>
                    </a:cubicBezTo>
                    <a:cubicBezTo>
                      <a:pt x="1" y="871"/>
                      <a:pt x="3963" y="4753"/>
                      <a:pt x="5038" y="4753"/>
                    </a:cubicBezTo>
                    <a:cubicBezTo>
                      <a:pt x="5292" y="4753"/>
                      <a:pt x="5385" y="4536"/>
                      <a:pt x="5224" y="4012"/>
                    </a:cubicBezTo>
                    <a:cubicBezTo>
                      <a:pt x="5224" y="4012"/>
                      <a:pt x="1302"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88;p39">
                <a:extLst>
                  <a:ext uri="{FF2B5EF4-FFF2-40B4-BE49-F238E27FC236}">
                    <a16:creationId xmlns:a16="http://schemas.microsoft.com/office/drawing/2014/main" id="{EB133F2D-74D0-8C8E-C93B-B4F8EA32D57D}"/>
                  </a:ext>
                </a:extLst>
              </p:cNvPr>
              <p:cNvSpPr/>
              <p:nvPr/>
            </p:nvSpPr>
            <p:spPr>
              <a:xfrm>
                <a:off x="4480100" y="2820725"/>
                <a:ext cx="128375" cy="117875"/>
              </a:xfrm>
              <a:custGeom>
                <a:avLst/>
                <a:gdLst/>
                <a:ahLst/>
                <a:cxnLst/>
                <a:rect l="l" t="t" r="r" b="b"/>
                <a:pathLst>
                  <a:path w="5135" h="4715" extrusionOk="0">
                    <a:moveTo>
                      <a:pt x="1050" y="1"/>
                    </a:moveTo>
                    <a:cubicBezTo>
                      <a:pt x="1003" y="1"/>
                      <a:pt x="964" y="15"/>
                      <a:pt x="935" y="44"/>
                    </a:cubicBezTo>
                    <a:cubicBezTo>
                      <a:pt x="0" y="979"/>
                      <a:pt x="4052" y="4715"/>
                      <a:pt x="4908" y="4715"/>
                    </a:cubicBezTo>
                    <a:cubicBezTo>
                      <a:pt x="5116" y="4715"/>
                      <a:pt x="5134" y="4493"/>
                      <a:pt x="4845" y="3954"/>
                    </a:cubicBezTo>
                    <a:cubicBezTo>
                      <a:pt x="4845" y="3954"/>
                      <a:pt x="1832" y="1"/>
                      <a:pt x="10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89;p39">
                <a:extLst>
                  <a:ext uri="{FF2B5EF4-FFF2-40B4-BE49-F238E27FC236}">
                    <a16:creationId xmlns:a16="http://schemas.microsoft.com/office/drawing/2014/main" id="{84AFD0FC-9108-A2E0-A332-320B96B4A2BC}"/>
                  </a:ext>
                </a:extLst>
              </p:cNvPr>
              <p:cNvSpPr/>
              <p:nvPr/>
            </p:nvSpPr>
            <p:spPr>
              <a:xfrm>
                <a:off x="5609575" y="2844625"/>
                <a:ext cx="127625" cy="116350"/>
              </a:xfrm>
              <a:custGeom>
                <a:avLst/>
                <a:gdLst/>
                <a:ahLst/>
                <a:cxnLst/>
                <a:rect l="l" t="t" r="r" b="b"/>
                <a:pathLst>
                  <a:path w="5105" h="4654" extrusionOk="0">
                    <a:moveTo>
                      <a:pt x="256" y="0"/>
                    </a:moveTo>
                    <a:cubicBezTo>
                      <a:pt x="53" y="0"/>
                      <a:pt x="1" y="153"/>
                      <a:pt x="138" y="462"/>
                    </a:cubicBezTo>
                    <a:cubicBezTo>
                      <a:pt x="513" y="1398"/>
                      <a:pt x="4201" y="4653"/>
                      <a:pt x="4821" y="4653"/>
                    </a:cubicBezTo>
                    <a:cubicBezTo>
                      <a:pt x="4901" y="4653"/>
                      <a:pt x="4930" y="4599"/>
                      <a:pt x="4894" y="4478"/>
                    </a:cubicBezTo>
                    <a:cubicBezTo>
                      <a:pt x="4894" y="4478"/>
                      <a:pt x="5105" y="3844"/>
                      <a:pt x="3097" y="1942"/>
                    </a:cubicBezTo>
                    <a:cubicBezTo>
                      <a:pt x="1742" y="658"/>
                      <a:pt x="676" y="0"/>
                      <a:pt x="2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90;p39">
                <a:extLst>
                  <a:ext uri="{FF2B5EF4-FFF2-40B4-BE49-F238E27FC236}">
                    <a16:creationId xmlns:a16="http://schemas.microsoft.com/office/drawing/2014/main" id="{CBBC432B-73CE-6EC5-B47E-76B196E889A1}"/>
                  </a:ext>
                </a:extLst>
              </p:cNvPr>
              <p:cNvSpPr/>
              <p:nvPr/>
            </p:nvSpPr>
            <p:spPr>
              <a:xfrm>
                <a:off x="5551150" y="2895300"/>
                <a:ext cx="134675" cy="117050"/>
              </a:xfrm>
              <a:custGeom>
                <a:avLst/>
                <a:gdLst/>
                <a:ahLst/>
                <a:cxnLst/>
                <a:rect l="l" t="t" r="r" b="b"/>
                <a:pathLst>
                  <a:path w="5387" h="4682" extrusionOk="0">
                    <a:moveTo>
                      <a:pt x="467" y="0"/>
                    </a:moveTo>
                    <a:cubicBezTo>
                      <a:pt x="367" y="0"/>
                      <a:pt x="295" y="39"/>
                      <a:pt x="256" y="126"/>
                    </a:cubicBezTo>
                    <a:cubicBezTo>
                      <a:pt x="1" y="893"/>
                      <a:pt x="3935" y="4682"/>
                      <a:pt x="5026" y="4682"/>
                    </a:cubicBezTo>
                    <a:cubicBezTo>
                      <a:pt x="5289" y="4682"/>
                      <a:pt x="5387" y="4463"/>
                      <a:pt x="5223" y="3930"/>
                    </a:cubicBezTo>
                    <a:cubicBezTo>
                      <a:pt x="5223" y="3930"/>
                      <a:pt x="1467"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91;p39">
                <a:extLst>
                  <a:ext uri="{FF2B5EF4-FFF2-40B4-BE49-F238E27FC236}">
                    <a16:creationId xmlns:a16="http://schemas.microsoft.com/office/drawing/2014/main" id="{6F2A927B-6F34-1F88-DD75-6C68EC49E4F4}"/>
                  </a:ext>
                </a:extLst>
              </p:cNvPr>
              <p:cNvSpPr/>
              <p:nvPr/>
            </p:nvSpPr>
            <p:spPr>
              <a:xfrm>
                <a:off x="5492625" y="2945350"/>
                <a:ext cx="111650" cy="131875"/>
              </a:xfrm>
              <a:custGeom>
                <a:avLst/>
                <a:gdLst/>
                <a:ahLst/>
                <a:cxnLst/>
                <a:rect l="l" t="t" r="r" b="b"/>
                <a:pathLst>
                  <a:path w="4466" h="5275" extrusionOk="0">
                    <a:moveTo>
                      <a:pt x="1194" y="0"/>
                    </a:moveTo>
                    <a:cubicBezTo>
                      <a:pt x="1165" y="0"/>
                      <a:pt x="1140" y="8"/>
                      <a:pt x="1118" y="26"/>
                    </a:cubicBezTo>
                    <a:cubicBezTo>
                      <a:pt x="1" y="799"/>
                      <a:pt x="3424" y="5274"/>
                      <a:pt x="4232" y="5274"/>
                    </a:cubicBezTo>
                    <a:cubicBezTo>
                      <a:pt x="4418" y="5274"/>
                      <a:pt x="4466" y="5037"/>
                      <a:pt x="4288" y="4464"/>
                    </a:cubicBezTo>
                    <a:cubicBezTo>
                      <a:pt x="4288" y="4464"/>
                      <a:pt x="1862" y="0"/>
                      <a:pt x="1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92;p39">
                <a:extLst>
                  <a:ext uri="{FF2B5EF4-FFF2-40B4-BE49-F238E27FC236}">
                    <a16:creationId xmlns:a16="http://schemas.microsoft.com/office/drawing/2014/main" id="{86EFB491-6DD1-42B6-BDCD-701BEFCEB190}"/>
                  </a:ext>
                </a:extLst>
              </p:cNvPr>
              <p:cNvSpPr/>
              <p:nvPr/>
            </p:nvSpPr>
            <p:spPr>
              <a:xfrm>
                <a:off x="4618575" y="1785000"/>
                <a:ext cx="1186500" cy="1284000"/>
              </a:xfrm>
              <a:custGeom>
                <a:avLst/>
                <a:gdLst/>
                <a:ahLst/>
                <a:cxnLst/>
                <a:rect l="l" t="t" r="r" b="b"/>
                <a:pathLst>
                  <a:path w="47460" h="51360" extrusionOk="0">
                    <a:moveTo>
                      <a:pt x="26750" y="0"/>
                    </a:moveTo>
                    <a:cubicBezTo>
                      <a:pt x="26523" y="0"/>
                      <a:pt x="26287" y="17"/>
                      <a:pt x="26041" y="50"/>
                    </a:cubicBezTo>
                    <a:cubicBezTo>
                      <a:pt x="23293" y="472"/>
                      <a:pt x="25407" y="11885"/>
                      <a:pt x="12620" y="33020"/>
                    </a:cubicBezTo>
                    <a:cubicBezTo>
                      <a:pt x="11247" y="35661"/>
                      <a:pt x="9450" y="38092"/>
                      <a:pt x="7548" y="40205"/>
                    </a:cubicBezTo>
                    <a:cubicBezTo>
                      <a:pt x="6637" y="41319"/>
                      <a:pt x="1" y="51360"/>
                      <a:pt x="4469" y="51360"/>
                    </a:cubicBezTo>
                    <a:cubicBezTo>
                      <a:pt x="4663" y="51360"/>
                      <a:pt x="4879" y="51341"/>
                      <a:pt x="5118" y="51301"/>
                    </a:cubicBezTo>
                    <a:cubicBezTo>
                      <a:pt x="29105" y="47180"/>
                      <a:pt x="37982" y="30589"/>
                      <a:pt x="37982" y="30589"/>
                    </a:cubicBezTo>
                    <a:cubicBezTo>
                      <a:pt x="47460" y="18741"/>
                      <a:pt x="43680" y="2977"/>
                      <a:pt x="37707" y="2977"/>
                    </a:cubicBezTo>
                    <a:cubicBezTo>
                      <a:pt x="37554" y="2977"/>
                      <a:pt x="37399" y="2987"/>
                      <a:pt x="37242" y="3008"/>
                    </a:cubicBezTo>
                    <a:cubicBezTo>
                      <a:pt x="35868" y="3220"/>
                      <a:pt x="35023" y="14738"/>
                      <a:pt x="31641" y="23298"/>
                    </a:cubicBezTo>
                    <a:cubicBezTo>
                      <a:pt x="30058" y="27143"/>
                      <a:pt x="27410" y="31007"/>
                      <a:pt x="24899" y="34169"/>
                    </a:cubicBezTo>
                    <a:lnTo>
                      <a:pt x="24899" y="34169"/>
                    </a:lnTo>
                    <a:cubicBezTo>
                      <a:pt x="25686" y="32674"/>
                      <a:pt x="26528" y="30868"/>
                      <a:pt x="27415" y="28687"/>
                    </a:cubicBezTo>
                    <a:cubicBezTo>
                      <a:pt x="31419" y="18933"/>
                      <a:pt x="34525" y="0"/>
                      <a:pt x="26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93;p39">
                <a:extLst>
                  <a:ext uri="{FF2B5EF4-FFF2-40B4-BE49-F238E27FC236}">
                    <a16:creationId xmlns:a16="http://schemas.microsoft.com/office/drawing/2014/main" id="{24A2D04E-5952-D8AF-0AAA-2DBF8F04AD7D}"/>
                  </a:ext>
                </a:extLst>
              </p:cNvPr>
              <p:cNvSpPr/>
              <p:nvPr/>
            </p:nvSpPr>
            <p:spPr>
              <a:xfrm>
                <a:off x="2459080" y="352278"/>
                <a:ext cx="3088100" cy="2436175"/>
              </a:xfrm>
              <a:custGeom>
                <a:avLst/>
                <a:gdLst/>
                <a:ahLst/>
                <a:cxnLst/>
                <a:rect l="l" t="t" r="r" b="b"/>
                <a:pathLst>
                  <a:path w="123524" h="97447" extrusionOk="0">
                    <a:moveTo>
                      <a:pt x="28626" y="0"/>
                    </a:moveTo>
                    <a:cubicBezTo>
                      <a:pt x="14613" y="0"/>
                      <a:pt x="1" y="15152"/>
                      <a:pt x="1789" y="37797"/>
                    </a:cubicBezTo>
                    <a:cubicBezTo>
                      <a:pt x="4970" y="78338"/>
                      <a:pt x="46032" y="97447"/>
                      <a:pt x="51876" y="97447"/>
                    </a:cubicBezTo>
                    <a:cubicBezTo>
                      <a:pt x="52049" y="97447"/>
                      <a:pt x="52191" y="97430"/>
                      <a:pt x="52300" y="97397"/>
                    </a:cubicBezTo>
                    <a:cubicBezTo>
                      <a:pt x="56210" y="96129"/>
                      <a:pt x="54836" y="94438"/>
                      <a:pt x="72167" y="80595"/>
                    </a:cubicBezTo>
                    <a:cubicBezTo>
                      <a:pt x="89497" y="66646"/>
                      <a:pt x="123524" y="33887"/>
                      <a:pt x="85376" y="12964"/>
                    </a:cubicBezTo>
                    <a:cubicBezTo>
                      <a:pt x="81404" y="10777"/>
                      <a:pt x="77815" y="9873"/>
                      <a:pt x="74596" y="9873"/>
                    </a:cubicBezTo>
                    <a:cubicBezTo>
                      <a:pt x="59143" y="9873"/>
                      <a:pt x="52195" y="30717"/>
                      <a:pt x="52195" y="30717"/>
                    </a:cubicBezTo>
                    <a:cubicBezTo>
                      <a:pt x="49937" y="9059"/>
                      <a:pt x="39461" y="0"/>
                      <a:pt x="28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94;p39">
                <a:extLst>
                  <a:ext uri="{FF2B5EF4-FFF2-40B4-BE49-F238E27FC236}">
                    <a16:creationId xmlns:a16="http://schemas.microsoft.com/office/drawing/2014/main" id="{F705989C-B43A-DF3B-E5BD-35FC5C177F76}"/>
                  </a:ext>
                </a:extLst>
              </p:cNvPr>
              <p:cNvSpPr/>
              <p:nvPr/>
            </p:nvSpPr>
            <p:spPr>
              <a:xfrm>
                <a:off x="4249600" y="689791"/>
                <a:ext cx="411950" cy="168500"/>
              </a:xfrm>
              <a:custGeom>
                <a:avLst/>
                <a:gdLst/>
                <a:ahLst/>
                <a:cxnLst/>
                <a:rect l="l" t="t" r="r" b="b"/>
                <a:pathLst>
                  <a:path w="16478" h="6740" extrusionOk="0">
                    <a:moveTo>
                      <a:pt x="6458" y="0"/>
                    </a:moveTo>
                    <a:cubicBezTo>
                      <a:pt x="2327" y="0"/>
                      <a:pt x="0" y="3207"/>
                      <a:pt x="2129" y="3207"/>
                    </a:cubicBezTo>
                    <a:cubicBezTo>
                      <a:pt x="2162" y="3207"/>
                      <a:pt x="2195" y="3206"/>
                      <a:pt x="2229" y="3204"/>
                    </a:cubicBezTo>
                    <a:cubicBezTo>
                      <a:pt x="3071" y="3168"/>
                      <a:pt x="4026" y="3055"/>
                      <a:pt x="5100" y="3055"/>
                    </a:cubicBezTo>
                    <a:cubicBezTo>
                      <a:pt x="7128" y="3055"/>
                      <a:pt x="9578" y="3457"/>
                      <a:pt x="12479" y="5529"/>
                    </a:cubicBezTo>
                    <a:cubicBezTo>
                      <a:pt x="13324" y="6076"/>
                      <a:pt x="14753" y="6739"/>
                      <a:pt x="15536" y="6739"/>
                    </a:cubicBezTo>
                    <a:cubicBezTo>
                      <a:pt x="16417" y="6739"/>
                      <a:pt x="16478" y="5898"/>
                      <a:pt x="13959" y="3099"/>
                    </a:cubicBezTo>
                    <a:cubicBezTo>
                      <a:pt x="11740" y="563"/>
                      <a:pt x="7196" y="34"/>
                      <a:pt x="7196" y="34"/>
                    </a:cubicBezTo>
                    <a:cubicBezTo>
                      <a:pt x="6944" y="11"/>
                      <a:pt x="6698" y="0"/>
                      <a:pt x="6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95;p39">
                <a:extLst>
                  <a:ext uri="{FF2B5EF4-FFF2-40B4-BE49-F238E27FC236}">
                    <a16:creationId xmlns:a16="http://schemas.microsoft.com/office/drawing/2014/main" id="{53923DD2-618F-1401-C5DF-3BEE8F495160}"/>
                  </a:ext>
                </a:extLst>
              </p:cNvPr>
              <p:cNvSpPr/>
              <p:nvPr/>
            </p:nvSpPr>
            <p:spPr>
              <a:xfrm>
                <a:off x="3095800" y="441191"/>
                <a:ext cx="445425" cy="237500"/>
              </a:xfrm>
              <a:custGeom>
                <a:avLst/>
                <a:gdLst/>
                <a:ahLst/>
                <a:cxnLst/>
                <a:rect l="l" t="t" r="r" b="b"/>
                <a:pathLst>
                  <a:path w="17817" h="9500" extrusionOk="0">
                    <a:moveTo>
                      <a:pt x="5020" y="1"/>
                    </a:moveTo>
                    <a:cubicBezTo>
                      <a:pt x="1700" y="1"/>
                      <a:pt x="0" y="1856"/>
                      <a:pt x="2202" y="2264"/>
                    </a:cubicBezTo>
                    <a:cubicBezTo>
                      <a:pt x="5055" y="2898"/>
                      <a:pt x="8965" y="3109"/>
                      <a:pt x="13509" y="7442"/>
                    </a:cubicBezTo>
                    <a:cubicBezTo>
                      <a:pt x="14458" y="8279"/>
                      <a:pt x="16262" y="9500"/>
                      <a:pt x="17083" y="9500"/>
                    </a:cubicBezTo>
                    <a:cubicBezTo>
                      <a:pt x="17817" y="9500"/>
                      <a:pt x="17767" y="8526"/>
                      <a:pt x="15623" y="5434"/>
                    </a:cubicBezTo>
                    <a:cubicBezTo>
                      <a:pt x="13509" y="2264"/>
                      <a:pt x="8331" y="573"/>
                      <a:pt x="8331" y="573"/>
                    </a:cubicBezTo>
                    <a:cubicBezTo>
                      <a:pt x="7125" y="163"/>
                      <a:pt x="6002" y="1"/>
                      <a:pt x="50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96;p39">
                <a:extLst>
                  <a:ext uri="{FF2B5EF4-FFF2-40B4-BE49-F238E27FC236}">
                    <a16:creationId xmlns:a16="http://schemas.microsoft.com/office/drawing/2014/main" id="{B514BD54-369B-1D32-7506-385BF3246A27}"/>
                  </a:ext>
                </a:extLst>
              </p:cNvPr>
              <p:cNvSpPr/>
              <p:nvPr/>
            </p:nvSpPr>
            <p:spPr>
              <a:xfrm>
                <a:off x="4690400" y="876841"/>
                <a:ext cx="172375" cy="147900"/>
              </a:xfrm>
              <a:custGeom>
                <a:avLst/>
                <a:gdLst/>
                <a:ahLst/>
                <a:cxnLst/>
                <a:rect l="l" t="t" r="r" b="b"/>
                <a:pathLst>
                  <a:path w="6895" h="5916" extrusionOk="0">
                    <a:moveTo>
                      <a:pt x="1083" y="0"/>
                    </a:moveTo>
                    <a:cubicBezTo>
                      <a:pt x="387" y="0"/>
                      <a:pt x="1" y="297"/>
                      <a:pt x="659" y="1006"/>
                    </a:cubicBezTo>
                    <a:cubicBezTo>
                      <a:pt x="1719" y="2243"/>
                      <a:pt x="3739" y="5916"/>
                      <a:pt x="5052" y="5916"/>
                    </a:cubicBezTo>
                    <a:cubicBezTo>
                      <a:pt x="5310" y="5916"/>
                      <a:pt x="5541" y="5774"/>
                      <a:pt x="5732" y="5444"/>
                    </a:cubicBezTo>
                    <a:cubicBezTo>
                      <a:pt x="6894" y="3436"/>
                      <a:pt x="3513" y="900"/>
                      <a:pt x="3513" y="900"/>
                    </a:cubicBezTo>
                    <a:cubicBezTo>
                      <a:pt x="2962" y="350"/>
                      <a:pt x="1839" y="0"/>
                      <a:pt x="10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97;p39">
                <a:extLst>
                  <a:ext uri="{FF2B5EF4-FFF2-40B4-BE49-F238E27FC236}">
                    <a16:creationId xmlns:a16="http://schemas.microsoft.com/office/drawing/2014/main" id="{00C0186A-40DD-0C43-C647-113F6194B26F}"/>
                  </a:ext>
                </a:extLst>
              </p:cNvPr>
              <p:cNvSpPr/>
              <p:nvPr/>
            </p:nvSpPr>
            <p:spPr>
              <a:xfrm>
                <a:off x="2968550" y="1570366"/>
                <a:ext cx="343475" cy="343450"/>
              </a:xfrm>
              <a:custGeom>
                <a:avLst/>
                <a:gdLst/>
                <a:ahLst/>
                <a:cxnLst/>
                <a:rect l="l" t="t" r="r" b="b"/>
                <a:pathLst>
                  <a:path w="13739" h="13738" extrusionOk="0">
                    <a:moveTo>
                      <a:pt x="6869" y="0"/>
                    </a:moveTo>
                    <a:cubicBezTo>
                      <a:pt x="3171" y="0"/>
                      <a:pt x="1" y="3065"/>
                      <a:pt x="1" y="6869"/>
                    </a:cubicBezTo>
                    <a:cubicBezTo>
                      <a:pt x="1" y="10673"/>
                      <a:pt x="3171" y="13738"/>
                      <a:pt x="6869" y="13738"/>
                    </a:cubicBezTo>
                    <a:cubicBezTo>
                      <a:pt x="10674" y="13738"/>
                      <a:pt x="13738" y="10673"/>
                      <a:pt x="13738" y="6869"/>
                    </a:cubicBezTo>
                    <a:cubicBezTo>
                      <a:pt x="13738" y="3065"/>
                      <a:pt x="10674" y="0"/>
                      <a:pt x="6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98;p39">
                <a:extLst>
                  <a:ext uri="{FF2B5EF4-FFF2-40B4-BE49-F238E27FC236}">
                    <a16:creationId xmlns:a16="http://schemas.microsoft.com/office/drawing/2014/main" id="{9CCC5689-3BF8-C1B5-D739-20C50AACF74D}"/>
                  </a:ext>
                </a:extLst>
              </p:cNvPr>
              <p:cNvSpPr/>
              <p:nvPr/>
            </p:nvSpPr>
            <p:spPr>
              <a:xfrm>
                <a:off x="4183800" y="1596791"/>
                <a:ext cx="343450" cy="343450"/>
              </a:xfrm>
              <a:custGeom>
                <a:avLst/>
                <a:gdLst/>
                <a:ahLst/>
                <a:cxnLst/>
                <a:rect l="l" t="t" r="r" b="b"/>
                <a:pathLst>
                  <a:path w="13738" h="13738" extrusionOk="0">
                    <a:moveTo>
                      <a:pt x="6869" y="0"/>
                    </a:moveTo>
                    <a:cubicBezTo>
                      <a:pt x="3065" y="0"/>
                      <a:pt x="0" y="3170"/>
                      <a:pt x="0" y="6869"/>
                    </a:cubicBezTo>
                    <a:cubicBezTo>
                      <a:pt x="0" y="10673"/>
                      <a:pt x="3065" y="13738"/>
                      <a:pt x="6869" y="13738"/>
                    </a:cubicBezTo>
                    <a:cubicBezTo>
                      <a:pt x="10673" y="13738"/>
                      <a:pt x="13738" y="10673"/>
                      <a:pt x="13738" y="6869"/>
                    </a:cubicBezTo>
                    <a:cubicBezTo>
                      <a:pt x="13738" y="3170"/>
                      <a:pt x="10673" y="0"/>
                      <a:pt x="6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99;p39">
                <a:extLst>
                  <a:ext uri="{FF2B5EF4-FFF2-40B4-BE49-F238E27FC236}">
                    <a16:creationId xmlns:a16="http://schemas.microsoft.com/office/drawing/2014/main" id="{0C9D8054-6678-71FC-8F71-C41B6755CF3D}"/>
                  </a:ext>
                </a:extLst>
              </p:cNvPr>
              <p:cNvSpPr/>
              <p:nvPr/>
            </p:nvSpPr>
            <p:spPr>
              <a:xfrm>
                <a:off x="3562700" y="1586741"/>
                <a:ext cx="400075" cy="256775"/>
              </a:xfrm>
              <a:custGeom>
                <a:avLst/>
                <a:gdLst/>
                <a:ahLst/>
                <a:cxnLst/>
                <a:rect l="l" t="t" r="r" b="b"/>
                <a:pathLst>
                  <a:path w="16003" h="10271" extrusionOk="0">
                    <a:moveTo>
                      <a:pt x="13674" y="1"/>
                    </a:moveTo>
                    <a:cubicBezTo>
                      <a:pt x="12108" y="1"/>
                      <a:pt x="13065" y="7173"/>
                      <a:pt x="8526" y="7173"/>
                    </a:cubicBezTo>
                    <a:cubicBezTo>
                      <a:pt x="8437" y="7173"/>
                      <a:pt x="8346" y="7171"/>
                      <a:pt x="8254" y="7165"/>
                    </a:cubicBezTo>
                    <a:cubicBezTo>
                      <a:pt x="4027" y="6954"/>
                      <a:pt x="3287" y="296"/>
                      <a:pt x="3287" y="296"/>
                    </a:cubicBezTo>
                    <a:cubicBezTo>
                      <a:pt x="3125" y="244"/>
                      <a:pt x="2970" y="219"/>
                      <a:pt x="2824" y="219"/>
                    </a:cubicBezTo>
                    <a:cubicBezTo>
                      <a:pt x="1" y="219"/>
                      <a:pt x="106" y="9426"/>
                      <a:pt x="8042" y="10230"/>
                    </a:cubicBezTo>
                    <a:cubicBezTo>
                      <a:pt x="8307" y="10257"/>
                      <a:pt x="8562" y="10271"/>
                      <a:pt x="8810" y="10271"/>
                    </a:cubicBezTo>
                    <a:cubicBezTo>
                      <a:pt x="15189" y="10271"/>
                      <a:pt x="16002" y="1411"/>
                      <a:pt x="14171" y="191"/>
                    </a:cubicBezTo>
                    <a:cubicBezTo>
                      <a:pt x="13980" y="61"/>
                      <a:pt x="13817" y="1"/>
                      <a:pt x="136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00;p39">
                <a:extLst>
                  <a:ext uri="{FF2B5EF4-FFF2-40B4-BE49-F238E27FC236}">
                    <a16:creationId xmlns:a16="http://schemas.microsoft.com/office/drawing/2014/main" id="{9ED06108-E72E-AD06-5BD9-F14958117971}"/>
                  </a:ext>
                </a:extLst>
              </p:cNvPr>
              <p:cNvSpPr/>
              <p:nvPr/>
            </p:nvSpPr>
            <p:spPr>
              <a:xfrm>
                <a:off x="3330475" y="1464691"/>
                <a:ext cx="211375" cy="214000"/>
              </a:xfrm>
              <a:custGeom>
                <a:avLst/>
                <a:gdLst/>
                <a:ahLst/>
                <a:cxnLst/>
                <a:rect l="l" t="t" r="r" b="b"/>
                <a:pathLst>
                  <a:path w="8455" h="8560" extrusionOk="0">
                    <a:moveTo>
                      <a:pt x="4228" y="0"/>
                    </a:moveTo>
                    <a:cubicBezTo>
                      <a:pt x="1903" y="0"/>
                      <a:pt x="1" y="1903"/>
                      <a:pt x="1" y="4227"/>
                    </a:cubicBezTo>
                    <a:cubicBezTo>
                      <a:pt x="1" y="6552"/>
                      <a:pt x="1903" y="8560"/>
                      <a:pt x="4228" y="8560"/>
                    </a:cubicBezTo>
                    <a:cubicBezTo>
                      <a:pt x="6553" y="8560"/>
                      <a:pt x="8455" y="6552"/>
                      <a:pt x="8455" y="4227"/>
                    </a:cubicBezTo>
                    <a:cubicBezTo>
                      <a:pt x="8455" y="1903"/>
                      <a:pt x="6553" y="0"/>
                      <a:pt x="4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01;p39">
                <a:extLst>
                  <a:ext uri="{FF2B5EF4-FFF2-40B4-BE49-F238E27FC236}">
                    <a16:creationId xmlns:a16="http://schemas.microsoft.com/office/drawing/2014/main" id="{F244A031-DD36-A2E8-D318-4E17B2DA6796}"/>
                  </a:ext>
                </a:extLst>
              </p:cNvPr>
              <p:cNvSpPr/>
              <p:nvPr/>
            </p:nvSpPr>
            <p:spPr>
              <a:xfrm>
                <a:off x="3985650" y="1480541"/>
                <a:ext cx="214025" cy="211375"/>
              </a:xfrm>
              <a:custGeom>
                <a:avLst/>
                <a:gdLst/>
                <a:ahLst/>
                <a:cxnLst/>
                <a:rect l="l" t="t" r="r" b="b"/>
                <a:pathLst>
                  <a:path w="8561" h="8455" extrusionOk="0">
                    <a:moveTo>
                      <a:pt x="4228" y="0"/>
                    </a:moveTo>
                    <a:cubicBezTo>
                      <a:pt x="1903" y="0"/>
                      <a:pt x="1" y="1903"/>
                      <a:pt x="1" y="4227"/>
                    </a:cubicBezTo>
                    <a:cubicBezTo>
                      <a:pt x="1" y="6552"/>
                      <a:pt x="1903" y="8454"/>
                      <a:pt x="4228" y="8454"/>
                    </a:cubicBezTo>
                    <a:cubicBezTo>
                      <a:pt x="6658" y="8454"/>
                      <a:pt x="8560" y="6552"/>
                      <a:pt x="8560" y="4227"/>
                    </a:cubicBezTo>
                    <a:cubicBezTo>
                      <a:pt x="8560" y="1903"/>
                      <a:pt x="6658" y="0"/>
                      <a:pt x="4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 name="Google Shape;722;p46">
            <a:extLst>
              <a:ext uri="{FF2B5EF4-FFF2-40B4-BE49-F238E27FC236}">
                <a16:creationId xmlns:a16="http://schemas.microsoft.com/office/drawing/2014/main" id="{EA58D760-CB83-3D6F-063B-49BB9AC9B77A}"/>
              </a:ext>
            </a:extLst>
          </p:cNvPr>
          <p:cNvGrpSpPr/>
          <p:nvPr/>
        </p:nvGrpSpPr>
        <p:grpSpPr>
          <a:xfrm>
            <a:off x="1914318" y="1961462"/>
            <a:ext cx="1477978" cy="1149847"/>
            <a:chOff x="4189175" y="955400"/>
            <a:chExt cx="5266083" cy="4188191"/>
          </a:xfrm>
        </p:grpSpPr>
        <p:sp>
          <p:nvSpPr>
            <p:cNvPr id="77" name="Google Shape;723;p46">
              <a:extLst>
                <a:ext uri="{FF2B5EF4-FFF2-40B4-BE49-F238E27FC236}">
                  <a16:creationId xmlns:a16="http://schemas.microsoft.com/office/drawing/2014/main" id="{364F5AE7-DFFF-B0F1-2FFE-6FF5C7A99783}"/>
                </a:ext>
              </a:extLst>
            </p:cNvPr>
            <p:cNvSpPr/>
            <p:nvPr/>
          </p:nvSpPr>
          <p:spPr>
            <a:xfrm>
              <a:off x="4189175" y="955400"/>
              <a:ext cx="5266083" cy="4153572"/>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24;p46">
              <a:extLst>
                <a:ext uri="{FF2B5EF4-FFF2-40B4-BE49-F238E27FC236}">
                  <a16:creationId xmlns:a16="http://schemas.microsoft.com/office/drawing/2014/main" id="{078B8C1F-54F8-1AA6-B68F-2DA7CC3E1572}"/>
                </a:ext>
              </a:extLst>
            </p:cNvPr>
            <p:cNvGrpSpPr/>
            <p:nvPr/>
          </p:nvGrpSpPr>
          <p:grpSpPr>
            <a:xfrm>
              <a:off x="5006422" y="1802648"/>
              <a:ext cx="3576401" cy="3340943"/>
              <a:chOff x="5093934" y="1360603"/>
              <a:chExt cx="3018314" cy="2819599"/>
            </a:xfrm>
          </p:grpSpPr>
          <p:sp>
            <p:nvSpPr>
              <p:cNvPr id="83" name="Google Shape;725;p46">
                <a:extLst>
                  <a:ext uri="{FF2B5EF4-FFF2-40B4-BE49-F238E27FC236}">
                    <a16:creationId xmlns:a16="http://schemas.microsoft.com/office/drawing/2014/main" id="{4206850F-7D0A-70A0-1FFF-24A3F135F27F}"/>
                  </a:ext>
                </a:extLst>
              </p:cNvPr>
              <p:cNvSpPr/>
              <p:nvPr/>
            </p:nvSpPr>
            <p:spPr>
              <a:xfrm>
                <a:off x="7867385" y="3738610"/>
                <a:ext cx="17838" cy="51875"/>
              </a:xfrm>
              <a:custGeom>
                <a:avLst/>
                <a:gdLst/>
                <a:ahLst/>
                <a:cxnLst/>
                <a:rect l="l" t="t" r="r" b="b"/>
                <a:pathLst>
                  <a:path w="348" h="1012" extrusionOk="0">
                    <a:moveTo>
                      <a:pt x="126" y="0"/>
                    </a:moveTo>
                    <a:cubicBezTo>
                      <a:pt x="64" y="0"/>
                      <a:pt x="1" y="38"/>
                      <a:pt x="1" y="103"/>
                    </a:cubicBezTo>
                    <a:cubicBezTo>
                      <a:pt x="1" y="248"/>
                      <a:pt x="30" y="393"/>
                      <a:pt x="58" y="537"/>
                    </a:cubicBezTo>
                    <a:cubicBezTo>
                      <a:pt x="87" y="682"/>
                      <a:pt x="116" y="827"/>
                      <a:pt x="174" y="971"/>
                    </a:cubicBezTo>
                    <a:cubicBezTo>
                      <a:pt x="187" y="997"/>
                      <a:pt x="218" y="1012"/>
                      <a:pt x="250" y="1012"/>
                    </a:cubicBezTo>
                    <a:cubicBezTo>
                      <a:pt x="290" y="1012"/>
                      <a:pt x="332" y="990"/>
                      <a:pt x="348" y="942"/>
                    </a:cubicBezTo>
                    <a:cubicBezTo>
                      <a:pt x="348" y="798"/>
                      <a:pt x="319" y="653"/>
                      <a:pt x="319" y="508"/>
                    </a:cubicBezTo>
                    <a:cubicBezTo>
                      <a:pt x="290" y="364"/>
                      <a:pt x="290" y="219"/>
                      <a:pt x="232" y="74"/>
                    </a:cubicBezTo>
                    <a:cubicBezTo>
                      <a:pt x="219" y="23"/>
                      <a:pt x="173" y="0"/>
                      <a:pt x="1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26;p46">
                <a:extLst>
                  <a:ext uri="{FF2B5EF4-FFF2-40B4-BE49-F238E27FC236}">
                    <a16:creationId xmlns:a16="http://schemas.microsoft.com/office/drawing/2014/main" id="{7A772A5F-AB7C-0E11-2712-8261C2CD990B}"/>
                  </a:ext>
                </a:extLst>
              </p:cNvPr>
              <p:cNvSpPr/>
              <p:nvPr/>
            </p:nvSpPr>
            <p:spPr>
              <a:xfrm>
                <a:off x="7797674" y="3767623"/>
                <a:ext cx="42751" cy="25425"/>
              </a:xfrm>
              <a:custGeom>
                <a:avLst/>
                <a:gdLst/>
                <a:ahLst/>
                <a:cxnLst/>
                <a:rect l="l" t="t" r="r" b="b"/>
                <a:pathLst>
                  <a:path w="834" h="496" extrusionOk="0">
                    <a:moveTo>
                      <a:pt x="145" y="0"/>
                    </a:moveTo>
                    <a:cubicBezTo>
                      <a:pt x="58" y="0"/>
                      <a:pt x="0" y="87"/>
                      <a:pt x="58" y="145"/>
                    </a:cubicBezTo>
                    <a:cubicBezTo>
                      <a:pt x="232" y="290"/>
                      <a:pt x="434" y="405"/>
                      <a:pt x="666" y="492"/>
                    </a:cubicBezTo>
                    <a:cubicBezTo>
                      <a:pt x="675" y="494"/>
                      <a:pt x="683" y="495"/>
                      <a:pt x="691" y="495"/>
                    </a:cubicBezTo>
                    <a:cubicBezTo>
                      <a:pt x="790" y="495"/>
                      <a:pt x="833" y="341"/>
                      <a:pt x="753" y="261"/>
                    </a:cubicBezTo>
                    <a:cubicBezTo>
                      <a:pt x="579" y="145"/>
                      <a:pt x="348" y="58"/>
                      <a:pt x="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27;p46">
                <a:extLst>
                  <a:ext uri="{FF2B5EF4-FFF2-40B4-BE49-F238E27FC236}">
                    <a16:creationId xmlns:a16="http://schemas.microsoft.com/office/drawing/2014/main" id="{38DAAA1F-A427-55F1-E280-97A9FBD50488}"/>
                  </a:ext>
                </a:extLst>
              </p:cNvPr>
              <p:cNvSpPr/>
              <p:nvPr/>
            </p:nvSpPr>
            <p:spPr>
              <a:xfrm>
                <a:off x="7802133" y="3810629"/>
                <a:ext cx="50491" cy="27065"/>
              </a:xfrm>
              <a:custGeom>
                <a:avLst/>
                <a:gdLst/>
                <a:ahLst/>
                <a:cxnLst/>
                <a:rect l="l" t="t" r="r" b="b"/>
                <a:pathLst>
                  <a:path w="985" h="528" extrusionOk="0">
                    <a:moveTo>
                      <a:pt x="868" y="1"/>
                    </a:moveTo>
                    <a:cubicBezTo>
                      <a:pt x="724" y="1"/>
                      <a:pt x="550" y="58"/>
                      <a:pt x="405" y="145"/>
                    </a:cubicBezTo>
                    <a:cubicBezTo>
                      <a:pt x="290" y="203"/>
                      <a:pt x="87" y="261"/>
                      <a:pt x="29" y="406"/>
                    </a:cubicBezTo>
                    <a:cubicBezTo>
                      <a:pt x="0" y="464"/>
                      <a:pt x="29" y="493"/>
                      <a:pt x="58" y="521"/>
                    </a:cubicBezTo>
                    <a:cubicBezTo>
                      <a:pt x="78" y="525"/>
                      <a:pt x="98" y="527"/>
                      <a:pt x="119" y="527"/>
                    </a:cubicBezTo>
                    <a:cubicBezTo>
                      <a:pt x="250" y="527"/>
                      <a:pt x="396" y="456"/>
                      <a:pt x="521" y="406"/>
                    </a:cubicBezTo>
                    <a:cubicBezTo>
                      <a:pt x="695" y="377"/>
                      <a:pt x="839" y="290"/>
                      <a:pt x="926" y="174"/>
                    </a:cubicBezTo>
                    <a:cubicBezTo>
                      <a:pt x="984" y="116"/>
                      <a:pt x="926" y="29"/>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28;p46">
                <a:extLst>
                  <a:ext uri="{FF2B5EF4-FFF2-40B4-BE49-F238E27FC236}">
                    <a16:creationId xmlns:a16="http://schemas.microsoft.com/office/drawing/2014/main" id="{95B8120D-2A76-68E9-1360-D88B0AB31F36}"/>
                  </a:ext>
                </a:extLst>
              </p:cNvPr>
              <p:cNvSpPr/>
              <p:nvPr/>
            </p:nvSpPr>
            <p:spPr>
              <a:xfrm>
                <a:off x="7868872" y="3826571"/>
                <a:ext cx="17838" cy="44237"/>
              </a:xfrm>
              <a:custGeom>
                <a:avLst/>
                <a:gdLst/>
                <a:ahLst/>
                <a:cxnLst/>
                <a:rect l="l" t="t" r="r" b="b"/>
                <a:pathLst>
                  <a:path w="348" h="863" extrusionOk="0">
                    <a:moveTo>
                      <a:pt x="102" y="1"/>
                    </a:moveTo>
                    <a:cubicBezTo>
                      <a:pt x="73" y="1"/>
                      <a:pt x="44" y="22"/>
                      <a:pt x="29" y="66"/>
                    </a:cubicBezTo>
                    <a:cubicBezTo>
                      <a:pt x="1" y="182"/>
                      <a:pt x="1" y="326"/>
                      <a:pt x="29" y="471"/>
                    </a:cubicBezTo>
                    <a:cubicBezTo>
                      <a:pt x="1" y="587"/>
                      <a:pt x="58" y="731"/>
                      <a:pt x="116" y="818"/>
                    </a:cubicBezTo>
                    <a:cubicBezTo>
                      <a:pt x="138" y="850"/>
                      <a:pt x="167" y="863"/>
                      <a:pt x="196" y="863"/>
                    </a:cubicBezTo>
                    <a:cubicBezTo>
                      <a:pt x="248" y="863"/>
                      <a:pt x="301" y="826"/>
                      <a:pt x="319" y="789"/>
                    </a:cubicBezTo>
                    <a:cubicBezTo>
                      <a:pt x="348" y="645"/>
                      <a:pt x="319" y="529"/>
                      <a:pt x="290" y="413"/>
                    </a:cubicBezTo>
                    <a:cubicBezTo>
                      <a:pt x="261" y="297"/>
                      <a:pt x="232" y="153"/>
                      <a:pt x="174" y="66"/>
                    </a:cubicBezTo>
                    <a:cubicBezTo>
                      <a:pt x="160" y="22"/>
                      <a:pt x="131" y="1"/>
                      <a:pt x="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29;p46">
                <a:extLst>
                  <a:ext uri="{FF2B5EF4-FFF2-40B4-BE49-F238E27FC236}">
                    <a16:creationId xmlns:a16="http://schemas.microsoft.com/office/drawing/2014/main" id="{FF1BF351-7DFB-B9DD-C903-1AFA2243B2C2}"/>
                  </a:ext>
                </a:extLst>
              </p:cNvPr>
              <p:cNvSpPr/>
              <p:nvPr/>
            </p:nvSpPr>
            <p:spPr>
              <a:xfrm>
                <a:off x="7903010" y="3813602"/>
                <a:ext cx="53464" cy="18812"/>
              </a:xfrm>
              <a:custGeom>
                <a:avLst/>
                <a:gdLst/>
                <a:ahLst/>
                <a:cxnLst/>
                <a:rect l="l" t="t" r="r" b="b"/>
                <a:pathLst>
                  <a:path w="1043" h="367" extrusionOk="0">
                    <a:moveTo>
                      <a:pt x="116" y="0"/>
                    </a:moveTo>
                    <a:cubicBezTo>
                      <a:pt x="29" y="0"/>
                      <a:pt x="0" y="145"/>
                      <a:pt x="87" y="174"/>
                    </a:cubicBezTo>
                    <a:cubicBezTo>
                      <a:pt x="203" y="232"/>
                      <a:pt x="348" y="290"/>
                      <a:pt x="521" y="319"/>
                    </a:cubicBezTo>
                    <a:cubicBezTo>
                      <a:pt x="589" y="353"/>
                      <a:pt x="667" y="367"/>
                      <a:pt x="749" y="367"/>
                    </a:cubicBezTo>
                    <a:cubicBezTo>
                      <a:pt x="806" y="367"/>
                      <a:pt x="866" y="360"/>
                      <a:pt x="926" y="348"/>
                    </a:cubicBezTo>
                    <a:cubicBezTo>
                      <a:pt x="1013" y="319"/>
                      <a:pt x="1042" y="232"/>
                      <a:pt x="984" y="174"/>
                    </a:cubicBezTo>
                    <a:cubicBezTo>
                      <a:pt x="868" y="87"/>
                      <a:pt x="724" y="29"/>
                      <a:pt x="579" y="29"/>
                    </a:cubicBezTo>
                    <a:cubicBezTo>
                      <a:pt x="434" y="0"/>
                      <a:pt x="290" y="0"/>
                      <a:pt x="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30;p46">
                <a:extLst>
                  <a:ext uri="{FF2B5EF4-FFF2-40B4-BE49-F238E27FC236}">
                    <a16:creationId xmlns:a16="http://schemas.microsoft.com/office/drawing/2014/main" id="{AC5D7C7D-7A2F-62E9-13AE-013562968D9B}"/>
                  </a:ext>
                </a:extLst>
              </p:cNvPr>
              <p:cNvSpPr/>
              <p:nvPr/>
            </p:nvSpPr>
            <p:spPr>
              <a:xfrm>
                <a:off x="7899166" y="3752758"/>
                <a:ext cx="40957" cy="38496"/>
              </a:xfrm>
              <a:custGeom>
                <a:avLst/>
                <a:gdLst/>
                <a:ahLst/>
                <a:cxnLst/>
                <a:rect l="l" t="t" r="r" b="b"/>
                <a:pathLst>
                  <a:path w="799" h="751" extrusionOk="0">
                    <a:moveTo>
                      <a:pt x="625" y="1"/>
                    </a:moveTo>
                    <a:cubicBezTo>
                      <a:pt x="480" y="59"/>
                      <a:pt x="394" y="145"/>
                      <a:pt x="307" y="261"/>
                    </a:cubicBezTo>
                    <a:cubicBezTo>
                      <a:pt x="220" y="348"/>
                      <a:pt x="133" y="435"/>
                      <a:pt x="46" y="551"/>
                    </a:cubicBezTo>
                    <a:cubicBezTo>
                      <a:pt x="1" y="642"/>
                      <a:pt x="63" y="751"/>
                      <a:pt x="162" y="751"/>
                    </a:cubicBezTo>
                    <a:cubicBezTo>
                      <a:pt x="189" y="751"/>
                      <a:pt x="218" y="743"/>
                      <a:pt x="249" y="724"/>
                    </a:cubicBezTo>
                    <a:cubicBezTo>
                      <a:pt x="336" y="666"/>
                      <a:pt x="451" y="580"/>
                      <a:pt x="538" y="493"/>
                    </a:cubicBezTo>
                    <a:cubicBezTo>
                      <a:pt x="654" y="406"/>
                      <a:pt x="741" y="290"/>
                      <a:pt x="770" y="174"/>
                    </a:cubicBezTo>
                    <a:cubicBezTo>
                      <a:pt x="799" y="88"/>
                      <a:pt x="712"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31;p46">
                <a:extLst>
                  <a:ext uri="{FF2B5EF4-FFF2-40B4-BE49-F238E27FC236}">
                    <a16:creationId xmlns:a16="http://schemas.microsoft.com/office/drawing/2014/main" id="{72A6003B-D117-6081-ABD6-359E3DA48396}"/>
                  </a:ext>
                </a:extLst>
              </p:cNvPr>
              <p:cNvSpPr/>
              <p:nvPr/>
            </p:nvSpPr>
            <p:spPr>
              <a:xfrm>
                <a:off x="7882250" y="3683404"/>
                <a:ext cx="19325" cy="43520"/>
              </a:xfrm>
              <a:custGeom>
                <a:avLst/>
                <a:gdLst/>
                <a:ahLst/>
                <a:cxnLst/>
                <a:rect l="l" t="t" r="r" b="b"/>
                <a:pathLst>
                  <a:path w="377" h="849" extrusionOk="0">
                    <a:moveTo>
                      <a:pt x="148" y="1"/>
                    </a:moveTo>
                    <a:cubicBezTo>
                      <a:pt x="123" y="1"/>
                      <a:pt x="101" y="8"/>
                      <a:pt x="87" y="22"/>
                    </a:cubicBezTo>
                    <a:cubicBezTo>
                      <a:pt x="0" y="138"/>
                      <a:pt x="29" y="254"/>
                      <a:pt x="58" y="370"/>
                    </a:cubicBezTo>
                    <a:cubicBezTo>
                      <a:pt x="58" y="514"/>
                      <a:pt x="116" y="630"/>
                      <a:pt x="145" y="775"/>
                    </a:cubicBezTo>
                    <a:cubicBezTo>
                      <a:pt x="170" y="826"/>
                      <a:pt x="218" y="849"/>
                      <a:pt x="263" y="849"/>
                    </a:cubicBezTo>
                    <a:cubicBezTo>
                      <a:pt x="322" y="849"/>
                      <a:pt x="376" y="811"/>
                      <a:pt x="376" y="746"/>
                    </a:cubicBezTo>
                    <a:cubicBezTo>
                      <a:pt x="376" y="630"/>
                      <a:pt x="376" y="485"/>
                      <a:pt x="347" y="341"/>
                    </a:cubicBezTo>
                    <a:cubicBezTo>
                      <a:pt x="347" y="225"/>
                      <a:pt x="347" y="109"/>
                      <a:pt x="232" y="22"/>
                    </a:cubicBezTo>
                    <a:cubicBezTo>
                      <a:pt x="203" y="8"/>
                      <a:pt x="174" y="1"/>
                      <a:pt x="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32;p46">
                <a:extLst>
                  <a:ext uri="{FF2B5EF4-FFF2-40B4-BE49-F238E27FC236}">
                    <a16:creationId xmlns:a16="http://schemas.microsoft.com/office/drawing/2014/main" id="{264220C4-9A86-AF13-38FE-95214C854B4C}"/>
                  </a:ext>
                </a:extLst>
              </p:cNvPr>
              <p:cNvSpPr/>
              <p:nvPr/>
            </p:nvSpPr>
            <p:spPr>
              <a:xfrm>
                <a:off x="7820125" y="3710930"/>
                <a:ext cx="35267" cy="34754"/>
              </a:xfrm>
              <a:custGeom>
                <a:avLst/>
                <a:gdLst/>
                <a:ahLst/>
                <a:cxnLst/>
                <a:rect l="l" t="t" r="r" b="b"/>
                <a:pathLst>
                  <a:path w="688" h="678" extrusionOk="0">
                    <a:moveTo>
                      <a:pt x="135" y="1"/>
                    </a:moveTo>
                    <a:cubicBezTo>
                      <a:pt x="62" y="1"/>
                      <a:pt x="0" y="76"/>
                      <a:pt x="25" y="151"/>
                    </a:cubicBezTo>
                    <a:cubicBezTo>
                      <a:pt x="54" y="267"/>
                      <a:pt x="141" y="354"/>
                      <a:pt x="228" y="441"/>
                    </a:cubicBezTo>
                    <a:cubicBezTo>
                      <a:pt x="315" y="556"/>
                      <a:pt x="402" y="614"/>
                      <a:pt x="517" y="672"/>
                    </a:cubicBezTo>
                    <a:cubicBezTo>
                      <a:pt x="529" y="676"/>
                      <a:pt x="541" y="678"/>
                      <a:pt x="552" y="678"/>
                    </a:cubicBezTo>
                    <a:cubicBezTo>
                      <a:pt x="625" y="678"/>
                      <a:pt x="687" y="603"/>
                      <a:pt x="662" y="527"/>
                    </a:cubicBezTo>
                    <a:cubicBezTo>
                      <a:pt x="633" y="412"/>
                      <a:pt x="546" y="296"/>
                      <a:pt x="460" y="209"/>
                    </a:cubicBezTo>
                    <a:cubicBezTo>
                      <a:pt x="373" y="122"/>
                      <a:pt x="286" y="35"/>
                      <a:pt x="170" y="6"/>
                    </a:cubicBezTo>
                    <a:cubicBezTo>
                      <a:pt x="158" y="2"/>
                      <a:pt x="147" y="1"/>
                      <a:pt x="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33;p46">
                <a:extLst>
                  <a:ext uri="{FF2B5EF4-FFF2-40B4-BE49-F238E27FC236}">
                    <a16:creationId xmlns:a16="http://schemas.microsoft.com/office/drawing/2014/main" id="{B368211D-11D7-ACFF-186D-90E08E21A449}"/>
                  </a:ext>
                </a:extLst>
              </p:cNvPr>
              <p:cNvSpPr/>
              <p:nvPr/>
            </p:nvSpPr>
            <p:spPr>
              <a:xfrm>
                <a:off x="7737240" y="3732305"/>
                <a:ext cx="48594" cy="16660"/>
              </a:xfrm>
              <a:custGeom>
                <a:avLst/>
                <a:gdLst/>
                <a:ahLst/>
                <a:cxnLst/>
                <a:rect l="l" t="t" r="r" b="b"/>
                <a:pathLst>
                  <a:path w="948" h="325" extrusionOk="0">
                    <a:moveTo>
                      <a:pt x="389" y="0"/>
                    </a:moveTo>
                    <a:cubicBezTo>
                      <a:pt x="325" y="0"/>
                      <a:pt x="260" y="7"/>
                      <a:pt x="195" y="24"/>
                    </a:cubicBezTo>
                    <a:cubicBezTo>
                      <a:pt x="186" y="22"/>
                      <a:pt x="177" y="21"/>
                      <a:pt x="169" y="21"/>
                    </a:cubicBezTo>
                    <a:cubicBezTo>
                      <a:pt x="19" y="21"/>
                      <a:pt x="0" y="257"/>
                      <a:pt x="137" y="284"/>
                    </a:cubicBezTo>
                    <a:cubicBezTo>
                      <a:pt x="253" y="313"/>
                      <a:pt x="398" y="313"/>
                      <a:pt x="514" y="313"/>
                    </a:cubicBezTo>
                    <a:cubicBezTo>
                      <a:pt x="548" y="321"/>
                      <a:pt x="581" y="325"/>
                      <a:pt x="615" y="325"/>
                    </a:cubicBezTo>
                    <a:cubicBezTo>
                      <a:pt x="697" y="325"/>
                      <a:pt x="779" y="304"/>
                      <a:pt x="861" y="284"/>
                    </a:cubicBezTo>
                    <a:cubicBezTo>
                      <a:pt x="919" y="255"/>
                      <a:pt x="948" y="168"/>
                      <a:pt x="861" y="110"/>
                    </a:cubicBezTo>
                    <a:cubicBezTo>
                      <a:pt x="715" y="48"/>
                      <a:pt x="554" y="0"/>
                      <a:pt x="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34;p46">
                <a:extLst>
                  <a:ext uri="{FF2B5EF4-FFF2-40B4-BE49-F238E27FC236}">
                    <a16:creationId xmlns:a16="http://schemas.microsoft.com/office/drawing/2014/main" id="{9D805288-1F48-BF03-D986-E1DA1F391BF0}"/>
                  </a:ext>
                </a:extLst>
              </p:cNvPr>
              <p:cNvSpPr/>
              <p:nvPr/>
            </p:nvSpPr>
            <p:spPr>
              <a:xfrm>
                <a:off x="7753540" y="3801710"/>
                <a:ext cx="51568" cy="32909"/>
              </a:xfrm>
              <a:custGeom>
                <a:avLst/>
                <a:gdLst/>
                <a:ahLst/>
                <a:cxnLst/>
                <a:rect l="l" t="t" r="r" b="b"/>
                <a:pathLst>
                  <a:path w="1006" h="642" extrusionOk="0">
                    <a:moveTo>
                      <a:pt x="832" y="1"/>
                    </a:moveTo>
                    <a:cubicBezTo>
                      <a:pt x="688" y="59"/>
                      <a:pt x="572" y="117"/>
                      <a:pt x="427" y="175"/>
                    </a:cubicBezTo>
                    <a:cubicBezTo>
                      <a:pt x="282" y="232"/>
                      <a:pt x="167" y="319"/>
                      <a:pt x="80" y="406"/>
                    </a:cubicBezTo>
                    <a:cubicBezTo>
                      <a:pt x="1" y="512"/>
                      <a:pt x="66" y="641"/>
                      <a:pt x="166" y="641"/>
                    </a:cubicBezTo>
                    <a:cubicBezTo>
                      <a:pt x="175" y="641"/>
                      <a:pt x="185" y="640"/>
                      <a:pt x="196" y="638"/>
                    </a:cubicBezTo>
                    <a:cubicBezTo>
                      <a:pt x="340" y="580"/>
                      <a:pt x="485" y="522"/>
                      <a:pt x="601" y="435"/>
                    </a:cubicBezTo>
                    <a:cubicBezTo>
                      <a:pt x="717" y="348"/>
                      <a:pt x="832" y="261"/>
                      <a:pt x="948" y="175"/>
                    </a:cubicBezTo>
                    <a:cubicBezTo>
                      <a:pt x="1006" y="88"/>
                      <a:pt x="948" y="1"/>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35;p46">
                <a:extLst>
                  <a:ext uri="{FF2B5EF4-FFF2-40B4-BE49-F238E27FC236}">
                    <a16:creationId xmlns:a16="http://schemas.microsoft.com/office/drawing/2014/main" id="{DF7CE10B-2513-99DF-14E8-9B9864EBC2E3}"/>
                  </a:ext>
                </a:extLst>
              </p:cNvPr>
              <p:cNvSpPr/>
              <p:nvPr/>
            </p:nvSpPr>
            <p:spPr>
              <a:xfrm>
                <a:off x="7827352" y="3867680"/>
                <a:ext cx="17838" cy="49517"/>
              </a:xfrm>
              <a:custGeom>
                <a:avLst/>
                <a:gdLst/>
                <a:ahLst/>
                <a:cxnLst/>
                <a:rect l="l" t="t" r="r" b="b"/>
                <a:pathLst>
                  <a:path w="348" h="966" extrusionOk="0">
                    <a:moveTo>
                      <a:pt x="211" y="0"/>
                    </a:moveTo>
                    <a:cubicBezTo>
                      <a:pt x="169" y="0"/>
                      <a:pt x="129" y="23"/>
                      <a:pt x="116" y="74"/>
                    </a:cubicBezTo>
                    <a:cubicBezTo>
                      <a:pt x="29" y="335"/>
                      <a:pt x="0" y="624"/>
                      <a:pt x="29" y="885"/>
                    </a:cubicBezTo>
                    <a:cubicBezTo>
                      <a:pt x="46" y="935"/>
                      <a:pt x="92" y="966"/>
                      <a:pt x="133" y="966"/>
                    </a:cubicBezTo>
                    <a:cubicBezTo>
                      <a:pt x="163" y="966"/>
                      <a:pt x="191" y="950"/>
                      <a:pt x="203" y="913"/>
                    </a:cubicBezTo>
                    <a:cubicBezTo>
                      <a:pt x="319" y="653"/>
                      <a:pt x="347" y="393"/>
                      <a:pt x="319" y="103"/>
                    </a:cubicBezTo>
                    <a:cubicBezTo>
                      <a:pt x="319" y="38"/>
                      <a:pt x="264" y="0"/>
                      <a:pt x="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36;p46">
                <a:extLst>
                  <a:ext uri="{FF2B5EF4-FFF2-40B4-BE49-F238E27FC236}">
                    <a16:creationId xmlns:a16="http://schemas.microsoft.com/office/drawing/2014/main" id="{10384D18-46BE-EF98-49E9-454DBAC26F56}"/>
                  </a:ext>
                </a:extLst>
              </p:cNvPr>
              <p:cNvSpPr/>
              <p:nvPr/>
            </p:nvSpPr>
            <p:spPr>
              <a:xfrm>
                <a:off x="7910596" y="3865271"/>
                <a:ext cx="43827" cy="38189"/>
              </a:xfrm>
              <a:custGeom>
                <a:avLst/>
                <a:gdLst/>
                <a:ahLst/>
                <a:cxnLst/>
                <a:rect l="l" t="t" r="r" b="b"/>
                <a:pathLst>
                  <a:path w="855" h="745" extrusionOk="0">
                    <a:moveTo>
                      <a:pt x="115" y="1"/>
                    </a:moveTo>
                    <a:cubicBezTo>
                      <a:pt x="43" y="1"/>
                      <a:pt x="0" y="98"/>
                      <a:pt x="26" y="150"/>
                    </a:cubicBezTo>
                    <a:cubicBezTo>
                      <a:pt x="113" y="266"/>
                      <a:pt x="200" y="382"/>
                      <a:pt x="315" y="468"/>
                    </a:cubicBezTo>
                    <a:cubicBezTo>
                      <a:pt x="402" y="584"/>
                      <a:pt x="518" y="671"/>
                      <a:pt x="634" y="729"/>
                    </a:cubicBezTo>
                    <a:cubicBezTo>
                      <a:pt x="655" y="740"/>
                      <a:pt x="677" y="745"/>
                      <a:pt x="698" y="745"/>
                    </a:cubicBezTo>
                    <a:cubicBezTo>
                      <a:pt x="787" y="745"/>
                      <a:pt x="854" y="655"/>
                      <a:pt x="807" y="584"/>
                    </a:cubicBezTo>
                    <a:cubicBezTo>
                      <a:pt x="720" y="440"/>
                      <a:pt x="634" y="324"/>
                      <a:pt x="489" y="237"/>
                    </a:cubicBezTo>
                    <a:cubicBezTo>
                      <a:pt x="402" y="150"/>
                      <a:pt x="257" y="63"/>
                      <a:pt x="142" y="5"/>
                    </a:cubicBezTo>
                    <a:cubicBezTo>
                      <a:pt x="132" y="2"/>
                      <a:pt x="123"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37;p46">
                <a:extLst>
                  <a:ext uri="{FF2B5EF4-FFF2-40B4-BE49-F238E27FC236}">
                    <a16:creationId xmlns:a16="http://schemas.microsoft.com/office/drawing/2014/main" id="{3ACD8E1C-1F9A-C941-CF30-E49E3438339E}"/>
                  </a:ext>
                </a:extLst>
              </p:cNvPr>
              <p:cNvSpPr/>
              <p:nvPr/>
            </p:nvSpPr>
            <p:spPr>
              <a:xfrm>
                <a:off x="7957908" y="3843281"/>
                <a:ext cx="57873" cy="14865"/>
              </a:xfrm>
              <a:custGeom>
                <a:avLst/>
                <a:gdLst/>
                <a:ahLst/>
                <a:cxnLst/>
                <a:rect l="l" t="t" r="r" b="b"/>
                <a:pathLst>
                  <a:path w="1129" h="290" extrusionOk="0">
                    <a:moveTo>
                      <a:pt x="550" y="0"/>
                    </a:moveTo>
                    <a:cubicBezTo>
                      <a:pt x="405" y="0"/>
                      <a:pt x="232" y="29"/>
                      <a:pt x="87" y="58"/>
                    </a:cubicBezTo>
                    <a:cubicBezTo>
                      <a:pt x="0" y="87"/>
                      <a:pt x="0" y="203"/>
                      <a:pt x="87" y="232"/>
                    </a:cubicBezTo>
                    <a:cubicBezTo>
                      <a:pt x="232" y="261"/>
                      <a:pt x="405" y="290"/>
                      <a:pt x="550" y="290"/>
                    </a:cubicBezTo>
                    <a:cubicBezTo>
                      <a:pt x="695" y="290"/>
                      <a:pt x="868" y="290"/>
                      <a:pt x="1013" y="261"/>
                    </a:cubicBezTo>
                    <a:cubicBezTo>
                      <a:pt x="1129" y="232"/>
                      <a:pt x="1129" y="58"/>
                      <a:pt x="1013" y="29"/>
                    </a:cubicBezTo>
                    <a:cubicBezTo>
                      <a:pt x="868" y="0"/>
                      <a:pt x="695" y="0"/>
                      <a:pt x="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38;p46">
                <a:extLst>
                  <a:ext uri="{FF2B5EF4-FFF2-40B4-BE49-F238E27FC236}">
                    <a16:creationId xmlns:a16="http://schemas.microsoft.com/office/drawing/2014/main" id="{2D0DBF27-985B-0984-4395-352AE500155B}"/>
                  </a:ext>
                </a:extLst>
              </p:cNvPr>
              <p:cNvSpPr/>
              <p:nvPr/>
            </p:nvSpPr>
            <p:spPr>
              <a:xfrm>
                <a:off x="7948989" y="3770596"/>
                <a:ext cx="53464" cy="25271"/>
              </a:xfrm>
              <a:custGeom>
                <a:avLst/>
                <a:gdLst/>
                <a:ahLst/>
                <a:cxnLst/>
                <a:rect l="l" t="t" r="r" b="b"/>
                <a:pathLst>
                  <a:path w="1043" h="493" extrusionOk="0">
                    <a:moveTo>
                      <a:pt x="898" y="0"/>
                    </a:moveTo>
                    <a:cubicBezTo>
                      <a:pt x="753" y="0"/>
                      <a:pt x="608" y="29"/>
                      <a:pt x="492" y="87"/>
                    </a:cubicBezTo>
                    <a:cubicBezTo>
                      <a:pt x="348" y="116"/>
                      <a:pt x="203" y="174"/>
                      <a:pt x="87" y="261"/>
                    </a:cubicBezTo>
                    <a:cubicBezTo>
                      <a:pt x="0" y="318"/>
                      <a:pt x="29" y="492"/>
                      <a:pt x="145" y="492"/>
                    </a:cubicBezTo>
                    <a:cubicBezTo>
                      <a:pt x="290" y="463"/>
                      <a:pt x="435" y="434"/>
                      <a:pt x="579" y="376"/>
                    </a:cubicBezTo>
                    <a:cubicBezTo>
                      <a:pt x="724" y="376"/>
                      <a:pt x="840" y="318"/>
                      <a:pt x="956" y="232"/>
                    </a:cubicBezTo>
                    <a:cubicBezTo>
                      <a:pt x="1042" y="145"/>
                      <a:pt x="1013" y="29"/>
                      <a:pt x="8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39;p46">
                <a:extLst>
                  <a:ext uri="{FF2B5EF4-FFF2-40B4-BE49-F238E27FC236}">
                    <a16:creationId xmlns:a16="http://schemas.microsoft.com/office/drawing/2014/main" id="{698F6166-53FE-703C-F39A-E898B1A85B05}"/>
                  </a:ext>
                </a:extLst>
              </p:cNvPr>
              <p:cNvSpPr/>
              <p:nvPr/>
            </p:nvSpPr>
            <p:spPr>
              <a:xfrm>
                <a:off x="7935611" y="3686275"/>
                <a:ext cx="22349" cy="38342"/>
              </a:xfrm>
              <a:custGeom>
                <a:avLst/>
                <a:gdLst/>
                <a:ahLst/>
                <a:cxnLst/>
                <a:rect l="l" t="t" r="r" b="b"/>
                <a:pathLst>
                  <a:path w="436" h="748" extrusionOk="0">
                    <a:moveTo>
                      <a:pt x="325" y="1"/>
                    </a:moveTo>
                    <a:cubicBezTo>
                      <a:pt x="291" y="1"/>
                      <a:pt x="257" y="17"/>
                      <a:pt x="232" y="53"/>
                    </a:cubicBezTo>
                    <a:cubicBezTo>
                      <a:pt x="117" y="140"/>
                      <a:pt x="88" y="343"/>
                      <a:pt x="59" y="487"/>
                    </a:cubicBezTo>
                    <a:cubicBezTo>
                      <a:pt x="59" y="545"/>
                      <a:pt x="1" y="748"/>
                      <a:pt x="117" y="748"/>
                    </a:cubicBezTo>
                    <a:cubicBezTo>
                      <a:pt x="232" y="748"/>
                      <a:pt x="290" y="603"/>
                      <a:pt x="319" y="516"/>
                    </a:cubicBezTo>
                    <a:cubicBezTo>
                      <a:pt x="406" y="401"/>
                      <a:pt x="435" y="227"/>
                      <a:pt x="435" y="82"/>
                    </a:cubicBezTo>
                    <a:cubicBezTo>
                      <a:pt x="418" y="32"/>
                      <a:pt x="372" y="1"/>
                      <a:pt x="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40;p46">
                <a:extLst>
                  <a:ext uri="{FF2B5EF4-FFF2-40B4-BE49-F238E27FC236}">
                    <a16:creationId xmlns:a16="http://schemas.microsoft.com/office/drawing/2014/main" id="{B971B0B9-B7BB-6C57-67C7-0E01A82E9338}"/>
                  </a:ext>
                </a:extLst>
              </p:cNvPr>
              <p:cNvSpPr/>
              <p:nvPr/>
            </p:nvSpPr>
            <p:spPr>
              <a:xfrm>
                <a:off x="7830582" y="3646652"/>
                <a:ext cx="32396" cy="41264"/>
              </a:xfrm>
              <a:custGeom>
                <a:avLst/>
                <a:gdLst/>
                <a:ahLst/>
                <a:cxnLst/>
                <a:rect l="l" t="t" r="r" b="b"/>
                <a:pathLst>
                  <a:path w="632" h="805" extrusionOk="0">
                    <a:moveTo>
                      <a:pt x="136" y="0"/>
                    </a:moveTo>
                    <a:cubicBezTo>
                      <a:pt x="53" y="0"/>
                      <a:pt x="0" y="90"/>
                      <a:pt x="24" y="161"/>
                    </a:cubicBezTo>
                    <a:cubicBezTo>
                      <a:pt x="53" y="276"/>
                      <a:pt x="111" y="392"/>
                      <a:pt x="169" y="479"/>
                    </a:cubicBezTo>
                    <a:cubicBezTo>
                      <a:pt x="256" y="595"/>
                      <a:pt x="313" y="682"/>
                      <a:pt x="400" y="768"/>
                    </a:cubicBezTo>
                    <a:cubicBezTo>
                      <a:pt x="426" y="794"/>
                      <a:pt x="456" y="804"/>
                      <a:pt x="486" y="804"/>
                    </a:cubicBezTo>
                    <a:cubicBezTo>
                      <a:pt x="559" y="804"/>
                      <a:pt x="632" y="743"/>
                      <a:pt x="632" y="682"/>
                    </a:cubicBezTo>
                    <a:cubicBezTo>
                      <a:pt x="574" y="537"/>
                      <a:pt x="516" y="421"/>
                      <a:pt x="429" y="305"/>
                    </a:cubicBezTo>
                    <a:cubicBezTo>
                      <a:pt x="371" y="189"/>
                      <a:pt x="284" y="103"/>
                      <a:pt x="198" y="16"/>
                    </a:cubicBezTo>
                    <a:cubicBezTo>
                      <a:pt x="176" y="5"/>
                      <a:pt x="155" y="0"/>
                      <a:pt x="1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41;p46">
                <a:extLst>
                  <a:ext uri="{FF2B5EF4-FFF2-40B4-BE49-F238E27FC236}">
                    <a16:creationId xmlns:a16="http://schemas.microsoft.com/office/drawing/2014/main" id="{0AC44DA4-1D09-E62A-36E3-6CA9F4F3A791}"/>
                  </a:ext>
                </a:extLst>
              </p:cNvPr>
              <p:cNvSpPr/>
              <p:nvPr/>
            </p:nvSpPr>
            <p:spPr>
              <a:xfrm>
                <a:off x="7765432" y="3667053"/>
                <a:ext cx="34908" cy="39265"/>
              </a:xfrm>
              <a:custGeom>
                <a:avLst/>
                <a:gdLst/>
                <a:ahLst/>
                <a:cxnLst/>
                <a:rect l="l" t="t" r="r" b="b"/>
                <a:pathLst>
                  <a:path w="681" h="766" extrusionOk="0">
                    <a:moveTo>
                      <a:pt x="173" y="1"/>
                    </a:moveTo>
                    <a:cubicBezTo>
                      <a:pt x="90" y="1"/>
                      <a:pt x="0" y="60"/>
                      <a:pt x="21" y="168"/>
                    </a:cubicBezTo>
                    <a:cubicBezTo>
                      <a:pt x="79" y="284"/>
                      <a:pt x="137" y="399"/>
                      <a:pt x="224" y="486"/>
                    </a:cubicBezTo>
                    <a:cubicBezTo>
                      <a:pt x="311" y="573"/>
                      <a:pt x="398" y="689"/>
                      <a:pt x="485" y="747"/>
                    </a:cubicBezTo>
                    <a:cubicBezTo>
                      <a:pt x="504" y="760"/>
                      <a:pt x="525" y="765"/>
                      <a:pt x="546" y="765"/>
                    </a:cubicBezTo>
                    <a:cubicBezTo>
                      <a:pt x="616" y="765"/>
                      <a:pt x="681" y="698"/>
                      <a:pt x="658" y="631"/>
                    </a:cubicBezTo>
                    <a:cubicBezTo>
                      <a:pt x="600" y="515"/>
                      <a:pt x="571" y="399"/>
                      <a:pt x="485" y="312"/>
                    </a:cubicBezTo>
                    <a:cubicBezTo>
                      <a:pt x="427" y="197"/>
                      <a:pt x="369" y="110"/>
                      <a:pt x="253" y="23"/>
                    </a:cubicBezTo>
                    <a:cubicBezTo>
                      <a:pt x="231" y="8"/>
                      <a:pt x="202" y="1"/>
                      <a:pt x="1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42;p46">
                <a:extLst>
                  <a:ext uri="{FF2B5EF4-FFF2-40B4-BE49-F238E27FC236}">
                    <a16:creationId xmlns:a16="http://schemas.microsoft.com/office/drawing/2014/main" id="{2594F8BB-6061-5495-B99A-9440BFB31679}"/>
                  </a:ext>
                </a:extLst>
              </p:cNvPr>
              <p:cNvSpPr/>
              <p:nvPr/>
            </p:nvSpPr>
            <p:spPr>
              <a:xfrm>
                <a:off x="7723502" y="3778849"/>
                <a:ext cx="47518" cy="21427"/>
              </a:xfrm>
              <a:custGeom>
                <a:avLst/>
                <a:gdLst/>
                <a:ahLst/>
                <a:cxnLst/>
                <a:rect l="l" t="t" r="r" b="b"/>
                <a:pathLst>
                  <a:path w="927" h="418" extrusionOk="0">
                    <a:moveTo>
                      <a:pt x="732" y="1"/>
                    </a:moveTo>
                    <a:cubicBezTo>
                      <a:pt x="641" y="1"/>
                      <a:pt x="545" y="21"/>
                      <a:pt x="463" y="42"/>
                    </a:cubicBezTo>
                    <a:cubicBezTo>
                      <a:pt x="347" y="42"/>
                      <a:pt x="232" y="100"/>
                      <a:pt x="116" y="157"/>
                    </a:cubicBezTo>
                    <a:cubicBezTo>
                      <a:pt x="0" y="244"/>
                      <a:pt x="58" y="418"/>
                      <a:pt x="203" y="418"/>
                    </a:cubicBezTo>
                    <a:cubicBezTo>
                      <a:pt x="319" y="418"/>
                      <a:pt x="463" y="360"/>
                      <a:pt x="550" y="302"/>
                    </a:cubicBezTo>
                    <a:cubicBezTo>
                      <a:pt x="666" y="273"/>
                      <a:pt x="782" y="215"/>
                      <a:pt x="868" y="128"/>
                    </a:cubicBezTo>
                    <a:cubicBezTo>
                      <a:pt x="926" y="100"/>
                      <a:pt x="868" y="13"/>
                      <a:pt x="811" y="13"/>
                    </a:cubicBezTo>
                    <a:lnTo>
                      <a:pt x="839" y="13"/>
                    </a:lnTo>
                    <a:cubicBezTo>
                      <a:pt x="806" y="4"/>
                      <a:pt x="769" y="1"/>
                      <a:pt x="7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43;p46">
                <a:extLst>
                  <a:ext uri="{FF2B5EF4-FFF2-40B4-BE49-F238E27FC236}">
                    <a16:creationId xmlns:a16="http://schemas.microsoft.com/office/drawing/2014/main" id="{BB9A2A5E-C5E1-0314-7AD4-5C0F4A514F21}"/>
                  </a:ext>
                </a:extLst>
              </p:cNvPr>
              <p:cNvSpPr/>
              <p:nvPr/>
            </p:nvSpPr>
            <p:spPr>
              <a:xfrm>
                <a:off x="7757948" y="3861376"/>
                <a:ext cx="34908" cy="40752"/>
              </a:xfrm>
              <a:custGeom>
                <a:avLst/>
                <a:gdLst/>
                <a:ahLst/>
                <a:cxnLst/>
                <a:rect l="l" t="t" r="r" b="b"/>
                <a:pathLst>
                  <a:path w="681" h="795" extrusionOk="0">
                    <a:moveTo>
                      <a:pt x="596" y="0"/>
                    </a:moveTo>
                    <a:cubicBezTo>
                      <a:pt x="578" y="0"/>
                      <a:pt x="560" y="7"/>
                      <a:pt x="544" y="24"/>
                    </a:cubicBezTo>
                    <a:cubicBezTo>
                      <a:pt x="428" y="110"/>
                      <a:pt x="312" y="197"/>
                      <a:pt x="254" y="313"/>
                    </a:cubicBezTo>
                    <a:cubicBezTo>
                      <a:pt x="139" y="400"/>
                      <a:pt x="52" y="516"/>
                      <a:pt x="23" y="631"/>
                    </a:cubicBezTo>
                    <a:cubicBezTo>
                      <a:pt x="0" y="722"/>
                      <a:pt x="66" y="794"/>
                      <a:pt x="137" y="794"/>
                    </a:cubicBezTo>
                    <a:cubicBezTo>
                      <a:pt x="157" y="794"/>
                      <a:pt x="177" y="789"/>
                      <a:pt x="196" y="776"/>
                    </a:cubicBezTo>
                    <a:cubicBezTo>
                      <a:pt x="312" y="718"/>
                      <a:pt x="399" y="573"/>
                      <a:pt x="457" y="487"/>
                    </a:cubicBezTo>
                    <a:cubicBezTo>
                      <a:pt x="544" y="371"/>
                      <a:pt x="602" y="255"/>
                      <a:pt x="660" y="110"/>
                    </a:cubicBezTo>
                    <a:cubicBezTo>
                      <a:pt x="680" y="48"/>
                      <a:pt x="641" y="0"/>
                      <a:pt x="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44;p46">
                <a:extLst>
                  <a:ext uri="{FF2B5EF4-FFF2-40B4-BE49-F238E27FC236}">
                    <a16:creationId xmlns:a16="http://schemas.microsoft.com/office/drawing/2014/main" id="{A79A1714-2850-4073-D33D-4C9D202D13D1}"/>
                  </a:ext>
                </a:extLst>
              </p:cNvPr>
              <p:cNvSpPr/>
              <p:nvPr/>
            </p:nvSpPr>
            <p:spPr>
              <a:xfrm>
                <a:off x="7781322" y="3897462"/>
                <a:ext cx="20350" cy="49927"/>
              </a:xfrm>
              <a:custGeom>
                <a:avLst/>
                <a:gdLst/>
                <a:ahLst/>
                <a:cxnLst/>
                <a:rect l="l" t="t" r="r" b="b"/>
                <a:pathLst>
                  <a:path w="397" h="974" extrusionOk="0">
                    <a:moveTo>
                      <a:pt x="293" y="0"/>
                    </a:moveTo>
                    <a:cubicBezTo>
                      <a:pt x="267" y="0"/>
                      <a:pt x="243" y="13"/>
                      <a:pt x="232" y="43"/>
                    </a:cubicBezTo>
                    <a:cubicBezTo>
                      <a:pt x="88" y="304"/>
                      <a:pt x="1" y="593"/>
                      <a:pt x="1" y="882"/>
                    </a:cubicBezTo>
                    <a:cubicBezTo>
                      <a:pt x="1" y="944"/>
                      <a:pt x="51" y="973"/>
                      <a:pt x="102" y="973"/>
                    </a:cubicBezTo>
                    <a:cubicBezTo>
                      <a:pt x="145" y="973"/>
                      <a:pt x="190" y="952"/>
                      <a:pt x="204" y="911"/>
                    </a:cubicBezTo>
                    <a:cubicBezTo>
                      <a:pt x="319" y="651"/>
                      <a:pt x="377" y="390"/>
                      <a:pt x="377" y="101"/>
                    </a:cubicBezTo>
                    <a:cubicBezTo>
                      <a:pt x="396" y="44"/>
                      <a:pt x="341" y="0"/>
                      <a:pt x="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45;p46">
                <a:extLst>
                  <a:ext uri="{FF2B5EF4-FFF2-40B4-BE49-F238E27FC236}">
                    <a16:creationId xmlns:a16="http://schemas.microsoft.com/office/drawing/2014/main" id="{912B9BAC-780B-EC71-ECD1-273E189CA941}"/>
                  </a:ext>
                </a:extLst>
              </p:cNvPr>
              <p:cNvSpPr/>
              <p:nvPr/>
            </p:nvSpPr>
            <p:spPr>
              <a:xfrm>
                <a:off x="7855545" y="3904792"/>
                <a:ext cx="16352" cy="54592"/>
              </a:xfrm>
              <a:custGeom>
                <a:avLst/>
                <a:gdLst/>
                <a:ahLst/>
                <a:cxnLst/>
                <a:rect l="l" t="t" r="r" b="b"/>
                <a:pathLst>
                  <a:path w="319" h="1065" extrusionOk="0">
                    <a:moveTo>
                      <a:pt x="182" y="0"/>
                    </a:moveTo>
                    <a:cubicBezTo>
                      <a:pt x="140" y="0"/>
                      <a:pt x="100" y="23"/>
                      <a:pt x="87" y="74"/>
                    </a:cubicBezTo>
                    <a:cubicBezTo>
                      <a:pt x="29" y="363"/>
                      <a:pt x="0" y="653"/>
                      <a:pt x="58" y="971"/>
                    </a:cubicBezTo>
                    <a:cubicBezTo>
                      <a:pt x="58" y="1023"/>
                      <a:pt x="110" y="1065"/>
                      <a:pt x="158" y="1065"/>
                    </a:cubicBezTo>
                    <a:cubicBezTo>
                      <a:pt x="190" y="1065"/>
                      <a:pt x="220" y="1046"/>
                      <a:pt x="232" y="1000"/>
                    </a:cubicBezTo>
                    <a:cubicBezTo>
                      <a:pt x="289" y="710"/>
                      <a:pt x="318" y="392"/>
                      <a:pt x="289" y="103"/>
                    </a:cubicBezTo>
                    <a:cubicBezTo>
                      <a:pt x="289" y="38"/>
                      <a:pt x="2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46;p46">
                <a:extLst>
                  <a:ext uri="{FF2B5EF4-FFF2-40B4-BE49-F238E27FC236}">
                    <a16:creationId xmlns:a16="http://schemas.microsoft.com/office/drawing/2014/main" id="{665F86AD-170F-4779-FFF1-E1C901D27E78}"/>
                  </a:ext>
                </a:extLst>
              </p:cNvPr>
              <p:cNvSpPr/>
              <p:nvPr/>
            </p:nvSpPr>
            <p:spPr>
              <a:xfrm>
                <a:off x="7905983" y="3913967"/>
                <a:ext cx="22298" cy="44853"/>
              </a:xfrm>
              <a:custGeom>
                <a:avLst/>
                <a:gdLst/>
                <a:ahLst/>
                <a:cxnLst/>
                <a:rect l="l" t="t" r="r" b="b"/>
                <a:pathLst>
                  <a:path w="435" h="875" extrusionOk="0">
                    <a:moveTo>
                      <a:pt x="133" y="1"/>
                    </a:moveTo>
                    <a:cubicBezTo>
                      <a:pt x="64" y="1"/>
                      <a:pt x="0" y="78"/>
                      <a:pt x="0" y="155"/>
                    </a:cubicBezTo>
                    <a:cubicBezTo>
                      <a:pt x="29" y="387"/>
                      <a:pt x="116" y="589"/>
                      <a:pt x="203" y="821"/>
                    </a:cubicBezTo>
                    <a:cubicBezTo>
                      <a:pt x="221" y="858"/>
                      <a:pt x="252" y="875"/>
                      <a:pt x="285" y="875"/>
                    </a:cubicBezTo>
                    <a:cubicBezTo>
                      <a:pt x="355" y="875"/>
                      <a:pt x="434" y="803"/>
                      <a:pt x="434" y="705"/>
                    </a:cubicBezTo>
                    <a:cubicBezTo>
                      <a:pt x="405" y="503"/>
                      <a:pt x="318" y="271"/>
                      <a:pt x="232" y="68"/>
                    </a:cubicBezTo>
                    <a:cubicBezTo>
                      <a:pt x="203" y="20"/>
                      <a:pt x="167" y="1"/>
                      <a:pt x="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47;p46">
                <a:extLst>
                  <a:ext uri="{FF2B5EF4-FFF2-40B4-BE49-F238E27FC236}">
                    <a16:creationId xmlns:a16="http://schemas.microsoft.com/office/drawing/2014/main" id="{89BBD8D0-061C-593D-370F-0BC76387BF97}"/>
                  </a:ext>
                </a:extLst>
              </p:cNvPr>
              <p:cNvSpPr/>
              <p:nvPr/>
            </p:nvSpPr>
            <p:spPr>
              <a:xfrm>
                <a:off x="7968262" y="3880341"/>
                <a:ext cx="49671" cy="22913"/>
              </a:xfrm>
              <a:custGeom>
                <a:avLst/>
                <a:gdLst/>
                <a:ahLst/>
                <a:cxnLst/>
                <a:rect l="l" t="t" r="r" b="b"/>
                <a:pathLst>
                  <a:path w="969" h="447" extrusionOk="0">
                    <a:moveTo>
                      <a:pt x="59" y="1"/>
                    </a:moveTo>
                    <a:cubicBezTo>
                      <a:pt x="1" y="1"/>
                      <a:pt x="1" y="59"/>
                      <a:pt x="30" y="88"/>
                    </a:cubicBezTo>
                    <a:cubicBezTo>
                      <a:pt x="116" y="174"/>
                      <a:pt x="261" y="261"/>
                      <a:pt x="377" y="290"/>
                    </a:cubicBezTo>
                    <a:cubicBezTo>
                      <a:pt x="522" y="348"/>
                      <a:pt x="666" y="406"/>
                      <a:pt x="811" y="435"/>
                    </a:cubicBezTo>
                    <a:cubicBezTo>
                      <a:pt x="823" y="443"/>
                      <a:pt x="835" y="447"/>
                      <a:pt x="847" y="447"/>
                    </a:cubicBezTo>
                    <a:cubicBezTo>
                      <a:pt x="918" y="447"/>
                      <a:pt x="969" y="311"/>
                      <a:pt x="869" y="261"/>
                    </a:cubicBezTo>
                    <a:cubicBezTo>
                      <a:pt x="753" y="174"/>
                      <a:pt x="608" y="117"/>
                      <a:pt x="464" y="88"/>
                    </a:cubicBezTo>
                    <a:cubicBezTo>
                      <a:pt x="319" y="30"/>
                      <a:pt x="203" y="1"/>
                      <a:pt x="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48;p46">
                <a:extLst>
                  <a:ext uri="{FF2B5EF4-FFF2-40B4-BE49-F238E27FC236}">
                    <a16:creationId xmlns:a16="http://schemas.microsoft.com/office/drawing/2014/main" id="{516E8AD2-700B-890F-B930-A8A89FCB4518}"/>
                  </a:ext>
                </a:extLst>
              </p:cNvPr>
              <p:cNvSpPr/>
              <p:nvPr/>
            </p:nvSpPr>
            <p:spPr>
              <a:xfrm>
                <a:off x="7989022" y="3796789"/>
                <a:ext cx="46749" cy="22811"/>
              </a:xfrm>
              <a:custGeom>
                <a:avLst/>
                <a:gdLst/>
                <a:ahLst/>
                <a:cxnLst/>
                <a:rect l="l" t="t" r="r" b="b"/>
                <a:pathLst>
                  <a:path w="912" h="445" extrusionOk="0">
                    <a:moveTo>
                      <a:pt x="741" y="1"/>
                    </a:moveTo>
                    <a:cubicBezTo>
                      <a:pt x="727" y="1"/>
                      <a:pt x="711" y="4"/>
                      <a:pt x="696" y="10"/>
                    </a:cubicBezTo>
                    <a:cubicBezTo>
                      <a:pt x="580" y="39"/>
                      <a:pt x="464" y="97"/>
                      <a:pt x="348" y="155"/>
                    </a:cubicBezTo>
                    <a:cubicBezTo>
                      <a:pt x="261" y="184"/>
                      <a:pt x="146" y="242"/>
                      <a:pt x="59" y="328"/>
                    </a:cubicBezTo>
                    <a:cubicBezTo>
                      <a:pt x="1" y="357"/>
                      <a:pt x="30" y="444"/>
                      <a:pt x="88" y="444"/>
                    </a:cubicBezTo>
                    <a:cubicBezTo>
                      <a:pt x="203" y="444"/>
                      <a:pt x="319" y="415"/>
                      <a:pt x="435" y="357"/>
                    </a:cubicBezTo>
                    <a:cubicBezTo>
                      <a:pt x="580" y="328"/>
                      <a:pt x="667" y="299"/>
                      <a:pt x="782" y="242"/>
                    </a:cubicBezTo>
                    <a:cubicBezTo>
                      <a:pt x="911" y="190"/>
                      <a:pt x="856" y="1"/>
                      <a:pt x="7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49;p46">
                <a:extLst>
                  <a:ext uri="{FF2B5EF4-FFF2-40B4-BE49-F238E27FC236}">
                    <a16:creationId xmlns:a16="http://schemas.microsoft.com/office/drawing/2014/main" id="{1A73D2BE-95DB-E0A8-0C9E-5C38811C267D}"/>
                  </a:ext>
                </a:extLst>
              </p:cNvPr>
              <p:cNvSpPr/>
              <p:nvPr/>
            </p:nvSpPr>
            <p:spPr>
              <a:xfrm>
                <a:off x="7966776" y="3707957"/>
                <a:ext cx="51568" cy="43366"/>
              </a:xfrm>
              <a:custGeom>
                <a:avLst/>
                <a:gdLst/>
                <a:ahLst/>
                <a:cxnLst/>
                <a:rect l="l" t="t" r="r" b="b"/>
                <a:pathLst>
                  <a:path w="1006" h="846" extrusionOk="0">
                    <a:moveTo>
                      <a:pt x="875" y="1"/>
                    </a:moveTo>
                    <a:cubicBezTo>
                      <a:pt x="863" y="1"/>
                      <a:pt x="852" y="3"/>
                      <a:pt x="840" y="6"/>
                    </a:cubicBezTo>
                    <a:cubicBezTo>
                      <a:pt x="666" y="64"/>
                      <a:pt x="493" y="180"/>
                      <a:pt x="377" y="325"/>
                    </a:cubicBezTo>
                    <a:cubicBezTo>
                      <a:pt x="261" y="441"/>
                      <a:pt x="59" y="556"/>
                      <a:pt x="1" y="730"/>
                    </a:cubicBezTo>
                    <a:cubicBezTo>
                      <a:pt x="1" y="788"/>
                      <a:pt x="30" y="817"/>
                      <a:pt x="88" y="846"/>
                    </a:cubicBezTo>
                    <a:cubicBezTo>
                      <a:pt x="261" y="788"/>
                      <a:pt x="406" y="701"/>
                      <a:pt x="522" y="556"/>
                    </a:cubicBezTo>
                    <a:cubicBezTo>
                      <a:pt x="695" y="470"/>
                      <a:pt x="840" y="325"/>
                      <a:pt x="956" y="151"/>
                    </a:cubicBezTo>
                    <a:cubicBezTo>
                      <a:pt x="1006" y="76"/>
                      <a:pt x="948" y="1"/>
                      <a:pt x="8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50;p46">
                <a:extLst>
                  <a:ext uri="{FF2B5EF4-FFF2-40B4-BE49-F238E27FC236}">
                    <a16:creationId xmlns:a16="http://schemas.microsoft.com/office/drawing/2014/main" id="{10F6CC8B-17A3-5165-E45D-172006C7EFB6}"/>
                  </a:ext>
                </a:extLst>
              </p:cNvPr>
              <p:cNvSpPr/>
              <p:nvPr/>
            </p:nvSpPr>
            <p:spPr>
              <a:xfrm>
                <a:off x="7911878" y="3624610"/>
                <a:ext cx="14917" cy="52900"/>
              </a:xfrm>
              <a:custGeom>
                <a:avLst/>
                <a:gdLst/>
                <a:ahLst/>
                <a:cxnLst/>
                <a:rect l="l" t="t" r="r" b="b"/>
                <a:pathLst>
                  <a:path w="291" h="1032" extrusionOk="0">
                    <a:moveTo>
                      <a:pt x="164" y="0"/>
                    </a:moveTo>
                    <a:cubicBezTo>
                      <a:pt x="131" y="0"/>
                      <a:pt x="101" y="15"/>
                      <a:pt x="88" y="41"/>
                    </a:cubicBezTo>
                    <a:cubicBezTo>
                      <a:pt x="30" y="185"/>
                      <a:pt x="1" y="330"/>
                      <a:pt x="1" y="475"/>
                    </a:cubicBezTo>
                    <a:cubicBezTo>
                      <a:pt x="1" y="648"/>
                      <a:pt x="1" y="793"/>
                      <a:pt x="30" y="967"/>
                    </a:cubicBezTo>
                    <a:cubicBezTo>
                      <a:pt x="30" y="1010"/>
                      <a:pt x="66" y="1032"/>
                      <a:pt x="106" y="1032"/>
                    </a:cubicBezTo>
                    <a:cubicBezTo>
                      <a:pt x="146" y="1032"/>
                      <a:pt x="189" y="1010"/>
                      <a:pt x="203" y="967"/>
                    </a:cubicBezTo>
                    <a:lnTo>
                      <a:pt x="175" y="967"/>
                    </a:lnTo>
                    <a:cubicBezTo>
                      <a:pt x="232" y="822"/>
                      <a:pt x="232" y="677"/>
                      <a:pt x="261" y="504"/>
                    </a:cubicBezTo>
                    <a:cubicBezTo>
                      <a:pt x="290" y="359"/>
                      <a:pt x="290" y="214"/>
                      <a:pt x="261" y="70"/>
                    </a:cubicBezTo>
                    <a:cubicBezTo>
                      <a:pt x="245" y="22"/>
                      <a:pt x="203" y="0"/>
                      <a:pt x="1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51;p46">
                <a:extLst>
                  <a:ext uri="{FF2B5EF4-FFF2-40B4-BE49-F238E27FC236}">
                    <a16:creationId xmlns:a16="http://schemas.microsoft.com/office/drawing/2014/main" id="{64302E3D-6D04-EA4B-0DFA-CE2CBD6BA2A0}"/>
                  </a:ext>
                </a:extLst>
              </p:cNvPr>
              <p:cNvSpPr/>
              <p:nvPr/>
            </p:nvSpPr>
            <p:spPr>
              <a:xfrm>
                <a:off x="7859953" y="3598058"/>
                <a:ext cx="20863" cy="50030"/>
              </a:xfrm>
              <a:custGeom>
                <a:avLst/>
                <a:gdLst/>
                <a:ahLst/>
                <a:cxnLst/>
                <a:rect l="l" t="t" r="r" b="b"/>
                <a:pathLst>
                  <a:path w="407" h="976" extrusionOk="0">
                    <a:moveTo>
                      <a:pt x="129" y="0"/>
                    </a:moveTo>
                    <a:cubicBezTo>
                      <a:pt x="68" y="0"/>
                      <a:pt x="14" y="45"/>
                      <a:pt x="30" y="125"/>
                    </a:cubicBezTo>
                    <a:cubicBezTo>
                      <a:pt x="1" y="414"/>
                      <a:pt x="88" y="674"/>
                      <a:pt x="203" y="935"/>
                    </a:cubicBezTo>
                    <a:cubicBezTo>
                      <a:pt x="216" y="961"/>
                      <a:pt x="247" y="975"/>
                      <a:pt x="279" y="975"/>
                    </a:cubicBezTo>
                    <a:cubicBezTo>
                      <a:pt x="319" y="975"/>
                      <a:pt x="361" y="954"/>
                      <a:pt x="377" y="906"/>
                    </a:cubicBezTo>
                    <a:cubicBezTo>
                      <a:pt x="406" y="645"/>
                      <a:pt x="377" y="356"/>
                      <a:pt x="261" y="96"/>
                    </a:cubicBezTo>
                    <a:cubicBezTo>
                      <a:pt x="235" y="30"/>
                      <a:pt x="180" y="0"/>
                      <a:pt x="1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52;p46">
                <a:extLst>
                  <a:ext uri="{FF2B5EF4-FFF2-40B4-BE49-F238E27FC236}">
                    <a16:creationId xmlns:a16="http://schemas.microsoft.com/office/drawing/2014/main" id="{64C1B18A-D0FE-25A3-16B7-A2E762D4131C}"/>
                  </a:ext>
                </a:extLst>
              </p:cNvPr>
              <p:cNvSpPr/>
              <p:nvPr/>
            </p:nvSpPr>
            <p:spPr>
              <a:xfrm>
                <a:off x="7786294" y="3610514"/>
                <a:ext cx="27219" cy="52542"/>
              </a:xfrm>
              <a:custGeom>
                <a:avLst/>
                <a:gdLst/>
                <a:ahLst/>
                <a:cxnLst/>
                <a:rect l="l" t="t" r="r" b="b"/>
                <a:pathLst>
                  <a:path w="531" h="1025" extrusionOk="0">
                    <a:moveTo>
                      <a:pt x="159" y="0"/>
                    </a:moveTo>
                    <a:cubicBezTo>
                      <a:pt x="84" y="0"/>
                      <a:pt x="0" y="65"/>
                      <a:pt x="20" y="142"/>
                    </a:cubicBezTo>
                    <a:cubicBezTo>
                      <a:pt x="107" y="431"/>
                      <a:pt x="222" y="721"/>
                      <a:pt x="338" y="981"/>
                    </a:cubicBezTo>
                    <a:cubicBezTo>
                      <a:pt x="358" y="1012"/>
                      <a:pt x="389" y="1024"/>
                      <a:pt x="419" y="1024"/>
                    </a:cubicBezTo>
                    <a:cubicBezTo>
                      <a:pt x="476" y="1024"/>
                      <a:pt x="531" y="980"/>
                      <a:pt x="512" y="923"/>
                    </a:cubicBezTo>
                    <a:cubicBezTo>
                      <a:pt x="454" y="605"/>
                      <a:pt x="367" y="316"/>
                      <a:pt x="251" y="55"/>
                    </a:cubicBezTo>
                    <a:cubicBezTo>
                      <a:pt x="232" y="17"/>
                      <a:pt x="197" y="0"/>
                      <a:pt x="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53;p46">
                <a:extLst>
                  <a:ext uri="{FF2B5EF4-FFF2-40B4-BE49-F238E27FC236}">
                    <a16:creationId xmlns:a16="http://schemas.microsoft.com/office/drawing/2014/main" id="{5325C93A-12C3-B3A6-FC34-527DC9AE44C1}"/>
                  </a:ext>
                </a:extLst>
              </p:cNvPr>
              <p:cNvSpPr/>
              <p:nvPr/>
            </p:nvSpPr>
            <p:spPr>
              <a:xfrm>
                <a:off x="7707151" y="3688992"/>
                <a:ext cx="56437" cy="17480"/>
              </a:xfrm>
              <a:custGeom>
                <a:avLst/>
                <a:gdLst/>
                <a:ahLst/>
                <a:cxnLst/>
                <a:rect l="l" t="t" r="r" b="b"/>
                <a:pathLst>
                  <a:path w="1101" h="341" extrusionOk="0">
                    <a:moveTo>
                      <a:pt x="412" y="0"/>
                    </a:moveTo>
                    <a:cubicBezTo>
                      <a:pt x="313" y="0"/>
                      <a:pt x="213" y="10"/>
                      <a:pt x="117" y="29"/>
                    </a:cubicBezTo>
                    <a:cubicBezTo>
                      <a:pt x="30" y="58"/>
                      <a:pt x="1" y="203"/>
                      <a:pt x="88" y="232"/>
                    </a:cubicBezTo>
                    <a:cubicBezTo>
                      <a:pt x="263" y="302"/>
                      <a:pt x="449" y="340"/>
                      <a:pt x="632" y="340"/>
                    </a:cubicBezTo>
                    <a:cubicBezTo>
                      <a:pt x="752" y="340"/>
                      <a:pt x="871" y="324"/>
                      <a:pt x="985" y="290"/>
                    </a:cubicBezTo>
                    <a:cubicBezTo>
                      <a:pt x="1101" y="290"/>
                      <a:pt x="1072" y="145"/>
                      <a:pt x="985" y="116"/>
                    </a:cubicBezTo>
                    <a:cubicBezTo>
                      <a:pt x="811" y="39"/>
                      <a:pt x="612" y="0"/>
                      <a:pt x="4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54;p46">
                <a:extLst>
                  <a:ext uri="{FF2B5EF4-FFF2-40B4-BE49-F238E27FC236}">
                    <a16:creationId xmlns:a16="http://schemas.microsoft.com/office/drawing/2014/main" id="{26A72F68-D493-CD70-0E7D-EB42E9DF97CD}"/>
                  </a:ext>
                </a:extLst>
              </p:cNvPr>
              <p:cNvSpPr/>
              <p:nvPr/>
            </p:nvSpPr>
            <p:spPr>
              <a:xfrm>
                <a:off x="7674858" y="3756858"/>
                <a:ext cx="59052" cy="21324"/>
              </a:xfrm>
              <a:custGeom>
                <a:avLst/>
                <a:gdLst/>
                <a:ahLst/>
                <a:cxnLst/>
                <a:rect l="l" t="t" r="r" b="b"/>
                <a:pathLst>
                  <a:path w="1152" h="416" extrusionOk="0">
                    <a:moveTo>
                      <a:pt x="856" y="0"/>
                    </a:moveTo>
                    <a:cubicBezTo>
                      <a:pt x="609" y="0"/>
                      <a:pt x="350" y="56"/>
                      <a:pt x="110" y="152"/>
                    </a:cubicBezTo>
                    <a:cubicBezTo>
                      <a:pt x="1" y="207"/>
                      <a:pt x="46" y="415"/>
                      <a:pt x="172" y="415"/>
                    </a:cubicBezTo>
                    <a:cubicBezTo>
                      <a:pt x="180" y="415"/>
                      <a:pt x="188" y="414"/>
                      <a:pt x="197" y="413"/>
                    </a:cubicBezTo>
                    <a:cubicBezTo>
                      <a:pt x="486" y="413"/>
                      <a:pt x="804" y="326"/>
                      <a:pt x="1065" y="152"/>
                    </a:cubicBezTo>
                    <a:cubicBezTo>
                      <a:pt x="1152" y="123"/>
                      <a:pt x="1094" y="8"/>
                      <a:pt x="1007" y="8"/>
                    </a:cubicBezTo>
                    <a:cubicBezTo>
                      <a:pt x="957" y="3"/>
                      <a:pt x="907" y="0"/>
                      <a:pt x="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55;p46">
                <a:extLst>
                  <a:ext uri="{FF2B5EF4-FFF2-40B4-BE49-F238E27FC236}">
                    <a16:creationId xmlns:a16="http://schemas.microsoft.com/office/drawing/2014/main" id="{1D105A3C-5A3E-0E29-35C9-D158064BCA54}"/>
                  </a:ext>
                </a:extLst>
              </p:cNvPr>
              <p:cNvSpPr/>
              <p:nvPr/>
            </p:nvSpPr>
            <p:spPr>
              <a:xfrm>
                <a:off x="7681573" y="3821035"/>
                <a:ext cx="52336" cy="41316"/>
              </a:xfrm>
              <a:custGeom>
                <a:avLst/>
                <a:gdLst/>
                <a:ahLst/>
                <a:cxnLst/>
                <a:rect l="l" t="t" r="r" b="b"/>
                <a:pathLst>
                  <a:path w="1021" h="806" extrusionOk="0">
                    <a:moveTo>
                      <a:pt x="876" y="0"/>
                    </a:moveTo>
                    <a:lnTo>
                      <a:pt x="876" y="29"/>
                    </a:lnTo>
                    <a:cubicBezTo>
                      <a:pt x="702" y="58"/>
                      <a:pt x="587" y="145"/>
                      <a:pt x="442" y="261"/>
                    </a:cubicBezTo>
                    <a:cubicBezTo>
                      <a:pt x="326" y="347"/>
                      <a:pt x="210" y="463"/>
                      <a:pt x="95" y="579"/>
                    </a:cubicBezTo>
                    <a:cubicBezTo>
                      <a:pt x="1" y="673"/>
                      <a:pt x="78" y="805"/>
                      <a:pt x="173" y="805"/>
                    </a:cubicBezTo>
                    <a:cubicBezTo>
                      <a:pt x="195" y="805"/>
                      <a:pt x="218" y="798"/>
                      <a:pt x="239" y="782"/>
                    </a:cubicBezTo>
                    <a:cubicBezTo>
                      <a:pt x="384" y="695"/>
                      <a:pt x="529" y="608"/>
                      <a:pt x="645" y="492"/>
                    </a:cubicBezTo>
                    <a:cubicBezTo>
                      <a:pt x="789" y="405"/>
                      <a:pt x="876" y="290"/>
                      <a:pt x="963" y="145"/>
                    </a:cubicBezTo>
                    <a:cubicBezTo>
                      <a:pt x="1021" y="87"/>
                      <a:pt x="963" y="0"/>
                      <a:pt x="8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56;p46">
                <a:extLst>
                  <a:ext uri="{FF2B5EF4-FFF2-40B4-BE49-F238E27FC236}">
                    <a16:creationId xmlns:a16="http://schemas.microsoft.com/office/drawing/2014/main" id="{4840CB78-CB64-6085-A42C-7F77151175A2}"/>
                  </a:ext>
                </a:extLst>
              </p:cNvPr>
              <p:cNvSpPr/>
              <p:nvPr/>
            </p:nvSpPr>
            <p:spPr>
              <a:xfrm>
                <a:off x="7691978" y="3884032"/>
                <a:ext cx="55925" cy="43571"/>
              </a:xfrm>
              <a:custGeom>
                <a:avLst/>
                <a:gdLst/>
                <a:ahLst/>
                <a:cxnLst/>
                <a:rect l="l" t="t" r="r" b="b"/>
                <a:pathLst>
                  <a:path w="1091" h="850" extrusionOk="0">
                    <a:moveTo>
                      <a:pt x="966" y="0"/>
                    </a:moveTo>
                    <a:cubicBezTo>
                      <a:pt x="947" y="0"/>
                      <a:pt x="926" y="5"/>
                      <a:pt x="905" y="16"/>
                    </a:cubicBezTo>
                    <a:cubicBezTo>
                      <a:pt x="615" y="160"/>
                      <a:pt x="326" y="363"/>
                      <a:pt x="94" y="623"/>
                    </a:cubicBezTo>
                    <a:cubicBezTo>
                      <a:pt x="0" y="717"/>
                      <a:pt x="78" y="850"/>
                      <a:pt x="172" y="850"/>
                    </a:cubicBezTo>
                    <a:cubicBezTo>
                      <a:pt x="194" y="850"/>
                      <a:pt x="217" y="842"/>
                      <a:pt x="239" y="826"/>
                    </a:cubicBezTo>
                    <a:cubicBezTo>
                      <a:pt x="528" y="652"/>
                      <a:pt x="818" y="421"/>
                      <a:pt x="1020" y="160"/>
                    </a:cubicBezTo>
                    <a:cubicBezTo>
                      <a:pt x="1091" y="90"/>
                      <a:pt x="1047" y="0"/>
                      <a:pt x="9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57;p46">
                <a:extLst>
                  <a:ext uri="{FF2B5EF4-FFF2-40B4-BE49-F238E27FC236}">
                    <a16:creationId xmlns:a16="http://schemas.microsoft.com/office/drawing/2014/main" id="{09C51763-7A91-C151-9433-0D054C79F1C5}"/>
                  </a:ext>
                </a:extLst>
              </p:cNvPr>
              <p:cNvSpPr/>
              <p:nvPr/>
            </p:nvSpPr>
            <p:spPr>
              <a:xfrm>
                <a:off x="7803620" y="3944671"/>
                <a:ext cx="17838" cy="47415"/>
              </a:xfrm>
              <a:custGeom>
                <a:avLst/>
                <a:gdLst/>
                <a:ahLst/>
                <a:cxnLst/>
                <a:rect l="l" t="t" r="r" b="b"/>
                <a:pathLst>
                  <a:path w="348" h="925" extrusionOk="0">
                    <a:moveTo>
                      <a:pt x="234" y="1"/>
                    </a:moveTo>
                    <a:cubicBezTo>
                      <a:pt x="197" y="1"/>
                      <a:pt x="158" y="23"/>
                      <a:pt x="145" y="77"/>
                    </a:cubicBezTo>
                    <a:cubicBezTo>
                      <a:pt x="58" y="309"/>
                      <a:pt x="0" y="569"/>
                      <a:pt x="29" y="801"/>
                    </a:cubicBezTo>
                    <a:cubicBezTo>
                      <a:pt x="29" y="880"/>
                      <a:pt x="81" y="925"/>
                      <a:pt x="138" y="925"/>
                    </a:cubicBezTo>
                    <a:cubicBezTo>
                      <a:pt x="185" y="925"/>
                      <a:pt x="234" y="895"/>
                      <a:pt x="261" y="830"/>
                    </a:cubicBezTo>
                    <a:cubicBezTo>
                      <a:pt x="347" y="598"/>
                      <a:pt x="347" y="338"/>
                      <a:pt x="318" y="77"/>
                    </a:cubicBezTo>
                    <a:cubicBezTo>
                      <a:pt x="318" y="31"/>
                      <a:pt x="277" y="1"/>
                      <a:pt x="2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58;p46">
                <a:extLst>
                  <a:ext uri="{FF2B5EF4-FFF2-40B4-BE49-F238E27FC236}">
                    <a16:creationId xmlns:a16="http://schemas.microsoft.com/office/drawing/2014/main" id="{B0DA1EE4-A4EB-ABD0-D7C1-B7BD9683BADD}"/>
                  </a:ext>
                </a:extLst>
              </p:cNvPr>
              <p:cNvSpPr/>
              <p:nvPr/>
            </p:nvSpPr>
            <p:spPr>
              <a:xfrm>
                <a:off x="7731909" y="3941032"/>
                <a:ext cx="27219" cy="49005"/>
              </a:xfrm>
              <a:custGeom>
                <a:avLst/>
                <a:gdLst/>
                <a:ahLst/>
                <a:cxnLst/>
                <a:rect l="l" t="t" r="r" b="b"/>
                <a:pathLst>
                  <a:path w="531" h="956" extrusionOk="0">
                    <a:moveTo>
                      <a:pt x="459" y="1"/>
                    </a:moveTo>
                    <a:cubicBezTo>
                      <a:pt x="435" y="1"/>
                      <a:pt x="408" y="10"/>
                      <a:pt x="386" y="32"/>
                    </a:cubicBezTo>
                    <a:cubicBezTo>
                      <a:pt x="212" y="235"/>
                      <a:pt x="97" y="524"/>
                      <a:pt x="39" y="814"/>
                    </a:cubicBezTo>
                    <a:cubicBezTo>
                      <a:pt x="0" y="891"/>
                      <a:pt x="77" y="955"/>
                      <a:pt x="150" y="955"/>
                    </a:cubicBezTo>
                    <a:cubicBezTo>
                      <a:pt x="187" y="955"/>
                      <a:pt x="222" y="939"/>
                      <a:pt x="241" y="901"/>
                    </a:cubicBezTo>
                    <a:cubicBezTo>
                      <a:pt x="386" y="640"/>
                      <a:pt x="473" y="351"/>
                      <a:pt x="531" y="61"/>
                    </a:cubicBezTo>
                    <a:cubicBezTo>
                      <a:pt x="531" y="26"/>
                      <a:pt x="498" y="1"/>
                      <a:pt x="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59;p46">
                <a:extLst>
                  <a:ext uri="{FF2B5EF4-FFF2-40B4-BE49-F238E27FC236}">
                    <a16:creationId xmlns:a16="http://schemas.microsoft.com/office/drawing/2014/main" id="{20D7E272-9353-BBCA-CA9A-ABC8DAE4453E}"/>
                  </a:ext>
                </a:extLst>
              </p:cNvPr>
              <p:cNvSpPr/>
              <p:nvPr/>
            </p:nvSpPr>
            <p:spPr>
              <a:xfrm>
                <a:off x="7868872" y="3973376"/>
                <a:ext cx="17838" cy="43007"/>
              </a:xfrm>
              <a:custGeom>
                <a:avLst/>
                <a:gdLst/>
                <a:ahLst/>
                <a:cxnLst/>
                <a:rect l="l" t="t" r="r" b="b"/>
                <a:pathLst>
                  <a:path w="348" h="839" extrusionOk="0">
                    <a:moveTo>
                      <a:pt x="168" y="1"/>
                    </a:moveTo>
                    <a:cubicBezTo>
                      <a:pt x="111" y="1"/>
                      <a:pt x="58" y="45"/>
                      <a:pt x="58" y="125"/>
                    </a:cubicBezTo>
                    <a:lnTo>
                      <a:pt x="58" y="96"/>
                    </a:lnTo>
                    <a:lnTo>
                      <a:pt x="58" y="96"/>
                    </a:lnTo>
                    <a:cubicBezTo>
                      <a:pt x="1" y="357"/>
                      <a:pt x="29" y="588"/>
                      <a:pt x="145" y="820"/>
                    </a:cubicBezTo>
                    <a:cubicBezTo>
                      <a:pt x="169" y="832"/>
                      <a:pt x="193" y="839"/>
                      <a:pt x="215" y="839"/>
                    </a:cubicBezTo>
                    <a:cubicBezTo>
                      <a:pt x="246" y="839"/>
                      <a:pt x="273" y="825"/>
                      <a:pt x="290" y="791"/>
                    </a:cubicBezTo>
                    <a:cubicBezTo>
                      <a:pt x="348" y="675"/>
                      <a:pt x="348" y="559"/>
                      <a:pt x="348" y="443"/>
                    </a:cubicBezTo>
                    <a:cubicBezTo>
                      <a:pt x="319" y="328"/>
                      <a:pt x="290" y="212"/>
                      <a:pt x="290" y="96"/>
                    </a:cubicBezTo>
                    <a:cubicBezTo>
                      <a:pt x="264" y="31"/>
                      <a:pt x="214" y="1"/>
                      <a:pt x="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60;p46">
                <a:extLst>
                  <a:ext uri="{FF2B5EF4-FFF2-40B4-BE49-F238E27FC236}">
                    <a16:creationId xmlns:a16="http://schemas.microsoft.com/office/drawing/2014/main" id="{56AA02AE-18E6-A6EC-D50D-1ED750618A4B}"/>
                  </a:ext>
                </a:extLst>
              </p:cNvPr>
              <p:cNvSpPr/>
              <p:nvPr/>
            </p:nvSpPr>
            <p:spPr>
              <a:xfrm>
                <a:off x="7932894" y="3973530"/>
                <a:ext cx="33678" cy="36753"/>
              </a:xfrm>
              <a:custGeom>
                <a:avLst/>
                <a:gdLst/>
                <a:ahLst/>
                <a:cxnLst/>
                <a:rect l="l" t="t" r="r" b="b"/>
                <a:pathLst>
                  <a:path w="657" h="717" extrusionOk="0">
                    <a:moveTo>
                      <a:pt x="116" y="0"/>
                    </a:moveTo>
                    <a:cubicBezTo>
                      <a:pt x="61" y="0"/>
                      <a:pt x="0" y="72"/>
                      <a:pt x="25" y="122"/>
                    </a:cubicBezTo>
                    <a:cubicBezTo>
                      <a:pt x="54" y="238"/>
                      <a:pt x="112" y="354"/>
                      <a:pt x="199" y="440"/>
                    </a:cubicBezTo>
                    <a:cubicBezTo>
                      <a:pt x="257" y="527"/>
                      <a:pt x="343" y="614"/>
                      <a:pt x="430" y="701"/>
                    </a:cubicBezTo>
                    <a:cubicBezTo>
                      <a:pt x="446" y="712"/>
                      <a:pt x="465" y="716"/>
                      <a:pt x="483" y="716"/>
                    </a:cubicBezTo>
                    <a:cubicBezTo>
                      <a:pt x="565" y="716"/>
                      <a:pt x="656" y="627"/>
                      <a:pt x="633" y="556"/>
                    </a:cubicBezTo>
                    <a:cubicBezTo>
                      <a:pt x="575" y="440"/>
                      <a:pt x="517" y="325"/>
                      <a:pt x="430" y="238"/>
                    </a:cubicBezTo>
                    <a:cubicBezTo>
                      <a:pt x="343" y="151"/>
                      <a:pt x="257" y="64"/>
                      <a:pt x="141" y="6"/>
                    </a:cubicBezTo>
                    <a:cubicBezTo>
                      <a:pt x="133" y="2"/>
                      <a:pt x="124" y="0"/>
                      <a:pt x="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61;p46">
                <a:extLst>
                  <a:ext uri="{FF2B5EF4-FFF2-40B4-BE49-F238E27FC236}">
                    <a16:creationId xmlns:a16="http://schemas.microsoft.com/office/drawing/2014/main" id="{0EC2B5B3-6F6A-5CF9-977B-60175DC0AD18}"/>
                  </a:ext>
                </a:extLst>
              </p:cNvPr>
              <p:cNvSpPr/>
              <p:nvPr/>
            </p:nvSpPr>
            <p:spPr>
              <a:xfrm>
                <a:off x="7977181" y="3936726"/>
                <a:ext cx="54694" cy="32909"/>
              </a:xfrm>
              <a:custGeom>
                <a:avLst/>
                <a:gdLst/>
                <a:ahLst/>
                <a:cxnLst/>
                <a:rect l="l" t="t" r="r" b="b"/>
                <a:pathLst>
                  <a:path w="1067" h="642" extrusionOk="0">
                    <a:moveTo>
                      <a:pt x="116" y="1"/>
                    </a:moveTo>
                    <a:cubicBezTo>
                      <a:pt x="29" y="1"/>
                      <a:pt x="0" y="59"/>
                      <a:pt x="29" y="145"/>
                    </a:cubicBezTo>
                    <a:lnTo>
                      <a:pt x="29" y="116"/>
                    </a:lnTo>
                    <a:cubicBezTo>
                      <a:pt x="116" y="232"/>
                      <a:pt x="261" y="319"/>
                      <a:pt x="406" y="406"/>
                    </a:cubicBezTo>
                    <a:cubicBezTo>
                      <a:pt x="550" y="493"/>
                      <a:pt x="695" y="579"/>
                      <a:pt x="869" y="637"/>
                    </a:cubicBezTo>
                    <a:cubicBezTo>
                      <a:pt x="879" y="640"/>
                      <a:pt x="889" y="641"/>
                      <a:pt x="899" y="641"/>
                    </a:cubicBezTo>
                    <a:cubicBezTo>
                      <a:pt x="999" y="641"/>
                      <a:pt x="1066" y="514"/>
                      <a:pt x="1013" y="435"/>
                    </a:cubicBezTo>
                    <a:cubicBezTo>
                      <a:pt x="869" y="319"/>
                      <a:pt x="724" y="232"/>
                      <a:pt x="550" y="174"/>
                    </a:cubicBezTo>
                    <a:cubicBezTo>
                      <a:pt x="434" y="87"/>
                      <a:pt x="261" y="30"/>
                      <a:pt x="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62;p46">
                <a:extLst>
                  <a:ext uri="{FF2B5EF4-FFF2-40B4-BE49-F238E27FC236}">
                    <a16:creationId xmlns:a16="http://schemas.microsoft.com/office/drawing/2014/main" id="{2F91693B-7B90-679C-4FC7-48041CCC1637}"/>
                  </a:ext>
                </a:extLst>
              </p:cNvPr>
              <p:cNvSpPr/>
              <p:nvPr/>
            </p:nvSpPr>
            <p:spPr>
              <a:xfrm>
                <a:off x="8037974" y="3890747"/>
                <a:ext cx="46083" cy="18710"/>
              </a:xfrm>
              <a:custGeom>
                <a:avLst/>
                <a:gdLst/>
                <a:ahLst/>
                <a:cxnLst/>
                <a:rect l="l" t="t" r="r" b="b"/>
                <a:pathLst>
                  <a:path w="899" h="365" extrusionOk="0">
                    <a:moveTo>
                      <a:pt x="146" y="0"/>
                    </a:moveTo>
                    <a:cubicBezTo>
                      <a:pt x="30" y="0"/>
                      <a:pt x="1" y="145"/>
                      <a:pt x="88" y="203"/>
                    </a:cubicBezTo>
                    <a:lnTo>
                      <a:pt x="88" y="174"/>
                    </a:lnTo>
                    <a:cubicBezTo>
                      <a:pt x="204" y="232"/>
                      <a:pt x="348" y="290"/>
                      <a:pt x="493" y="319"/>
                    </a:cubicBezTo>
                    <a:cubicBezTo>
                      <a:pt x="563" y="336"/>
                      <a:pt x="644" y="365"/>
                      <a:pt x="717" y="365"/>
                    </a:cubicBezTo>
                    <a:cubicBezTo>
                      <a:pt x="763" y="365"/>
                      <a:pt x="806" y="353"/>
                      <a:pt x="840" y="319"/>
                    </a:cubicBezTo>
                    <a:cubicBezTo>
                      <a:pt x="869" y="290"/>
                      <a:pt x="898" y="261"/>
                      <a:pt x="869" y="203"/>
                    </a:cubicBezTo>
                    <a:cubicBezTo>
                      <a:pt x="840" y="58"/>
                      <a:pt x="696" y="58"/>
                      <a:pt x="580" y="29"/>
                    </a:cubicBezTo>
                    <a:cubicBezTo>
                      <a:pt x="435" y="0"/>
                      <a:pt x="290" y="0"/>
                      <a:pt x="1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763;p46">
                <a:extLst>
                  <a:ext uri="{FF2B5EF4-FFF2-40B4-BE49-F238E27FC236}">
                    <a16:creationId xmlns:a16="http://schemas.microsoft.com/office/drawing/2014/main" id="{8BF2974A-F664-EDB4-A09B-E00086A40F0F}"/>
                  </a:ext>
                </a:extLst>
              </p:cNvPr>
              <p:cNvSpPr/>
              <p:nvPr/>
            </p:nvSpPr>
            <p:spPr>
              <a:xfrm>
                <a:off x="8037974" y="3808579"/>
                <a:ext cx="44596" cy="16916"/>
              </a:xfrm>
              <a:custGeom>
                <a:avLst/>
                <a:gdLst/>
                <a:ahLst/>
                <a:cxnLst/>
                <a:rect l="l" t="t" r="r" b="b"/>
                <a:pathLst>
                  <a:path w="870" h="330" extrusionOk="0">
                    <a:moveTo>
                      <a:pt x="643" y="0"/>
                    </a:moveTo>
                    <a:cubicBezTo>
                      <a:pt x="547" y="0"/>
                      <a:pt x="462" y="27"/>
                      <a:pt x="377" y="69"/>
                    </a:cubicBezTo>
                    <a:cubicBezTo>
                      <a:pt x="261" y="98"/>
                      <a:pt x="146" y="156"/>
                      <a:pt x="59" y="214"/>
                    </a:cubicBezTo>
                    <a:cubicBezTo>
                      <a:pt x="1" y="243"/>
                      <a:pt x="1" y="330"/>
                      <a:pt x="88" y="330"/>
                    </a:cubicBezTo>
                    <a:lnTo>
                      <a:pt x="464" y="330"/>
                    </a:lnTo>
                    <a:cubicBezTo>
                      <a:pt x="580" y="330"/>
                      <a:pt x="696" y="272"/>
                      <a:pt x="782" y="214"/>
                    </a:cubicBezTo>
                    <a:cubicBezTo>
                      <a:pt x="869" y="156"/>
                      <a:pt x="840" y="41"/>
                      <a:pt x="753" y="12"/>
                    </a:cubicBezTo>
                    <a:cubicBezTo>
                      <a:pt x="715" y="4"/>
                      <a:pt x="678" y="0"/>
                      <a:pt x="6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64;p46">
                <a:extLst>
                  <a:ext uri="{FF2B5EF4-FFF2-40B4-BE49-F238E27FC236}">
                    <a16:creationId xmlns:a16="http://schemas.microsoft.com/office/drawing/2014/main" id="{BB7B6008-F1B4-D977-F024-8223AA9FF1DF}"/>
                  </a:ext>
                </a:extLst>
              </p:cNvPr>
              <p:cNvSpPr/>
              <p:nvPr/>
            </p:nvSpPr>
            <p:spPr>
              <a:xfrm>
                <a:off x="8023160" y="3746812"/>
                <a:ext cx="49005" cy="26758"/>
              </a:xfrm>
              <a:custGeom>
                <a:avLst/>
                <a:gdLst/>
                <a:ahLst/>
                <a:cxnLst/>
                <a:rect l="l" t="t" r="r" b="b"/>
                <a:pathLst>
                  <a:path w="956" h="522" extrusionOk="0">
                    <a:moveTo>
                      <a:pt x="753" y="1"/>
                    </a:moveTo>
                    <a:cubicBezTo>
                      <a:pt x="637" y="1"/>
                      <a:pt x="522" y="59"/>
                      <a:pt x="406" y="117"/>
                    </a:cubicBezTo>
                    <a:cubicBezTo>
                      <a:pt x="290" y="175"/>
                      <a:pt x="174" y="233"/>
                      <a:pt x="87" y="319"/>
                    </a:cubicBezTo>
                    <a:cubicBezTo>
                      <a:pt x="1" y="377"/>
                      <a:pt x="58" y="522"/>
                      <a:pt x="174" y="522"/>
                    </a:cubicBezTo>
                    <a:cubicBezTo>
                      <a:pt x="290" y="493"/>
                      <a:pt x="406" y="464"/>
                      <a:pt x="522" y="406"/>
                    </a:cubicBezTo>
                    <a:cubicBezTo>
                      <a:pt x="666" y="377"/>
                      <a:pt x="782" y="319"/>
                      <a:pt x="869" y="233"/>
                    </a:cubicBezTo>
                    <a:cubicBezTo>
                      <a:pt x="956" y="146"/>
                      <a:pt x="898"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65;p46">
                <a:extLst>
                  <a:ext uri="{FF2B5EF4-FFF2-40B4-BE49-F238E27FC236}">
                    <a16:creationId xmlns:a16="http://schemas.microsoft.com/office/drawing/2014/main" id="{74157DB7-44BB-08D5-4E66-1D4C421B4E9D}"/>
                  </a:ext>
                </a:extLst>
              </p:cNvPr>
              <p:cNvSpPr/>
              <p:nvPr/>
            </p:nvSpPr>
            <p:spPr>
              <a:xfrm>
                <a:off x="7974618" y="3638706"/>
                <a:ext cx="41469" cy="48851"/>
              </a:xfrm>
              <a:custGeom>
                <a:avLst/>
                <a:gdLst/>
                <a:ahLst/>
                <a:cxnLst/>
                <a:rect l="l" t="t" r="r" b="b"/>
                <a:pathLst>
                  <a:path w="809" h="953" extrusionOk="0">
                    <a:moveTo>
                      <a:pt x="617" y="1"/>
                    </a:moveTo>
                    <a:cubicBezTo>
                      <a:pt x="581" y="1"/>
                      <a:pt x="544" y="17"/>
                      <a:pt x="513" y="55"/>
                    </a:cubicBezTo>
                    <a:cubicBezTo>
                      <a:pt x="427" y="171"/>
                      <a:pt x="340" y="287"/>
                      <a:pt x="253" y="402"/>
                    </a:cubicBezTo>
                    <a:cubicBezTo>
                      <a:pt x="195" y="489"/>
                      <a:pt x="166" y="547"/>
                      <a:pt x="137" y="605"/>
                    </a:cubicBezTo>
                    <a:cubicBezTo>
                      <a:pt x="79" y="663"/>
                      <a:pt x="50" y="750"/>
                      <a:pt x="21" y="837"/>
                    </a:cubicBezTo>
                    <a:cubicBezTo>
                      <a:pt x="1" y="899"/>
                      <a:pt x="40" y="947"/>
                      <a:pt x="96" y="947"/>
                    </a:cubicBezTo>
                    <a:cubicBezTo>
                      <a:pt x="118" y="947"/>
                      <a:pt x="142" y="940"/>
                      <a:pt x="166" y="923"/>
                    </a:cubicBezTo>
                    <a:lnTo>
                      <a:pt x="166" y="952"/>
                    </a:lnTo>
                    <a:cubicBezTo>
                      <a:pt x="224" y="894"/>
                      <a:pt x="253" y="837"/>
                      <a:pt x="311" y="779"/>
                    </a:cubicBezTo>
                    <a:cubicBezTo>
                      <a:pt x="369" y="721"/>
                      <a:pt x="427" y="663"/>
                      <a:pt x="484" y="605"/>
                    </a:cubicBezTo>
                    <a:cubicBezTo>
                      <a:pt x="571" y="489"/>
                      <a:pt x="658" y="344"/>
                      <a:pt x="745" y="229"/>
                    </a:cubicBezTo>
                    <a:cubicBezTo>
                      <a:pt x="809" y="122"/>
                      <a:pt x="716" y="1"/>
                      <a:pt x="6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66;p46">
                <a:extLst>
                  <a:ext uri="{FF2B5EF4-FFF2-40B4-BE49-F238E27FC236}">
                    <a16:creationId xmlns:a16="http://schemas.microsoft.com/office/drawing/2014/main" id="{5CB49C17-7FBC-1B7D-881E-827F20FACFA6}"/>
                  </a:ext>
                </a:extLst>
              </p:cNvPr>
              <p:cNvSpPr/>
              <p:nvPr/>
            </p:nvSpPr>
            <p:spPr>
              <a:xfrm>
                <a:off x="7943504" y="3576939"/>
                <a:ext cx="31730" cy="46954"/>
              </a:xfrm>
              <a:custGeom>
                <a:avLst/>
                <a:gdLst/>
                <a:ahLst/>
                <a:cxnLst/>
                <a:rect l="l" t="t" r="r" b="b"/>
                <a:pathLst>
                  <a:path w="619" h="916" extrusionOk="0">
                    <a:moveTo>
                      <a:pt x="437" y="0"/>
                    </a:moveTo>
                    <a:cubicBezTo>
                      <a:pt x="389" y="0"/>
                      <a:pt x="341" y="23"/>
                      <a:pt x="310" y="73"/>
                    </a:cubicBezTo>
                    <a:cubicBezTo>
                      <a:pt x="252" y="160"/>
                      <a:pt x="194" y="276"/>
                      <a:pt x="136" y="392"/>
                    </a:cubicBezTo>
                    <a:cubicBezTo>
                      <a:pt x="78" y="508"/>
                      <a:pt x="50" y="623"/>
                      <a:pt x="21" y="739"/>
                    </a:cubicBezTo>
                    <a:cubicBezTo>
                      <a:pt x="0" y="820"/>
                      <a:pt x="80" y="916"/>
                      <a:pt x="159" y="916"/>
                    </a:cubicBezTo>
                    <a:cubicBezTo>
                      <a:pt x="192" y="916"/>
                      <a:pt x="226" y="898"/>
                      <a:pt x="252" y="855"/>
                    </a:cubicBezTo>
                    <a:cubicBezTo>
                      <a:pt x="426" y="681"/>
                      <a:pt x="542" y="421"/>
                      <a:pt x="599" y="189"/>
                    </a:cubicBezTo>
                    <a:cubicBezTo>
                      <a:pt x="618" y="76"/>
                      <a:pt x="527" y="0"/>
                      <a:pt x="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67;p46">
                <a:extLst>
                  <a:ext uri="{FF2B5EF4-FFF2-40B4-BE49-F238E27FC236}">
                    <a16:creationId xmlns:a16="http://schemas.microsoft.com/office/drawing/2014/main" id="{63FA675E-C272-D610-7A15-D3C9BCB43D14}"/>
                  </a:ext>
                </a:extLst>
              </p:cNvPr>
              <p:cNvSpPr/>
              <p:nvPr/>
            </p:nvSpPr>
            <p:spPr>
              <a:xfrm>
                <a:off x="7710124" y="3599955"/>
                <a:ext cx="41623" cy="35677"/>
              </a:xfrm>
              <a:custGeom>
                <a:avLst/>
                <a:gdLst/>
                <a:ahLst/>
                <a:cxnLst/>
                <a:rect l="l" t="t" r="r" b="b"/>
                <a:pathLst>
                  <a:path w="812" h="696" extrusionOk="0">
                    <a:moveTo>
                      <a:pt x="145" y="1"/>
                    </a:moveTo>
                    <a:cubicBezTo>
                      <a:pt x="59" y="1"/>
                      <a:pt x="1" y="88"/>
                      <a:pt x="30" y="174"/>
                    </a:cubicBezTo>
                    <a:cubicBezTo>
                      <a:pt x="59" y="290"/>
                      <a:pt x="203" y="377"/>
                      <a:pt x="319" y="464"/>
                    </a:cubicBezTo>
                    <a:cubicBezTo>
                      <a:pt x="435" y="551"/>
                      <a:pt x="551" y="637"/>
                      <a:pt x="695" y="695"/>
                    </a:cubicBezTo>
                    <a:cubicBezTo>
                      <a:pt x="753" y="695"/>
                      <a:pt x="811" y="637"/>
                      <a:pt x="782" y="551"/>
                    </a:cubicBezTo>
                    <a:lnTo>
                      <a:pt x="811" y="551"/>
                    </a:lnTo>
                    <a:cubicBezTo>
                      <a:pt x="724" y="435"/>
                      <a:pt x="608" y="319"/>
                      <a:pt x="493" y="232"/>
                    </a:cubicBezTo>
                    <a:cubicBezTo>
                      <a:pt x="406" y="145"/>
                      <a:pt x="290" y="1"/>
                      <a:pt x="1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68;p46">
                <a:extLst>
                  <a:ext uri="{FF2B5EF4-FFF2-40B4-BE49-F238E27FC236}">
                    <a16:creationId xmlns:a16="http://schemas.microsoft.com/office/drawing/2014/main" id="{E387D58D-07BD-0756-9CE2-A86458D4DD18}"/>
                  </a:ext>
                </a:extLst>
              </p:cNvPr>
              <p:cNvSpPr/>
              <p:nvPr/>
            </p:nvSpPr>
            <p:spPr>
              <a:xfrm>
                <a:off x="7647845" y="3726359"/>
                <a:ext cx="50491" cy="16249"/>
              </a:xfrm>
              <a:custGeom>
                <a:avLst/>
                <a:gdLst/>
                <a:ahLst/>
                <a:cxnLst/>
                <a:rect l="l" t="t" r="r" b="b"/>
                <a:pathLst>
                  <a:path w="985" h="317" extrusionOk="0">
                    <a:moveTo>
                      <a:pt x="199" y="0"/>
                    </a:moveTo>
                    <a:cubicBezTo>
                      <a:pt x="127" y="0"/>
                      <a:pt x="69" y="25"/>
                      <a:pt x="0" y="111"/>
                    </a:cubicBezTo>
                    <a:cubicBezTo>
                      <a:pt x="0" y="140"/>
                      <a:pt x="0" y="197"/>
                      <a:pt x="0" y="226"/>
                    </a:cubicBezTo>
                    <a:cubicBezTo>
                      <a:pt x="77" y="304"/>
                      <a:pt x="154" y="316"/>
                      <a:pt x="240" y="316"/>
                    </a:cubicBezTo>
                    <a:cubicBezTo>
                      <a:pt x="283" y="316"/>
                      <a:pt x="328" y="313"/>
                      <a:pt x="376" y="313"/>
                    </a:cubicBezTo>
                    <a:cubicBezTo>
                      <a:pt x="521" y="313"/>
                      <a:pt x="695" y="255"/>
                      <a:pt x="868" y="255"/>
                    </a:cubicBezTo>
                    <a:cubicBezTo>
                      <a:pt x="984" y="255"/>
                      <a:pt x="984" y="82"/>
                      <a:pt x="868" y="82"/>
                    </a:cubicBezTo>
                    <a:cubicBezTo>
                      <a:pt x="695" y="53"/>
                      <a:pt x="550" y="24"/>
                      <a:pt x="376" y="24"/>
                    </a:cubicBezTo>
                    <a:cubicBezTo>
                      <a:pt x="305" y="12"/>
                      <a:pt x="249" y="0"/>
                      <a:pt x="1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69;p46">
                <a:extLst>
                  <a:ext uri="{FF2B5EF4-FFF2-40B4-BE49-F238E27FC236}">
                    <a16:creationId xmlns:a16="http://schemas.microsoft.com/office/drawing/2014/main" id="{D2BFE0F0-E444-69C0-173D-887191A19D6F}"/>
                  </a:ext>
                </a:extLst>
              </p:cNvPr>
              <p:cNvSpPr/>
              <p:nvPr/>
            </p:nvSpPr>
            <p:spPr>
              <a:xfrm>
                <a:off x="8025672" y="3659313"/>
                <a:ext cx="50952" cy="31781"/>
              </a:xfrm>
              <a:custGeom>
                <a:avLst/>
                <a:gdLst/>
                <a:ahLst/>
                <a:cxnLst/>
                <a:rect l="l" t="t" r="r" b="b"/>
                <a:pathLst>
                  <a:path w="994" h="620" extrusionOk="0">
                    <a:moveTo>
                      <a:pt x="878" y="0"/>
                    </a:moveTo>
                    <a:cubicBezTo>
                      <a:pt x="733" y="0"/>
                      <a:pt x="617" y="58"/>
                      <a:pt x="501" y="145"/>
                    </a:cubicBezTo>
                    <a:cubicBezTo>
                      <a:pt x="386" y="232"/>
                      <a:pt x="241" y="319"/>
                      <a:pt x="125" y="406"/>
                    </a:cubicBezTo>
                    <a:cubicBezTo>
                      <a:pt x="0" y="480"/>
                      <a:pt x="69" y="620"/>
                      <a:pt x="183" y="620"/>
                    </a:cubicBezTo>
                    <a:cubicBezTo>
                      <a:pt x="202" y="620"/>
                      <a:pt x="221" y="616"/>
                      <a:pt x="241" y="608"/>
                    </a:cubicBezTo>
                    <a:lnTo>
                      <a:pt x="212" y="608"/>
                    </a:lnTo>
                    <a:cubicBezTo>
                      <a:pt x="357" y="550"/>
                      <a:pt x="501" y="463"/>
                      <a:pt x="646" y="377"/>
                    </a:cubicBezTo>
                    <a:cubicBezTo>
                      <a:pt x="762" y="348"/>
                      <a:pt x="878" y="261"/>
                      <a:pt x="936" y="145"/>
                    </a:cubicBezTo>
                    <a:cubicBezTo>
                      <a:pt x="993" y="87"/>
                      <a:pt x="936" y="0"/>
                      <a:pt x="8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70;p46">
                <a:extLst>
                  <a:ext uri="{FF2B5EF4-FFF2-40B4-BE49-F238E27FC236}">
                    <a16:creationId xmlns:a16="http://schemas.microsoft.com/office/drawing/2014/main" id="{B3501BA5-F540-DC7A-96CA-07F34D826753}"/>
                  </a:ext>
                </a:extLst>
              </p:cNvPr>
              <p:cNvSpPr/>
              <p:nvPr/>
            </p:nvSpPr>
            <p:spPr>
              <a:xfrm>
                <a:off x="7895578" y="3561562"/>
                <a:ext cx="17838" cy="41572"/>
              </a:xfrm>
              <a:custGeom>
                <a:avLst/>
                <a:gdLst/>
                <a:ahLst/>
                <a:cxnLst/>
                <a:rect l="l" t="t" r="r" b="b"/>
                <a:pathLst>
                  <a:path w="348" h="811" extrusionOk="0">
                    <a:moveTo>
                      <a:pt x="125" y="0"/>
                    </a:moveTo>
                    <a:cubicBezTo>
                      <a:pt x="71" y="0"/>
                      <a:pt x="16" y="37"/>
                      <a:pt x="0" y="113"/>
                    </a:cubicBezTo>
                    <a:cubicBezTo>
                      <a:pt x="0" y="344"/>
                      <a:pt x="58" y="576"/>
                      <a:pt x="174" y="779"/>
                    </a:cubicBezTo>
                    <a:cubicBezTo>
                      <a:pt x="185" y="801"/>
                      <a:pt x="205" y="810"/>
                      <a:pt x="226" y="810"/>
                    </a:cubicBezTo>
                    <a:cubicBezTo>
                      <a:pt x="261" y="810"/>
                      <a:pt x="301" y="785"/>
                      <a:pt x="319" y="750"/>
                    </a:cubicBezTo>
                    <a:cubicBezTo>
                      <a:pt x="348" y="518"/>
                      <a:pt x="319" y="287"/>
                      <a:pt x="232" y="84"/>
                    </a:cubicBezTo>
                    <a:cubicBezTo>
                      <a:pt x="218" y="29"/>
                      <a:pt x="172" y="0"/>
                      <a:pt x="1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71;p46">
                <a:extLst>
                  <a:ext uri="{FF2B5EF4-FFF2-40B4-BE49-F238E27FC236}">
                    <a16:creationId xmlns:a16="http://schemas.microsoft.com/office/drawing/2014/main" id="{1E26F6E5-9CB2-39DA-31A1-3BC7E74EBA5D}"/>
                  </a:ext>
                </a:extLst>
              </p:cNvPr>
              <p:cNvSpPr/>
              <p:nvPr/>
            </p:nvSpPr>
            <p:spPr>
              <a:xfrm>
                <a:off x="7816947" y="3575965"/>
                <a:ext cx="19325" cy="39163"/>
              </a:xfrm>
              <a:custGeom>
                <a:avLst/>
                <a:gdLst/>
                <a:ahLst/>
                <a:cxnLst/>
                <a:rect l="l" t="t" r="r" b="b"/>
                <a:pathLst>
                  <a:path w="377" h="764" extrusionOk="0">
                    <a:moveTo>
                      <a:pt x="119" y="0"/>
                    </a:moveTo>
                    <a:cubicBezTo>
                      <a:pt x="56" y="0"/>
                      <a:pt x="1" y="50"/>
                      <a:pt x="1" y="121"/>
                    </a:cubicBezTo>
                    <a:cubicBezTo>
                      <a:pt x="1" y="324"/>
                      <a:pt x="58" y="527"/>
                      <a:pt x="145" y="700"/>
                    </a:cubicBezTo>
                    <a:cubicBezTo>
                      <a:pt x="167" y="744"/>
                      <a:pt x="206" y="763"/>
                      <a:pt x="246" y="763"/>
                    </a:cubicBezTo>
                    <a:cubicBezTo>
                      <a:pt x="310" y="763"/>
                      <a:pt x="377" y="714"/>
                      <a:pt x="377" y="642"/>
                    </a:cubicBezTo>
                    <a:cubicBezTo>
                      <a:pt x="377" y="440"/>
                      <a:pt x="319" y="237"/>
                      <a:pt x="232" y="63"/>
                    </a:cubicBezTo>
                    <a:cubicBezTo>
                      <a:pt x="199" y="19"/>
                      <a:pt x="157" y="0"/>
                      <a:pt x="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72;p46">
                <a:extLst>
                  <a:ext uri="{FF2B5EF4-FFF2-40B4-BE49-F238E27FC236}">
                    <a16:creationId xmlns:a16="http://schemas.microsoft.com/office/drawing/2014/main" id="{53AF2E3B-71CC-3361-ED69-89A7A6F44CE6}"/>
                  </a:ext>
                </a:extLst>
              </p:cNvPr>
              <p:cNvSpPr/>
              <p:nvPr/>
            </p:nvSpPr>
            <p:spPr>
              <a:xfrm>
                <a:off x="7677472" y="3642038"/>
                <a:ext cx="47569" cy="18300"/>
              </a:xfrm>
              <a:custGeom>
                <a:avLst/>
                <a:gdLst/>
                <a:ahLst/>
                <a:cxnLst/>
                <a:rect l="l" t="t" r="r" b="b"/>
                <a:pathLst>
                  <a:path w="928" h="357" extrusionOk="0">
                    <a:moveTo>
                      <a:pt x="297" y="0"/>
                    </a:moveTo>
                    <a:cubicBezTo>
                      <a:pt x="237" y="0"/>
                      <a:pt x="177" y="7"/>
                      <a:pt x="117" y="19"/>
                    </a:cubicBezTo>
                    <a:cubicBezTo>
                      <a:pt x="30" y="48"/>
                      <a:pt x="1" y="164"/>
                      <a:pt x="88" y="222"/>
                    </a:cubicBezTo>
                    <a:cubicBezTo>
                      <a:pt x="204" y="279"/>
                      <a:pt x="348" y="337"/>
                      <a:pt x="493" y="337"/>
                    </a:cubicBezTo>
                    <a:cubicBezTo>
                      <a:pt x="559" y="337"/>
                      <a:pt x="644" y="356"/>
                      <a:pt x="727" y="356"/>
                    </a:cubicBezTo>
                    <a:cubicBezTo>
                      <a:pt x="788" y="356"/>
                      <a:pt x="849" y="346"/>
                      <a:pt x="898" y="308"/>
                    </a:cubicBezTo>
                    <a:cubicBezTo>
                      <a:pt x="927" y="279"/>
                      <a:pt x="927" y="251"/>
                      <a:pt x="898" y="222"/>
                    </a:cubicBezTo>
                    <a:lnTo>
                      <a:pt x="927" y="222"/>
                    </a:lnTo>
                    <a:cubicBezTo>
                      <a:pt x="840" y="106"/>
                      <a:pt x="696" y="77"/>
                      <a:pt x="551" y="48"/>
                    </a:cubicBezTo>
                    <a:cubicBezTo>
                      <a:pt x="466" y="14"/>
                      <a:pt x="381" y="0"/>
                      <a:pt x="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73;p46">
                <a:extLst>
                  <a:ext uri="{FF2B5EF4-FFF2-40B4-BE49-F238E27FC236}">
                    <a16:creationId xmlns:a16="http://schemas.microsoft.com/office/drawing/2014/main" id="{091E439E-8625-173C-7F92-87C3B9D0DB33}"/>
                  </a:ext>
                </a:extLst>
              </p:cNvPr>
              <p:cNvSpPr/>
              <p:nvPr/>
            </p:nvSpPr>
            <p:spPr>
              <a:xfrm>
                <a:off x="7637439" y="3684891"/>
                <a:ext cx="47518" cy="14507"/>
              </a:xfrm>
              <a:custGeom>
                <a:avLst/>
                <a:gdLst/>
                <a:ahLst/>
                <a:cxnLst/>
                <a:rect l="l" t="t" r="r" b="b"/>
                <a:pathLst>
                  <a:path w="927" h="283" extrusionOk="0">
                    <a:moveTo>
                      <a:pt x="478" y="1"/>
                    </a:moveTo>
                    <a:cubicBezTo>
                      <a:pt x="377" y="1"/>
                      <a:pt x="275" y="8"/>
                      <a:pt x="174" y="22"/>
                    </a:cubicBezTo>
                    <a:cubicBezTo>
                      <a:pt x="0" y="51"/>
                      <a:pt x="58" y="283"/>
                      <a:pt x="203" y="283"/>
                    </a:cubicBezTo>
                    <a:cubicBezTo>
                      <a:pt x="406" y="283"/>
                      <a:pt x="608" y="254"/>
                      <a:pt x="811" y="196"/>
                    </a:cubicBezTo>
                    <a:cubicBezTo>
                      <a:pt x="927" y="167"/>
                      <a:pt x="898" y="22"/>
                      <a:pt x="782" y="22"/>
                    </a:cubicBezTo>
                    <a:cubicBezTo>
                      <a:pt x="681" y="8"/>
                      <a:pt x="579" y="1"/>
                      <a:pt x="4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74;p46">
                <a:extLst>
                  <a:ext uri="{FF2B5EF4-FFF2-40B4-BE49-F238E27FC236}">
                    <a16:creationId xmlns:a16="http://schemas.microsoft.com/office/drawing/2014/main" id="{763D79E1-F4F8-F095-E172-76C19A16F036}"/>
                  </a:ext>
                </a:extLst>
              </p:cNvPr>
              <p:cNvSpPr/>
              <p:nvPr/>
            </p:nvSpPr>
            <p:spPr>
              <a:xfrm>
                <a:off x="7640976" y="3795815"/>
                <a:ext cx="45468" cy="20965"/>
              </a:xfrm>
              <a:custGeom>
                <a:avLst/>
                <a:gdLst/>
                <a:ahLst/>
                <a:cxnLst/>
                <a:rect l="l" t="t" r="r" b="b"/>
                <a:pathLst>
                  <a:path w="887" h="409" extrusionOk="0">
                    <a:moveTo>
                      <a:pt x="742" y="0"/>
                    </a:moveTo>
                    <a:cubicBezTo>
                      <a:pt x="510" y="29"/>
                      <a:pt x="308" y="87"/>
                      <a:pt x="134" y="174"/>
                    </a:cubicBezTo>
                    <a:cubicBezTo>
                      <a:pt x="0" y="254"/>
                      <a:pt x="64" y="409"/>
                      <a:pt x="189" y="409"/>
                    </a:cubicBezTo>
                    <a:cubicBezTo>
                      <a:pt x="199" y="409"/>
                      <a:pt x="210" y="407"/>
                      <a:pt x="221" y="405"/>
                    </a:cubicBezTo>
                    <a:cubicBezTo>
                      <a:pt x="424" y="347"/>
                      <a:pt x="626" y="261"/>
                      <a:pt x="800" y="174"/>
                    </a:cubicBezTo>
                    <a:cubicBezTo>
                      <a:pt x="887" y="116"/>
                      <a:pt x="829" y="0"/>
                      <a:pt x="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75;p46">
                <a:extLst>
                  <a:ext uri="{FF2B5EF4-FFF2-40B4-BE49-F238E27FC236}">
                    <a16:creationId xmlns:a16="http://schemas.microsoft.com/office/drawing/2014/main" id="{C1B1C311-4FB5-3300-3387-6185E1CF5B7C}"/>
                  </a:ext>
                </a:extLst>
              </p:cNvPr>
              <p:cNvSpPr/>
              <p:nvPr/>
            </p:nvSpPr>
            <p:spPr>
              <a:xfrm>
                <a:off x="7634979" y="3878701"/>
                <a:ext cx="43622" cy="22606"/>
              </a:xfrm>
              <a:custGeom>
                <a:avLst/>
                <a:gdLst/>
                <a:ahLst/>
                <a:cxnLst/>
                <a:rect l="l" t="t" r="r" b="b"/>
                <a:pathLst>
                  <a:path w="851" h="441" extrusionOk="0">
                    <a:moveTo>
                      <a:pt x="682" y="1"/>
                    </a:moveTo>
                    <a:cubicBezTo>
                      <a:pt x="674" y="1"/>
                      <a:pt x="665" y="2"/>
                      <a:pt x="656" y="4"/>
                    </a:cubicBezTo>
                    <a:cubicBezTo>
                      <a:pt x="483" y="33"/>
                      <a:pt x="309" y="120"/>
                      <a:pt x="135" y="178"/>
                    </a:cubicBezTo>
                    <a:cubicBezTo>
                      <a:pt x="0" y="259"/>
                      <a:pt x="67" y="441"/>
                      <a:pt x="218" y="441"/>
                    </a:cubicBezTo>
                    <a:cubicBezTo>
                      <a:pt x="229" y="441"/>
                      <a:pt x="240" y="440"/>
                      <a:pt x="251" y="438"/>
                    </a:cubicBezTo>
                    <a:cubicBezTo>
                      <a:pt x="425" y="380"/>
                      <a:pt x="569" y="322"/>
                      <a:pt x="743" y="206"/>
                    </a:cubicBezTo>
                    <a:cubicBezTo>
                      <a:pt x="850" y="153"/>
                      <a:pt x="784" y="1"/>
                      <a:pt x="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76;p46">
                <a:extLst>
                  <a:ext uri="{FF2B5EF4-FFF2-40B4-BE49-F238E27FC236}">
                    <a16:creationId xmlns:a16="http://schemas.microsoft.com/office/drawing/2014/main" id="{06531004-7AC9-2F02-5CDF-D9CAE7E18FD4}"/>
                  </a:ext>
                </a:extLst>
              </p:cNvPr>
              <p:cNvSpPr/>
              <p:nvPr/>
            </p:nvSpPr>
            <p:spPr>
              <a:xfrm>
                <a:off x="8061758" y="3855532"/>
                <a:ext cx="47518" cy="14507"/>
              </a:xfrm>
              <a:custGeom>
                <a:avLst/>
                <a:gdLst/>
                <a:ahLst/>
                <a:cxnLst/>
                <a:rect l="l" t="t" r="r" b="b"/>
                <a:pathLst>
                  <a:path w="927" h="283" extrusionOk="0">
                    <a:moveTo>
                      <a:pt x="637" y="0"/>
                    </a:moveTo>
                    <a:cubicBezTo>
                      <a:pt x="579" y="0"/>
                      <a:pt x="521" y="7"/>
                      <a:pt x="463" y="22"/>
                    </a:cubicBezTo>
                    <a:cubicBezTo>
                      <a:pt x="318" y="22"/>
                      <a:pt x="203" y="22"/>
                      <a:pt x="87" y="80"/>
                    </a:cubicBezTo>
                    <a:cubicBezTo>
                      <a:pt x="0" y="109"/>
                      <a:pt x="0" y="253"/>
                      <a:pt x="87" y="253"/>
                    </a:cubicBezTo>
                    <a:lnTo>
                      <a:pt x="87" y="282"/>
                    </a:lnTo>
                    <a:lnTo>
                      <a:pt x="492" y="282"/>
                    </a:lnTo>
                    <a:cubicBezTo>
                      <a:pt x="608" y="282"/>
                      <a:pt x="724" y="253"/>
                      <a:pt x="839" y="224"/>
                    </a:cubicBezTo>
                    <a:cubicBezTo>
                      <a:pt x="926" y="195"/>
                      <a:pt x="897" y="51"/>
                      <a:pt x="810" y="22"/>
                    </a:cubicBezTo>
                    <a:cubicBezTo>
                      <a:pt x="753" y="7"/>
                      <a:pt x="695" y="0"/>
                      <a:pt x="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77;p46">
                <a:extLst>
                  <a:ext uri="{FF2B5EF4-FFF2-40B4-BE49-F238E27FC236}">
                    <a16:creationId xmlns:a16="http://schemas.microsoft.com/office/drawing/2014/main" id="{58C7C75C-187F-EE48-E949-F0C322F8DBDA}"/>
                  </a:ext>
                </a:extLst>
              </p:cNvPr>
              <p:cNvSpPr/>
              <p:nvPr/>
            </p:nvSpPr>
            <p:spPr>
              <a:xfrm>
                <a:off x="8047201" y="3702114"/>
                <a:ext cx="42392" cy="24246"/>
              </a:xfrm>
              <a:custGeom>
                <a:avLst/>
                <a:gdLst/>
                <a:ahLst/>
                <a:cxnLst/>
                <a:rect l="l" t="t" r="r" b="b"/>
                <a:pathLst>
                  <a:path w="827" h="473" extrusionOk="0">
                    <a:moveTo>
                      <a:pt x="690" y="1"/>
                    </a:moveTo>
                    <a:cubicBezTo>
                      <a:pt x="681" y="1"/>
                      <a:pt x="671" y="2"/>
                      <a:pt x="660" y="5"/>
                    </a:cubicBezTo>
                    <a:cubicBezTo>
                      <a:pt x="429" y="63"/>
                      <a:pt x="226" y="178"/>
                      <a:pt x="53" y="323"/>
                    </a:cubicBezTo>
                    <a:cubicBezTo>
                      <a:pt x="1" y="375"/>
                      <a:pt x="18" y="472"/>
                      <a:pt x="84" y="472"/>
                    </a:cubicBezTo>
                    <a:cubicBezTo>
                      <a:pt x="92" y="472"/>
                      <a:pt x="101" y="471"/>
                      <a:pt x="110" y="468"/>
                    </a:cubicBezTo>
                    <a:cubicBezTo>
                      <a:pt x="342" y="410"/>
                      <a:pt x="545" y="323"/>
                      <a:pt x="747" y="178"/>
                    </a:cubicBezTo>
                    <a:cubicBezTo>
                      <a:pt x="826" y="126"/>
                      <a:pt x="785" y="1"/>
                      <a:pt x="6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78;p46">
                <a:extLst>
                  <a:ext uri="{FF2B5EF4-FFF2-40B4-BE49-F238E27FC236}">
                    <a16:creationId xmlns:a16="http://schemas.microsoft.com/office/drawing/2014/main" id="{B7248DCF-8615-BDF4-90B4-FD1FA87B0DFE}"/>
                  </a:ext>
                </a:extLst>
              </p:cNvPr>
              <p:cNvSpPr/>
              <p:nvPr/>
            </p:nvSpPr>
            <p:spPr>
              <a:xfrm>
                <a:off x="8023570" y="3606977"/>
                <a:ext cx="24861" cy="31935"/>
              </a:xfrm>
              <a:custGeom>
                <a:avLst/>
                <a:gdLst/>
                <a:ahLst/>
                <a:cxnLst/>
                <a:rect l="l" t="t" r="r" b="b"/>
                <a:pathLst>
                  <a:path w="485" h="623" extrusionOk="0">
                    <a:moveTo>
                      <a:pt x="330" y="1"/>
                    </a:moveTo>
                    <a:cubicBezTo>
                      <a:pt x="314" y="1"/>
                      <a:pt x="297" y="3"/>
                      <a:pt x="282" y="8"/>
                    </a:cubicBezTo>
                    <a:cubicBezTo>
                      <a:pt x="137" y="124"/>
                      <a:pt x="50" y="298"/>
                      <a:pt x="22" y="471"/>
                    </a:cubicBezTo>
                    <a:cubicBezTo>
                      <a:pt x="1" y="554"/>
                      <a:pt x="54" y="623"/>
                      <a:pt x="118" y="623"/>
                    </a:cubicBezTo>
                    <a:cubicBezTo>
                      <a:pt x="144" y="623"/>
                      <a:pt x="171" y="612"/>
                      <a:pt x="195" y="587"/>
                    </a:cubicBezTo>
                    <a:cubicBezTo>
                      <a:pt x="253" y="529"/>
                      <a:pt x="311" y="443"/>
                      <a:pt x="369" y="385"/>
                    </a:cubicBezTo>
                    <a:cubicBezTo>
                      <a:pt x="398" y="356"/>
                      <a:pt x="427" y="298"/>
                      <a:pt x="427" y="269"/>
                    </a:cubicBezTo>
                    <a:cubicBezTo>
                      <a:pt x="456" y="240"/>
                      <a:pt x="485" y="182"/>
                      <a:pt x="485" y="124"/>
                    </a:cubicBezTo>
                    <a:cubicBezTo>
                      <a:pt x="485" y="53"/>
                      <a:pt x="406" y="1"/>
                      <a:pt x="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79;p46">
                <a:extLst>
                  <a:ext uri="{FF2B5EF4-FFF2-40B4-BE49-F238E27FC236}">
                    <a16:creationId xmlns:a16="http://schemas.microsoft.com/office/drawing/2014/main" id="{45AA9C68-BAE0-E231-F78A-E300C7FC4216}"/>
                  </a:ext>
                </a:extLst>
              </p:cNvPr>
              <p:cNvSpPr/>
              <p:nvPr/>
            </p:nvSpPr>
            <p:spPr>
              <a:xfrm>
                <a:off x="7959395" y="3606721"/>
                <a:ext cx="24759" cy="37779"/>
              </a:xfrm>
              <a:custGeom>
                <a:avLst/>
                <a:gdLst/>
                <a:ahLst/>
                <a:cxnLst/>
                <a:rect l="l" t="t" r="r" b="b"/>
                <a:pathLst>
                  <a:path w="483" h="737" extrusionOk="0">
                    <a:moveTo>
                      <a:pt x="367" y="1"/>
                    </a:moveTo>
                    <a:cubicBezTo>
                      <a:pt x="338" y="1"/>
                      <a:pt x="309" y="13"/>
                      <a:pt x="289" y="42"/>
                    </a:cubicBezTo>
                    <a:cubicBezTo>
                      <a:pt x="203" y="129"/>
                      <a:pt x="145" y="245"/>
                      <a:pt x="116" y="361"/>
                    </a:cubicBezTo>
                    <a:cubicBezTo>
                      <a:pt x="58" y="476"/>
                      <a:pt x="0" y="592"/>
                      <a:pt x="29" y="679"/>
                    </a:cubicBezTo>
                    <a:cubicBezTo>
                      <a:pt x="29" y="708"/>
                      <a:pt x="58" y="737"/>
                      <a:pt x="116" y="737"/>
                    </a:cubicBezTo>
                    <a:cubicBezTo>
                      <a:pt x="203" y="679"/>
                      <a:pt x="261" y="563"/>
                      <a:pt x="318" y="476"/>
                    </a:cubicBezTo>
                    <a:cubicBezTo>
                      <a:pt x="376" y="361"/>
                      <a:pt x="434" y="245"/>
                      <a:pt x="463" y="129"/>
                    </a:cubicBezTo>
                    <a:cubicBezTo>
                      <a:pt x="482" y="52"/>
                      <a:pt x="425" y="1"/>
                      <a:pt x="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80;p46">
                <a:extLst>
                  <a:ext uri="{FF2B5EF4-FFF2-40B4-BE49-F238E27FC236}">
                    <a16:creationId xmlns:a16="http://schemas.microsoft.com/office/drawing/2014/main" id="{B779A2B7-EA32-09E2-EDB1-7E61757C8FEF}"/>
                  </a:ext>
                </a:extLst>
              </p:cNvPr>
              <p:cNvSpPr/>
              <p:nvPr/>
            </p:nvSpPr>
            <p:spPr>
              <a:xfrm>
                <a:off x="7925256" y="3515787"/>
                <a:ext cx="17838" cy="38240"/>
              </a:xfrm>
              <a:custGeom>
                <a:avLst/>
                <a:gdLst/>
                <a:ahLst/>
                <a:cxnLst/>
                <a:rect l="l" t="t" r="r" b="b"/>
                <a:pathLst>
                  <a:path w="348" h="746" extrusionOk="0">
                    <a:moveTo>
                      <a:pt x="160" y="0"/>
                    </a:moveTo>
                    <a:cubicBezTo>
                      <a:pt x="102" y="0"/>
                      <a:pt x="44" y="36"/>
                      <a:pt x="29" y="109"/>
                    </a:cubicBezTo>
                    <a:cubicBezTo>
                      <a:pt x="0" y="282"/>
                      <a:pt x="0" y="456"/>
                      <a:pt x="29" y="659"/>
                    </a:cubicBezTo>
                    <a:cubicBezTo>
                      <a:pt x="44" y="717"/>
                      <a:pt x="94" y="745"/>
                      <a:pt x="149" y="745"/>
                    </a:cubicBezTo>
                    <a:cubicBezTo>
                      <a:pt x="203" y="745"/>
                      <a:pt x="261" y="717"/>
                      <a:pt x="290" y="659"/>
                    </a:cubicBezTo>
                    <a:cubicBezTo>
                      <a:pt x="348" y="456"/>
                      <a:pt x="348" y="282"/>
                      <a:pt x="290" y="109"/>
                    </a:cubicBezTo>
                    <a:cubicBezTo>
                      <a:pt x="275" y="36"/>
                      <a:pt x="217" y="0"/>
                      <a:pt x="1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81;p46">
                <a:extLst>
                  <a:ext uri="{FF2B5EF4-FFF2-40B4-BE49-F238E27FC236}">
                    <a16:creationId xmlns:a16="http://schemas.microsoft.com/office/drawing/2014/main" id="{A9300260-7BBC-4FA3-B0BC-EF7055C11C5C}"/>
                  </a:ext>
                </a:extLst>
              </p:cNvPr>
              <p:cNvSpPr/>
              <p:nvPr/>
            </p:nvSpPr>
            <p:spPr>
              <a:xfrm>
                <a:off x="7849599" y="3521990"/>
                <a:ext cx="13379" cy="41316"/>
              </a:xfrm>
              <a:custGeom>
                <a:avLst/>
                <a:gdLst/>
                <a:ahLst/>
                <a:cxnLst/>
                <a:rect l="l" t="t" r="r" b="b"/>
                <a:pathLst>
                  <a:path w="261" h="806" extrusionOk="0">
                    <a:moveTo>
                      <a:pt x="108" y="1"/>
                    </a:moveTo>
                    <a:cubicBezTo>
                      <a:pt x="55" y="1"/>
                      <a:pt x="0" y="38"/>
                      <a:pt x="0" y="103"/>
                    </a:cubicBezTo>
                    <a:cubicBezTo>
                      <a:pt x="0" y="335"/>
                      <a:pt x="58" y="538"/>
                      <a:pt x="145" y="740"/>
                    </a:cubicBezTo>
                    <a:cubicBezTo>
                      <a:pt x="145" y="784"/>
                      <a:pt x="174" y="805"/>
                      <a:pt x="203" y="805"/>
                    </a:cubicBezTo>
                    <a:cubicBezTo>
                      <a:pt x="232" y="805"/>
                      <a:pt x="261" y="784"/>
                      <a:pt x="261" y="740"/>
                    </a:cubicBezTo>
                    <a:cubicBezTo>
                      <a:pt x="261" y="509"/>
                      <a:pt x="261" y="306"/>
                      <a:pt x="203" y="75"/>
                    </a:cubicBezTo>
                    <a:cubicBezTo>
                      <a:pt x="190" y="24"/>
                      <a:pt x="150" y="1"/>
                      <a:pt x="1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82;p46">
                <a:extLst>
                  <a:ext uri="{FF2B5EF4-FFF2-40B4-BE49-F238E27FC236}">
                    <a16:creationId xmlns:a16="http://schemas.microsoft.com/office/drawing/2014/main" id="{13BB149C-9DC2-3A91-E5F2-6E439EF4C790}"/>
                  </a:ext>
                </a:extLst>
              </p:cNvPr>
              <p:cNvSpPr/>
              <p:nvPr/>
            </p:nvSpPr>
            <p:spPr>
              <a:xfrm>
                <a:off x="7753181" y="3551156"/>
                <a:ext cx="19325" cy="41572"/>
              </a:xfrm>
              <a:custGeom>
                <a:avLst/>
                <a:gdLst/>
                <a:ahLst/>
                <a:cxnLst/>
                <a:rect l="l" t="t" r="r" b="b"/>
                <a:pathLst>
                  <a:path w="377" h="811" extrusionOk="0">
                    <a:moveTo>
                      <a:pt x="124" y="1"/>
                    </a:moveTo>
                    <a:cubicBezTo>
                      <a:pt x="64" y="1"/>
                      <a:pt x="0" y="65"/>
                      <a:pt x="0" y="142"/>
                    </a:cubicBezTo>
                    <a:cubicBezTo>
                      <a:pt x="29" y="374"/>
                      <a:pt x="116" y="576"/>
                      <a:pt x="260" y="779"/>
                    </a:cubicBezTo>
                    <a:cubicBezTo>
                      <a:pt x="272" y="801"/>
                      <a:pt x="287" y="811"/>
                      <a:pt x="303" y="811"/>
                    </a:cubicBezTo>
                    <a:cubicBezTo>
                      <a:pt x="329" y="811"/>
                      <a:pt x="358" y="786"/>
                      <a:pt x="376" y="750"/>
                    </a:cubicBezTo>
                    <a:cubicBezTo>
                      <a:pt x="347" y="519"/>
                      <a:pt x="318" y="287"/>
                      <a:pt x="203" y="55"/>
                    </a:cubicBezTo>
                    <a:cubicBezTo>
                      <a:pt x="183" y="17"/>
                      <a:pt x="154" y="1"/>
                      <a:pt x="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83;p46">
                <a:extLst>
                  <a:ext uri="{FF2B5EF4-FFF2-40B4-BE49-F238E27FC236}">
                    <a16:creationId xmlns:a16="http://schemas.microsoft.com/office/drawing/2014/main" id="{1A1CA185-40AA-61AA-8BD6-9406EA6D18C0}"/>
                  </a:ext>
                </a:extLst>
              </p:cNvPr>
              <p:cNvSpPr/>
              <p:nvPr/>
            </p:nvSpPr>
            <p:spPr>
              <a:xfrm>
                <a:off x="8078571" y="3769109"/>
                <a:ext cx="33678" cy="16557"/>
              </a:xfrm>
              <a:custGeom>
                <a:avLst/>
                <a:gdLst/>
                <a:ahLst/>
                <a:cxnLst/>
                <a:rect l="l" t="t" r="r" b="b"/>
                <a:pathLst>
                  <a:path w="657" h="323" extrusionOk="0">
                    <a:moveTo>
                      <a:pt x="540" y="0"/>
                    </a:moveTo>
                    <a:cubicBezTo>
                      <a:pt x="396" y="29"/>
                      <a:pt x="251" y="87"/>
                      <a:pt x="106" y="145"/>
                    </a:cubicBezTo>
                    <a:cubicBezTo>
                      <a:pt x="1" y="198"/>
                      <a:pt x="39" y="322"/>
                      <a:pt x="113" y="322"/>
                    </a:cubicBezTo>
                    <a:cubicBezTo>
                      <a:pt x="120" y="322"/>
                      <a:pt x="127" y="321"/>
                      <a:pt x="135" y="318"/>
                    </a:cubicBezTo>
                    <a:cubicBezTo>
                      <a:pt x="280" y="290"/>
                      <a:pt x="454" y="232"/>
                      <a:pt x="598" y="174"/>
                    </a:cubicBezTo>
                    <a:cubicBezTo>
                      <a:pt x="656" y="116"/>
                      <a:pt x="627" y="0"/>
                      <a:pt x="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84;p46">
                <a:extLst>
                  <a:ext uri="{FF2B5EF4-FFF2-40B4-BE49-F238E27FC236}">
                    <a16:creationId xmlns:a16="http://schemas.microsoft.com/office/drawing/2014/main" id="{66503C03-48AE-67EB-10E2-7361B4AEB1C9}"/>
                  </a:ext>
                </a:extLst>
              </p:cNvPr>
              <p:cNvSpPr/>
              <p:nvPr/>
            </p:nvSpPr>
            <p:spPr>
              <a:xfrm>
                <a:off x="7971902" y="3965431"/>
                <a:ext cx="24195" cy="25938"/>
              </a:xfrm>
              <a:custGeom>
                <a:avLst/>
                <a:gdLst/>
                <a:ahLst/>
                <a:cxnLst/>
                <a:rect l="l" t="t" r="r" b="b"/>
                <a:pathLst>
                  <a:path w="472" h="506" extrusionOk="0">
                    <a:moveTo>
                      <a:pt x="141" y="1"/>
                    </a:moveTo>
                    <a:cubicBezTo>
                      <a:pt x="77" y="1"/>
                      <a:pt x="1" y="68"/>
                      <a:pt x="45" y="135"/>
                    </a:cubicBezTo>
                    <a:lnTo>
                      <a:pt x="45" y="106"/>
                    </a:lnTo>
                    <a:cubicBezTo>
                      <a:pt x="103" y="251"/>
                      <a:pt x="190" y="367"/>
                      <a:pt x="277" y="483"/>
                    </a:cubicBezTo>
                    <a:cubicBezTo>
                      <a:pt x="301" y="499"/>
                      <a:pt x="328" y="506"/>
                      <a:pt x="353" y="506"/>
                    </a:cubicBezTo>
                    <a:cubicBezTo>
                      <a:pt x="417" y="506"/>
                      <a:pt x="472" y="458"/>
                      <a:pt x="451" y="396"/>
                    </a:cubicBezTo>
                    <a:cubicBezTo>
                      <a:pt x="422" y="309"/>
                      <a:pt x="393" y="251"/>
                      <a:pt x="335" y="193"/>
                    </a:cubicBezTo>
                    <a:cubicBezTo>
                      <a:pt x="277" y="135"/>
                      <a:pt x="248" y="77"/>
                      <a:pt x="190" y="19"/>
                    </a:cubicBezTo>
                    <a:cubicBezTo>
                      <a:pt x="177" y="6"/>
                      <a:pt x="16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85;p46">
                <a:extLst>
                  <a:ext uri="{FF2B5EF4-FFF2-40B4-BE49-F238E27FC236}">
                    <a16:creationId xmlns:a16="http://schemas.microsoft.com/office/drawing/2014/main" id="{4FE608F6-BD4B-7ED6-3F4B-BF42F77E7281}"/>
                  </a:ext>
                </a:extLst>
              </p:cNvPr>
              <p:cNvSpPr/>
              <p:nvPr/>
            </p:nvSpPr>
            <p:spPr>
              <a:xfrm>
                <a:off x="5326034" y="3568020"/>
                <a:ext cx="17890" cy="52490"/>
              </a:xfrm>
              <a:custGeom>
                <a:avLst/>
                <a:gdLst/>
                <a:ahLst/>
                <a:cxnLst/>
                <a:rect l="l" t="t" r="r" b="b"/>
                <a:pathLst>
                  <a:path w="349" h="1024" extrusionOk="0">
                    <a:moveTo>
                      <a:pt x="126" y="0"/>
                    </a:moveTo>
                    <a:cubicBezTo>
                      <a:pt x="65" y="0"/>
                      <a:pt x="1" y="38"/>
                      <a:pt x="1" y="103"/>
                    </a:cubicBezTo>
                    <a:cubicBezTo>
                      <a:pt x="1" y="247"/>
                      <a:pt x="30" y="392"/>
                      <a:pt x="59" y="537"/>
                    </a:cubicBezTo>
                    <a:cubicBezTo>
                      <a:pt x="88" y="682"/>
                      <a:pt x="117" y="826"/>
                      <a:pt x="175" y="971"/>
                    </a:cubicBezTo>
                    <a:cubicBezTo>
                      <a:pt x="187" y="1007"/>
                      <a:pt x="214" y="1023"/>
                      <a:pt x="244" y="1023"/>
                    </a:cubicBezTo>
                    <a:cubicBezTo>
                      <a:pt x="285" y="1023"/>
                      <a:pt x="331" y="993"/>
                      <a:pt x="348" y="942"/>
                    </a:cubicBezTo>
                    <a:cubicBezTo>
                      <a:pt x="348" y="797"/>
                      <a:pt x="319" y="653"/>
                      <a:pt x="290" y="508"/>
                    </a:cubicBezTo>
                    <a:cubicBezTo>
                      <a:pt x="290" y="363"/>
                      <a:pt x="261" y="218"/>
                      <a:pt x="233" y="74"/>
                    </a:cubicBezTo>
                    <a:cubicBezTo>
                      <a:pt x="220" y="23"/>
                      <a:pt x="174" y="0"/>
                      <a:pt x="1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86;p46">
                <a:extLst>
                  <a:ext uri="{FF2B5EF4-FFF2-40B4-BE49-F238E27FC236}">
                    <a16:creationId xmlns:a16="http://schemas.microsoft.com/office/drawing/2014/main" id="{E823E095-E70F-EEF7-82A8-69D78DDE641E}"/>
                  </a:ext>
                </a:extLst>
              </p:cNvPr>
              <p:cNvSpPr/>
              <p:nvPr/>
            </p:nvSpPr>
            <p:spPr>
              <a:xfrm>
                <a:off x="5256322" y="3596982"/>
                <a:ext cx="42751" cy="25476"/>
              </a:xfrm>
              <a:custGeom>
                <a:avLst/>
                <a:gdLst/>
                <a:ahLst/>
                <a:cxnLst/>
                <a:rect l="l" t="t" r="r" b="b"/>
                <a:pathLst>
                  <a:path w="834" h="497" extrusionOk="0">
                    <a:moveTo>
                      <a:pt x="145" y="1"/>
                    </a:moveTo>
                    <a:cubicBezTo>
                      <a:pt x="59" y="1"/>
                      <a:pt x="1" y="88"/>
                      <a:pt x="59" y="146"/>
                    </a:cubicBezTo>
                    <a:cubicBezTo>
                      <a:pt x="232" y="290"/>
                      <a:pt x="435" y="406"/>
                      <a:pt x="666" y="493"/>
                    </a:cubicBezTo>
                    <a:cubicBezTo>
                      <a:pt x="675" y="495"/>
                      <a:pt x="684" y="496"/>
                      <a:pt x="692" y="496"/>
                    </a:cubicBezTo>
                    <a:cubicBezTo>
                      <a:pt x="790" y="496"/>
                      <a:pt x="833" y="344"/>
                      <a:pt x="753" y="290"/>
                    </a:cubicBezTo>
                    <a:cubicBezTo>
                      <a:pt x="551" y="146"/>
                      <a:pt x="348" y="59"/>
                      <a:pt x="1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87;p46">
                <a:extLst>
                  <a:ext uri="{FF2B5EF4-FFF2-40B4-BE49-F238E27FC236}">
                    <a16:creationId xmlns:a16="http://schemas.microsoft.com/office/drawing/2014/main" id="{4C5509F1-561D-6666-69F9-0649611444FF}"/>
                  </a:ext>
                </a:extLst>
              </p:cNvPr>
              <p:cNvSpPr/>
              <p:nvPr/>
            </p:nvSpPr>
            <p:spPr>
              <a:xfrm>
                <a:off x="5260781" y="3640039"/>
                <a:ext cx="49005" cy="27527"/>
              </a:xfrm>
              <a:custGeom>
                <a:avLst/>
                <a:gdLst/>
                <a:ahLst/>
                <a:cxnLst/>
                <a:rect l="l" t="t" r="r" b="b"/>
                <a:pathLst>
                  <a:path w="956" h="537" extrusionOk="0">
                    <a:moveTo>
                      <a:pt x="869" y="0"/>
                    </a:moveTo>
                    <a:cubicBezTo>
                      <a:pt x="695" y="0"/>
                      <a:pt x="550" y="58"/>
                      <a:pt x="406" y="145"/>
                    </a:cubicBezTo>
                    <a:cubicBezTo>
                      <a:pt x="290" y="203"/>
                      <a:pt x="87" y="261"/>
                      <a:pt x="0" y="405"/>
                    </a:cubicBezTo>
                    <a:cubicBezTo>
                      <a:pt x="0" y="463"/>
                      <a:pt x="0" y="492"/>
                      <a:pt x="58" y="521"/>
                    </a:cubicBezTo>
                    <a:cubicBezTo>
                      <a:pt x="86" y="532"/>
                      <a:pt x="115" y="537"/>
                      <a:pt x="144" y="537"/>
                    </a:cubicBezTo>
                    <a:cubicBezTo>
                      <a:pt x="268" y="537"/>
                      <a:pt x="404" y="452"/>
                      <a:pt x="521" y="405"/>
                    </a:cubicBezTo>
                    <a:cubicBezTo>
                      <a:pt x="666" y="376"/>
                      <a:pt x="811" y="290"/>
                      <a:pt x="927" y="174"/>
                    </a:cubicBezTo>
                    <a:cubicBezTo>
                      <a:pt x="956" y="116"/>
                      <a:pt x="927" y="29"/>
                      <a:pt x="8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88;p46">
                <a:extLst>
                  <a:ext uri="{FF2B5EF4-FFF2-40B4-BE49-F238E27FC236}">
                    <a16:creationId xmlns:a16="http://schemas.microsoft.com/office/drawing/2014/main" id="{A36EE978-C7B2-EB83-9325-FB2D86788C10}"/>
                  </a:ext>
                </a:extLst>
              </p:cNvPr>
              <p:cNvSpPr/>
              <p:nvPr/>
            </p:nvSpPr>
            <p:spPr>
              <a:xfrm>
                <a:off x="5327520" y="3656186"/>
                <a:ext cx="17890" cy="45416"/>
              </a:xfrm>
              <a:custGeom>
                <a:avLst/>
                <a:gdLst/>
                <a:ahLst/>
                <a:cxnLst/>
                <a:rect l="l" t="t" r="r" b="b"/>
                <a:pathLst>
                  <a:path w="349" h="886" extrusionOk="0">
                    <a:moveTo>
                      <a:pt x="100" y="1"/>
                    </a:moveTo>
                    <a:cubicBezTo>
                      <a:pt x="59" y="1"/>
                      <a:pt x="19" y="26"/>
                      <a:pt x="1" y="61"/>
                    </a:cubicBezTo>
                    <a:cubicBezTo>
                      <a:pt x="1" y="206"/>
                      <a:pt x="1" y="351"/>
                      <a:pt x="1" y="467"/>
                    </a:cubicBezTo>
                    <a:cubicBezTo>
                      <a:pt x="1" y="611"/>
                      <a:pt x="30" y="727"/>
                      <a:pt x="117" y="843"/>
                    </a:cubicBezTo>
                    <a:cubicBezTo>
                      <a:pt x="137" y="873"/>
                      <a:pt x="164" y="886"/>
                      <a:pt x="192" y="886"/>
                    </a:cubicBezTo>
                    <a:cubicBezTo>
                      <a:pt x="245" y="886"/>
                      <a:pt x="300" y="842"/>
                      <a:pt x="319" y="785"/>
                    </a:cubicBezTo>
                    <a:cubicBezTo>
                      <a:pt x="348" y="669"/>
                      <a:pt x="319" y="524"/>
                      <a:pt x="290" y="409"/>
                    </a:cubicBezTo>
                    <a:cubicBezTo>
                      <a:pt x="261" y="293"/>
                      <a:pt x="232" y="148"/>
                      <a:pt x="175" y="32"/>
                    </a:cubicBezTo>
                    <a:cubicBezTo>
                      <a:pt x="152" y="10"/>
                      <a:pt x="126" y="1"/>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89;p46">
                <a:extLst>
                  <a:ext uri="{FF2B5EF4-FFF2-40B4-BE49-F238E27FC236}">
                    <a16:creationId xmlns:a16="http://schemas.microsoft.com/office/drawing/2014/main" id="{4334645A-69B4-ADD8-22B9-66C4FEAE0A6A}"/>
                  </a:ext>
                </a:extLst>
              </p:cNvPr>
              <p:cNvSpPr/>
              <p:nvPr/>
            </p:nvSpPr>
            <p:spPr>
              <a:xfrm>
                <a:off x="5360172" y="3643832"/>
                <a:ext cx="54951" cy="17992"/>
              </a:xfrm>
              <a:custGeom>
                <a:avLst/>
                <a:gdLst/>
                <a:ahLst/>
                <a:cxnLst/>
                <a:rect l="l" t="t" r="r" b="b"/>
                <a:pathLst>
                  <a:path w="1072" h="351" extrusionOk="0">
                    <a:moveTo>
                      <a:pt x="279" y="1"/>
                    </a:moveTo>
                    <a:cubicBezTo>
                      <a:pt x="233" y="1"/>
                      <a:pt x="188" y="4"/>
                      <a:pt x="145" y="13"/>
                    </a:cubicBezTo>
                    <a:cubicBezTo>
                      <a:pt x="59" y="13"/>
                      <a:pt x="1" y="129"/>
                      <a:pt x="116" y="187"/>
                    </a:cubicBezTo>
                    <a:lnTo>
                      <a:pt x="116" y="158"/>
                    </a:lnTo>
                    <a:cubicBezTo>
                      <a:pt x="232" y="216"/>
                      <a:pt x="377" y="273"/>
                      <a:pt x="522" y="302"/>
                    </a:cubicBezTo>
                    <a:cubicBezTo>
                      <a:pt x="606" y="336"/>
                      <a:pt x="691" y="350"/>
                      <a:pt x="776" y="350"/>
                    </a:cubicBezTo>
                    <a:cubicBezTo>
                      <a:pt x="836" y="350"/>
                      <a:pt x="896" y="343"/>
                      <a:pt x="956" y="331"/>
                    </a:cubicBezTo>
                    <a:cubicBezTo>
                      <a:pt x="1043" y="302"/>
                      <a:pt x="1072" y="216"/>
                      <a:pt x="1014" y="158"/>
                    </a:cubicBezTo>
                    <a:cubicBezTo>
                      <a:pt x="898" y="71"/>
                      <a:pt x="753" y="42"/>
                      <a:pt x="608" y="42"/>
                    </a:cubicBezTo>
                    <a:cubicBezTo>
                      <a:pt x="506" y="21"/>
                      <a:pt x="389" y="1"/>
                      <a:pt x="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90;p46">
                <a:extLst>
                  <a:ext uri="{FF2B5EF4-FFF2-40B4-BE49-F238E27FC236}">
                    <a16:creationId xmlns:a16="http://schemas.microsoft.com/office/drawing/2014/main" id="{6A8486D7-7BCC-EB8C-BB01-96000C9F2CB7}"/>
                  </a:ext>
                </a:extLst>
              </p:cNvPr>
              <p:cNvSpPr/>
              <p:nvPr/>
            </p:nvSpPr>
            <p:spPr>
              <a:xfrm>
                <a:off x="5357660" y="3583347"/>
                <a:ext cx="40957" cy="38137"/>
              </a:xfrm>
              <a:custGeom>
                <a:avLst/>
                <a:gdLst/>
                <a:ahLst/>
                <a:cxnLst/>
                <a:rect l="l" t="t" r="r" b="b"/>
                <a:pathLst>
                  <a:path w="799" h="744" extrusionOk="0">
                    <a:moveTo>
                      <a:pt x="644" y="1"/>
                    </a:moveTo>
                    <a:cubicBezTo>
                      <a:pt x="630" y="1"/>
                      <a:pt x="615" y="2"/>
                      <a:pt x="600" y="6"/>
                    </a:cubicBezTo>
                    <a:cubicBezTo>
                      <a:pt x="484" y="35"/>
                      <a:pt x="397" y="122"/>
                      <a:pt x="310" y="238"/>
                    </a:cubicBezTo>
                    <a:cubicBezTo>
                      <a:pt x="194" y="325"/>
                      <a:pt x="136" y="412"/>
                      <a:pt x="50" y="527"/>
                    </a:cubicBezTo>
                    <a:cubicBezTo>
                      <a:pt x="1" y="625"/>
                      <a:pt x="75" y="743"/>
                      <a:pt x="169" y="743"/>
                    </a:cubicBezTo>
                    <a:cubicBezTo>
                      <a:pt x="187" y="743"/>
                      <a:pt x="205" y="739"/>
                      <a:pt x="223" y="730"/>
                    </a:cubicBezTo>
                    <a:cubicBezTo>
                      <a:pt x="339" y="643"/>
                      <a:pt x="426" y="556"/>
                      <a:pt x="542" y="469"/>
                    </a:cubicBezTo>
                    <a:cubicBezTo>
                      <a:pt x="628" y="383"/>
                      <a:pt x="715" y="267"/>
                      <a:pt x="773" y="151"/>
                    </a:cubicBezTo>
                    <a:cubicBezTo>
                      <a:pt x="798" y="76"/>
                      <a:pt x="737" y="1"/>
                      <a:pt x="6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91;p46">
                <a:extLst>
                  <a:ext uri="{FF2B5EF4-FFF2-40B4-BE49-F238E27FC236}">
                    <a16:creationId xmlns:a16="http://schemas.microsoft.com/office/drawing/2014/main" id="{A9BC639E-6DAB-60B6-46D6-E46C30FE6F59}"/>
                  </a:ext>
                </a:extLst>
              </p:cNvPr>
              <p:cNvSpPr/>
              <p:nvPr/>
            </p:nvSpPr>
            <p:spPr>
              <a:xfrm>
                <a:off x="5340899" y="3513173"/>
                <a:ext cx="19325" cy="43674"/>
              </a:xfrm>
              <a:custGeom>
                <a:avLst/>
                <a:gdLst/>
                <a:ahLst/>
                <a:cxnLst/>
                <a:rect l="l" t="t" r="r" b="b"/>
                <a:pathLst>
                  <a:path w="377" h="852" extrusionOk="0">
                    <a:moveTo>
                      <a:pt x="149" y="1"/>
                    </a:moveTo>
                    <a:cubicBezTo>
                      <a:pt x="123" y="1"/>
                      <a:pt x="102" y="15"/>
                      <a:pt x="87" y="44"/>
                    </a:cubicBezTo>
                    <a:cubicBezTo>
                      <a:pt x="0" y="131"/>
                      <a:pt x="29" y="247"/>
                      <a:pt x="29" y="362"/>
                    </a:cubicBezTo>
                    <a:cubicBezTo>
                      <a:pt x="58" y="507"/>
                      <a:pt x="87" y="652"/>
                      <a:pt x="145" y="768"/>
                    </a:cubicBezTo>
                    <a:cubicBezTo>
                      <a:pt x="159" y="822"/>
                      <a:pt x="211" y="851"/>
                      <a:pt x="263" y="851"/>
                    </a:cubicBezTo>
                    <a:cubicBezTo>
                      <a:pt x="320" y="851"/>
                      <a:pt x="376" y="815"/>
                      <a:pt x="377" y="740"/>
                    </a:cubicBezTo>
                    <a:lnTo>
                      <a:pt x="377" y="740"/>
                    </a:lnTo>
                    <a:cubicBezTo>
                      <a:pt x="377" y="749"/>
                      <a:pt x="377" y="758"/>
                      <a:pt x="377" y="768"/>
                    </a:cubicBezTo>
                    <a:lnTo>
                      <a:pt x="377" y="739"/>
                    </a:lnTo>
                    <a:cubicBezTo>
                      <a:pt x="377" y="739"/>
                      <a:pt x="377" y="740"/>
                      <a:pt x="377" y="740"/>
                    </a:cubicBezTo>
                    <a:lnTo>
                      <a:pt x="377" y="740"/>
                    </a:lnTo>
                    <a:cubicBezTo>
                      <a:pt x="377" y="605"/>
                      <a:pt x="375" y="471"/>
                      <a:pt x="348" y="362"/>
                    </a:cubicBezTo>
                    <a:cubicBezTo>
                      <a:pt x="348" y="218"/>
                      <a:pt x="348" y="102"/>
                      <a:pt x="232" y="44"/>
                    </a:cubicBezTo>
                    <a:cubicBezTo>
                      <a:pt x="203" y="15"/>
                      <a:pt x="174" y="1"/>
                      <a:pt x="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92;p46">
                <a:extLst>
                  <a:ext uri="{FF2B5EF4-FFF2-40B4-BE49-F238E27FC236}">
                    <a16:creationId xmlns:a16="http://schemas.microsoft.com/office/drawing/2014/main" id="{9D270B0D-7DBC-62B8-C40C-C443734E6253}"/>
                  </a:ext>
                </a:extLst>
              </p:cNvPr>
              <p:cNvSpPr/>
              <p:nvPr/>
            </p:nvSpPr>
            <p:spPr>
              <a:xfrm>
                <a:off x="5278773" y="3540340"/>
                <a:ext cx="35267" cy="34754"/>
              </a:xfrm>
              <a:custGeom>
                <a:avLst/>
                <a:gdLst/>
                <a:ahLst/>
                <a:cxnLst/>
                <a:rect l="l" t="t" r="r" b="b"/>
                <a:pathLst>
                  <a:path w="688" h="678" extrusionOk="0">
                    <a:moveTo>
                      <a:pt x="108" y="0"/>
                    </a:moveTo>
                    <a:cubicBezTo>
                      <a:pt x="41" y="0"/>
                      <a:pt x="1" y="75"/>
                      <a:pt x="26" y="151"/>
                    </a:cubicBezTo>
                    <a:cubicBezTo>
                      <a:pt x="55" y="266"/>
                      <a:pt x="113" y="382"/>
                      <a:pt x="228" y="469"/>
                    </a:cubicBezTo>
                    <a:cubicBezTo>
                      <a:pt x="286" y="556"/>
                      <a:pt x="402" y="614"/>
                      <a:pt x="518" y="672"/>
                    </a:cubicBezTo>
                    <a:cubicBezTo>
                      <a:pt x="529" y="676"/>
                      <a:pt x="541" y="677"/>
                      <a:pt x="552" y="677"/>
                    </a:cubicBezTo>
                    <a:cubicBezTo>
                      <a:pt x="626" y="677"/>
                      <a:pt x="688" y="602"/>
                      <a:pt x="662" y="527"/>
                    </a:cubicBezTo>
                    <a:cubicBezTo>
                      <a:pt x="605" y="411"/>
                      <a:pt x="547" y="295"/>
                      <a:pt x="460" y="209"/>
                    </a:cubicBezTo>
                    <a:cubicBezTo>
                      <a:pt x="373" y="122"/>
                      <a:pt x="257" y="35"/>
                      <a:pt x="142" y="6"/>
                    </a:cubicBezTo>
                    <a:cubicBezTo>
                      <a:pt x="130" y="2"/>
                      <a:pt x="119"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93;p46">
                <a:extLst>
                  <a:ext uri="{FF2B5EF4-FFF2-40B4-BE49-F238E27FC236}">
                    <a16:creationId xmlns:a16="http://schemas.microsoft.com/office/drawing/2014/main" id="{24E4B792-D3C5-64EC-8A51-1CFA7537487F}"/>
                  </a:ext>
                </a:extLst>
              </p:cNvPr>
              <p:cNvSpPr/>
              <p:nvPr/>
            </p:nvSpPr>
            <p:spPr>
              <a:xfrm>
                <a:off x="5195529" y="3562331"/>
                <a:ext cx="49005" cy="16916"/>
              </a:xfrm>
              <a:custGeom>
                <a:avLst/>
                <a:gdLst/>
                <a:ahLst/>
                <a:cxnLst/>
                <a:rect l="l" t="t" r="r" b="b"/>
                <a:pathLst>
                  <a:path w="956" h="330" extrusionOk="0">
                    <a:moveTo>
                      <a:pt x="364" y="0"/>
                    </a:moveTo>
                    <a:cubicBezTo>
                      <a:pt x="308" y="0"/>
                      <a:pt x="253" y="4"/>
                      <a:pt x="203" y="11"/>
                    </a:cubicBezTo>
                    <a:cubicBezTo>
                      <a:pt x="29" y="11"/>
                      <a:pt x="0" y="243"/>
                      <a:pt x="145" y="272"/>
                    </a:cubicBezTo>
                    <a:cubicBezTo>
                      <a:pt x="261" y="301"/>
                      <a:pt x="405" y="329"/>
                      <a:pt x="521" y="329"/>
                    </a:cubicBezTo>
                    <a:cubicBezTo>
                      <a:pt x="637" y="329"/>
                      <a:pt x="753" y="301"/>
                      <a:pt x="839" y="272"/>
                    </a:cubicBezTo>
                    <a:cubicBezTo>
                      <a:pt x="926" y="243"/>
                      <a:pt x="955" y="156"/>
                      <a:pt x="868" y="98"/>
                    </a:cubicBezTo>
                    <a:cubicBezTo>
                      <a:pt x="716" y="33"/>
                      <a:pt x="532" y="0"/>
                      <a:pt x="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94;p46">
                <a:extLst>
                  <a:ext uri="{FF2B5EF4-FFF2-40B4-BE49-F238E27FC236}">
                    <a16:creationId xmlns:a16="http://schemas.microsoft.com/office/drawing/2014/main" id="{E65A7B61-F538-A63D-B65C-BF7575C0E075}"/>
                  </a:ext>
                </a:extLst>
              </p:cNvPr>
              <p:cNvSpPr/>
              <p:nvPr/>
            </p:nvSpPr>
            <p:spPr>
              <a:xfrm>
                <a:off x="5210855" y="3631120"/>
                <a:ext cx="54438" cy="32858"/>
              </a:xfrm>
              <a:custGeom>
                <a:avLst/>
                <a:gdLst/>
                <a:ahLst/>
                <a:cxnLst/>
                <a:rect l="l" t="t" r="r" b="b"/>
                <a:pathLst>
                  <a:path w="1062" h="641" extrusionOk="0">
                    <a:moveTo>
                      <a:pt x="888" y="0"/>
                    </a:moveTo>
                    <a:lnTo>
                      <a:pt x="859" y="29"/>
                    </a:lnTo>
                    <a:cubicBezTo>
                      <a:pt x="714" y="58"/>
                      <a:pt x="598" y="116"/>
                      <a:pt x="454" y="174"/>
                    </a:cubicBezTo>
                    <a:cubicBezTo>
                      <a:pt x="309" y="232"/>
                      <a:pt x="193" y="319"/>
                      <a:pt x="106" y="435"/>
                    </a:cubicBezTo>
                    <a:cubicBezTo>
                      <a:pt x="1" y="514"/>
                      <a:pt x="88" y="641"/>
                      <a:pt x="191" y="641"/>
                    </a:cubicBezTo>
                    <a:cubicBezTo>
                      <a:pt x="201" y="641"/>
                      <a:pt x="212" y="640"/>
                      <a:pt x="222" y="637"/>
                    </a:cubicBezTo>
                    <a:cubicBezTo>
                      <a:pt x="367" y="608"/>
                      <a:pt x="482" y="521"/>
                      <a:pt x="627" y="435"/>
                    </a:cubicBezTo>
                    <a:cubicBezTo>
                      <a:pt x="743" y="348"/>
                      <a:pt x="859" y="261"/>
                      <a:pt x="974" y="174"/>
                    </a:cubicBezTo>
                    <a:cubicBezTo>
                      <a:pt x="1061" y="116"/>
                      <a:pt x="974" y="0"/>
                      <a:pt x="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95;p46">
                <a:extLst>
                  <a:ext uri="{FF2B5EF4-FFF2-40B4-BE49-F238E27FC236}">
                    <a16:creationId xmlns:a16="http://schemas.microsoft.com/office/drawing/2014/main" id="{EAF70221-0786-71ED-8812-E375715967E2}"/>
                  </a:ext>
                </a:extLst>
              </p:cNvPr>
              <p:cNvSpPr/>
              <p:nvPr/>
            </p:nvSpPr>
            <p:spPr>
              <a:xfrm>
                <a:off x="5284514" y="3697654"/>
                <a:ext cx="19325" cy="49825"/>
              </a:xfrm>
              <a:custGeom>
                <a:avLst/>
                <a:gdLst/>
                <a:ahLst/>
                <a:cxnLst/>
                <a:rect l="l" t="t" r="r" b="b"/>
                <a:pathLst>
                  <a:path w="377" h="972" extrusionOk="0">
                    <a:moveTo>
                      <a:pt x="247" y="1"/>
                    </a:moveTo>
                    <a:cubicBezTo>
                      <a:pt x="203" y="1"/>
                      <a:pt x="159" y="22"/>
                      <a:pt x="145" y="63"/>
                    </a:cubicBezTo>
                    <a:cubicBezTo>
                      <a:pt x="58" y="323"/>
                      <a:pt x="1" y="613"/>
                      <a:pt x="58" y="902"/>
                    </a:cubicBezTo>
                    <a:cubicBezTo>
                      <a:pt x="58" y="950"/>
                      <a:pt x="94" y="971"/>
                      <a:pt x="135" y="971"/>
                    </a:cubicBezTo>
                    <a:cubicBezTo>
                      <a:pt x="168" y="971"/>
                      <a:pt x="206" y="957"/>
                      <a:pt x="232" y="931"/>
                    </a:cubicBezTo>
                    <a:cubicBezTo>
                      <a:pt x="348" y="642"/>
                      <a:pt x="377" y="381"/>
                      <a:pt x="348" y="92"/>
                    </a:cubicBezTo>
                    <a:cubicBezTo>
                      <a:pt x="348" y="30"/>
                      <a:pt x="298"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96;p46">
                <a:extLst>
                  <a:ext uri="{FF2B5EF4-FFF2-40B4-BE49-F238E27FC236}">
                    <a16:creationId xmlns:a16="http://schemas.microsoft.com/office/drawing/2014/main" id="{4C6163A2-3EBF-874C-76D5-DA112D3BEEA3}"/>
                  </a:ext>
                </a:extLst>
              </p:cNvPr>
              <p:cNvSpPr/>
              <p:nvPr/>
            </p:nvSpPr>
            <p:spPr>
              <a:xfrm>
                <a:off x="5369245" y="3694681"/>
                <a:ext cx="42648" cy="38189"/>
              </a:xfrm>
              <a:custGeom>
                <a:avLst/>
                <a:gdLst/>
                <a:ahLst/>
                <a:cxnLst/>
                <a:rect l="l" t="t" r="r" b="b"/>
                <a:pathLst>
                  <a:path w="832" h="745" extrusionOk="0">
                    <a:moveTo>
                      <a:pt x="115" y="0"/>
                    </a:moveTo>
                    <a:cubicBezTo>
                      <a:pt x="44" y="0"/>
                      <a:pt x="0" y="98"/>
                      <a:pt x="26" y="150"/>
                    </a:cubicBezTo>
                    <a:cubicBezTo>
                      <a:pt x="113" y="265"/>
                      <a:pt x="200" y="381"/>
                      <a:pt x="287" y="468"/>
                    </a:cubicBezTo>
                    <a:cubicBezTo>
                      <a:pt x="402" y="584"/>
                      <a:pt x="489" y="671"/>
                      <a:pt x="634" y="729"/>
                    </a:cubicBezTo>
                    <a:cubicBezTo>
                      <a:pt x="650" y="739"/>
                      <a:pt x="668" y="744"/>
                      <a:pt x="685" y="744"/>
                    </a:cubicBezTo>
                    <a:cubicBezTo>
                      <a:pt x="759" y="744"/>
                      <a:pt x="831" y="654"/>
                      <a:pt x="808" y="584"/>
                    </a:cubicBezTo>
                    <a:cubicBezTo>
                      <a:pt x="721" y="439"/>
                      <a:pt x="605" y="352"/>
                      <a:pt x="489" y="237"/>
                    </a:cubicBezTo>
                    <a:cubicBezTo>
                      <a:pt x="402" y="150"/>
                      <a:pt x="258" y="63"/>
                      <a:pt x="142" y="5"/>
                    </a:cubicBezTo>
                    <a:cubicBezTo>
                      <a:pt x="133" y="2"/>
                      <a:pt x="124" y="0"/>
                      <a:pt x="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97;p46">
                <a:extLst>
                  <a:ext uri="{FF2B5EF4-FFF2-40B4-BE49-F238E27FC236}">
                    <a16:creationId xmlns:a16="http://schemas.microsoft.com/office/drawing/2014/main" id="{7801F165-290E-B371-42FC-017C4DEC863E}"/>
                  </a:ext>
                </a:extLst>
              </p:cNvPr>
              <p:cNvSpPr/>
              <p:nvPr/>
            </p:nvSpPr>
            <p:spPr>
              <a:xfrm>
                <a:off x="5416556" y="3672640"/>
                <a:ext cx="56437" cy="14917"/>
              </a:xfrm>
              <a:custGeom>
                <a:avLst/>
                <a:gdLst/>
                <a:ahLst/>
                <a:cxnLst/>
                <a:rect l="l" t="t" r="r" b="b"/>
                <a:pathLst>
                  <a:path w="1101" h="291" extrusionOk="0">
                    <a:moveTo>
                      <a:pt x="550" y="1"/>
                    </a:moveTo>
                    <a:cubicBezTo>
                      <a:pt x="377" y="1"/>
                      <a:pt x="232" y="30"/>
                      <a:pt x="87" y="59"/>
                    </a:cubicBezTo>
                    <a:cubicBezTo>
                      <a:pt x="0" y="88"/>
                      <a:pt x="0" y="203"/>
                      <a:pt x="87" y="232"/>
                    </a:cubicBezTo>
                    <a:cubicBezTo>
                      <a:pt x="232" y="261"/>
                      <a:pt x="377" y="290"/>
                      <a:pt x="550" y="290"/>
                    </a:cubicBezTo>
                    <a:cubicBezTo>
                      <a:pt x="695" y="290"/>
                      <a:pt x="869" y="290"/>
                      <a:pt x="1013" y="261"/>
                    </a:cubicBezTo>
                    <a:cubicBezTo>
                      <a:pt x="1100" y="232"/>
                      <a:pt x="1100" y="88"/>
                      <a:pt x="1013" y="30"/>
                    </a:cubicBezTo>
                    <a:cubicBezTo>
                      <a:pt x="869" y="1"/>
                      <a:pt x="695" y="1"/>
                      <a:pt x="5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98;p46">
                <a:extLst>
                  <a:ext uri="{FF2B5EF4-FFF2-40B4-BE49-F238E27FC236}">
                    <a16:creationId xmlns:a16="http://schemas.microsoft.com/office/drawing/2014/main" id="{D5B92D62-F9D8-DB43-BD1B-55E948C47B98}"/>
                  </a:ext>
                </a:extLst>
              </p:cNvPr>
              <p:cNvSpPr/>
              <p:nvPr/>
            </p:nvSpPr>
            <p:spPr>
              <a:xfrm>
                <a:off x="5406151" y="3599955"/>
                <a:ext cx="53464" cy="25271"/>
              </a:xfrm>
              <a:custGeom>
                <a:avLst/>
                <a:gdLst/>
                <a:ahLst/>
                <a:cxnLst/>
                <a:rect l="l" t="t" r="r" b="b"/>
                <a:pathLst>
                  <a:path w="1043" h="493" extrusionOk="0">
                    <a:moveTo>
                      <a:pt x="927" y="1"/>
                    </a:moveTo>
                    <a:cubicBezTo>
                      <a:pt x="782" y="1"/>
                      <a:pt x="638" y="30"/>
                      <a:pt x="522" y="88"/>
                    </a:cubicBezTo>
                    <a:cubicBezTo>
                      <a:pt x="377" y="145"/>
                      <a:pt x="232" y="203"/>
                      <a:pt x="88" y="261"/>
                    </a:cubicBezTo>
                    <a:cubicBezTo>
                      <a:pt x="1" y="348"/>
                      <a:pt x="30" y="493"/>
                      <a:pt x="175" y="493"/>
                    </a:cubicBezTo>
                    <a:cubicBezTo>
                      <a:pt x="319" y="493"/>
                      <a:pt x="464" y="464"/>
                      <a:pt x="580" y="406"/>
                    </a:cubicBezTo>
                    <a:cubicBezTo>
                      <a:pt x="724" y="377"/>
                      <a:pt x="869" y="319"/>
                      <a:pt x="985" y="232"/>
                    </a:cubicBezTo>
                    <a:cubicBezTo>
                      <a:pt x="1043" y="145"/>
                      <a:pt x="1014" y="30"/>
                      <a:pt x="9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99;p46">
                <a:extLst>
                  <a:ext uri="{FF2B5EF4-FFF2-40B4-BE49-F238E27FC236}">
                    <a16:creationId xmlns:a16="http://schemas.microsoft.com/office/drawing/2014/main" id="{97B2302E-52B2-3657-C864-B2B1CA102336}"/>
                  </a:ext>
                </a:extLst>
              </p:cNvPr>
              <p:cNvSpPr/>
              <p:nvPr/>
            </p:nvSpPr>
            <p:spPr>
              <a:xfrm>
                <a:off x="5392824" y="3515685"/>
                <a:ext cx="23785" cy="39829"/>
              </a:xfrm>
              <a:custGeom>
                <a:avLst/>
                <a:gdLst/>
                <a:ahLst/>
                <a:cxnLst/>
                <a:rect l="l" t="t" r="r" b="b"/>
                <a:pathLst>
                  <a:path w="464" h="777" extrusionOk="0">
                    <a:moveTo>
                      <a:pt x="348" y="0"/>
                    </a:moveTo>
                    <a:cubicBezTo>
                      <a:pt x="310" y="0"/>
                      <a:pt x="268" y="16"/>
                      <a:pt x="232" y="53"/>
                    </a:cubicBezTo>
                    <a:cubicBezTo>
                      <a:pt x="116" y="140"/>
                      <a:pt x="116" y="342"/>
                      <a:pt x="87" y="487"/>
                    </a:cubicBezTo>
                    <a:cubicBezTo>
                      <a:pt x="87" y="545"/>
                      <a:pt x="0" y="776"/>
                      <a:pt x="145" y="776"/>
                    </a:cubicBezTo>
                    <a:cubicBezTo>
                      <a:pt x="261" y="776"/>
                      <a:pt x="319" y="603"/>
                      <a:pt x="348" y="516"/>
                    </a:cubicBezTo>
                    <a:cubicBezTo>
                      <a:pt x="435" y="400"/>
                      <a:pt x="463" y="255"/>
                      <a:pt x="463" y="82"/>
                    </a:cubicBezTo>
                    <a:cubicBezTo>
                      <a:pt x="447" y="31"/>
                      <a:pt x="400"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00;p46">
                <a:extLst>
                  <a:ext uri="{FF2B5EF4-FFF2-40B4-BE49-F238E27FC236}">
                    <a16:creationId xmlns:a16="http://schemas.microsoft.com/office/drawing/2014/main" id="{957566CC-20D1-8DF9-284A-BD52DB002C75}"/>
                  </a:ext>
                </a:extLst>
              </p:cNvPr>
              <p:cNvSpPr/>
              <p:nvPr/>
            </p:nvSpPr>
            <p:spPr>
              <a:xfrm>
                <a:off x="5287846" y="3475242"/>
                <a:ext cx="33370" cy="42033"/>
              </a:xfrm>
              <a:custGeom>
                <a:avLst/>
                <a:gdLst/>
                <a:ahLst/>
                <a:cxnLst/>
                <a:rect l="l" t="t" r="r" b="b"/>
                <a:pathLst>
                  <a:path w="651" h="820" extrusionOk="0">
                    <a:moveTo>
                      <a:pt x="128" y="1"/>
                    </a:moveTo>
                    <a:cubicBezTo>
                      <a:pt x="60" y="1"/>
                      <a:pt x="1" y="82"/>
                      <a:pt x="22" y="147"/>
                    </a:cubicBezTo>
                    <a:cubicBezTo>
                      <a:pt x="51" y="292"/>
                      <a:pt x="109" y="379"/>
                      <a:pt x="196" y="495"/>
                    </a:cubicBezTo>
                    <a:cubicBezTo>
                      <a:pt x="254" y="581"/>
                      <a:pt x="341" y="697"/>
                      <a:pt x="428" y="784"/>
                    </a:cubicBezTo>
                    <a:cubicBezTo>
                      <a:pt x="452" y="809"/>
                      <a:pt x="481" y="819"/>
                      <a:pt x="510" y="819"/>
                    </a:cubicBezTo>
                    <a:cubicBezTo>
                      <a:pt x="583" y="819"/>
                      <a:pt x="651" y="751"/>
                      <a:pt x="630" y="668"/>
                    </a:cubicBezTo>
                    <a:cubicBezTo>
                      <a:pt x="572" y="552"/>
                      <a:pt x="514" y="408"/>
                      <a:pt x="457" y="321"/>
                    </a:cubicBezTo>
                    <a:cubicBezTo>
                      <a:pt x="399" y="205"/>
                      <a:pt x="312" y="89"/>
                      <a:pt x="196" y="31"/>
                    </a:cubicBezTo>
                    <a:cubicBezTo>
                      <a:pt x="174" y="10"/>
                      <a:pt x="151" y="1"/>
                      <a:pt x="1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01;p46">
                <a:extLst>
                  <a:ext uri="{FF2B5EF4-FFF2-40B4-BE49-F238E27FC236}">
                    <a16:creationId xmlns:a16="http://schemas.microsoft.com/office/drawing/2014/main" id="{DE809436-246B-69D8-34E7-82AFEBB6885A}"/>
                  </a:ext>
                </a:extLst>
              </p:cNvPr>
              <p:cNvSpPr/>
              <p:nvPr/>
            </p:nvSpPr>
            <p:spPr>
              <a:xfrm>
                <a:off x="5223004" y="3495848"/>
                <a:ext cx="36036" cy="39829"/>
              </a:xfrm>
              <a:custGeom>
                <a:avLst/>
                <a:gdLst/>
                <a:ahLst/>
                <a:cxnLst/>
                <a:rect l="l" t="t" r="r" b="b"/>
                <a:pathLst>
                  <a:path w="703" h="777" extrusionOk="0">
                    <a:moveTo>
                      <a:pt x="184" y="0"/>
                    </a:moveTo>
                    <a:cubicBezTo>
                      <a:pt x="96" y="0"/>
                      <a:pt x="1" y="74"/>
                      <a:pt x="43" y="179"/>
                    </a:cubicBezTo>
                    <a:cubicBezTo>
                      <a:pt x="101" y="295"/>
                      <a:pt x="159" y="411"/>
                      <a:pt x="245" y="498"/>
                    </a:cubicBezTo>
                    <a:cubicBezTo>
                      <a:pt x="332" y="585"/>
                      <a:pt x="419" y="671"/>
                      <a:pt x="506" y="758"/>
                    </a:cubicBezTo>
                    <a:cubicBezTo>
                      <a:pt x="526" y="771"/>
                      <a:pt x="547" y="777"/>
                      <a:pt x="567" y="777"/>
                    </a:cubicBezTo>
                    <a:cubicBezTo>
                      <a:pt x="638" y="777"/>
                      <a:pt x="702" y="710"/>
                      <a:pt x="680" y="642"/>
                    </a:cubicBezTo>
                    <a:cubicBezTo>
                      <a:pt x="622" y="527"/>
                      <a:pt x="564" y="411"/>
                      <a:pt x="506" y="324"/>
                    </a:cubicBezTo>
                    <a:cubicBezTo>
                      <a:pt x="448" y="208"/>
                      <a:pt x="361" y="121"/>
                      <a:pt x="274" y="35"/>
                    </a:cubicBezTo>
                    <a:cubicBezTo>
                      <a:pt x="251" y="11"/>
                      <a:pt x="218" y="0"/>
                      <a:pt x="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02;p46">
                <a:extLst>
                  <a:ext uri="{FF2B5EF4-FFF2-40B4-BE49-F238E27FC236}">
                    <a16:creationId xmlns:a16="http://schemas.microsoft.com/office/drawing/2014/main" id="{ECA9CCCE-6EE4-3510-5F4B-EE70A9B0574D}"/>
                  </a:ext>
                </a:extLst>
              </p:cNvPr>
              <p:cNvSpPr/>
              <p:nvPr/>
            </p:nvSpPr>
            <p:spPr>
              <a:xfrm>
                <a:off x="5180664" y="3608874"/>
                <a:ext cx="47467" cy="20812"/>
              </a:xfrm>
              <a:custGeom>
                <a:avLst/>
                <a:gdLst/>
                <a:ahLst/>
                <a:cxnLst/>
                <a:rect l="l" t="t" r="r" b="b"/>
                <a:pathLst>
                  <a:path w="926" h="406" extrusionOk="0">
                    <a:moveTo>
                      <a:pt x="811" y="0"/>
                    </a:moveTo>
                    <a:cubicBezTo>
                      <a:pt x="812" y="0"/>
                      <a:pt x="813" y="0"/>
                      <a:pt x="814" y="0"/>
                    </a:cubicBezTo>
                    <a:lnTo>
                      <a:pt x="814" y="0"/>
                    </a:lnTo>
                    <a:cubicBezTo>
                      <a:pt x="832" y="0"/>
                      <a:pt x="850" y="0"/>
                      <a:pt x="869" y="0"/>
                    </a:cubicBezTo>
                    <a:close/>
                    <a:moveTo>
                      <a:pt x="814" y="0"/>
                    </a:moveTo>
                    <a:cubicBezTo>
                      <a:pt x="694" y="1"/>
                      <a:pt x="593" y="4"/>
                      <a:pt x="493" y="29"/>
                    </a:cubicBezTo>
                    <a:cubicBezTo>
                      <a:pt x="377" y="29"/>
                      <a:pt x="232" y="87"/>
                      <a:pt x="145" y="145"/>
                    </a:cubicBezTo>
                    <a:cubicBezTo>
                      <a:pt x="1" y="232"/>
                      <a:pt x="58" y="406"/>
                      <a:pt x="203" y="406"/>
                    </a:cubicBezTo>
                    <a:cubicBezTo>
                      <a:pt x="319" y="406"/>
                      <a:pt x="464" y="377"/>
                      <a:pt x="551" y="319"/>
                    </a:cubicBezTo>
                    <a:cubicBezTo>
                      <a:pt x="666" y="261"/>
                      <a:pt x="782" y="203"/>
                      <a:pt x="869" y="116"/>
                    </a:cubicBezTo>
                    <a:cubicBezTo>
                      <a:pt x="926" y="88"/>
                      <a:pt x="871" y="3"/>
                      <a:pt x="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03;p46">
                <a:extLst>
                  <a:ext uri="{FF2B5EF4-FFF2-40B4-BE49-F238E27FC236}">
                    <a16:creationId xmlns:a16="http://schemas.microsoft.com/office/drawing/2014/main" id="{AE60A131-E493-ADAC-1C81-41584CB1C9A5}"/>
                  </a:ext>
                </a:extLst>
              </p:cNvPr>
              <p:cNvSpPr/>
              <p:nvPr/>
            </p:nvSpPr>
            <p:spPr>
              <a:xfrm>
                <a:off x="5216596" y="3690991"/>
                <a:ext cx="35011" cy="40547"/>
              </a:xfrm>
              <a:custGeom>
                <a:avLst/>
                <a:gdLst/>
                <a:ahLst/>
                <a:cxnLst/>
                <a:rect l="l" t="t" r="r" b="b"/>
                <a:pathLst>
                  <a:path w="683" h="791" extrusionOk="0">
                    <a:moveTo>
                      <a:pt x="574" y="0"/>
                    </a:moveTo>
                    <a:cubicBezTo>
                      <a:pt x="556" y="0"/>
                      <a:pt x="535" y="6"/>
                      <a:pt x="515" y="19"/>
                    </a:cubicBezTo>
                    <a:cubicBezTo>
                      <a:pt x="428" y="106"/>
                      <a:pt x="313" y="193"/>
                      <a:pt x="255" y="309"/>
                    </a:cubicBezTo>
                    <a:cubicBezTo>
                      <a:pt x="139" y="395"/>
                      <a:pt x="52" y="511"/>
                      <a:pt x="23" y="627"/>
                    </a:cubicBezTo>
                    <a:cubicBezTo>
                      <a:pt x="1" y="717"/>
                      <a:pt x="66" y="790"/>
                      <a:pt x="137" y="790"/>
                    </a:cubicBezTo>
                    <a:cubicBezTo>
                      <a:pt x="157" y="790"/>
                      <a:pt x="178" y="784"/>
                      <a:pt x="197" y="772"/>
                    </a:cubicBezTo>
                    <a:cubicBezTo>
                      <a:pt x="313" y="714"/>
                      <a:pt x="399" y="598"/>
                      <a:pt x="457" y="482"/>
                    </a:cubicBezTo>
                    <a:cubicBezTo>
                      <a:pt x="544" y="366"/>
                      <a:pt x="602" y="251"/>
                      <a:pt x="660" y="106"/>
                    </a:cubicBezTo>
                    <a:cubicBezTo>
                      <a:pt x="682" y="62"/>
                      <a:pt x="636"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04;p46">
                <a:extLst>
                  <a:ext uri="{FF2B5EF4-FFF2-40B4-BE49-F238E27FC236}">
                    <a16:creationId xmlns:a16="http://schemas.microsoft.com/office/drawing/2014/main" id="{12EEEA0E-AE72-A983-F7C0-4A91B978DCBC}"/>
                  </a:ext>
                </a:extLst>
              </p:cNvPr>
              <p:cNvSpPr/>
              <p:nvPr/>
            </p:nvSpPr>
            <p:spPr>
              <a:xfrm>
                <a:off x="5240022" y="3727846"/>
                <a:ext cx="19325" cy="48902"/>
              </a:xfrm>
              <a:custGeom>
                <a:avLst/>
                <a:gdLst/>
                <a:ahLst/>
                <a:cxnLst/>
                <a:rect l="l" t="t" r="r" b="b"/>
                <a:pathLst>
                  <a:path w="377" h="954" extrusionOk="0">
                    <a:moveTo>
                      <a:pt x="293" y="0"/>
                    </a:moveTo>
                    <a:cubicBezTo>
                      <a:pt x="262" y="0"/>
                      <a:pt x="227" y="16"/>
                      <a:pt x="203" y="53"/>
                    </a:cubicBezTo>
                    <a:cubicBezTo>
                      <a:pt x="87" y="284"/>
                      <a:pt x="0" y="574"/>
                      <a:pt x="0" y="863"/>
                    </a:cubicBezTo>
                    <a:cubicBezTo>
                      <a:pt x="0" y="925"/>
                      <a:pt x="50" y="954"/>
                      <a:pt x="101" y="954"/>
                    </a:cubicBezTo>
                    <a:cubicBezTo>
                      <a:pt x="145" y="954"/>
                      <a:pt x="189" y="932"/>
                      <a:pt x="203" y="892"/>
                    </a:cubicBezTo>
                    <a:cubicBezTo>
                      <a:pt x="319" y="631"/>
                      <a:pt x="377" y="371"/>
                      <a:pt x="377" y="82"/>
                    </a:cubicBezTo>
                    <a:cubicBezTo>
                      <a:pt x="377" y="31"/>
                      <a:pt x="337" y="0"/>
                      <a:pt x="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05;p46">
                <a:extLst>
                  <a:ext uri="{FF2B5EF4-FFF2-40B4-BE49-F238E27FC236}">
                    <a16:creationId xmlns:a16="http://schemas.microsoft.com/office/drawing/2014/main" id="{F185EF3B-B9F9-583D-387D-7292992D5CCD}"/>
                  </a:ext>
                </a:extLst>
              </p:cNvPr>
              <p:cNvSpPr/>
              <p:nvPr/>
            </p:nvSpPr>
            <p:spPr>
              <a:xfrm>
                <a:off x="5314193" y="3734612"/>
                <a:ext cx="16352" cy="54182"/>
              </a:xfrm>
              <a:custGeom>
                <a:avLst/>
                <a:gdLst/>
                <a:ahLst/>
                <a:cxnLst/>
                <a:rect l="l" t="t" r="r" b="b"/>
                <a:pathLst>
                  <a:path w="319" h="1057" extrusionOk="0">
                    <a:moveTo>
                      <a:pt x="171" y="1"/>
                    </a:moveTo>
                    <a:cubicBezTo>
                      <a:pt x="134" y="1"/>
                      <a:pt x="99" y="19"/>
                      <a:pt x="87" y="65"/>
                    </a:cubicBezTo>
                    <a:cubicBezTo>
                      <a:pt x="29" y="355"/>
                      <a:pt x="0" y="673"/>
                      <a:pt x="29" y="963"/>
                    </a:cubicBezTo>
                    <a:cubicBezTo>
                      <a:pt x="29" y="1015"/>
                      <a:pt x="92" y="1056"/>
                      <a:pt x="148" y="1056"/>
                    </a:cubicBezTo>
                    <a:cubicBezTo>
                      <a:pt x="186" y="1056"/>
                      <a:pt x="220" y="1038"/>
                      <a:pt x="232" y="991"/>
                    </a:cubicBezTo>
                    <a:cubicBezTo>
                      <a:pt x="290" y="702"/>
                      <a:pt x="319" y="384"/>
                      <a:pt x="290" y="94"/>
                    </a:cubicBezTo>
                    <a:cubicBezTo>
                      <a:pt x="290" y="42"/>
                      <a:pt x="227" y="1"/>
                      <a:pt x="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806;p46">
                <a:extLst>
                  <a:ext uri="{FF2B5EF4-FFF2-40B4-BE49-F238E27FC236}">
                    <a16:creationId xmlns:a16="http://schemas.microsoft.com/office/drawing/2014/main" id="{0FDFC7F5-1FB3-78D5-7B0A-D4F7C61566FC}"/>
                  </a:ext>
                </a:extLst>
              </p:cNvPr>
              <p:cNvSpPr/>
              <p:nvPr/>
            </p:nvSpPr>
            <p:spPr>
              <a:xfrm>
                <a:off x="5363657" y="3743377"/>
                <a:ext cx="23272" cy="44084"/>
              </a:xfrm>
              <a:custGeom>
                <a:avLst/>
                <a:gdLst/>
                <a:ahLst/>
                <a:cxnLst/>
                <a:rect l="l" t="t" r="r" b="b"/>
                <a:pathLst>
                  <a:path w="454" h="860" extrusionOk="0">
                    <a:moveTo>
                      <a:pt x="137" y="0"/>
                    </a:moveTo>
                    <a:cubicBezTo>
                      <a:pt x="71" y="0"/>
                      <a:pt x="0" y="78"/>
                      <a:pt x="19" y="155"/>
                    </a:cubicBezTo>
                    <a:cubicBezTo>
                      <a:pt x="48" y="386"/>
                      <a:pt x="106" y="589"/>
                      <a:pt x="222" y="792"/>
                    </a:cubicBezTo>
                    <a:cubicBezTo>
                      <a:pt x="241" y="840"/>
                      <a:pt x="274" y="859"/>
                      <a:pt x="308" y="859"/>
                    </a:cubicBezTo>
                    <a:cubicBezTo>
                      <a:pt x="376" y="859"/>
                      <a:pt x="454" y="782"/>
                      <a:pt x="454" y="705"/>
                    </a:cubicBezTo>
                    <a:cubicBezTo>
                      <a:pt x="396" y="473"/>
                      <a:pt x="338" y="271"/>
                      <a:pt x="222" y="68"/>
                    </a:cubicBezTo>
                    <a:cubicBezTo>
                      <a:pt x="203" y="20"/>
                      <a:pt x="171" y="0"/>
                      <a:pt x="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07;p46">
                <a:extLst>
                  <a:ext uri="{FF2B5EF4-FFF2-40B4-BE49-F238E27FC236}">
                    <a16:creationId xmlns:a16="http://schemas.microsoft.com/office/drawing/2014/main" id="{2051D94D-E101-5AFC-A018-0729C415B856}"/>
                  </a:ext>
                </a:extLst>
              </p:cNvPr>
              <p:cNvSpPr/>
              <p:nvPr/>
            </p:nvSpPr>
            <p:spPr>
              <a:xfrm>
                <a:off x="5426962" y="3709751"/>
                <a:ext cx="48594" cy="22503"/>
              </a:xfrm>
              <a:custGeom>
                <a:avLst/>
                <a:gdLst/>
                <a:ahLst/>
                <a:cxnLst/>
                <a:rect l="l" t="t" r="r" b="b"/>
                <a:pathLst>
                  <a:path w="948" h="439" extrusionOk="0">
                    <a:moveTo>
                      <a:pt x="58" y="0"/>
                    </a:moveTo>
                    <a:cubicBezTo>
                      <a:pt x="0" y="0"/>
                      <a:pt x="0" y="58"/>
                      <a:pt x="29" y="87"/>
                    </a:cubicBezTo>
                    <a:cubicBezTo>
                      <a:pt x="116" y="174"/>
                      <a:pt x="261" y="261"/>
                      <a:pt x="376" y="290"/>
                    </a:cubicBezTo>
                    <a:cubicBezTo>
                      <a:pt x="521" y="348"/>
                      <a:pt x="666" y="406"/>
                      <a:pt x="810" y="435"/>
                    </a:cubicBezTo>
                    <a:cubicBezTo>
                      <a:pt x="818" y="437"/>
                      <a:pt x="826" y="438"/>
                      <a:pt x="833" y="438"/>
                    </a:cubicBezTo>
                    <a:cubicBezTo>
                      <a:pt x="906" y="438"/>
                      <a:pt x="947" y="314"/>
                      <a:pt x="868" y="261"/>
                    </a:cubicBezTo>
                    <a:cubicBezTo>
                      <a:pt x="753" y="174"/>
                      <a:pt x="608" y="116"/>
                      <a:pt x="463" y="87"/>
                    </a:cubicBezTo>
                    <a:cubicBezTo>
                      <a:pt x="347" y="29"/>
                      <a:pt x="203" y="0"/>
                      <a:pt x="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08;p46">
                <a:extLst>
                  <a:ext uri="{FF2B5EF4-FFF2-40B4-BE49-F238E27FC236}">
                    <a16:creationId xmlns:a16="http://schemas.microsoft.com/office/drawing/2014/main" id="{8B207418-2E42-522A-D861-78339CE77EF6}"/>
                  </a:ext>
                </a:extLst>
              </p:cNvPr>
              <p:cNvSpPr/>
              <p:nvPr/>
            </p:nvSpPr>
            <p:spPr>
              <a:xfrm>
                <a:off x="5447722" y="3627635"/>
                <a:ext cx="46595" cy="21324"/>
              </a:xfrm>
              <a:custGeom>
                <a:avLst/>
                <a:gdLst/>
                <a:ahLst/>
                <a:cxnLst/>
                <a:rect l="l" t="t" r="r" b="b"/>
                <a:pathLst>
                  <a:path w="909" h="416" extrusionOk="0">
                    <a:moveTo>
                      <a:pt x="745" y="0"/>
                    </a:moveTo>
                    <a:cubicBezTo>
                      <a:pt x="730" y="0"/>
                      <a:pt x="713" y="3"/>
                      <a:pt x="695" y="11"/>
                    </a:cubicBezTo>
                    <a:cubicBezTo>
                      <a:pt x="579" y="40"/>
                      <a:pt x="463" y="68"/>
                      <a:pt x="348" y="126"/>
                    </a:cubicBezTo>
                    <a:cubicBezTo>
                      <a:pt x="232" y="184"/>
                      <a:pt x="145" y="242"/>
                      <a:pt x="58" y="300"/>
                    </a:cubicBezTo>
                    <a:cubicBezTo>
                      <a:pt x="0" y="358"/>
                      <a:pt x="29" y="416"/>
                      <a:pt x="87" y="416"/>
                    </a:cubicBezTo>
                    <a:cubicBezTo>
                      <a:pt x="203" y="416"/>
                      <a:pt x="319" y="387"/>
                      <a:pt x="434" y="329"/>
                    </a:cubicBezTo>
                    <a:cubicBezTo>
                      <a:pt x="550" y="329"/>
                      <a:pt x="666" y="271"/>
                      <a:pt x="782" y="213"/>
                    </a:cubicBezTo>
                    <a:cubicBezTo>
                      <a:pt x="909" y="162"/>
                      <a:pt x="857"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09;p46">
                <a:extLst>
                  <a:ext uri="{FF2B5EF4-FFF2-40B4-BE49-F238E27FC236}">
                    <a16:creationId xmlns:a16="http://schemas.microsoft.com/office/drawing/2014/main" id="{B65147EB-286C-BA4E-06AA-34A6949B6595}"/>
                  </a:ext>
                </a:extLst>
              </p:cNvPr>
              <p:cNvSpPr/>
              <p:nvPr/>
            </p:nvSpPr>
            <p:spPr>
              <a:xfrm>
                <a:off x="5425475" y="3537367"/>
                <a:ext cx="50286" cy="43366"/>
              </a:xfrm>
              <a:custGeom>
                <a:avLst/>
                <a:gdLst/>
                <a:ahLst/>
                <a:cxnLst/>
                <a:rect l="l" t="t" r="r" b="b"/>
                <a:pathLst>
                  <a:path w="981" h="846" extrusionOk="0">
                    <a:moveTo>
                      <a:pt x="873" y="0"/>
                    </a:moveTo>
                    <a:cubicBezTo>
                      <a:pt x="862" y="0"/>
                      <a:pt x="851" y="2"/>
                      <a:pt x="839" y="6"/>
                    </a:cubicBezTo>
                    <a:cubicBezTo>
                      <a:pt x="666" y="64"/>
                      <a:pt x="492" y="180"/>
                      <a:pt x="376" y="324"/>
                    </a:cubicBezTo>
                    <a:cubicBezTo>
                      <a:pt x="232" y="440"/>
                      <a:pt x="58" y="585"/>
                      <a:pt x="0" y="730"/>
                    </a:cubicBezTo>
                    <a:cubicBezTo>
                      <a:pt x="0" y="788"/>
                      <a:pt x="29" y="845"/>
                      <a:pt x="87" y="845"/>
                    </a:cubicBezTo>
                    <a:cubicBezTo>
                      <a:pt x="261" y="845"/>
                      <a:pt x="376" y="672"/>
                      <a:pt x="521" y="556"/>
                    </a:cubicBezTo>
                    <a:cubicBezTo>
                      <a:pt x="695" y="469"/>
                      <a:pt x="839" y="324"/>
                      <a:pt x="955" y="151"/>
                    </a:cubicBezTo>
                    <a:cubicBezTo>
                      <a:pt x="980" y="76"/>
                      <a:pt x="940"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10;p46">
                <a:extLst>
                  <a:ext uri="{FF2B5EF4-FFF2-40B4-BE49-F238E27FC236}">
                    <a16:creationId xmlns:a16="http://schemas.microsoft.com/office/drawing/2014/main" id="{22A5B819-C83F-16F0-8409-B05C815C50B7}"/>
                  </a:ext>
                </a:extLst>
              </p:cNvPr>
              <p:cNvSpPr/>
              <p:nvPr/>
            </p:nvSpPr>
            <p:spPr>
              <a:xfrm>
                <a:off x="5370577" y="3453354"/>
                <a:ext cx="14865" cy="53567"/>
              </a:xfrm>
              <a:custGeom>
                <a:avLst/>
                <a:gdLst/>
                <a:ahLst/>
                <a:cxnLst/>
                <a:rect l="l" t="t" r="r" b="b"/>
                <a:pathLst>
                  <a:path w="290" h="1045" extrusionOk="0">
                    <a:moveTo>
                      <a:pt x="156" y="1"/>
                    </a:moveTo>
                    <a:cubicBezTo>
                      <a:pt x="127" y="1"/>
                      <a:pt x="99" y="17"/>
                      <a:pt x="87" y="53"/>
                    </a:cubicBezTo>
                    <a:cubicBezTo>
                      <a:pt x="29" y="198"/>
                      <a:pt x="0" y="343"/>
                      <a:pt x="0" y="487"/>
                    </a:cubicBezTo>
                    <a:cubicBezTo>
                      <a:pt x="0" y="661"/>
                      <a:pt x="0" y="835"/>
                      <a:pt x="0" y="979"/>
                    </a:cubicBezTo>
                    <a:cubicBezTo>
                      <a:pt x="0" y="1023"/>
                      <a:pt x="36" y="1045"/>
                      <a:pt x="76" y="1045"/>
                    </a:cubicBezTo>
                    <a:cubicBezTo>
                      <a:pt x="116" y="1045"/>
                      <a:pt x="159" y="1023"/>
                      <a:pt x="174" y="979"/>
                    </a:cubicBezTo>
                    <a:cubicBezTo>
                      <a:pt x="203" y="835"/>
                      <a:pt x="232" y="690"/>
                      <a:pt x="261" y="545"/>
                    </a:cubicBezTo>
                    <a:cubicBezTo>
                      <a:pt x="290" y="372"/>
                      <a:pt x="290" y="227"/>
                      <a:pt x="261" y="82"/>
                    </a:cubicBezTo>
                    <a:cubicBezTo>
                      <a:pt x="244" y="32"/>
                      <a:pt x="198" y="1"/>
                      <a:pt x="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11;p46">
                <a:extLst>
                  <a:ext uri="{FF2B5EF4-FFF2-40B4-BE49-F238E27FC236}">
                    <a16:creationId xmlns:a16="http://schemas.microsoft.com/office/drawing/2014/main" id="{F9431046-FE38-F3F9-7240-EA85408472A7}"/>
                  </a:ext>
                </a:extLst>
              </p:cNvPr>
              <p:cNvSpPr/>
              <p:nvPr/>
            </p:nvSpPr>
            <p:spPr>
              <a:xfrm>
                <a:off x="5318652" y="3427468"/>
                <a:ext cx="20812" cy="49979"/>
              </a:xfrm>
              <a:custGeom>
                <a:avLst/>
                <a:gdLst/>
                <a:ahLst/>
                <a:cxnLst/>
                <a:rect l="l" t="t" r="r" b="b"/>
                <a:pathLst>
                  <a:path w="406" h="975" extrusionOk="0">
                    <a:moveTo>
                      <a:pt x="126" y="0"/>
                    </a:moveTo>
                    <a:cubicBezTo>
                      <a:pt x="61" y="0"/>
                      <a:pt x="0" y="45"/>
                      <a:pt x="0" y="124"/>
                    </a:cubicBezTo>
                    <a:cubicBezTo>
                      <a:pt x="0" y="414"/>
                      <a:pt x="58" y="674"/>
                      <a:pt x="203" y="935"/>
                    </a:cubicBezTo>
                    <a:cubicBezTo>
                      <a:pt x="216" y="961"/>
                      <a:pt x="246" y="975"/>
                      <a:pt x="279" y="975"/>
                    </a:cubicBezTo>
                    <a:cubicBezTo>
                      <a:pt x="318" y="975"/>
                      <a:pt x="361" y="953"/>
                      <a:pt x="377" y="906"/>
                    </a:cubicBezTo>
                    <a:cubicBezTo>
                      <a:pt x="405" y="645"/>
                      <a:pt x="348" y="356"/>
                      <a:pt x="261" y="95"/>
                    </a:cubicBezTo>
                    <a:cubicBezTo>
                      <a:pt x="235" y="30"/>
                      <a:pt x="179" y="0"/>
                      <a:pt x="1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12;p46">
                <a:extLst>
                  <a:ext uri="{FF2B5EF4-FFF2-40B4-BE49-F238E27FC236}">
                    <a16:creationId xmlns:a16="http://schemas.microsoft.com/office/drawing/2014/main" id="{C2B90819-B9C9-6298-E7FF-9E50262CDA8C}"/>
                  </a:ext>
                </a:extLst>
              </p:cNvPr>
              <p:cNvSpPr/>
              <p:nvPr/>
            </p:nvSpPr>
            <p:spPr>
              <a:xfrm>
                <a:off x="5244942" y="3439924"/>
                <a:ext cx="27219" cy="52490"/>
              </a:xfrm>
              <a:custGeom>
                <a:avLst/>
                <a:gdLst/>
                <a:ahLst/>
                <a:cxnLst/>
                <a:rect l="l" t="t" r="r" b="b"/>
                <a:pathLst>
                  <a:path w="531" h="1024" extrusionOk="0">
                    <a:moveTo>
                      <a:pt x="159" y="0"/>
                    </a:moveTo>
                    <a:cubicBezTo>
                      <a:pt x="84" y="0"/>
                      <a:pt x="1" y="64"/>
                      <a:pt x="20" y="142"/>
                    </a:cubicBezTo>
                    <a:cubicBezTo>
                      <a:pt x="107" y="431"/>
                      <a:pt x="194" y="720"/>
                      <a:pt x="338" y="981"/>
                    </a:cubicBezTo>
                    <a:cubicBezTo>
                      <a:pt x="359" y="1011"/>
                      <a:pt x="389" y="1024"/>
                      <a:pt x="420" y="1024"/>
                    </a:cubicBezTo>
                    <a:cubicBezTo>
                      <a:pt x="476" y="1024"/>
                      <a:pt x="531" y="980"/>
                      <a:pt x="512" y="923"/>
                    </a:cubicBezTo>
                    <a:cubicBezTo>
                      <a:pt x="454" y="605"/>
                      <a:pt x="367" y="344"/>
                      <a:pt x="252" y="55"/>
                    </a:cubicBezTo>
                    <a:cubicBezTo>
                      <a:pt x="232" y="16"/>
                      <a:pt x="197" y="0"/>
                      <a:pt x="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813;p46">
                <a:extLst>
                  <a:ext uri="{FF2B5EF4-FFF2-40B4-BE49-F238E27FC236}">
                    <a16:creationId xmlns:a16="http://schemas.microsoft.com/office/drawing/2014/main" id="{2D31CFB2-BC9D-6860-89D0-6F8AF0ACA0BF}"/>
                  </a:ext>
                </a:extLst>
              </p:cNvPr>
              <p:cNvSpPr/>
              <p:nvPr/>
            </p:nvSpPr>
            <p:spPr>
              <a:xfrm>
                <a:off x="5165850" y="3518350"/>
                <a:ext cx="54951" cy="17480"/>
              </a:xfrm>
              <a:custGeom>
                <a:avLst/>
                <a:gdLst/>
                <a:ahLst/>
                <a:cxnLst/>
                <a:rect l="l" t="t" r="r" b="b"/>
                <a:pathLst>
                  <a:path w="1072" h="341" extrusionOk="0">
                    <a:moveTo>
                      <a:pt x="405" y="1"/>
                    </a:moveTo>
                    <a:cubicBezTo>
                      <a:pt x="309" y="1"/>
                      <a:pt x="212" y="10"/>
                      <a:pt x="116" y="30"/>
                    </a:cubicBezTo>
                    <a:cubicBezTo>
                      <a:pt x="29" y="59"/>
                      <a:pt x="0" y="174"/>
                      <a:pt x="87" y="232"/>
                    </a:cubicBezTo>
                    <a:cubicBezTo>
                      <a:pt x="262" y="302"/>
                      <a:pt x="448" y="341"/>
                      <a:pt x="632" y="341"/>
                    </a:cubicBezTo>
                    <a:cubicBezTo>
                      <a:pt x="751" y="341"/>
                      <a:pt x="870" y="325"/>
                      <a:pt x="984" y="290"/>
                    </a:cubicBezTo>
                    <a:cubicBezTo>
                      <a:pt x="1071" y="290"/>
                      <a:pt x="1071" y="146"/>
                      <a:pt x="984" y="117"/>
                    </a:cubicBezTo>
                    <a:cubicBezTo>
                      <a:pt x="791" y="39"/>
                      <a:pt x="598"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814;p46">
                <a:extLst>
                  <a:ext uri="{FF2B5EF4-FFF2-40B4-BE49-F238E27FC236}">
                    <a16:creationId xmlns:a16="http://schemas.microsoft.com/office/drawing/2014/main" id="{DBC9405E-1F3F-6DC8-F784-8DE42B90B9D7}"/>
                  </a:ext>
                </a:extLst>
              </p:cNvPr>
              <p:cNvSpPr/>
              <p:nvPr/>
            </p:nvSpPr>
            <p:spPr>
              <a:xfrm>
                <a:off x="5133199" y="3586217"/>
                <a:ext cx="57924" cy="22708"/>
              </a:xfrm>
              <a:custGeom>
                <a:avLst/>
                <a:gdLst/>
                <a:ahLst/>
                <a:cxnLst/>
                <a:rect l="l" t="t" r="r" b="b"/>
                <a:pathLst>
                  <a:path w="1130" h="443" extrusionOk="0">
                    <a:moveTo>
                      <a:pt x="862" y="1"/>
                    </a:moveTo>
                    <a:cubicBezTo>
                      <a:pt x="616" y="1"/>
                      <a:pt x="356" y="57"/>
                      <a:pt x="116" y="153"/>
                    </a:cubicBezTo>
                    <a:cubicBezTo>
                      <a:pt x="0" y="211"/>
                      <a:pt x="58" y="442"/>
                      <a:pt x="203" y="442"/>
                    </a:cubicBezTo>
                    <a:cubicBezTo>
                      <a:pt x="492" y="413"/>
                      <a:pt x="782" y="327"/>
                      <a:pt x="1071" y="182"/>
                    </a:cubicBezTo>
                    <a:cubicBezTo>
                      <a:pt x="1129" y="124"/>
                      <a:pt x="1100" y="8"/>
                      <a:pt x="1013" y="8"/>
                    </a:cubicBezTo>
                    <a:cubicBezTo>
                      <a:pt x="964" y="3"/>
                      <a:pt x="913" y="1"/>
                      <a:pt x="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815;p46">
                <a:extLst>
                  <a:ext uri="{FF2B5EF4-FFF2-40B4-BE49-F238E27FC236}">
                    <a16:creationId xmlns:a16="http://schemas.microsoft.com/office/drawing/2014/main" id="{FE983640-5CB0-8F4D-BC04-73319F75D702}"/>
                  </a:ext>
                </a:extLst>
              </p:cNvPr>
              <p:cNvSpPr/>
              <p:nvPr/>
            </p:nvSpPr>
            <p:spPr>
              <a:xfrm>
                <a:off x="5140272" y="3650394"/>
                <a:ext cx="50850" cy="41316"/>
              </a:xfrm>
              <a:custGeom>
                <a:avLst/>
                <a:gdLst/>
                <a:ahLst/>
                <a:cxnLst/>
                <a:rect l="l" t="t" r="r" b="b"/>
                <a:pathLst>
                  <a:path w="992" h="806" extrusionOk="0">
                    <a:moveTo>
                      <a:pt x="875" y="1"/>
                    </a:moveTo>
                    <a:lnTo>
                      <a:pt x="846" y="30"/>
                    </a:lnTo>
                    <a:cubicBezTo>
                      <a:pt x="702" y="88"/>
                      <a:pt x="557" y="145"/>
                      <a:pt x="441" y="261"/>
                    </a:cubicBezTo>
                    <a:cubicBezTo>
                      <a:pt x="326" y="348"/>
                      <a:pt x="181" y="464"/>
                      <a:pt x="94" y="580"/>
                    </a:cubicBezTo>
                    <a:cubicBezTo>
                      <a:pt x="0" y="674"/>
                      <a:pt x="59" y="806"/>
                      <a:pt x="161" y="806"/>
                    </a:cubicBezTo>
                    <a:cubicBezTo>
                      <a:pt x="185" y="806"/>
                      <a:pt x="211" y="799"/>
                      <a:pt x="239" y="782"/>
                    </a:cubicBezTo>
                    <a:cubicBezTo>
                      <a:pt x="383" y="695"/>
                      <a:pt x="528" y="609"/>
                      <a:pt x="644" y="493"/>
                    </a:cubicBezTo>
                    <a:cubicBezTo>
                      <a:pt x="760" y="406"/>
                      <a:pt x="875" y="290"/>
                      <a:pt x="962" y="145"/>
                    </a:cubicBezTo>
                    <a:cubicBezTo>
                      <a:pt x="991" y="88"/>
                      <a:pt x="933" y="1"/>
                      <a:pt x="8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816;p46">
                <a:extLst>
                  <a:ext uri="{FF2B5EF4-FFF2-40B4-BE49-F238E27FC236}">
                    <a16:creationId xmlns:a16="http://schemas.microsoft.com/office/drawing/2014/main" id="{1138432D-034A-C4F9-A2DC-FCE877F67E03}"/>
                  </a:ext>
                </a:extLst>
              </p:cNvPr>
              <p:cNvSpPr/>
              <p:nvPr/>
            </p:nvSpPr>
            <p:spPr>
              <a:xfrm>
                <a:off x="5150626" y="3713493"/>
                <a:ext cx="56078" cy="43520"/>
              </a:xfrm>
              <a:custGeom>
                <a:avLst/>
                <a:gdLst/>
                <a:ahLst/>
                <a:cxnLst/>
                <a:rect l="l" t="t" r="r" b="b"/>
                <a:pathLst>
                  <a:path w="1094" h="849" extrusionOk="0">
                    <a:moveTo>
                      <a:pt x="948" y="1"/>
                    </a:moveTo>
                    <a:cubicBezTo>
                      <a:pt x="934" y="1"/>
                      <a:pt x="919" y="5"/>
                      <a:pt x="905" y="14"/>
                    </a:cubicBezTo>
                    <a:cubicBezTo>
                      <a:pt x="587" y="159"/>
                      <a:pt x="326" y="391"/>
                      <a:pt x="95" y="651"/>
                    </a:cubicBezTo>
                    <a:cubicBezTo>
                      <a:pt x="1" y="721"/>
                      <a:pt x="78" y="848"/>
                      <a:pt x="172" y="848"/>
                    </a:cubicBezTo>
                    <a:cubicBezTo>
                      <a:pt x="194" y="848"/>
                      <a:pt x="217" y="841"/>
                      <a:pt x="239" y="825"/>
                    </a:cubicBezTo>
                    <a:cubicBezTo>
                      <a:pt x="529" y="651"/>
                      <a:pt x="818" y="448"/>
                      <a:pt x="1021" y="159"/>
                    </a:cubicBezTo>
                    <a:cubicBezTo>
                      <a:pt x="1094" y="110"/>
                      <a:pt x="1024" y="1"/>
                      <a:pt x="9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817;p46">
                <a:extLst>
                  <a:ext uri="{FF2B5EF4-FFF2-40B4-BE49-F238E27FC236}">
                    <a16:creationId xmlns:a16="http://schemas.microsoft.com/office/drawing/2014/main" id="{F3202C50-445D-F5E0-D14C-701225C5B809}"/>
                  </a:ext>
                </a:extLst>
              </p:cNvPr>
              <p:cNvSpPr/>
              <p:nvPr/>
            </p:nvSpPr>
            <p:spPr>
              <a:xfrm>
                <a:off x="5262268" y="3774799"/>
                <a:ext cx="17838" cy="47057"/>
              </a:xfrm>
              <a:custGeom>
                <a:avLst/>
                <a:gdLst/>
                <a:ahLst/>
                <a:cxnLst/>
                <a:rect l="l" t="t" r="r" b="b"/>
                <a:pathLst>
                  <a:path w="348" h="918" extrusionOk="0">
                    <a:moveTo>
                      <a:pt x="234" y="1"/>
                    </a:moveTo>
                    <a:cubicBezTo>
                      <a:pt x="197" y="1"/>
                      <a:pt x="159" y="22"/>
                      <a:pt x="145" y="63"/>
                    </a:cubicBezTo>
                    <a:cubicBezTo>
                      <a:pt x="58" y="294"/>
                      <a:pt x="0" y="555"/>
                      <a:pt x="0" y="815"/>
                    </a:cubicBezTo>
                    <a:cubicBezTo>
                      <a:pt x="17" y="880"/>
                      <a:pt x="79" y="918"/>
                      <a:pt x="140" y="918"/>
                    </a:cubicBezTo>
                    <a:cubicBezTo>
                      <a:pt x="188" y="918"/>
                      <a:pt x="236" y="895"/>
                      <a:pt x="261" y="844"/>
                    </a:cubicBezTo>
                    <a:cubicBezTo>
                      <a:pt x="319" y="584"/>
                      <a:pt x="348" y="323"/>
                      <a:pt x="319" y="92"/>
                    </a:cubicBezTo>
                    <a:cubicBezTo>
                      <a:pt x="319" y="30"/>
                      <a:pt x="277" y="1"/>
                      <a:pt x="2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818;p46">
                <a:extLst>
                  <a:ext uri="{FF2B5EF4-FFF2-40B4-BE49-F238E27FC236}">
                    <a16:creationId xmlns:a16="http://schemas.microsoft.com/office/drawing/2014/main" id="{6C8B50D7-77BE-B375-CDB7-722C1E2620F0}"/>
                  </a:ext>
                </a:extLst>
              </p:cNvPr>
              <p:cNvSpPr/>
              <p:nvPr/>
            </p:nvSpPr>
            <p:spPr>
              <a:xfrm>
                <a:off x="5191531" y="3770442"/>
                <a:ext cx="24810" cy="48338"/>
              </a:xfrm>
              <a:custGeom>
                <a:avLst/>
                <a:gdLst/>
                <a:ahLst/>
                <a:cxnLst/>
                <a:rect l="l" t="t" r="r" b="b"/>
                <a:pathLst>
                  <a:path w="484" h="943" extrusionOk="0">
                    <a:moveTo>
                      <a:pt x="431" y="0"/>
                    </a:moveTo>
                    <a:cubicBezTo>
                      <a:pt x="412" y="0"/>
                      <a:pt x="390" y="10"/>
                      <a:pt x="367" y="32"/>
                    </a:cubicBezTo>
                    <a:cubicBezTo>
                      <a:pt x="194" y="264"/>
                      <a:pt x="78" y="524"/>
                      <a:pt x="20" y="813"/>
                    </a:cubicBezTo>
                    <a:cubicBezTo>
                      <a:pt x="1" y="891"/>
                      <a:pt x="59" y="942"/>
                      <a:pt x="125" y="942"/>
                    </a:cubicBezTo>
                    <a:cubicBezTo>
                      <a:pt x="158" y="942"/>
                      <a:pt x="194" y="929"/>
                      <a:pt x="223" y="900"/>
                    </a:cubicBezTo>
                    <a:cubicBezTo>
                      <a:pt x="367" y="640"/>
                      <a:pt x="454" y="350"/>
                      <a:pt x="483" y="61"/>
                    </a:cubicBezTo>
                    <a:cubicBezTo>
                      <a:pt x="483" y="25"/>
                      <a:pt x="461"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19;p46">
                <a:extLst>
                  <a:ext uri="{FF2B5EF4-FFF2-40B4-BE49-F238E27FC236}">
                    <a16:creationId xmlns:a16="http://schemas.microsoft.com/office/drawing/2014/main" id="{F657D800-78FA-C8F7-7F63-FEBD1C63B16E}"/>
                  </a:ext>
                </a:extLst>
              </p:cNvPr>
              <p:cNvSpPr/>
              <p:nvPr/>
            </p:nvSpPr>
            <p:spPr>
              <a:xfrm>
                <a:off x="5327520" y="3803863"/>
                <a:ext cx="17890" cy="41931"/>
              </a:xfrm>
              <a:custGeom>
                <a:avLst/>
                <a:gdLst/>
                <a:ahLst/>
                <a:cxnLst/>
                <a:rect l="l" t="t" r="r" b="b"/>
                <a:pathLst>
                  <a:path w="349" h="818" extrusionOk="0">
                    <a:moveTo>
                      <a:pt x="167" y="1"/>
                    </a:moveTo>
                    <a:cubicBezTo>
                      <a:pt x="114" y="1"/>
                      <a:pt x="59" y="39"/>
                      <a:pt x="59" y="104"/>
                    </a:cubicBezTo>
                    <a:cubicBezTo>
                      <a:pt x="1" y="335"/>
                      <a:pt x="30" y="567"/>
                      <a:pt x="146" y="798"/>
                    </a:cubicBezTo>
                    <a:cubicBezTo>
                      <a:pt x="158" y="810"/>
                      <a:pt x="180" y="817"/>
                      <a:pt x="203" y="817"/>
                    </a:cubicBezTo>
                    <a:cubicBezTo>
                      <a:pt x="237" y="817"/>
                      <a:pt x="273" y="803"/>
                      <a:pt x="290" y="769"/>
                    </a:cubicBezTo>
                    <a:cubicBezTo>
                      <a:pt x="348" y="653"/>
                      <a:pt x="348" y="538"/>
                      <a:pt x="348" y="451"/>
                    </a:cubicBezTo>
                    <a:cubicBezTo>
                      <a:pt x="319" y="306"/>
                      <a:pt x="290" y="190"/>
                      <a:pt x="261" y="75"/>
                    </a:cubicBezTo>
                    <a:cubicBezTo>
                      <a:pt x="249" y="24"/>
                      <a:pt x="208"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20;p46">
                <a:extLst>
                  <a:ext uri="{FF2B5EF4-FFF2-40B4-BE49-F238E27FC236}">
                    <a16:creationId xmlns:a16="http://schemas.microsoft.com/office/drawing/2014/main" id="{D3CD146E-4E72-33DE-80DC-8928C3353563}"/>
                  </a:ext>
                </a:extLst>
              </p:cNvPr>
              <p:cNvSpPr/>
              <p:nvPr/>
            </p:nvSpPr>
            <p:spPr>
              <a:xfrm>
                <a:off x="5391593" y="3803863"/>
                <a:ext cx="33627" cy="37266"/>
              </a:xfrm>
              <a:custGeom>
                <a:avLst/>
                <a:gdLst/>
                <a:ahLst/>
                <a:cxnLst/>
                <a:rect l="l" t="t" r="r" b="b"/>
                <a:pathLst>
                  <a:path w="656" h="727" extrusionOk="0">
                    <a:moveTo>
                      <a:pt x="94" y="1"/>
                    </a:moveTo>
                    <a:cubicBezTo>
                      <a:pt x="34" y="1"/>
                      <a:pt x="1" y="86"/>
                      <a:pt x="24" y="133"/>
                    </a:cubicBezTo>
                    <a:cubicBezTo>
                      <a:pt x="53" y="248"/>
                      <a:pt x="111" y="364"/>
                      <a:pt x="198" y="451"/>
                    </a:cubicBezTo>
                    <a:cubicBezTo>
                      <a:pt x="256" y="538"/>
                      <a:pt x="343" y="625"/>
                      <a:pt x="430" y="711"/>
                    </a:cubicBezTo>
                    <a:cubicBezTo>
                      <a:pt x="446" y="722"/>
                      <a:pt x="464" y="727"/>
                      <a:pt x="483" y="727"/>
                    </a:cubicBezTo>
                    <a:cubicBezTo>
                      <a:pt x="564" y="727"/>
                      <a:pt x="656" y="637"/>
                      <a:pt x="632" y="567"/>
                    </a:cubicBezTo>
                    <a:cubicBezTo>
                      <a:pt x="574" y="422"/>
                      <a:pt x="516" y="335"/>
                      <a:pt x="430" y="248"/>
                    </a:cubicBezTo>
                    <a:cubicBezTo>
                      <a:pt x="343" y="133"/>
                      <a:pt x="256" y="46"/>
                      <a:pt x="140" y="17"/>
                    </a:cubicBezTo>
                    <a:cubicBezTo>
                      <a:pt x="124" y="6"/>
                      <a:pt x="108" y="1"/>
                      <a:pt x="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821;p46">
                <a:extLst>
                  <a:ext uri="{FF2B5EF4-FFF2-40B4-BE49-F238E27FC236}">
                    <a16:creationId xmlns:a16="http://schemas.microsoft.com/office/drawing/2014/main" id="{FA3DBFDD-4A54-585F-62FF-BBD33F0D9992}"/>
                  </a:ext>
                </a:extLst>
              </p:cNvPr>
              <p:cNvSpPr/>
              <p:nvPr/>
            </p:nvSpPr>
            <p:spPr>
              <a:xfrm>
                <a:off x="5434343" y="3764650"/>
                <a:ext cx="56027" cy="34344"/>
              </a:xfrm>
              <a:custGeom>
                <a:avLst/>
                <a:gdLst/>
                <a:ahLst/>
                <a:cxnLst/>
                <a:rect l="l" t="t" r="r" b="b"/>
                <a:pathLst>
                  <a:path w="1093" h="670" extrusionOk="0">
                    <a:moveTo>
                      <a:pt x="117" y="0"/>
                    </a:moveTo>
                    <a:cubicBezTo>
                      <a:pt x="59" y="0"/>
                      <a:pt x="1" y="87"/>
                      <a:pt x="59" y="145"/>
                    </a:cubicBezTo>
                    <a:cubicBezTo>
                      <a:pt x="145" y="261"/>
                      <a:pt x="290" y="348"/>
                      <a:pt x="435" y="434"/>
                    </a:cubicBezTo>
                    <a:cubicBezTo>
                      <a:pt x="580" y="521"/>
                      <a:pt x="724" y="608"/>
                      <a:pt x="898" y="666"/>
                    </a:cubicBezTo>
                    <a:cubicBezTo>
                      <a:pt x="908" y="669"/>
                      <a:pt x="918" y="670"/>
                      <a:pt x="928" y="670"/>
                    </a:cubicBezTo>
                    <a:cubicBezTo>
                      <a:pt x="1028" y="670"/>
                      <a:pt x="1093" y="540"/>
                      <a:pt x="1014" y="434"/>
                    </a:cubicBezTo>
                    <a:cubicBezTo>
                      <a:pt x="898" y="348"/>
                      <a:pt x="724" y="232"/>
                      <a:pt x="580" y="174"/>
                    </a:cubicBezTo>
                    <a:cubicBezTo>
                      <a:pt x="435" y="116"/>
                      <a:pt x="290" y="29"/>
                      <a:pt x="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822;p46">
                <a:extLst>
                  <a:ext uri="{FF2B5EF4-FFF2-40B4-BE49-F238E27FC236}">
                    <a16:creationId xmlns:a16="http://schemas.microsoft.com/office/drawing/2014/main" id="{9E486769-DD8C-44EB-D953-F217EDAECCDA}"/>
                  </a:ext>
                </a:extLst>
              </p:cNvPr>
              <p:cNvSpPr/>
              <p:nvPr/>
            </p:nvSpPr>
            <p:spPr>
              <a:xfrm>
                <a:off x="5495187" y="3720157"/>
                <a:ext cx="46031" cy="19171"/>
              </a:xfrm>
              <a:custGeom>
                <a:avLst/>
                <a:gdLst/>
                <a:ahLst/>
                <a:cxnLst/>
                <a:rect l="l" t="t" r="r" b="b"/>
                <a:pathLst>
                  <a:path w="898" h="374" extrusionOk="0">
                    <a:moveTo>
                      <a:pt x="174" y="0"/>
                    </a:moveTo>
                    <a:cubicBezTo>
                      <a:pt x="58" y="0"/>
                      <a:pt x="0" y="145"/>
                      <a:pt x="116" y="203"/>
                    </a:cubicBezTo>
                    <a:lnTo>
                      <a:pt x="116" y="174"/>
                    </a:lnTo>
                    <a:cubicBezTo>
                      <a:pt x="232" y="261"/>
                      <a:pt x="377" y="289"/>
                      <a:pt x="521" y="318"/>
                    </a:cubicBezTo>
                    <a:cubicBezTo>
                      <a:pt x="585" y="350"/>
                      <a:pt x="648" y="373"/>
                      <a:pt x="712" y="373"/>
                    </a:cubicBezTo>
                    <a:cubicBezTo>
                      <a:pt x="764" y="373"/>
                      <a:pt x="816" y="358"/>
                      <a:pt x="869" y="318"/>
                    </a:cubicBezTo>
                    <a:cubicBezTo>
                      <a:pt x="898" y="289"/>
                      <a:pt x="898" y="261"/>
                      <a:pt x="898" y="203"/>
                    </a:cubicBezTo>
                    <a:cubicBezTo>
                      <a:pt x="840" y="58"/>
                      <a:pt x="724" y="58"/>
                      <a:pt x="579" y="29"/>
                    </a:cubicBezTo>
                    <a:cubicBezTo>
                      <a:pt x="463" y="0"/>
                      <a:pt x="319" y="0"/>
                      <a:pt x="1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823;p46">
                <a:extLst>
                  <a:ext uri="{FF2B5EF4-FFF2-40B4-BE49-F238E27FC236}">
                    <a16:creationId xmlns:a16="http://schemas.microsoft.com/office/drawing/2014/main" id="{7EEF29FC-3FB0-CE99-54C6-65CD48823472}"/>
                  </a:ext>
                </a:extLst>
              </p:cNvPr>
              <p:cNvSpPr/>
              <p:nvPr/>
            </p:nvSpPr>
            <p:spPr>
              <a:xfrm>
                <a:off x="5496674" y="3637938"/>
                <a:ext cx="44545" cy="16967"/>
              </a:xfrm>
              <a:custGeom>
                <a:avLst/>
                <a:gdLst/>
                <a:ahLst/>
                <a:cxnLst/>
                <a:rect l="l" t="t" r="r" b="b"/>
                <a:pathLst>
                  <a:path w="869" h="331" extrusionOk="0">
                    <a:moveTo>
                      <a:pt x="631" y="1"/>
                    </a:moveTo>
                    <a:cubicBezTo>
                      <a:pt x="546" y="1"/>
                      <a:pt x="461" y="28"/>
                      <a:pt x="377" y="70"/>
                    </a:cubicBezTo>
                    <a:cubicBezTo>
                      <a:pt x="261" y="99"/>
                      <a:pt x="145" y="157"/>
                      <a:pt x="29" y="215"/>
                    </a:cubicBezTo>
                    <a:cubicBezTo>
                      <a:pt x="0" y="244"/>
                      <a:pt x="0" y="331"/>
                      <a:pt x="87" y="331"/>
                    </a:cubicBezTo>
                    <a:cubicBezTo>
                      <a:pt x="203" y="331"/>
                      <a:pt x="319" y="331"/>
                      <a:pt x="463" y="302"/>
                    </a:cubicBezTo>
                    <a:cubicBezTo>
                      <a:pt x="579" y="302"/>
                      <a:pt x="695" y="273"/>
                      <a:pt x="782" y="186"/>
                    </a:cubicBezTo>
                    <a:cubicBezTo>
                      <a:pt x="869" y="128"/>
                      <a:pt x="811" y="12"/>
                      <a:pt x="724" y="12"/>
                    </a:cubicBezTo>
                    <a:cubicBezTo>
                      <a:pt x="693" y="4"/>
                      <a:pt x="662" y="1"/>
                      <a:pt x="6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824;p46">
                <a:extLst>
                  <a:ext uri="{FF2B5EF4-FFF2-40B4-BE49-F238E27FC236}">
                    <a16:creationId xmlns:a16="http://schemas.microsoft.com/office/drawing/2014/main" id="{262D3F57-E791-F8D4-1345-19C69C33F5E6}"/>
                  </a:ext>
                </a:extLst>
              </p:cNvPr>
              <p:cNvSpPr/>
              <p:nvPr/>
            </p:nvSpPr>
            <p:spPr>
              <a:xfrm>
                <a:off x="5481809" y="3576222"/>
                <a:ext cx="47569" cy="26758"/>
              </a:xfrm>
              <a:custGeom>
                <a:avLst/>
                <a:gdLst/>
                <a:ahLst/>
                <a:cxnLst/>
                <a:rect l="l" t="t" r="r" b="b"/>
                <a:pathLst>
                  <a:path w="928" h="522" extrusionOk="0">
                    <a:moveTo>
                      <a:pt x="753" y="1"/>
                    </a:moveTo>
                    <a:cubicBezTo>
                      <a:pt x="638" y="1"/>
                      <a:pt x="493" y="58"/>
                      <a:pt x="406" y="116"/>
                    </a:cubicBezTo>
                    <a:cubicBezTo>
                      <a:pt x="290" y="174"/>
                      <a:pt x="175" y="232"/>
                      <a:pt x="88" y="319"/>
                    </a:cubicBezTo>
                    <a:cubicBezTo>
                      <a:pt x="1" y="377"/>
                      <a:pt x="59" y="522"/>
                      <a:pt x="175" y="522"/>
                    </a:cubicBezTo>
                    <a:cubicBezTo>
                      <a:pt x="290" y="522"/>
                      <a:pt x="406" y="464"/>
                      <a:pt x="522" y="406"/>
                    </a:cubicBezTo>
                    <a:cubicBezTo>
                      <a:pt x="638" y="377"/>
                      <a:pt x="753" y="319"/>
                      <a:pt x="869" y="232"/>
                    </a:cubicBezTo>
                    <a:cubicBezTo>
                      <a:pt x="927" y="145"/>
                      <a:pt x="86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825;p46">
                <a:extLst>
                  <a:ext uri="{FF2B5EF4-FFF2-40B4-BE49-F238E27FC236}">
                    <a16:creationId xmlns:a16="http://schemas.microsoft.com/office/drawing/2014/main" id="{D85F5ACE-59A4-09C0-E924-1A64FEDD5A7A}"/>
                  </a:ext>
                </a:extLst>
              </p:cNvPr>
              <p:cNvSpPr/>
              <p:nvPr/>
            </p:nvSpPr>
            <p:spPr>
              <a:xfrm>
                <a:off x="5432036" y="3468732"/>
                <a:ext cx="42802" cy="49158"/>
              </a:xfrm>
              <a:custGeom>
                <a:avLst/>
                <a:gdLst/>
                <a:ahLst/>
                <a:cxnLst/>
                <a:rect l="l" t="t" r="r" b="b"/>
                <a:pathLst>
                  <a:path w="835" h="959" extrusionOk="0">
                    <a:moveTo>
                      <a:pt x="637" y="1"/>
                    </a:moveTo>
                    <a:cubicBezTo>
                      <a:pt x="602" y="1"/>
                      <a:pt x="567" y="13"/>
                      <a:pt x="538" y="43"/>
                    </a:cubicBezTo>
                    <a:cubicBezTo>
                      <a:pt x="422" y="158"/>
                      <a:pt x="335" y="274"/>
                      <a:pt x="277" y="419"/>
                    </a:cubicBezTo>
                    <a:lnTo>
                      <a:pt x="133" y="593"/>
                    </a:lnTo>
                    <a:cubicBezTo>
                      <a:pt x="104" y="679"/>
                      <a:pt x="75" y="737"/>
                      <a:pt x="46" y="824"/>
                    </a:cubicBezTo>
                    <a:cubicBezTo>
                      <a:pt x="1" y="891"/>
                      <a:pt x="60" y="959"/>
                      <a:pt x="130" y="959"/>
                    </a:cubicBezTo>
                    <a:cubicBezTo>
                      <a:pt x="150" y="959"/>
                      <a:pt x="171" y="953"/>
                      <a:pt x="190" y="940"/>
                    </a:cubicBezTo>
                    <a:cubicBezTo>
                      <a:pt x="219" y="882"/>
                      <a:pt x="277" y="853"/>
                      <a:pt x="335" y="766"/>
                    </a:cubicBezTo>
                    <a:cubicBezTo>
                      <a:pt x="393" y="708"/>
                      <a:pt x="451" y="650"/>
                      <a:pt x="509" y="593"/>
                    </a:cubicBezTo>
                    <a:cubicBezTo>
                      <a:pt x="596" y="477"/>
                      <a:pt x="683" y="361"/>
                      <a:pt x="769" y="216"/>
                    </a:cubicBezTo>
                    <a:cubicBezTo>
                      <a:pt x="834" y="108"/>
                      <a:pt x="738" y="1"/>
                      <a:pt x="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826;p46">
                <a:extLst>
                  <a:ext uri="{FF2B5EF4-FFF2-40B4-BE49-F238E27FC236}">
                    <a16:creationId xmlns:a16="http://schemas.microsoft.com/office/drawing/2014/main" id="{5E3FCCBB-8AC5-05F9-0507-BE1E2DF36514}"/>
                  </a:ext>
                </a:extLst>
              </p:cNvPr>
              <p:cNvSpPr/>
              <p:nvPr/>
            </p:nvSpPr>
            <p:spPr>
              <a:xfrm>
                <a:off x="5402101" y="3406298"/>
                <a:ext cx="30295" cy="47518"/>
              </a:xfrm>
              <a:custGeom>
                <a:avLst/>
                <a:gdLst/>
                <a:ahLst/>
                <a:cxnLst/>
                <a:rect l="l" t="t" r="r" b="b"/>
                <a:pathLst>
                  <a:path w="591" h="927" extrusionOk="0">
                    <a:moveTo>
                      <a:pt x="431" y="1"/>
                    </a:moveTo>
                    <a:cubicBezTo>
                      <a:pt x="387" y="1"/>
                      <a:pt x="342" y="23"/>
                      <a:pt x="311" y="74"/>
                    </a:cubicBezTo>
                    <a:cubicBezTo>
                      <a:pt x="167" y="277"/>
                      <a:pt x="80" y="508"/>
                      <a:pt x="22" y="740"/>
                    </a:cubicBezTo>
                    <a:cubicBezTo>
                      <a:pt x="1" y="825"/>
                      <a:pt x="74" y="927"/>
                      <a:pt x="161" y="927"/>
                    </a:cubicBezTo>
                    <a:cubicBezTo>
                      <a:pt x="191" y="927"/>
                      <a:pt x="223" y="914"/>
                      <a:pt x="254" y="884"/>
                    </a:cubicBezTo>
                    <a:cubicBezTo>
                      <a:pt x="398" y="682"/>
                      <a:pt x="514" y="450"/>
                      <a:pt x="572" y="190"/>
                    </a:cubicBezTo>
                    <a:cubicBezTo>
                      <a:pt x="591" y="77"/>
                      <a:pt x="512" y="1"/>
                      <a:pt x="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827;p46">
                <a:extLst>
                  <a:ext uri="{FF2B5EF4-FFF2-40B4-BE49-F238E27FC236}">
                    <a16:creationId xmlns:a16="http://schemas.microsoft.com/office/drawing/2014/main" id="{CC1A5351-8EA4-2238-3D85-BB18A5036A4D}"/>
                  </a:ext>
                </a:extLst>
              </p:cNvPr>
              <p:cNvSpPr/>
              <p:nvPr/>
            </p:nvSpPr>
            <p:spPr>
              <a:xfrm>
                <a:off x="5168823" y="3429365"/>
                <a:ext cx="41572" cy="35626"/>
              </a:xfrm>
              <a:custGeom>
                <a:avLst/>
                <a:gdLst/>
                <a:ahLst/>
                <a:cxnLst/>
                <a:rect l="l" t="t" r="r" b="b"/>
                <a:pathLst>
                  <a:path w="811" h="695" extrusionOk="0">
                    <a:moveTo>
                      <a:pt x="145" y="0"/>
                    </a:moveTo>
                    <a:cubicBezTo>
                      <a:pt x="58" y="0"/>
                      <a:pt x="0" y="87"/>
                      <a:pt x="0" y="174"/>
                    </a:cubicBezTo>
                    <a:cubicBezTo>
                      <a:pt x="29" y="319"/>
                      <a:pt x="203" y="377"/>
                      <a:pt x="318" y="463"/>
                    </a:cubicBezTo>
                    <a:cubicBezTo>
                      <a:pt x="405" y="550"/>
                      <a:pt x="550" y="637"/>
                      <a:pt x="666" y="695"/>
                    </a:cubicBezTo>
                    <a:cubicBezTo>
                      <a:pt x="753" y="695"/>
                      <a:pt x="810" y="637"/>
                      <a:pt x="782" y="550"/>
                    </a:cubicBezTo>
                    <a:lnTo>
                      <a:pt x="782" y="550"/>
                    </a:lnTo>
                    <a:lnTo>
                      <a:pt x="782" y="579"/>
                    </a:lnTo>
                    <a:cubicBezTo>
                      <a:pt x="695" y="434"/>
                      <a:pt x="608" y="319"/>
                      <a:pt x="492" y="232"/>
                    </a:cubicBezTo>
                    <a:cubicBezTo>
                      <a:pt x="405" y="145"/>
                      <a:pt x="289" y="0"/>
                      <a:pt x="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828;p46">
                <a:extLst>
                  <a:ext uri="{FF2B5EF4-FFF2-40B4-BE49-F238E27FC236}">
                    <a16:creationId xmlns:a16="http://schemas.microsoft.com/office/drawing/2014/main" id="{1119C109-66E8-CB36-F09D-155F3C8A333B}"/>
                  </a:ext>
                </a:extLst>
              </p:cNvPr>
              <p:cNvSpPr/>
              <p:nvPr/>
            </p:nvSpPr>
            <p:spPr>
              <a:xfrm>
                <a:off x="5105006" y="3556795"/>
                <a:ext cx="51978" cy="15634"/>
              </a:xfrm>
              <a:custGeom>
                <a:avLst/>
                <a:gdLst/>
                <a:ahLst/>
                <a:cxnLst/>
                <a:rect l="l" t="t" r="r" b="b"/>
                <a:pathLst>
                  <a:path w="1014" h="305" extrusionOk="0">
                    <a:moveTo>
                      <a:pt x="229" y="0"/>
                    </a:moveTo>
                    <a:cubicBezTo>
                      <a:pt x="145" y="0"/>
                      <a:pt x="87" y="13"/>
                      <a:pt x="29" y="90"/>
                    </a:cubicBezTo>
                    <a:cubicBezTo>
                      <a:pt x="1" y="119"/>
                      <a:pt x="1" y="177"/>
                      <a:pt x="29" y="206"/>
                    </a:cubicBezTo>
                    <a:cubicBezTo>
                      <a:pt x="78" y="286"/>
                      <a:pt x="135" y="304"/>
                      <a:pt x="201" y="304"/>
                    </a:cubicBezTo>
                    <a:cubicBezTo>
                      <a:pt x="254" y="304"/>
                      <a:pt x="312" y="293"/>
                      <a:pt x="377" y="293"/>
                    </a:cubicBezTo>
                    <a:cubicBezTo>
                      <a:pt x="550" y="293"/>
                      <a:pt x="724" y="264"/>
                      <a:pt x="898" y="235"/>
                    </a:cubicBezTo>
                    <a:cubicBezTo>
                      <a:pt x="1014" y="235"/>
                      <a:pt x="1014" y="61"/>
                      <a:pt x="898" y="61"/>
                    </a:cubicBezTo>
                    <a:cubicBezTo>
                      <a:pt x="724" y="32"/>
                      <a:pt x="579" y="3"/>
                      <a:pt x="377" y="3"/>
                    </a:cubicBezTo>
                    <a:cubicBezTo>
                      <a:pt x="319" y="3"/>
                      <a:pt x="271" y="0"/>
                      <a:pt x="2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829;p46">
                <a:extLst>
                  <a:ext uri="{FF2B5EF4-FFF2-40B4-BE49-F238E27FC236}">
                    <a16:creationId xmlns:a16="http://schemas.microsoft.com/office/drawing/2014/main" id="{24EAEB7F-4B1F-AF08-3F36-74C700F097AA}"/>
                  </a:ext>
                </a:extLst>
              </p:cNvPr>
              <p:cNvSpPr/>
              <p:nvPr/>
            </p:nvSpPr>
            <p:spPr>
              <a:xfrm>
                <a:off x="5484320" y="3488671"/>
                <a:ext cx="49466" cy="31832"/>
              </a:xfrm>
              <a:custGeom>
                <a:avLst/>
                <a:gdLst/>
                <a:ahLst/>
                <a:cxnLst/>
                <a:rect l="l" t="t" r="r" b="b"/>
                <a:pathLst>
                  <a:path w="965" h="621" extrusionOk="0">
                    <a:moveTo>
                      <a:pt x="878" y="1"/>
                    </a:moveTo>
                    <a:cubicBezTo>
                      <a:pt x="733" y="1"/>
                      <a:pt x="618" y="59"/>
                      <a:pt x="502" y="146"/>
                    </a:cubicBezTo>
                    <a:cubicBezTo>
                      <a:pt x="386" y="233"/>
                      <a:pt x="241" y="319"/>
                      <a:pt x="126" y="406"/>
                    </a:cubicBezTo>
                    <a:cubicBezTo>
                      <a:pt x="1" y="481"/>
                      <a:pt x="70" y="620"/>
                      <a:pt x="184" y="620"/>
                    </a:cubicBezTo>
                    <a:cubicBezTo>
                      <a:pt x="202" y="620"/>
                      <a:pt x="221" y="617"/>
                      <a:pt x="241" y="609"/>
                    </a:cubicBezTo>
                    <a:lnTo>
                      <a:pt x="212" y="609"/>
                    </a:lnTo>
                    <a:cubicBezTo>
                      <a:pt x="357" y="551"/>
                      <a:pt x="502" y="464"/>
                      <a:pt x="618" y="406"/>
                    </a:cubicBezTo>
                    <a:cubicBezTo>
                      <a:pt x="762" y="319"/>
                      <a:pt x="878" y="261"/>
                      <a:pt x="936" y="146"/>
                    </a:cubicBezTo>
                    <a:cubicBezTo>
                      <a:pt x="965" y="88"/>
                      <a:pt x="936" y="1"/>
                      <a:pt x="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830;p46">
                <a:extLst>
                  <a:ext uri="{FF2B5EF4-FFF2-40B4-BE49-F238E27FC236}">
                    <a16:creationId xmlns:a16="http://schemas.microsoft.com/office/drawing/2014/main" id="{F49BA4BB-B66B-073B-BFA2-0214DDAE252C}"/>
                  </a:ext>
                </a:extLst>
              </p:cNvPr>
              <p:cNvSpPr/>
              <p:nvPr/>
            </p:nvSpPr>
            <p:spPr>
              <a:xfrm>
                <a:off x="5354226" y="3390357"/>
                <a:ext cx="16403" cy="42751"/>
              </a:xfrm>
              <a:custGeom>
                <a:avLst/>
                <a:gdLst/>
                <a:ahLst/>
                <a:cxnLst/>
                <a:rect l="l" t="t" r="r" b="b"/>
                <a:pathLst>
                  <a:path w="320" h="834" extrusionOk="0">
                    <a:moveTo>
                      <a:pt x="122" y="0"/>
                    </a:moveTo>
                    <a:cubicBezTo>
                      <a:pt x="62" y="0"/>
                      <a:pt x="1" y="45"/>
                      <a:pt x="1" y="125"/>
                    </a:cubicBezTo>
                    <a:cubicBezTo>
                      <a:pt x="1" y="356"/>
                      <a:pt x="59" y="588"/>
                      <a:pt x="175" y="790"/>
                    </a:cubicBezTo>
                    <a:cubicBezTo>
                      <a:pt x="189" y="819"/>
                      <a:pt x="218" y="834"/>
                      <a:pt x="243" y="834"/>
                    </a:cubicBezTo>
                    <a:cubicBezTo>
                      <a:pt x="269" y="834"/>
                      <a:pt x="290" y="819"/>
                      <a:pt x="290" y="790"/>
                    </a:cubicBezTo>
                    <a:lnTo>
                      <a:pt x="290" y="761"/>
                    </a:lnTo>
                    <a:cubicBezTo>
                      <a:pt x="319" y="530"/>
                      <a:pt x="319" y="298"/>
                      <a:pt x="232" y="96"/>
                    </a:cubicBezTo>
                    <a:cubicBezTo>
                      <a:pt x="219" y="30"/>
                      <a:pt x="171" y="0"/>
                      <a:pt x="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831;p46">
                <a:extLst>
                  <a:ext uri="{FF2B5EF4-FFF2-40B4-BE49-F238E27FC236}">
                    <a16:creationId xmlns:a16="http://schemas.microsoft.com/office/drawing/2014/main" id="{BB3B022B-1DAE-52E7-0ABB-07FE4F9892EE}"/>
                  </a:ext>
                </a:extLst>
              </p:cNvPr>
              <p:cNvSpPr/>
              <p:nvPr/>
            </p:nvSpPr>
            <p:spPr>
              <a:xfrm>
                <a:off x="5275595" y="3405324"/>
                <a:ext cx="17890" cy="38548"/>
              </a:xfrm>
              <a:custGeom>
                <a:avLst/>
                <a:gdLst/>
                <a:ahLst/>
                <a:cxnLst/>
                <a:rect l="l" t="t" r="r" b="b"/>
                <a:pathLst>
                  <a:path w="349" h="752" extrusionOk="0">
                    <a:moveTo>
                      <a:pt x="112" y="1"/>
                    </a:moveTo>
                    <a:cubicBezTo>
                      <a:pt x="56" y="1"/>
                      <a:pt x="1" y="50"/>
                      <a:pt x="1" y="122"/>
                    </a:cubicBezTo>
                    <a:cubicBezTo>
                      <a:pt x="1" y="325"/>
                      <a:pt x="59" y="527"/>
                      <a:pt x="146" y="701"/>
                    </a:cubicBezTo>
                    <a:cubicBezTo>
                      <a:pt x="168" y="735"/>
                      <a:pt x="205" y="751"/>
                      <a:pt x="240" y="751"/>
                    </a:cubicBezTo>
                    <a:cubicBezTo>
                      <a:pt x="295" y="751"/>
                      <a:pt x="348" y="713"/>
                      <a:pt x="348" y="643"/>
                    </a:cubicBezTo>
                    <a:cubicBezTo>
                      <a:pt x="348" y="440"/>
                      <a:pt x="319" y="238"/>
                      <a:pt x="204" y="64"/>
                    </a:cubicBezTo>
                    <a:cubicBezTo>
                      <a:pt x="181" y="20"/>
                      <a:pt x="147" y="1"/>
                      <a:pt x="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832;p46">
                <a:extLst>
                  <a:ext uri="{FF2B5EF4-FFF2-40B4-BE49-F238E27FC236}">
                    <a16:creationId xmlns:a16="http://schemas.microsoft.com/office/drawing/2014/main" id="{0254F45C-AB7B-179E-CF98-97687868BC7F}"/>
                  </a:ext>
                </a:extLst>
              </p:cNvPr>
              <p:cNvSpPr/>
              <p:nvPr/>
            </p:nvSpPr>
            <p:spPr>
              <a:xfrm>
                <a:off x="5136172" y="3471397"/>
                <a:ext cx="47518" cy="18812"/>
              </a:xfrm>
              <a:custGeom>
                <a:avLst/>
                <a:gdLst/>
                <a:ahLst/>
                <a:cxnLst/>
                <a:rect l="l" t="t" r="r" b="b"/>
                <a:pathLst>
                  <a:path w="927" h="367" extrusionOk="0">
                    <a:moveTo>
                      <a:pt x="296" y="1"/>
                    </a:moveTo>
                    <a:cubicBezTo>
                      <a:pt x="236" y="1"/>
                      <a:pt x="176" y="8"/>
                      <a:pt x="116" y="20"/>
                    </a:cubicBezTo>
                    <a:cubicBezTo>
                      <a:pt x="0" y="49"/>
                      <a:pt x="0" y="164"/>
                      <a:pt x="87" y="222"/>
                    </a:cubicBezTo>
                    <a:cubicBezTo>
                      <a:pt x="203" y="280"/>
                      <a:pt x="348" y="338"/>
                      <a:pt x="492" y="338"/>
                    </a:cubicBezTo>
                    <a:cubicBezTo>
                      <a:pt x="550" y="352"/>
                      <a:pt x="623" y="367"/>
                      <a:pt x="691" y="367"/>
                    </a:cubicBezTo>
                    <a:cubicBezTo>
                      <a:pt x="760" y="367"/>
                      <a:pt x="825" y="352"/>
                      <a:pt x="869" y="309"/>
                    </a:cubicBezTo>
                    <a:cubicBezTo>
                      <a:pt x="898" y="309"/>
                      <a:pt x="926" y="251"/>
                      <a:pt x="898" y="222"/>
                    </a:cubicBezTo>
                    <a:lnTo>
                      <a:pt x="926" y="222"/>
                    </a:lnTo>
                    <a:cubicBezTo>
                      <a:pt x="840" y="106"/>
                      <a:pt x="695" y="78"/>
                      <a:pt x="550" y="49"/>
                    </a:cubicBezTo>
                    <a:cubicBezTo>
                      <a:pt x="465" y="15"/>
                      <a:pt x="381" y="1"/>
                      <a:pt x="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833;p46">
                <a:extLst>
                  <a:ext uri="{FF2B5EF4-FFF2-40B4-BE49-F238E27FC236}">
                    <a16:creationId xmlns:a16="http://schemas.microsoft.com/office/drawing/2014/main" id="{4A1A35A2-CDB2-70D2-F9F4-C1082B38B7DF}"/>
                  </a:ext>
                </a:extLst>
              </p:cNvPr>
              <p:cNvSpPr/>
              <p:nvPr/>
            </p:nvSpPr>
            <p:spPr>
              <a:xfrm>
                <a:off x="5096087" y="3514301"/>
                <a:ext cx="46083" cy="14507"/>
              </a:xfrm>
              <a:custGeom>
                <a:avLst/>
                <a:gdLst/>
                <a:ahLst/>
                <a:cxnLst/>
                <a:rect l="l" t="t" r="r" b="b"/>
                <a:pathLst>
                  <a:path w="899" h="283" extrusionOk="0">
                    <a:moveTo>
                      <a:pt x="478" y="0"/>
                    </a:moveTo>
                    <a:cubicBezTo>
                      <a:pt x="377" y="0"/>
                      <a:pt x="276" y="7"/>
                      <a:pt x="175" y="22"/>
                    </a:cubicBezTo>
                    <a:cubicBezTo>
                      <a:pt x="1" y="51"/>
                      <a:pt x="59" y="282"/>
                      <a:pt x="203" y="282"/>
                    </a:cubicBezTo>
                    <a:cubicBezTo>
                      <a:pt x="406" y="282"/>
                      <a:pt x="609" y="253"/>
                      <a:pt x="811" y="196"/>
                    </a:cubicBezTo>
                    <a:cubicBezTo>
                      <a:pt x="898" y="167"/>
                      <a:pt x="869" y="22"/>
                      <a:pt x="782" y="22"/>
                    </a:cubicBezTo>
                    <a:cubicBezTo>
                      <a:pt x="681" y="7"/>
                      <a:pt x="580" y="0"/>
                      <a:pt x="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834;p46">
                <a:extLst>
                  <a:ext uri="{FF2B5EF4-FFF2-40B4-BE49-F238E27FC236}">
                    <a16:creationId xmlns:a16="http://schemas.microsoft.com/office/drawing/2014/main" id="{8C4CE19F-0980-4D3E-ED46-DCF5B7EA1D30}"/>
                  </a:ext>
                </a:extLst>
              </p:cNvPr>
              <p:cNvSpPr/>
              <p:nvPr/>
            </p:nvSpPr>
            <p:spPr>
              <a:xfrm>
                <a:off x="5099470" y="3624969"/>
                <a:ext cx="45263" cy="21170"/>
              </a:xfrm>
              <a:custGeom>
                <a:avLst/>
                <a:gdLst/>
                <a:ahLst/>
                <a:cxnLst/>
                <a:rect l="l" t="t" r="r" b="b"/>
                <a:pathLst>
                  <a:path w="883" h="413" extrusionOk="0">
                    <a:moveTo>
                      <a:pt x="768" y="1"/>
                    </a:moveTo>
                    <a:cubicBezTo>
                      <a:pt x="761" y="1"/>
                      <a:pt x="753" y="2"/>
                      <a:pt x="745" y="5"/>
                    </a:cubicBezTo>
                    <a:cubicBezTo>
                      <a:pt x="514" y="34"/>
                      <a:pt x="311" y="92"/>
                      <a:pt x="109" y="178"/>
                    </a:cubicBezTo>
                    <a:cubicBezTo>
                      <a:pt x="0" y="232"/>
                      <a:pt x="69" y="413"/>
                      <a:pt x="196" y="413"/>
                    </a:cubicBezTo>
                    <a:cubicBezTo>
                      <a:pt x="205" y="413"/>
                      <a:pt x="215" y="412"/>
                      <a:pt x="224" y="410"/>
                    </a:cubicBezTo>
                    <a:cubicBezTo>
                      <a:pt x="427" y="352"/>
                      <a:pt x="629" y="265"/>
                      <a:pt x="803" y="178"/>
                    </a:cubicBezTo>
                    <a:cubicBezTo>
                      <a:pt x="882" y="126"/>
                      <a:pt x="841" y="1"/>
                      <a:pt x="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835;p46">
                <a:extLst>
                  <a:ext uri="{FF2B5EF4-FFF2-40B4-BE49-F238E27FC236}">
                    <a16:creationId xmlns:a16="http://schemas.microsoft.com/office/drawing/2014/main" id="{E4F1595A-6023-3A53-C6E3-8284415336B1}"/>
                  </a:ext>
                </a:extLst>
              </p:cNvPr>
              <p:cNvSpPr/>
              <p:nvPr/>
            </p:nvSpPr>
            <p:spPr>
              <a:xfrm>
                <a:off x="5093934" y="3708111"/>
                <a:ext cx="43315" cy="22913"/>
              </a:xfrm>
              <a:custGeom>
                <a:avLst/>
                <a:gdLst/>
                <a:ahLst/>
                <a:cxnLst/>
                <a:rect l="l" t="t" r="r" b="b"/>
                <a:pathLst>
                  <a:path w="845" h="447" extrusionOk="0">
                    <a:moveTo>
                      <a:pt x="676" y="0"/>
                    </a:moveTo>
                    <a:cubicBezTo>
                      <a:pt x="668" y="0"/>
                      <a:pt x="659" y="1"/>
                      <a:pt x="651" y="3"/>
                    </a:cubicBezTo>
                    <a:cubicBezTo>
                      <a:pt x="477" y="61"/>
                      <a:pt x="303" y="119"/>
                      <a:pt x="130" y="206"/>
                    </a:cubicBezTo>
                    <a:cubicBezTo>
                      <a:pt x="1" y="258"/>
                      <a:pt x="56" y="447"/>
                      <a:pt x="192" y="447"/>
                    </a:cubicBezTo>
                    <a:cubicBezTo>
                      <a:pt x="208" y="447"/>
                      <a:pt x="226" y="444"/>
                      <a:pt x="245" y="438"/>
                    </a:cubicBezTo>
                    <a:cubicBezTo>
                      <a:pt x="419" y="380"/>
                      <a:pt x="564" y="322"/>
                      <a:pt x="737" y="235"/>
                    </a:cubicBezTo>
                    <a:cubicBezTo>
                      <a:pt x="845" y="155"/>
                      <a:pt x="778" y="0"/>
                      <a:pt x="6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36;p46">
                <a:extLst>
                  <a:ext uri="{FF2B5EF4-FFF2-40B4-BE49-F238E27FC236}">
                    <a16:creationId xmlns:a16="http://schemas.microsoft.com/office/drawing/2014/main" id="{1F047F4C-F1FD-223F-D681-E4BB0A1AC90C}"/>
                  </a:ext>
                </a:extLst>
              </p:cNvPr>
              <p:cNvSpPr/>
              <p:nvPr/>
            </p:nvSpPr>
            <p:spPr>
              <a:xfrm>
                <a:off x="5518920" y="3684891"/>
                <a:ext cx="49005" cy="14507"/>
              </a:xfrm>
              <a:custGeom>
                <a:avLst/>
                <a:gdLst/>
                <a:ahLst/>
                <a:cxnLst/>
                <a:rect l="l" t="t" r="r" b="b"/>
                <a:pathLst>
                  <a:path w="956" h="283" extrusionOk="0">
                    <a:moveTo>
                      <a:pt x="641" y="1"/>
                    </a:moveTo>
                    <a:cubicBezTo>
                      <a:pt x="579" y="1"/>
                      <a:pt x="521" y="8"/>
                      <a:pt x="464" y="22"/>
                    </a:cubicBezTo>
                    <a:cubicBezTo>
                      <a:pt x="348" y="22"/>
                      <a:pt x="232" y="51"/>
                      <a:pt x="116" y="80"/>
                    </a:cubicBezTo>
                    <a:cubicBezTo>
                      <a:pt x="29" y="109"/>
                      <a:pt x="0" y="254"/>
                      <a:pt x="116" y="254"/>
                    </a:cubicBezTo>
                    <a:lnTo>
                      <a:pt x="116" y="283"/>
                    </a:lnTo>
                    <a:lnTo>
                      <a:pt x="493" y="283"/>
                    </a:lnTo>
                    <a:cubicBezTo>
                      <a:pt x="608" y="283"/>
                      <a:pt x="724" y="283"/>
                      <a:pt x="869" y="225"/>
                    </a:cubicBezTo>
                    <a:cubicBezTo>
                      <a:pt x="956" y="167"/>
                      <a:pt x="927" y="51"/>
                      <a:pt x="840" y="22"/>
                    </a:cubicBezTo>
                    <a:cubicBezTo>
                      <a:pt x="767" y="8"/>
                      <a:pt x="702" y="1"/>
                      <a:pt x="641" y="1"/>
                    </a:cubicBezTo>
                    <a:close/>
                  </a:path>
                </a:pathLst>
              </a:custGeom>
              <a:solidFill>
                <a:srgbClr val="ADA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37;p46">
                <a:extLst>
                  <a:ext uri="{FF2B5EF4-FFF2-40B4-BE49-F238E27FC236}">
                    <a16:creationId xmlns:a16="http://schemas.microsoft.com/office/drawing/2014/main" id="{FE95D557-628F-57BD-2AC3-79F05E1959A0}"/>
                  </a:ext>
                </a:extLst>
              </p:cNvPr>
              <p:cNvSpPr/>
              <p:nvPr/>
            </p:nvSpPr>
            <p:spPr>
              <a:xfrm>
                <a:off x="5505900" y="3531524"/>
                <a:ext cx="40854" cy="24195"/>
              </a:xfrm>
              <a:custGeom>
                <a:avLst/>
                <a:gdLst/>
                <a:ahLst/>
                <a:cxnLst/>
                <a:rect l="l" t="t" r="r" b="b"/>
                <a:pathLst>
                  <a:path w="797" h="472" extrusionOk="0">
                    <a:moveTo>
                      <a:pt x="688" y="1"/>
                    </a:moveTo>
                    <a:cubicBezTo>
                      <a:pt x="680" y="1"/>
                      <a:pt x="670" y="2"/>
                      <a:pt x="660" y="4"/>
                    </a:cubicBezTo>
                    <a:cubicBezTo>
                      <a:pt x="428" y="62"/>
                      <a:pt x="226" y="178"/>
                      <a:pt x="52" y="323"/>
                    </a:cubicBezTo>
                    <a:cubicBezTo>
                      <a:pt x="0" y="374"/>
                      <a:pt x="18" y="472"/>
                      <a:pt x="84" y="472"/>
                    </a:cubicBezTo>
                    <a:cubicBezTo>
                      <a:pt x="92" y="472"/>
                      <a:pt x="100" y="471"/>
                      <a:pt x="110" y="467"/>
                    </a:cubicBezTo>
                    <a:cubicBezTo>
                      <a:pt x="341" y="410"/>
                      <a:pt x="544" y="323"/>
                      <a:pt x="718" y="207"/>
                    </a:cubicBezTo>
                    <a:cubicBezTo>
                      <a:pt x="797" y="128"/>
                      <a:pt x="780" y="1"/>
                      <a:pt x="688" y="1"/>
                    </a:cubicBezTo>
                    <a:close/>
                  </a:path>
                </a:pathLst>
              </a:custGeom>
              <a:solidFill>
                <a:srgbClr val="ADA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838;p46">
                <a:extLst>
                  <a:ext uri="{FF2B5EF4-FFF2-40B4-BE49-F238E27FC236}">
                    <a16:creationId xmlns:a16="http://schemas.microsoft.com/office/drawing/2014/main" id="{DF9E4B50-A463-18C2-865A-7F9AC207578B}"/>
                  </a:ext>
                </a:extLst>
              </p:cNvPr>
              <p:cNvSpPr/>
              <p:nvPr/>
            </p:nvSpPr>
            <p:spPr>
              <a:xfrm>
                <a:off x="5482219" y="3436387"/>
                <a:ext cx="24861" cy="31269"/>
              </a:xfrm>
              <a:custGeom>
                <a:avLst/>
                <a:gdLst/>
                <a:ahLst/>
                <a:cxnLst/>
                <a:rect l="l" t="t" r="r" b="b"/>
                <a:pathLst>
                  <a:path w="485" h="610" extrusionOk="0">
                    <a:moveTo>
                      <a:pt x="330" y="0"/>
                    </a:moveTo>
                    <a:cubicBezTo>
                      <a:pt x="314" y="0"/>
                      <a:pt x="298" y="3"/>
                      <a:pt x="282" y="8"/>
                    </a:cubicBezTo>
                    <a:cubicBezTo>
                      <a:pt x="138" y="124"/>
                      <a:pt x="51" y="297"/>
                      <a:pt x="22" y="471"/>
                    </a:cubicBezTo>
                    <a:cubicBezTo>
                      <a:pt x="1" y="556"/>
                      <a:pt x="57" y="610"/>
                      <a:pt x="123" y="610"/>
                    </a:cubicBezTo>
                    <a:cubicBezTo>
                      <a:pt x="147" y="610"/>
                      <a:pt x="172" y="602"/>
                      <a:pt x="196" y="587"/>
                    </a:cubicBezTo>
                    <a:cubicBezTo>
                      <a:pt x="253" y="529"/>
                      <a:pt x="311" y="442"/>
                      <a:pt x="369" y="384"/>
                    </a:cubicBezTo>
                    <a:cubicBezTo>
                      <a:pt x="398" y="355"/>
                      <a:pt x="398" y="326"/>
                      <a:pt x="427" y="268"/>
                    </a:cubicBezTo>
                    <a:cubicBezTo>
                      <a:pt x="456" y="240"/>
                      <a:pt x="485" y="182"/>
                      <a:pt x="485" y="124"/>
                    </a:cubicBezTo>
                    <a:cubicBezTo>
                      <a:pt x="485" y="52"/>
                      <a:pt x="407" y="0"/>
                      <a:pt x="3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39;p46">
                <a:extLst>
                  <a:ext uri="{FF2B5EF4-FFF2-40B4-BE49-F238E27FC236}">
                    <a16:creationId xmlns:a16="http://schemas.microsoft.com/office/drawing/2014/main" id="{BEAE2FF4-5DC1-C975-996C-E687CF57CD18}"/>
                  </a:ext>
                </a:extLst>
              </p:cNvPr>
              <p:cNvSpPr/>
              <p:nvPr/>
            </p:nvSpPr>
            <p:spPr>
              <a:xfrm>
                <a:off x="5419529" y="3436131"/>
                <a:ext cx="23272" cy="37779"/>
              </a:xfrm>
              <a:custGeom>
                <a:avLst/>
                <a:gdLst/>
                <a:ahLst/>
                <a:cxnLst/>
                <a:rect l="l" t="t" r="r" b="b"/>
                <a:pathLst>
                  <a:path w="454" h="737" extrusionOk="0">
                    <a:moveTo>
                      <a:pt x="338" y="0"/>
                    </a:moveTo>
                    <a:cubicBezTo>
                      <a:pt x="309" y="0"/>
                      <a:pt x="280" y="13"/>
                      <a:pt x="261" y="42"/>
                    </a:cubicBezTo>
                    <a:cubicBezTo>
                      <a:pt x="174" y="158"/>
                      <a:pt x="116" y="245"/>
                      <a:pt x="58" y="389"/>
                    </a:cubicBezTo>
                    <a:cubicBezTo>
                      <a:pt x="0" y="476"/>
                      <a:pt x="0" y="563"/>
                      <a:pt x="0" y="679"/>
                    </a:cubicBezTo>
                    <a:cubicBezTo>
                      <a:pt x="0" y="708"/>
                      <a:pt x="29" y="737"/>
                      <a:pt x="58" y="737"/>
                    </a:cubicBezTo>
                    <a:cubicBezTo>
                      <a:pt x="174" y="679"/>
                      <a:pt x="232" y="563"/>
                      <a:pt x="290" y="476"/>
                    </a:cubicBezTo>
                    <a:cubicBezTo>
                      <a:pt x="348" y="360"/>
                      <a:pt x="406" y="245"/>
                      <a:pt x="434" y="129"/>
                    </a:cubicBezTo>
                    <a:cubicBezTo>
                      <a:pt x="454" y="52"/>
                      <a:pt x="396" y="0"/>
                      <a:pt x="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840;p46">
                <a:extLst>
                  <a:ext uri="{FF2B5EF4-FFF2-40B4-BE49-F238E27FC236}">
                    <a16:creationId xmlns:a16="http://schemas.microsoft.com/office/drawing/2014/main" id="{DF6F3C89-42B5-565F-5A78-BEAA03743F54}"/>
                  </a:ext>
                </a:extLst>
              </p:cNvPr>
              <p:cNvSpPr/>
              <p:nvPr/>
            </p:nvSpPr>
            <p:spPr>
              <a:xfrm>
                <a:off x="5382418" y="3345146"/>
                <a:ext cx="17890" cy="38291"/>
              </a:xfrm>
              <a:custGeom>
                <a:avLst/>
                <a:gdLst/>
                <a:ahLst/>
                <a:cxnLst/>
                <a:rect l="l" t="t" r="r" b="b"/>
                <a:pathLst>
                  <a:path w="349" h="747" extrusionOk="0">
                    <a:moveTo>
                      <a:pt x="189" y="1"/>
                    </a:moveTo>
                    <a:cubicBezTo>
                      <a:pt x="131" y="1"/>
                      <a:pt x="73" y="37"/>
                      <a:pt x="59" y="109"/>
                    </a:cubicBezTo>
                    <a:cubicBezTo>
                      <a:pt x="1" y="283"/>
                      <a:pt x="1" y="486"/>
                      <a:pt x="59" y="659"/>
                    </a:cubicBezTo>
                    <a:cubicBezTo>
                      <a:pt x="59" y="717"/>
                      <a:pt x="117" y="746"/>
                      <a:pt x="174" y="746"/>
                    </a:cubicBezTo>
                    <a:cubicBezTo>
                      <a:pt x="232" y="746"/>
                      <a:pt x="290" y="717"/>
                      <a:pt x="290" y="659"/>
                    </a:cubicBezTo>
                    <a:lnTo>
                      <a:pt x="319" y="659"/>
                    </a:lnTo>
                    <a:cubicBezTo>
                      <a:pt x="348" y="486"/>
                      <a:pt x="348" y="283"/>
                      <a:pt x="319" y="109"/>
                    </a:cubicBezTo>
                    <a:cubicBezTo>
                      <a:pt x="305" y="37"/>
                      <a:pt x="247" y="1"/>
                      <a:pt x="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841;p46">
                <a:extLst>
                  <a:ext uri="{FF2B5EF4-FFF2-40B4-BE49-F238E27FC236}">
                    <a16:creationId xmlns:a16="http://schemas.microsoft.com/office/drawing/2014/main" id="{2188CF8B-FE5D-F189-AC9D-C1C829E8AD07}"/>
                  </a:ext>
                </a:extLst>
              </p:cNvPr>
              <p:cNvSpPr/>
              <p:nvPr/>
            </p:nvSpPr>
            <p:spPr>
              <a:xfrm>
                <a:off x="5308247" y="3351400"/>
                <a:ext cx="14917" cy="40188"/>
              </a:xfrm>
              <a:custGeom>
                <a:avLst/>
                <a:gdLst/>
                <a:ahLst/>
                <a:cxnLst/>
                <a:rect l="l" t="t" r="r" b="b"/>
                <a:pathLst>
                  <a:path w="291" h="784" extrusionOk="0">
                    <a:moveTo>
                      <a:pt x="114" y="0"/>
                    </a:moveTo>
                    <a:cubicBezTo>
                      <a:pt x="55" y="0"/>
                      <a:pt x="1" y="38"/>
                      <a:pt x="1" y="103"/>
                    </a:cubicBezTo>
                    <a:cubicBezTo>
                      <a:pt x="30" y="335"/>
                      <a:pt x="87" y="537"/>
                      <a:pt x="174" y="740"/>
                    </a:cubicBezTo>
                    <a:cubicBezTo>
                      <a:pt x="174" y="769"/>
                      <a:pt x="196" y="783"/>
                      <a:pt x="218" y="783"/>
                    </a:cubicBezTo>
                    <a:cubicBezTo>
                      <a:pt x="239" y="783"/>
                      <a:pt x="261" y="769"/>
                      <a:pt x="261" y="740"/>
                    </a:cubicBezTo>
                    <a:cubicBezTo>
                      <a:pt x="290" y="508"/>
                      <a:pt x="261" y="306"/>
                      <a:pt x="232" y="74"/>
                    </a:cubicBezTo>
                    <a:cubicBezTo>
                      <a:pt x="207" y="23"/>
                      <a:pt x="159" y="0"/>
                      <a:pt x="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42;p46">
                <a:extLst>
                  <a:ext uri="{FF2B5EF4-FFF2-40B4-BE49-F238E27FC236}">
                    <a16:creationId xmlns:a16="http://schemas.microsoft.com/office/drawing/2014/main" id="{19B4FD2D-E2DE-5CE7-5ADF-EB8AF57639D5}"/>
                  </a:ext>
                </a:extLst>
              </p:cNvPr>
              <p:cNvSpPr/>
              <p:nvPr/>
            </p:nvSpPr>
            <p:spPr>
              <a:xfrm>
                <a:off x="5210855" y="3380566"/>
                <a:ext cx="20299" cy="41572"/>
              </a:xfrm>
              <a:custGeom>
                <a:avLst/>
                <a:gdLst/>
                <a:ahLst/>
                <a:cxnLst/>
                <a:rect l="l" t="t" r="r" b="b"/>
                <a:pathLst>
                  <a:path w="396" h="811" extrusionOk="0">
                    <a:moveTo>
                      <a:pt x="137" y="0"/>
                    </a:moveTo>
                    <a:cubicBezTo>
                      <a:pt x="71" y="0"/>
                      <a:pt x="0" y="65"/>
                      <a:pt x="19" y="142"/>
                    </a:cubicBezTo>
                    <a:cubicBezTo>
                      <a:pt x="48" y="373"/>
                      <a:pt x="135" y="576"/>
                      <a:pt x="251" y="779"/>
                    </a:cubicBezTo>
                    <a:cubicBezTo>
                      <a:pt x="273" y="801"/>
                      <a:pt x="295" y="810"/>
                      <a:pt x="316" y="810"/>
                    </a:cubicBezTo>
                    <a:cubicBezTo>
                      <a:pt x="349" y="810"/>
                      <a:pt x="378" y="785"/>
                      <a:pt x="396" y="750"/>
                    </a:cubicBezTo>
                    <a:cubicBezTo>
                      <a:pt x="367" y="518"/>
                      <a:pt x="309" y="287"/>
                      <a:pt x="222" y="55"/>
                    </a:cubicBezTo>
                    <a:cubicBezTo>
                      <a:pt x="203" y="16"/>
                      <a:pt x="171" y="0"/>
                      <a:pt x="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843;p46">
                <a:extLst>
                  <a:ext uri="{FF2B5EF4-FFF2-40B4-BE49-F238E27FC236}">
                    <a16:creationId xmlns:a16="http://schemas.microsoft.com/office/drawing/2014/main" id="{A2C68124-09A7-14E8-E329-78920BE1DAB4}"/>
                  </a:ext>
                </a:extLst>
              </p:cNvPr>
              <p:cNvSpPr/>
              <p:nvPr/>
            </p:nvSpPr>
            <p:spPr>
              <a:xfrm>
                <a:off x="5537117" y="3599750"/>
                <a:ext cx="33473" cy="15275"/>
              </a:xfrm>
              <a:custGeom>
                <a:avLst/>
                <a:gdLst/>
                <a:ahLst/>
                <a:cxnLst/>
                <a:rect l="l" t="t" r="r" b="b"/>
                <a:pathLst>
                  <a:path w="653" h="298" extrusionOk="0">
                    <a:moveTo>
                      <a:pt x="569" y="0"/>
                    </a:moveTo>
                    <a:cubicBezTo>
                      <a:pt x="561" y="0"/>
                      <a:pt x="552" y="2"/>
                      <a:pt x="543" y="5"/>
                    </a:cubicBezTo>
                    <a:cubicBezTo>
                      <a:pt x="398" y="34"/>
                      <a:pt x="224" y="63"/>
                      <a:pt x="80" y="120"/>
                    </a:cubicBezTo>
                    <a:cubicBezTo>
                      <a:pt x="1" y="173"/>
                      <a:pt x="18" y="298"/>
                      <a:pt x="109" y="298"/>
                    </a:cubicBezTo>
                    <a:cubicBezTo>
                      <a:pt x="118" y="298"/>
                      <a:pt x="127" y="297"/>
                      <a:pt x="138" y="294"/>
                    </a:cubicBezTo>
                    <a:cubicBezTo>
                      <a:pt x="282" y="265"/>
                      <a:pt x="456" y="207"/>
                      <a:pt x="601" y="149"/>
                    </a:cubicBezTo>
                    <a:cubicBezTo>
                      <a:pt x="652" y="98"/>
                      <a:pt x="635" y="0"/>
                      <a:pt x="569" y="0"/>
                    </a:cubicBezTo>
                    <a:close/>
                  </a:path>
                </a:pathLst>
              </a:custGeom>
              <a:solidFill>
                <a:srgbClr val="ADA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844;p46">
                <a:extLst>
                  <a:ext uri="{FF2B5EF4-FFF2-40B4-BE49-F238E27FC236}">
                    <a16:creationId xmlns:a16="http://schemas.microsoft.com/office/drawing/2014/main" id="{C14AD79A-C70A-6029-E208-F8AE7AFC1CB9}"/>
                  </a:ext>
                </a:extLst>
              </p:cNvPr>
              <p:cNvSpPr/>
              <p:nvPr/>
            </p:nvSpPr>
            <p:spPr>
              <a:xfrm>
                <a:off x="5430550" y="3794841"/>
                <a:ext cx="25681" cy="25938"/>
              </a:xfrm>
              <a:custGeom>
                <a:avLst/>
                <a:gdLst/>
                <a:ahLst/>
                <a:cxnLst/>
                <a:rect l="l" t="t" r="r" b="b"/>
                <a:pathLst>
                  <a:path w="501" h="506" extrusionOk="0">
                    <a:moveTo>
                      <a:pt x="167" y="0"/>
                    </a:moveTo>
                    <a:cubicBezTo>
                      <a:pt x="95" y="0"/>
                      <a:pt x="1" y="68"/>
                      <a:pt x="46" y="135"/>
                    </a:cubicBezTo>
                    <a:cubicBezTo>
                      <a:pt x="104" y="251"/>
                      <a:pt x="191" y="395"/>
                      <a:pt x="306" y="482"/>
                    </a:cubicBezTo>
                    <a:cubicBezTo>
                      <a:pt x="322" y="498"/>
                      <a:pt x="345" y="505"/>
                      <a:pt x="369" y="505"/>
                    </a:cubicBezTo>
                    <a:cubicBezTo>
                      <a:pt x="431" y="505"/>
                      <a:pt x="501" y="458"/>
                      <a:pt x="480" y="395"/>
                    </a:cubicBezTo>
                    <a:cubicBezTo>
                      <a:pt x="451" y="309"/>
                      <a:pt x="393" y="251"/>
                      <a:pt x="364" y="193"/>
                    </a:cubicBezTo>
                    <a:cubicBezTo>
                      <a:pt x="306" y="135"/>
                      <a:pt x="248" y="77"/>
                      <a:pt x="219" y="19"/>
                    </a:cubicBezTo>
                    <a:cubicBezTo>
                      <a:pt x="206" y="6"/>
                      <a:pt x="188"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845;p46">
                <a:extLst>
                  <a:ext uri="{FF2B5EF4-FFF2-40B4-BE49-F238E27FC236}">
                    <a16:creationId xmlns:a16="http://schemas.microsoft.com/office/drawing/2014/main" id="{DA324914-A8DE-BF92-A2E3-5287899704A8}"/>
                  </a:ext>
                </a:extLst>
              </p:cNvPr>
              <p:cNvSpPr/>
              <p:nvPr/>
            </p:nvSpPr>
            <p:spPr>
              <a:xfrm>
                <a:off x="7630007" y="2612917"/>
                <a:ext cx="362049" cy="450678"/>
              </a:xfrm>
              <a:custGeom>
                <a:avLst/>
                <a:gdLst/>
                <a:ahLst/>
                <a:cxnLst/>
                <a:rect l="l" t="t" r="r" b="b"/>
                <a:pathLst>
                  <a:path w="7063" h="8792" extrusionOk="0">
                    <a:moveTo>
                      <a:pt x="6485" y="1"/>
                    </a:moveTo>
                    <a:cubicBezTo>
                      <a:pt x="6345" y="1"/>
                      <a:pt x="6201" y="39"/>
                      <a:pt x="6079" y="109"/>
                    </a:cubicBezTo>
                    <a:cubicBezTo>
                      <a:pt x="5674" y="341"/>
                      <a:pt x="5297" y="659"/>
                      <a:pt x="4979" y="1035"/>
                    </a:cubicBezTo>
                    <a:cubicBezTo>
                      <a:pt x="1689" y="4239"/>
                      <a:pt x="68" y="8738"/>
                      <a:pt x="1" y="8791"/>
                    </a:cubicBezTo>
                    <a:lnTo>
                      <a:pt x="1" y="8791"/>
                    </a:lnTo>
                    <a:cubicBezTo>
                      <a:pt x="956" y="8155"/>
                      <a:pt x="1882" y="7460"/>
                      <a:pt x="2779" y="6708"/>
                    </a:cubicBezTo>
                    <a:cubicBezTo>
                      <a:pt x="4255" y="5463"/>
                      <a:pt x="5529" y="3958"/>
                      <a:pt x="6542" y="2280"/>
                    </a:cubicBezTo>
                    <a:cubicBezTo>
                      <a:pt x="6658" y="2106"/>
                      <a:pt x="6744" y="1903"/>
                      <a:pt x="6831" y="1701"/>
                    </a:cubicBezTo>
                    <a:cubicBezTo>
                      <a:pt x="6976" y="1354"/>
                      <a:pt x="7063" y="977"/>
                      <a:pt x="7034" y="601"/>
                    </a:cubicBezTo>
                    <a:cubicBezTo>
                      <a:pt x="7005" y="370"/>
                      <a:pt x="6918" y="196"/>
                      <a:pt x="6744" y="51"/>
                    </a:cubicBezTo>
                    <a:cubicBezTo>
                      <a:pt x="6664" y="17"/>
                      <a:pt x="6576" y="1"/>
                      <a:pt x="6485" y="1"/>
                    </a:cubicBezTo>
                    <a:close/>
                    <a:moveTo>
                      <a:pt x="1" y="8791"/>
                    </a:moveTo>
                    <a:cubicBezTo>
                      <a:pt x="1" y="8792"/>
                      <a:pt x="1" y="8792"/>
                      <a:pt x="1" y="8792"/>
                    </a:cubicBezTo>
                    <a:cubicBezTo>
                      <a:pt x="1" y="8792"/>
                      <a:pt x="1" y="8792"/>
                      <a:pt x="1" y="87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846;p46">
                <a:extLst>
                  <a:ext uri="{FF2B5EF4-FFF2-40B4-BE49-F238E27FC236}">
                    <a16:creationId xmlns:a16="http://schemas.microsoft.com/office/drawing/2014/main" id="{5CB20B1E-0361-5D24-2A9B-AD272A2F9441}"/>
                  </a:ext>
                </a:extLst>
              </p:cNvPr>
              <p:cNvSpPr/>
              <p:nvPr/>
            </p:nvSpPr>
            <p:spPr>
              <a:xfrm>
                <a:off x="7395908" y="2744601"/>
                <a:ext cx="161469" cy="513369"/>
              </a:xfrm>
              <a:custGeom>
                <a:avLst/>
                <a:gdLst/>
                <a:ahLst/>
                <a:cxnLst/>
                <a:rect l="l" t="t" r="r" b="b"/>
                <a:pathLst>
                  <a:path w="3150" h="10015" extrusionOk="0">
                    <a:moveTo>
                      <a:pt x="2397" y="0"/>
                    </a:moveTo>
                    <a:cubicBezTo>
                      <a:pt x="2166" y="0"/>
                      <a:pt x="1963" y="116"/>
                      <a:pt x="1876" y="319"/>
                    </a:cubicBezTo>
                    <a:cubicBezTo>
                      <a:pt x="1616" y="695"/>
                      <a:pt x="1442" y="1100"/>
                      <a:pt x="1355" y="1534"/>
                    </a:cubicBezTo>
                    <a:cubicBezTo>
                      <a:pt x="1" y="5569"/>
                      <a:pt x="540" y="9949"/>
                      <a:pt x="516" y="10014"/>
                    </a:cubicBezTo>
                    <a:lnTo>
                      <a:pt x="516" y="10014"/>
                    </a:lnTo>
                    <a:cubicBezTo>
                      <a:pt x="1037" y="9088"/>
                      <a:pt x="1500" y="8104"/>
                      <a:pt x="1905" y="7120"/>
                    </a:cubicBezTo>
                    <a:cubicBezTo>
                      <a:pt x="2600" y="5470"/>
                      <a:pt x="3034" y="3705"/>
                      <a:pt x="3150" y="1881"/>
                    </a:cubicBezTo>
                    <a:cubicBezTo>
                      <a:pt x="3150" y="1708"/>
                      <a:pt x="3150" y="1505"/>
                      <a:pt x="3150" y="1303"/>
                    </a:cubicBezTo>
                    <a:cubicBezTo>
                      <a:pt x="3121" y="955"/>
                      <a:pt x="3005" y="608"/>
                      <a:pt x="2831" y="290"/>
                    </a:cubicBezTo>
                    <a:cubicBezTo>
                      <a:pt x="2744" y="145"/>
                      <a:pt x="2571" y="29"/>
                      <a:pt x="2397" y="0"/>
                    </a:cubicBezTo>
                    <a:close/>
                    <a:moveTo>
                      <a:pt x="516" y="10014"/>
                    </a:moveTo>
                    <a:lnTo>
                      <a:pt x="516" y="10014"/>
                    </a:lnTo>
                    <a:cubicBezTo>
                      <a:pt x="516" y="10014"/>
                      <a:pt x="516" y="10014"/>
                      <a:pt x="516" y="10014"/>
                    </a:cubicBezTo>
                    <a:cubicBezTo>
                      <a:pt x="516" y="10014"/>
                      <a:pt x="516" y="10014"/>
                      <a:pt x="516" y="1001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847;p46">
                <a:extLst>
                  <a:ext uri="{FF2B5EF4-FFF2-40B4-BE49-F238E27FC236}">
                    <a16:creationId xmlns:a16="http://schemas.microsoft.com/office/drawing/2014/main" id="{22F98E45-7CBB-178A-63EF-27C242CD62F1}"/>
                  </a:ext>
                </a:extLst>
              </p:cNvPr>
              <p:cNvSpPr/>
              <p:nvPr/>
            </p:nvSpPr>
            <p:spPr>
              <a:xfrm>
                <a:off x="7515802" y="3113973"/>
                <a:ext cx="516342" cy="137172"/>
              </a:xfrm>
              <a:custGeom>
                <a:avLst/>
                <a:gdLst/>
                <a:ahLst/>
                <a:cxnLst/>
                <a:rect l="l" t="t" r="r" b="b"/>
                <a:pathLst>
                  <a:path w="10073" h="2676" extrusionOk="0">
                    <a:moveTo>
                      <a:pt x="8162" y="1"/>
                    </a:moveTo>
                    <a:cubicBezTo>
                      <a:pt x="6339" y="117"/>
                      <a:pt x="4573" y="522"/>
                      <a:pt x="2894" y="1187"/>
                    </a:cubicBezTo>
                    <a:cubicBezTo>
                      <a:pt x="1910" y="1593"/>
                      <a:pt x="955" y="2056"/>
                      <a:pt x="0" y="2548"/>
                    </a:cubicBezTo>
                    <a:cubicBezTo>
                      <a:pt x="27" y="2548"/>
                      <a:pt x="1016" y="2676"/>
                      <a:pt x="2478" y="2676"/>
                    </a:cubicBezTo>
                    <a:cubicBezTo>
                      <a:pt x="4122" y="2676"/>
                      <a:pt x="6364" y="2514"/>
                      <a:pt x="8509" y="1824"/>
                    </a:cubicBezTo>
                    <a:cubicBezTo>
                      <a:pt x="8943" y="1708"/>
                      <a:pt x="9349" y="1535"/>
                      <a:pt x="9725" y="1303"/>
                    </a:cubicBezTo>
                    <a:cubicBezTo>
                      <a:pt x="9928" y="1216"/>
                      <a:pt x="10043" y="1014"/>
                      <a:pt x="10072" y="782"/>
                    </a:cubicBezTo>
                    <a:cubicBezTo>
                      <a:pt x="10043" y="609"/>
                      <a:pt x="9928" y="435"/>
                      <a:pt x="9754" y="348"/>
                    </a:cubicBezTo>
                    <a:cubicBezTo>
                      <a:pt x="9464" y="146"/>
                      <a:pt x="9117" y="59"/>
                      <a:pt x="8770" y="30"/>
                    </a:cubicBezTo>
                    <a:cubicBezTo>
                      <a:pt x="8567" y="30"/>
                      <a:pt x="8365" y="30"/>
                      <a:pt x="8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848;p46">
                <a:extLst>
                  <a:ext uri="{FF2B5EF4-FFF2-40B4-BE49-F238E27FC236}">
                    <a16:creationId xmlns:a16="http://schemas.microsoft.com/office/drawing/2014/main" id="{EC48BB0D-4050-9460-5AA2-C311C5BBFC17}"/>
                  </a:ext>
                </a:extLst>
              </p:cNvPr>
              <p:cNvSpPr/>
              <p:nvPr/>
            </p:nvSpPr>
            <p:spPr>
              <a:xfrm>
                <a:off x="7216093" y="3011609"/>
                <a:ext cx="454061" cy="491122"/>
              </a:xfrm>
              <a:custGeom>
                <a:avLst/>
                <a:gdLst/>
                <a:ahLst/>
                <a:cxnLst/>
                <a:rect l="l" t="t" r="r" b="b"/>
                <a:pathLst>
                  <a:path w="8858" h="9581" extrusionOk="0">
                    <a:moveTo>
                      <a:pt x="8857" y="1"/>
                    </a:moveTo>
                    <a:lnTo>
                      <a:pt x="1" y="9581"/>
                    </a:lnTo>
                    <a:cubicBezTo>
                      <a:pt x="5094" y="5529"/>
                      <a:pt x="8857" y="1"/>
                      <a:pt x="88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849;p46">
                <a:extLst>
                  <a:ext uri="{FF2B5EF4-FFF2-40B4-BE49-F238E27FC236}">
                    <a16:creationId xmlns:a16="http://schemas.microsoft.com/office/drawing/2014/main" id="{C0F42E81-48D6-8940-9C69-299684BA35EB}"/>
                  </a:ext>
                </a:extLst>
              </p:cNvPr>
              <p:cNvSpPr/>
              <p:nvPr/>
            </p:nvSpPr>
            <p:spPr>
              <a:xfrm>
                <a:off x="7288778" y="3171845"/>
                <a:ext cx="157317" cy="267116"/>
              </a:xfrm>
              <a:custGeom>
                <a:avLst/>
                <a:gdLst/>
                <a:ahLst/>
                <a:cxnLst/>
                <a:rect l="l" t="t" r="r" b="b"/>
                <a:pathLst>
                  <a:path w="3069" h="5211" extrusionOk="0">
                    <a:moveTo>
                      <a:pt x="3069" y="1"/>
                    </a:moveTo>
                    <a:lnTo>
                      <a:pt x="1" y="5210"/>
                    </a:lnTo>
                    <a:cubicBezTo>
                      <a:pt x="2461" y="3416"/>
                      <a:pt x="30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850;p46">
                <a:extLst>
                  <a:ext uri="{FF2B5EF4-FFF2-40B4-BE49-F238E27FC236}">
                    <a16:creationId xmlns:a16="http://schemas.microsoft.com/office/drawing/2014/main" id="{A1674389-9B97-7D35-1ACA-0D8F1C7B7246}"/>
                  </a:ext>
                </a:extLst>
              </p:cNvPr>
              <p:cNvSpPr/>
              <p:nvPr/>
            </p:nvSpPr>
            <p:spPr>
              <a:xfrm>
                <a:off x="7406006" y="3234175"/>
                <a:ext cx="158803" cy="96471"/>
              </a:xfrm>
              <a:custGeom>
                <a:avLst/>
                <a:gdLst/>
                <a:ahLst/>
                <a:cxnLst/>
                <a:rect l="l" t="t" r="r" b="b"/>
                <a:pathLst>
                  <a:path w="3098" h="1882" extrusionOk="0">
                    <a:moveTo>
                      <a:pt x="3097" y="0"/>
                    </a:moveTo>
                    <a:cubicBezTo>
                      <a:pt x="1448" y="232"/>
                      <a:pt x="0" y="1881"/>
                      <a:pt x="0" y="1881"/>
                    </a:cubicBezTo>
                    <a:lnTo>
                      <a:pt x="30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851;p46">
                <a:extLst>
                  <a:ext uri="{FF2B5EF4-FFF2-40B4-BE49-F238E27FC236}">
                    <a16:creationId xmlns:a16="http://schemas.microsoft.com/office/drawing/2014/main" id="{467986B7-973A-72C4-8511-6A4EC8FCABA9}"/>
                  </a:ext>
                </a:extLst>
              </p:cNvPr>
              <p:cNvSpPr/>
              <p:nvPr/>
            </p:nvSpPr>
            <p:spPr>
              <a:xfrm>
                <a:off x="5256322" y="2586616"/>
                <a:ext cx="360563" cy="451139"/>
              </a:xfrm>
              <a:custGeom>
                <a:avLst/>
                <a:gdLst/>
                <a:ahLst/>
                <a:cxnLst/>
                <a:rect l="l" t="t" r="r" b="b"/>
                <a:pathLst>
                  <a:path w="7034" h="8801" extrusionOk="0">
                    <a:moveTo>
                      <a:pt x="603" y="1"/>
                    </a:moveTo>
                    <a:cubicBezTo>
                      <a:pt x="498" y="1"/>
                      <a:pt x="391" y="22"/>
                      <a:pt x="290" y="60"/>
                    </a:cubicBezTo>
                    <a:cubicBezTo>
                      <a:pt x="145" y="205"/>
                      <a:pt x="30" y="378"/>
                      <a:pt x="30" y="581"/>
                    </a:cubicBezTo>
                    <a:cubicBezTo>
                      <a:pt x="1" y="957"/>
                      <a:pt x="59" y="1362"/>
                      <a:pt x="232" y="1710"/>
                    </a:cubicBezTo>
                    <a:cubicBezTo>
                      <a:pt x="319" y="1912"/>
                      <a:pt x="406" y="2115"/>
                      <a:pt x="522" y="2288"/>
                    </a:cubicBezTo>
                    <a:cubicBezTo>
                      <a:pt x="1506" y="3967"/>
                      <a:pt x="2779" y="5443"/>
                      <a:pt x="4284" y="6717"/>
                    </a:cubicBezTo>
                    <a:cubicBezTo>
                      <a:pt x="5152" y="7440"/>
                      <a:pt x="6079" y="8164"/>
                      <a:pt x="7034" y="8800"/>
                    </a:cubicBezTo>
                    <a:cubicBezTo>
                      <a:pt x="7005" y="8772"/>
                      <a:pt x="5355" y="4256"/>
                      <a:pt x="2085" y="1015"/>
                    </a:cubicBezTo>
                    <a:cubicBezTo>
                      <a:pt x="1766" y="668"/>
                      <a:pt x="1390" y="349"/>
                      <a:pt x="985" y="118"/>
                    </a:cubicBezTo>
                    <a:cubicBezTo>
                      <a:pt x="871" y="36"/>
                      <a:pt x="738" y="1"/>
                      <a:pt x="6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852;p46">
                <a:extLst>
                  <a:ext uri="{FF2B5EF4-FFF2-40B4-BE49-F238E27FC236}">
                    <a16:creationId xmlns:a16="http://schemas.microsoft.com/office/drawing/2014/main" id="{6C92414A-28B0-79D4-3EEC-B63396C26844}"/>
                  </a:ext>
                </a:extLst>
              </p:cNvPr>
              <p:cNvSpPr/>
              <p:nvPr/>
            </p:nvSpPr>
            <p:spPr>
              <a:xfrm>
                <a:off x="5689509" y="2717224"/>
                <a:ext cx="161777" cy="514855"/>
              </a:xfrm>
              <a:custGeom>
                <a:avLst/>
                <a:gdLst/>
                <a:ahLst/>
                <a:cxnLst/>
                <a:rect l="l" t="t" r="r" b="b"/>
                <a:pathLst>
                  <a:path w="3156" h="10044" extrusionOk="0">
                    <a:moveTo>
                      <a:pt x="782" y="1"/>
                    </a:moveTo>
                    <a:cubicBezTo>
                      <a:pt x="580" y="30"/>
                      <a:pt x="435" y="146"/>
                      <a:pt x="348" y="319"/>
                    </a:cubicBezTo>
                    <a:cubicBezTo>
                      <a:pt x="146" y="638"/>
                      <a:pt x="59" y="956"/>
                      <a:pt x="30" y="1332"/>
                    </a:cubicBezTo>
                    <a:cubicBezTo>
                      <a:pt x="30" y="1506"/>
                      <a:pt x="1" y="1708"/>
                      <a:pt x="30" y="1911"/>
                    </a:cubicBezTo>
                    <a:cubicBezTo>
                      <a:pt x="146" y="3706"/>
                      <a:pt x="551" y="5471"/>
                      <a:pt x="1274" y="7150"/>
                    </a:cubicBezTo>
                    <a:cubicBezTo>
                      <a:pt x="1680" y="8134"/>
                      <a:pt x="2114" y="9089"/>
                      <a:pt x="2635" y="10044"/>
                    </a:cubicBezTo>
                    <a:cubicBezTo>
                      <a:pt x="2606" y="9986"/>
                      <a:pt x="3156" y="5616"/>
                      <a:pt x="1824" y="1564"/>
                    </a:cubicBezTo>
                    <a:cubicBezTo>
                      <a:pt x="1709" y="1130"/>
                      <a:pt x="1535" y="724"/>
                      <a:pt x="1303" y="348"/>
                    </a:cubicBezTo>
                    <a:cubicBezTo>
                      <a:pt x="1188" y="146"/>
                      <a:pt x="985" y="30"/>
                      <a:pt x="7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853;p46">
                <a:extLst>
                  <a:ext uri="{FF2B5EF4-FFF2-40B4-BE49-F238E27FC236}">
                    <a16:creationId xmlns:a16="http://schemas.microsoft.com/office/drawing/2014/main" id="{33000D9D-51DD-A40F-CD63-1A92FC7488FE}"/>
                  </a:ext>
                </a:extLst>
              </p:cNvPr>
              <p:cNvSpPr/>
              <p:nvPr/>
            </p:nvSpPr>
            <p:spPr>
              <a:xfrm>
                <a:off x="5216289" y="3088134"/>
                <a:ext cx="514855" cy="137172"/>
              </a:xfrm>
              <a:custGeom>
                <a:avLst/>
                <a:gdLst/>
                <a:ahLst/>
                <a:cxnLst/>
                <a:rect l="l" t="t" r="r" b="b"/>
                <a:pathLst>
                  <a:path w="10044" h="2676" extrusionOk="0">
                    <a:moveTo>
                      <a:pt x="1910" y="1"/>
                    </a:moveTo>
                    <a:cubicBezTo>
                      <a:pt x="1708" y="1"/>
                      <a:pt x="1505" y="1"/>
                      <a:pt x="1303" y="29"/>
                    </a:cubicBezTo>
                    <a:cubicBezTo>
                      <a:pt x="955" y="29"/>
                      <a:pt x="608" y="145"/>
                      <a:pt x="319" y="348"/>
                    </a:cubicBezTo>
                    <a:cubicBezTo>
                      <a:pt x="145" y="435"/>
                      <a:pt x="29" y="608"/>
                      <a:pt x="0" y="782"/>
                    </a:cubicBezTo>
                    <a:cubicBezTo>
                      <a:pt x="29" y="1013"/>
                      <a:pt x="145" y="1187"/>
                      <a:pt x="319" y="1303"/>
                    </a:cubicBezTo>
                    <a:cubicBezTo>
                      <a:pt x="695" y="1534"/>
                      <a:pt x="1129" y="1708"/>
                      <a:pt x="1563" y="1824"/>
                    </a:cubicBezTo>
                    <a:cubicBezTo>
                      <a:pt x="3708" y="2513"/>
                      <a:pt x="5951" y="2676"/>
                      <a:pt x="7591" y="2676"/>
                    </a:cubicBezTo>
                    <a:cubicBezTo>
                      <a:pt x="9048" y="2676"/>
                      <a:pt x="10030" y="2547"/>
                      <a:pt x="10043" y="2547"/>
                    </a:cubicBezTo>
                    <a:cubicBezTo>
                      <a:pt x="9117" y="2026"/>
                      <a:pt x="8133" y="1592"/>
                      <a:pt x="7149" y="1187"/>
                    </a:cubicBezTo>
                    <a:cubicBezTo>
                      <a:pt x="5470" y="493"/>
                      <a:pt x="3705" y="116"/>
                      <a:pt x="19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854;p46">
                <a:extLst>
                  <a:ext uri="{FF2B5EF4-FFF2-40B4-BE49-F238E27FC236}">
                    <a16:creationId xmlns:a16="http://schemas.microsoft.com/office/drawing/2014/main" id="{64A10CCC-4696-DEFE-EE4E-8F9E2B7081CF}"/>
                  </a:ext>
                </a:extLst>
              </p:cNvPr>
              <p:cNvSpPr/>
              <p:nvPr/>
            </p:nvSpPr>
            <p:spPr>
              <a:xfrm>
                <a:off x="5578277" y="2985769"/>
                <a:ext cx="454010" cy="491122"/>
              </a:xfrm>
              <a:custGeom>
                <a:avLst/>
                <a:gdLst/>
                <a:ahLst/>
                <a:cxnLst/>
                <a:rect l="l" t="t" r="r" b="b"/>
                <a:pathLst>
                  <a:path w="8857" h="9581" extrusionOk="0">
                    <a:moveTo>
                      <a:pt x="0" y="0"/>
                    </a:moveTo>
                    <a:lnTo>
                      <a:pt x="0" y="0"/>
                    </a:lnTo>
                    <a:cubicBezTo>
                      <a:pt x="0" y="1"/>
                      <a:pt x="3763" y="5529"/>
                      <a:pt x="8857" y="9580"/>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855;p46">
                <a:extLst>
                  <a:ext uri="{FF2B5EF4-FFF2-40B4-BE49-F238E27FC236}">
                    <a16:creationId xmlns:a16="http://schemas.microsoft.com/office/drawing/2014/main" id="{312D342D-2935-49D5-9785-C63A6CDB03BE}"/>
                  </a:ext>
                </a:extLst>
              </p:cNvPr>
              <p:cNvSpPr/>
              <p:nvPr/>
            </p:nvSpPr>
            <p:spPr>
              <a:xfrm>
                <a:off x="5800791" y="3146005"/>
                <a:ext cx="157317" cy="267065"/>
              </a:xfrm>
              <a:custGeom>
                <a:avLst/>
                <a:gdLst/>
                <a:ahLst/>
                <a:cxnLst/>
                <a:rect l="l" t="t" r="r" b="b"/>
                <a:pathLst>
                  <a:path w="3069" h="5210" extrusionOk="0">
                    <a:moveTo>
                      <a:pt x="1" y="0"/>
                    </a:moveTo>
                    <a:cubicBezTo>
                      <a:pt x="1" y="1"/>
                      <a:pt x="637" y="3416"/>
                      <a:pt x="3068" y="5210"/>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856;p46">
                <a:extLst>
                  <a:ext uri="{FF2B5EF4-FFF2-40B4-BE49-F238E27FC236}">
                    <a16:creationId xmlns:a16="http://schemas.microsoft.com/office/drawing/2014/main" id="{23128900-45F9-CFE3-52FD-9913C982F06B}"/>
                  </a:ext>
                </a:extLst>
              </p:cNvPr>
              <p:cNvSpPr/>
              <p:nvPr/>
            </p:nvSpPr>
            <p:spPr>
              <a:xfrm>
                <a:off x="5683614" y="3208285"/>
                <a:ext cx="158752" cy="96523"/>
              </a:xfrm>
              <a:custGeom>
                <a:avLst/>
                <a:gdLst/>
                <a:ahLst/>
                <a:cxnLst/>
                <a:rect l="l" t="t" r="r" b="b"/>
                <a:pathLst>
                  <a:path w="3097" h="1883" extrusionOk="0">
                    <a:moveTo>
                      <a:pt x="0" y="1"/>
                    </a:moveTo>
                    <a:lnTo>
                      <a:pt x="3097" y="1882"/>
                    </a:lnTo>
                    <a:cubicBezTo>
                      <a:pt x="3097" y="1882"/>
                      <a:pt x="1650" y="232"/>
                      <a:pt x="0" y="1"/>
                    </a:cubicBezTo>
                    <a:close/>
                  </a:path>
                </a:pathLst>
              </a:custGeom>
              <a:solidFill>
                <a:srgbClr val="978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857;p46">
                <a:extLst>
                  <a:ext uri="{FF2B5EF4-FFF2-40B4-BE49-F238E27FC236}">
                    <a16:creationId xmlns:a16="http://schemas.microsoft.com/office/drawing/2014/main" id="{F200F19D-6946-128D-AA6C-689566EFBBF7}"/>
                  </a:ext>
                </a:extLst>
              </p:cNvPr>
              <p:cNvSpPr/>
              <p:nvPr/>
            </p:nvSpPr>
            <p:spPr>
              <a:xfrm>
                <a:off x="5399852" y="3132339"/>
                <a:ext cx="262605" cy="515214"/>
              </a:xfrm>
              <a:custGeom>
                <a:avLst/>
                <a:gdLst/>
                <a:ahLst/>
                <a:cxnLst/>
                <a:rect l="l" t="t" r="r" b="b"/>
                <a:pathLst>
                  <a:path w="5123" h="10051" extrusionOk="0">
                    <a:moveTo>
                      <a:pt x="635" y="0"/>
                    </a:moveTo>
                    <a:cubicBezTo>
                      <a:pt x="597" y="0"/>
                      <a:pt x="559" y="3"/>
                      <a:pt x="521" y="7"/>
                    </a:cubicBezTo>
                    <a:cubicBezTo>
                      <a:pt x="347" y="94"/>
                      <a:pt x="203" y="268"/>
                      <a:pt x="145" y="470"/>
                    </a:cubicBezTo>
                    <a:cubicBezTo>
                      <a:pt x="29" y="818"/>
                      <a:pt x="0" y="1223"/>
                      <a:pt x="87" y="1599"/>
                    </a:cubicBezTo>
                    <a:cubicBezTo>
                      <a:pt x="116" y="1802"/>
                      <a:pt x="174" y="2033"/>
                      <a:pt x="232" y="2236"/>
                    </a:cubicBezTo>
                    <a:cubicBezTo>
                      <a:pt x="839" y="4088"/>
                      <a:pt x="1737" y="5825"/>
                      <a:pt x="2923" y="7388"/>
                    </a:cubicBezTo>
                    <a:cubicBezTo>
                      <a:pt x="3589" y="8314"/>
                      <a:pt x="4341" y="9211"/>
                      <a:pt x="5123" y="10050"/>
                    </a:cubicBezTo>
                    <a:lnTo>
                      <a:pt x="5123" y="10050"/>
                    </a:lnTo>
                    <a:cubicBezTo>
                      <a:pt x="5064" y="9983"/>
                      <a:pt x="4513" y="5242"/>
                      <a:pt x="2055" y="1368"/>
                    </a:cubicBezTo>
                    <a:cubicBezTo>
                      <a:pt x="1823" y="934"/>
                      <a:pt x="1534" y="557"/>
                      <a:pt x="1187" y="210"/>
                    </a:cubicBezTo>
                    <a:cubicBezTo>
                      <a:pt x="1041" y="64"/>
                      <a:pt x="835" y="0"/>
                      <a:pt x="635" y="0"/>
                    </a:cubicBezTo>
                    <a:close/>
                    <a:moveTo>
                      <a:pt x="5123" y="10050"/>
                    </a:moveTo>
                    <a:cubicBezTo>
                      <a:pt x="5123" y="10050"/>
                      <a:pt x="5123" y="10050"/>
                      <a:pt x="5123" y="10050"/>
                    </a:cubicBezTo>
                    <a:cubicBezTo>
                      <a:pt x="5123" y="10050"/>
                      <a:pt x="5123" y="10050"/>
                      <a:pt x="5123" y="1005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858;p46">
                <a:extLst>
                  <a:ext uri="{FF2B5EF4-FFF2-40B4-BE49-F238E27FC236}">
                    <a16:creationId xmlns:a16="http://schemas.microsoft.com/office/drawing/2014/main" id="{3BD576B6-B2C7-221A-E181-9F7DFE4F2736}"/>
                  </a:ext>
                </a:extLst>
              </p:cNvPr>
              <p:cNvSpPr/>
              <p:nvPr/>
            </p:nvSpPr>
            <p:spPr>
              <a:xfrm>
                <a:off x="5769222" y="3361159"/>
                <a:ext cx="128970" cy="522288"/>
              </a:xfrm>
              <a:custGeom>
                <a:avLst/>
                <a:gdLst/>
                <a:ahLst/>
                <a:cxnLst/>
                <a:rect l="l" t="t" r="r" b="b"/>
                <a:pathLst>
                  <a:path w="2516" h="10189" extrusionOk="0">
                    <a:moveTo>
                      <a:pt x="1448" y="0"/>
                    </a:moveTo>
                    <a:cubicBezTo>
                      <a:pt x="1274" y="0"/>
                      <a:pt x="1072" y="58"/>
                      <a:pt x="956" y="203"/>
                    </a:cubicBezTo>
                    <a:cubicBezTo>
                      <a:pt x="695" y="464"/>
                      <a:pt x="522" y="753"/>
                      <a:pt x="435" y="1100"/>
                    </a:cubicBezTo>
                    <a:cubicBezTo>
                      <a:pt x="377" y="1303"/>
                      <a:pt x="319" y="1506"/>
                      <a:pt x="290" y="1708"/>
                    </a:cubicBezTo>
                    <a:cubicBezTo>
                      <a:pt x="1" y="3474"/>
                      <a:pt x="1" y="5297"/>
                      <a:pt x="319" y="7062"/>
                    </a:cubicBezTo>
                    <a:cubicBezTo>
                      <a:pt x="493" y="8133"/>
                      <a:pt x="724" y="9174"/>
                      <a:pt x="1013" y="10187"/>
                    </a:cubicBezTo>
                    <a:lnTo>
                      <a:pt x="1013" y="10187"/>
                    </a:lnTo>
                    <a:cubicBezTo>
                      <a:pt x="1008" y="10096"/>
                      <a:pt x="2516" y="5959"/>
                      <a:pt x="2114" y="1737"/>
                    </a:cubicBezTo>
                    <a:cubicBezTo>
                      <a:pt x="2114" y="1303"/>
                      <a:pt x="2027" y="869"/>
                      <a:pt x="1882" y="435"/>
                    </a:cubicBezTo>
                    <a:cubicBezTo>
                      <a:pt x="1824" y="232"/>
                      <a:pt x="1650" y="58"/>
                      <a:pt x="1448" y="0"/>
                    </a:cubicBezTo>
                    <a:close/>
                    <a:moveTo>
                      <a:pt x="1013" y="10187"/>
                    </a:moveTo>
                    <a:lnTo>
                      <a:pt x="1013" y="10187"/>
                    </a:lnTo>
                    <a:cubicBezTo>
                      <a:pt x="1013" y="10188"/>
                      <a:pt x="1013" y="10188"/>
                      <a:pt x="1014" y="10188"/>
                    </a:cubicBezTo>
                    <a:cubicBezTo>
                      <a:pt x="1014" y="10188"/>
                      <a:pt x="1013" y="10187"/>
                      <a:pt x="1013" y="101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859;p46">
                <a:extLst>
                  <a:ext uri="{FF2B5EF4-FFF2-40B4-BE49-F238E27FC236}">
                    <a16:creationId xmlns:a16="http://schemas.microsoft.com/office/drawing/2014/main" id="{23828E2C-BB8A-C7BB-9D6D-2C675937480D}"/>
                  </a:ext>
                </a:extLst>
              </p:cNvPr>
              <p:cNvSpPr/>
              <p:nvPr/>
            </p:nvSpPr>
            <p:spPr>
              <a:xfrm>
                <a:off x="5249972" y="3620786"/>
                <a:ext cx="482254" cy="228517"/>
              </a:xfrm>
              <a:custGeom>
                <a:avLst/>
                <a:gdLst/>
                <a:ahLst/>
                <a:cxnLst/>
                <a:rect l="l" t="t" r="r" b="b"/>
                <a:pathLst>
                  <a:path w="9408" h="4458" extrusionOk="0">
                    <a:moveTo>
                      <a:pt x="1123" y="0"/>
                    </a:moveTo>
                    <a:cubicBezTo>
                      <a:pt x="885" y="0"/>
                      <a:pt x="647" y="39"/>
                      <a:pt x="435" y="116"/>
                    </a:cubicBezTo>
                    <a:cubicBezTo>
                      <a:pt x="232" y="174"/>
                      <a:pt x="88" y="290"/>
                      <a:pt x="30" y="464"/>
                    </a:cubicBezTo>
                    <a:cubicBezTo>
                      <a:pt x="1" y="695"/>
                      <a:pt x="59" y="898"/>
                      <a:pt x="232" y="1071"/>
                    </a:cubicBezTo>
                    <a:cubicBezTo>
                      <a:pt x="551" y="1361"/>
                      <a:pt x="898" y="1621"/>
                      <a:pt x="1303" y="1824"/>
                    </a:cubicBezTo>
                    <a:cubicBezTo>
                      <a:pt x="4975" y="3992"/>
                      <a:pt x="9368" y="4428"/>
                      <a:pt x="9407" y="4457"/>
                    </a:cubicBezTo>
                    <a:lnTo>
                      <a:pt x="9407" y="4457"/>
                    </a:lnTo>
                    <a:cubicBezTo>
                      <a:pt x="8597" y="3763"/>
                      <a:pt x="7757" y="3097"/>
                      <a:pt x="6889" y="2489"/>
                    </a:cubicBezTo>
                    <a:cubicBezTo>
                      <a:pt x="5413" y="1448"/>
                      <a:pt x="3763" y="666"/>
                      <a:pt x="2056" y="145"/>
                    </a:cubicBezTo>
                    <a:cubicBezTo>
                      <a:pt x="1853" y="87"/>
                      <a:pt x="1651" y="58"/>
                      <a:pt x="1477" y="29"/>
                    </a:cubicBezTo>
                    <a:cubicBezTo>
                      <a:pt x="1361" y="10"/>
                      <a:pt x="1242" y="0"/>
                      <a:pt x="1123" y="0"/>
                    </a:cubicBezTo>
                    <a:close/>
                    <a:moveTo>
                      <a:pt x="9407" y="4457"/>
                    </a:moveTo>
                    <a:lnTo>
                      <a:pt x="9407" y="4457"/>
                    </a:lnTo>
                    <a:cubicBezTo>
                      <a:pt x="9407" y="4458"/>
                      <a:pt x="9407" y="4458"/>
                      <a:pt x="9407" y="4458"/>
                    </a:cubicBezTo>
                    <a:cubicBezTo>
                      <a:pt x="9407" y="4458"/>
                      <a:pt x="9407" y="4458"/>
                      <a:pt x="9407" y="44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860;p46">
                <a:extLst>
                  <a:ext uri="{FF2B5EF4-FFF2-40B4-BE49-F238E27FC236}">
                    <a16:creationId xmlns:a16="http://schemas.microsoft.com/office/drawing/2014/main" id="{ABDCA1B0-CA84-2B93-CD91-48E4CAC22670}"/>
                  </a:ext>
                </a:extLst>
              </p:cNvPr>
              <p:cNvSpPr/>
              <p:nvPr/>
            </p:nvSpPr>
            <p:spPr>
              <a:xfrm>
                <a:off x="5635693" y="3588134"/>
                <a:ext cx="330935" cy="581647"/>
              </a:xfrm>
              <a:custGeom>
                <a:avLst/>
                <a:gdLst/>
                <a:ahLst/>
                <a:cxnLst/>
                <a:rect l="l" t="t" r="r" b="b"/>
                <a:pathLst>
                  <a:path w="6456" h="11347" extrusionOk="0">
                    <a:moveTo>
                      <a:pt x="1" y="1"/>
                    </a:moveTo>
                    <a:lnTo>
                      <a:pt x="1" y="1"/>
                    </a:lnTo>
                    <a:cubicBezTo>
                      <a:pt x="1" y="1"/>
                      <a:pt x="2432" y="6252"/>
                      <a:pt x="6455" y="11346"/>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61;p46">
                <a:extLst>
                  <a:ext uri="{FF2B5EF4-FFF2-40B4-BE49-F238E27FC236}">
                    <a16:creationId xmlns:a16="http://schemas.microsoft.com/office/drawing/2014/main" id="{17C26287-D203-4B35-AB08-BC4982AD410A}"/>
                  </a:ext>
                </a:extLst>
              </p:cNvPr>
              <p:cNvSpPr/>
              <p:nvPr/>
            </p:nvSpPr>
            <p:spPr>
              <a:xfrm>
                <a:off x="5820682" y="3843499"/>
                <a:ext cx="102417" cy="296795"/>
              </a:xfrm>
              <a:custGeom>
                <a:avLst/>
                <a:gdLst/>
                <a:ahLst/>
                <a:cxnLst/>
                <a:rect l="l" t="t" r="r" b="b"/>
                <a:pathLst>
                  <a:path w="1998" h="5790" extrusionOk="0">
                    <a:moveTo>
                      <a:pt x="174" y="1"/>
                    </a:moveTo>
                    <a:lnTo>
                      <a:pt x="174" y="1"/>
                    </a:lnTo>
                    <a:cubicBezTo>
                      <a:pt x="174" y="1"/>
                      <a:pt x="0" y="3474"/>
                      <a:pt x="1997" y="5789"/>
                    </a:cubicBezTo>
                    <a:lnTo>
                      <a:pt x="1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862;p46">
                <a:extLst>
                  <a:ext uri="{FF2B5EF4-FFF2-40B4-BE49-F238E27FC236}">
                    <a16:creationId xmlns:a16="http://schemas.microsoft.com/office/drawing/2014/main" id="{4961953D-4FBA-18C1-5301-D7B379429A66}"/>
                  </a:ext>
                </a:extLst>
              </p:cNvPr>
              <p:cNvSpPr/>
              <p:nvPr/>
            </p:nvSpPr>
            <p:spPr>
              <a:xfrm>
                <a:off x="5687618" y="3828487"/>
                <a:ext cx="133584" cy="129124"/>
              </a:xfrm>
              <a:custGeom>
                <a:avLst/>
                <a:gdLst/>
                <a:ahLst/>
                <a:cxnLst/>
                <a:rect l="l" t="t" r="r" b="b"/>
                <a:pathLst>
                  <a:path w="2606" h="2519" extrusionOk="0">
                    <a:moveTo>
                      <a:pt x="1" y="0"/>
                    </a:moveTo>
                    <a:lnTo>
                      <a:pt x="2606" y="2518"/>
                    </a:lnTo>
                    <a:cubicBezTo>
                      <a:pt x="2606" y="2518"/>
                      <a:pt x="1593" y="608"/>
                      <a:pt x="1" y="0"/>
                    </a:cubicBezTo>
                    <a:close/>
                  </a:path>
                </a:pathLst>
              </a:custGeom>
              <a:solidFill>
                <a:srgbClr val="978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863;p46">
                <a:extLst>
                  <a:ext uri="{FF2B5EF4-FFF2-40B4-BE49-F238E27FC236}">
                    <a16:creationId xmlns:a16="http://schemas.microsoft.com/office/drawing/2014/main" id="{D1413DA5-6F43-8A15-792A-8AAB5B7C54F5}"/>
                  </a:ext>
                </a:extLst>
              </p:cNvPr>
              <p:cNvSpPr/>
              <p:nvPr/>
            </p:nvSpPr>
            <p:spPr>
              <a:xfrm>
                <a:off x="7423054" y="3332862"/>
                <a:ext cx="388756" cy="428277"/>
              </a:xfrm>
              <a:custGeom>
                <a:avLst/>
                <a:gdLst/>
                <a:ahLst/>
                <a:cxnLst/>
                <a:rect l="l" t="t" r="r" b="b"/>
                <a:pathLst>
                  <a:path w="7584" h="8355" extrusionOk="0">
                    <a:moveTo>
                      <a:pt x="6990" y="1"/>
                    </a:moveTo>
                    <a:cubicBezTo>
                      <a:pt x="6947" y="1"/>
                      <a:pt x="6903" y="7"/>
                      <a:pt x="6860" y="19"/>
                    </a:cubicBezTo>
                    <a:cubicBezTo>
                      <a:pt x="6484" y="48"/>
                      <a:pt x="6107" y="164"/>
                      <a:pt x="5789" y="395"/>
                    </a:cubicBezTo>
                    <a:cubicBezTo>
                      <a:pt x="5615" y="511"/>
                      <a:pt x="5442" y="656"/>
                      <a:pt x="5268" y="771"/>
                    </a:cubicBezTo>
                    <a:cubicBezTo>
                      <a:pt x="3792" y="2074"/>
                      <a:pt x="2547" y="3579"/>
                      <a:pt x="1563" y="5258"/>
                    </a:cubicBezTo>
                    <a:cubicBezTo>
                      <a:pt x="985" y="6271"/>
                      <a:pt x="464" y="7284"/>
                      <a:pt x="1" y="8354"/>
                    </a:cubicBezTo>
                    <a:cubicBezTo>
                      <a:pt x="29" y="8296"/>
                      <a:pt x="4168" y="5894"/>
                      <a:pt x="6773" y="2103"/>
                    </a:cubicBezTo>
                    <a:cubicBezTo>
                      <a:pt x="7091" y="1727"/>
                      <a:pt x="7323" y="1292"/>
                      <a:pt x="7497" y="858"/>
                    </a:cubicBezTo>
                    <a:cubicBezTo>
                      <a:pt x="7583" y="627"/>
                      <a:pt x="7555" y="366"/>
                      <a:pt x="7439" y="193"/>
                    </a:cubicBezTo>
                    <a:cubicBezTo>
                      <a:pt x="7302" y="79"/>
                      <a:pt x="7148" y="1"/>
                      <a:pt x="6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864;p46">
                <a:extLst>
                  <a:ext uri="{FF2B5EF4-FFF2-40B4-BE49-F238E27FC236}">
                    <a16:creationId xmlns:a16="http://schemas.microsoft.com/office/drawing/2014/main" id="{AF78C23C-87AF-B443-220C-6DA1FE0A2289}"/>
                  </a:ext>
                </a:extLst>
              </p:cNvPr>
              <p:cNvSpPr/>
              <p:nvPr/>
            </p:nvSpPr>
            <p:spPr>
              <a:xfrm>
                <a:off x="7268765" y="3788093"/>
                <a:ext cx="489636" cy="210422"/>
              </a:xfrm>
              <a:custGeom>
                <a:avLst/>
                <a:gdLst/>
                <a:ahLst/>
                <a:cxnLst/>
                <a:rect l="l" t="t" r="r" b="b"/>
                <a:pathLst>
                  <a:path w="9552" h="4105" extrusionOk="0">
                    <a:moveTo>
                      <a:pt x="8412" y="1"/>
                    </a:moveTo>
                    <a:cubicBezTo>
                      <a:pt x="8319" y="1"/>
                      <a:pt x="8226" y="8"/>
                      <a:pt x="8133" y="23"/>
                    </a:cubicBezTo>
                    <a:cubicBezTo>
                      <a:pt x="7931" y="23"/>
                      <a:pt x="7728" y="52"/>
                      <a:pt x="7526" y="110"/>
                    </a:cubicBezTo>
                    <a:cubicBezTo>
                      <a:pt x="5760" y="544"/>
                      <a:pt x="4110" y="1239"/>
                      <a:pt x="2605" y="2223"/>
                    </a:cubicBezTo>
                    <a:cubicBezTo>
                      <a:pt x="1679" y="2802"/>
                      <a:pt x="811" y="3410"/>
                      <a:pt x="1" y="4104"/>
                    </a:cubicBezTo>
                    <a:lnTo>
                      <a:pt x="1" y="4104"/>
                    </a:lnTo>
                    <a:cubicBezTo>
                      <a:pt x="39" y="4075"/>
                      <a:pt x="4462" y="3842"/>
                      <a:pt x="8191" y="1818"/>
                    </a:cubicBezTo>
                    <a:cubicBezTo>
                      <a:pt x="8596" y="1615"/>
                      <a:pt x="8973" y="1384"/>
                      <a:pt x="9320" y="1094"/>
                    </a:cubicBezTo>
                    <a:cubicBezTo>
                      <a:pt x="9494" y="949"/>
                      <a:pt x="9552" y="718"/>
                      <a:pt x="9552" y="515"/>
                    </a:cubicBezTo>
                    <a:cubicBezTo>
                      <a:pt x="9465" y="342"/>
                      <a:pt x="9320" y="197"/>
                      <a:pt x="9146" y="139"/>
                    </a:cubicBezTo>
                    <a:cubicBezTo>
                      <a:pt x="8913" y="54"/>
                      <a:pt x="8665" y="1"/>
                      <a:pt x="8412" y="1"/>
                    </a:cubicBezTo>
                    <a:close/>
                    <a:moveTo>
                      <a:pt x="1" y="4104"/>
                    </a:moveTo>
                    <a:cubicBezTo>
                      <a:pt x="1" y="4104"/>
                      <a:pt x="1" y="4104"/>
                      <a:pt x="1" y="4104"/>
                    </a:cubicBezTo>
                    <a:cubicBezTo>
                      <a:pt x="1" y="4104"/>
                      <a:pt x="1" y="4104"/>
                      <a:pt x="1" y="41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865;p46">
                <a:extLst>
                  <a:ext uri="{FF2B5EF4-FFF2-40B4-BE49-F238E27FC236}">
                    <a16:creationId xmlns:a16="http://schemas.microsoft.com/office/drawing/2014/main" id="{E40548A8-1387-3667-8005-A20BDDA690D1}"/>
                  </a:ext>
                </a:extLst>
              </p:cNvPr>
              <p:cNvSpPr/>
              <p:nvPr/>
            </p:nvSpPr>
            <p:spPr>
              <a:xfrm>
                <a:off x="7196080" y="3381302"/>
                <a:ext cx="133584" cy="523723"/>
              </a:xfrm>
              <a:custGeom>
                <a:avLst/>
                <a:gdLst/>
                <a:ahLst/>
                <a:cxnLst/>
                <a:rect l="l" t="t" r="r" b="b"/>
                <a:pathLst>
                  <a:path w="2606" h="10217" extrusionOk="0">
                    <a:moveTo>
                      <a:pt x="1332" y="0"/>
                    </a:moveTo>
                    <a:cubicBezTo>
                      <a:pt x="1129" y="58"/>
                      <a:pt x="955" y="232"/>
                      <a:pt x="869" y="434"/>
                    </a:cubicBezTo>
                    <a:cubicBezTo>
                      <a:pt x="695" y="839"/>
                      <a:pt x="608" y="1274"/>
                      <a:pt x="579" y="1737"/>
                    </a:cubicBezTo>
                    <a:cubicBezTo>
                      <a:pt x="0" y="5933"/>
                      <a:pt x="1332" y="10159"/>
                      <a:pt x="1332" y="10217"/>
                    </a:cubicBezTo>
                    <a:cubicBezTo>
                      <a:pt x="1650" y="9204"/>
                      <a:pt x="1939" y="8162"/>
                      <a:pt x="2142" y="7120"/>
                    </a:cubicBezTo>
                    <a:cubicBezTo>
                      <a:pt x="2518" y="5354"/>
                      <a:pt x="2605" y="3531"/>
                      <a:pt x="2403" y="1766"/>
                    </a:cubicBezTo>
                    <a:cubicBezTo>
                      <a:pt x="2374" y="1563"/>
                      <a:pt x="2345" y="1360"/>
                      <a:pt x="2316" y="1158"/>
                    </a:cubicBezTo>
                    <a:cubicBezTo>
                      <a:pt x="2229" y="810"/>
                      <a:pt x="2055" y="492"/>
                      <a:pt x="1824" y="232"/>
                    </a:cubicBezTo>
                    <a:cubicBezTo>
                      <a:pt x="1708" y="87"/>
                      <a:pt x="1505" y="0"/>
                      <a:pt x="13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866;p46">
                <a:extLst>
                  <a:ext uri="{FF2B5EF4-FFF2-40B4-BE49-F238E27FC236}">
                    <a16:creationId xmlns:a16="http://schemas.microsoft.com/office/drawing/2014/main" id="{803B6735-007F-C785-11A4-7EBC5DD2F561}"/>
                  </a:ext>
                </a:extLst>
              </p:cNvPr>
              <p:cNvSpPr/>
              <p:nvPr/>
            </p:nvSpPr>
            <p:spPr>
              <a:xfrm>
                <a:off x="7130092" y="3646073"/>
                <a:ext cx="403570" cy="534129"/>
              </a:xfrm>
              <a:custGeom>
                <a:avLst/>
                <a:gdLst/>
                <a:ahLst/>
                <a:cxnLst/>
                <a:rect l="l" t="t" r="r" b="b"/>
                <a:pathLst>
                  <a:path w="7873" h="10420" extrusionOk="0">
                    <a:moveTo>
                      <a:pt x="7873" y="0"/>
                    </a:moveTo>
                    <a:cubicBezTo>
                      <a:pt x="7872" y="1"/>
                      <a:pt x="3097" y="4689"/>
                      <a:pt x="0" y="10420"/>
                    </a:cubicBezTo>
                    <a:lnTo>
                      <a:pt x="78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867;p46">
                <a:extLst>
                  <a:ext uri="{FF2B5EF4-FFF2-40B4-BE49-F238E27FC236}">
                    <a16:creationId xmlns:a16="http://schemas.microsoft.com/office/drawing/2014/main" id="{C57F81D3-A8CD-9FBE-9C1E-3B4A2F762BFB}"/>
                  </a:ext>
                </a:extLst>
              </p:cNvPr>
              <p:cNvSpPr/>
              <p:nvPr/>
            </p:nvSpPr>
            <p:spPr>
              <a:xfrm>
                <a:off x="7112990" y="3961348"/>
                <a:ext cx="235950" cy="200324"/>
              </a:xfrm>
              <a:custGeom>
                <a:avLst/>
                <a:gdLst/>
                <a:ahLst/>
                <a:cxnLst/>
                <a:rect l="l" t="t" r="r" b="b"/>
                <a:pathLst>
                  <a:path w="4603" h="3908" extrusionOk="0">
                    <a:moveTo>
                      <a:pt x="4602" y="1"/>
                    </a:moveTo>
                    <a:cubicBezTo>
                      <a:pt x="4602" y="1"/>
                      <a:pt x="1332" y="1216"/>
                      <a:pt x="1" y="3908"/>
                    </a:cubicBezTo>
                    <a:lnTo>
                      <a:pt x="46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868;p46">
                <a:extLst>
                  <a:ext uri="{FF2B5EF4-FFF2-40B4-BE49-F238E27FC236}">
                    <a16:creationId xmlns:a16="http://schemas.microsoft.com/office/drawing/2014/main" id="{0BC2E01B-5C99-EEF1-A28F-4F7354F7AD1E}"/>
                  </a:ext>
                </a:extLst>
              </p:cNvPr>
              <p:cNvSpPr/>
              <p:nvPr/>
            </p:nvSpPr>
            <p:spPr>
              <a:xfrm>
                <a:off x="7200540" y="3856011"/>
                <a:ext cx="69765" cy="173618"/>
              </a:xfrm>
              <a:custGeom>
                <a:avLst/>
                <a:gdLst/>
                <a:ahLst/>
                <a:cxnLst/>
                <a:rect l="l" t="t" r="r" b="b"/>
                <a:pathLst>
                  <a:path w="1361" h="3387" extrusionOk="0">
                    <a:moveTo>
                      <a:pt x="1303" y="1"/>
                    </a:moveTo>
                    <a:lnTo>
                      <a:pt x="0" y="3387"/>
                    </a:lnTo>
                    <a:cubicBezTo>
                      <a:pt x="0" y="3387"/>
                      <a:pt x="1360" y="1679"/>
                      <a:pt x="13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869;p46">
                <a:extLst>
                  <a:ext uri="{FF2B5EF4-FFF2-40B4-BE49-F238E27FC236}">
                    <a16:creationId xmlns:a16="http://schemas.microsoft.com/office/drawing/2014/main" id="{90E780EE-8054-ED7D-AD38-AA9E84804962}"/>
                  </a:ext>
                </a:extLst>
              </p:cNvPr>
              <p:cNvSpPr/>
              <p:nvPr/>
            </p:nvSpPr>
            <p:spPr>
              <a:xfrm>
                <a:off x="7447526" y="2420127"/>
                <a:ext cx="17890" cy="52593"/>
              </a:xfrm>
              <a:custGeom>
                <a:avLst/>
                <a:gdLst/>
                <a:ahLst/>
                <a:cxnLst/>
                <a:rect l="l" t="t" r="r" b="b"/>
                <a:pathLst>
                  <a:path w="349" h="1026" extrusionOk="0">
                    <a:moveTo>
                      <a:pt x="122" y="0"/>
                    </a:moveTo>
                    <a:cubicBezTo>
                      <a:pt x="62" y="0"/>
                      <a:pt x="1" y="45"/>
                      <a:pt x="1" y="124"/>
                    </a:cubicBezTo>
                    <a:cubicBezTo>
                      <a:pt x="1" y="269"/>
                      <a:pt x="30" y="414"/>
                      <a:pt x="59" y="529"/>
                    </a:cubicBezTo>
                    <a:cubicBezTo>
                      <a:pt x="88" y="674"/>
                      <a:pt x="117" y="819"/>
                      <a:pt x="174" y="963"/>
                    </a:cubicBezTo>
                    <a:cubicBezTo>
                      <a:pt x="188" y="1004"/>
                      <a:pt x="220" y="1025"/>
                      <a:pt x="254" y="1025"/>
                    </a:cubicBezTo>
                    <a:cubicBezTo>
                      <a:pt x="292" y="1025"/>
                      <a:pt x="333" y="997"/>
                      <a:pt x="348" y="935"/>
                    </a:cubicBezTo>
                    <a:cubicBezTo>
                      <a:pt x="348" y="790"/>
                      <a:pt x="319" y="645"/>
                      <a:pt x="290" y="500"/>
                    </a:cubicBezTo>
                    <a:cubicBezTo>
                      <a:pt x="290" y="356"/>
                      <a:pt x="261" y="240"/>
                      <a:pt x="232" y="95"/>
                    </a:cubicBezTo>
                    <a:cubicBezTo>
                      <a:pt x="219" y="30"/>
                      <a:pt x="171" y="0"/>
                      <a:pt x="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870;p46">
                <a:extLst>
                  <a:ext uri="{FF2B5EF4-FFF2-40B4-BE49-F238E27FC236}">
                    <a16:creationId xmlns:a16="http://schemas.microsoft.com/office/drawing/2014/main" id="{11C98B6C-D96A-735F-4ADA-90D9AB2BBDD1}"/>
                  </a:ext>
                </a:extLst>
              </p:cNvPr>
              <p:cNvSpPr/>
              <p:nvPr/>
            </p:nvSpPr>
            <p:spPr>
              <a:xfrm>
                <a:off x="7376328" y="2450216"/>
                <a:ext cx="43930" cy="24349"/>
              </a:xfrm>
              <a:custGeom>
                <a:avLst/>
                <a:gdLst/>
                <a:ahLst/>
                <a:cxnLst/>
                <a:rect l="l" t="t" r="r" b="b"/>
                <a:pathLst>
                  <a:path w="857" h="475" extrusionOk="0">
                    <a:moveTo>
                      <a:pt x="145" y="0"/>
                    </a:moveTo>
                    <a:cubicBezTo>
                      <a:pt x="87" y="0"/>
                      <a:pt x="1" y="58"/>
                      <a:pt x="87" y="145"/>
                    </a:cubicBezTo>
                    <a:cubicBezTo>
                      <a:pt x="261" y="290"/>
                      <a:pt x="464" y="405"/>
                      <a:pt x="695" y="463"/>
                    </a:cubicBezTo>
                    <a:cubicBezTo>
                      <a:pt x="711" y="471"/>
                      <a:pt x="726" y="475"/>
                      <a:pt x="740" y="475"/>
                    </a:cubicBezTo>
                    <a:cubicBezTo>
                      <a:pt x="824" y="475"/>
                      <a:pt x="857" y="336"/>
                      <a:pt x="782" y="261"/>
                    </a:cubicBezTo>
                    <a:cubicBezTo>
                      <a:pt x="579" y="145"/>
                      <a:pt x="377" y="29"/>
                      <a:pt x="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71;p46">
                <a:extLst>
                  <a:ext uri="{FF2B5EF4-FFF2-40B4-BE49-F238E27FC236}">
                    <a16:creationId xmlns:a16="http://schemas.microsoft.com/office/drawing/2014/main" id="{9E349FE2-45DA-B3BB-64AD-557D17CBEEF8}"/>
                  </a:ext>
                </a:extLst>
              </p:cNvPr>
              <p:cNvSpPr/>
              <p:nvPr/>
            </p:nvSpPr>
            <p:spPr>
              <a:xfrm>
                <a:off x="7382274" y="2493222"/>
                <a:ext cx="49005" cy="26091"/>
              </a:xfrm>
              <a:custGeom>
                <a:avLst/>
                <a:gdLst/>
                <a:ahLst/>
                <a:cxnLst/>
                <a:rect l="l" t="t" r="r" b="b"/>
                <a:pathLst>
                  <a:path w="956" h="509" extrusionOk="0">
                    <a:moveTo>
                      <a:pt x="869" y="1"/>
                    </a:moveTo>
                    <a:cubicBezTo>
                      <a:pt x="695" y="1"/>
                      <a:pt x="550" y="58"/>
                      <a:pt x="406" y="145"/>
                    </a:cubicBezTo>
                    <a:cubicBezTo>
                      <a:pt x="290" y="203"/>
                      <a:pt x="87" y="261"/>
                      <a:pt x="0" y="406"/>
                    </a:cubicBezTo>
                    <a:cubicBezTo>
                      <a:pt x="0" y="435"/>
                      <a:pt x="0" y="493"/>
                      <a:pt x="58" y="493"/>
                    </a:cubicBezTo>
                    <a:cubicBezTo>
                      <a:pt x="87" y="504"/>
                      <a:pt x="116" y="509"/>
                      <a:pt x="146" y="509"/>
                    </a:cubicBezTo>
                    <a:cubicBezTo>
                      <a:pt x="270" y="509"/>
                      <a:pt x="405" y="429"/>
                      <a:pt x="521" y="406"/>
                    </a:cubicBezTo>
                    <a:cubicBezTo>
                      <a:pt x="666" y="348"/>
                      <a:pt x="840" y="290"/>
                      <a:pt x="927" y="145"/>
                    </a:cubicBezTo>
                    <a:cubicBezTo>
                      <a:pt x="955" y="87"/>
                      <a:pt x="927" y="30"/>
                      <a:pt x="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872;p46">
                <a:extLst>
                  <a:ext uri="{FF2B5EF4-FFF2-40B4-BE49-F238E27FC236}">
                    <a16:creationId xmlns:a16="http://schemas.microsoft.com/office/drawing/2014/main" id="{28070327-111C-4573-A4F1-4EAD1242D470}"/>
                  </a:ext>
                </a:extLst>
              </p:cNvPr>
              <p:cNvSpPr/>
              <p:nvPr/>
            </p:nvSpPr>
            <p:spPr>
              <a:xfrm>
                <a:off x="7449012" y="2509420"/>
                <a:ext cx="17890" cy="44750"/>
              </a:xfrm>
              <a:custGeom>
                <a:avLst/>
                <a:gdLst/>
                <a:ahLst/>
                <a:cxnLst/>
                <a:rect l="l" t="t" r="r" b="b"/>
                <a:pathLst>
                  <a:path w="349" h="873" extrusionOk="0">
                    <a:moveTo>
                      <a:pt x="113" y="0"/>
                    </a:moveTo>
                    <a:cubicBezTo>
                      <a:pt x="70" y="0"/>
                      <a:pt x="19" y="25"/>
                      <a:pt x="1" y="61"/>
                    </a:cubicBezTo>
                    <a:lnTo>
                      <a:pt x="30" y="61"/>
                    </a:lnTo>
                    <a:cubicBezTo>
                      <a:pt x="1" y="206"/>
                      <a:pt x="1" y="350"/>
                      <a:pt x="30" y="466"/>
                    </a:cubicBezTo>
                    <a:cubicBezTo>
                      <a:pt x="1" y="611"/>
                      <a:pt x="30" y="726"/>
                      <a:pt x="117" y="842"/>
                    </a:cubicBezTo>
                    <a:cubicBezTo>
                      <a:pt x="137" y="863"/>
                      <a:pt x="165" y="872"/>
                      <a:pt x="193" y="872"/>
                    </a:cubicBezTo>
                    <a:cubicBezTo>
                      <a:pt x="246" y="872"/>
                      <a:pt x="300" y="840"/>
                      <a:pt x="319" y="784"/>
                    </a:cubicBezTo>
                    <a:cubicBezTo>
                      <a:pt x="348" y="669"/>
                      <a:pt x="319" y="524"/>
                      <a:pt x="290" y="408"/>
                    </a:cubicBezTo>
                    <a:cubicBezTo>
                      <a:pt x="261" y="292"/>
                      <a:pt x="232" y="148"/>
                      <a:pt x="174" y="32"/>
                    </a:cubicBezTo>
                    <a:cubicBezTo>
                      <a:pt x="163" y="10"/>
                      <a:pt x="140" y="0"/>
                      <a:pt x="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873;p46">
                <a:extLst>
                  <a:ext uri="{FF2B5EF4-FFF2-40B4-BE49-F238E27FC236}">
                    <a16:creationId xmlns:a16="http://schemas.microsoft.com/office/drawing/2014/main" id="{C88C9295-4830-1CE8-9CB2-8A05D71EED24}"/>
                  </a:ext>
                </a:extLst>
              </p:cNvPr>
              <p:cNvSpPr/>
              <p:nvPr/>
            </p:nvSpPr>
            <p:spPr>
              <a:xfrm>
                <a:off x="7483151" y="2496195"/>
                <a:ext cx="53464" cy="19325"/>
              </a:xfrm>
              <a:custGeom>
                <a:avLst/>
                <a:gdLst/>
                <a:ahLst/>
                <a:cxnLst/>
                <a:rect l="l" t="t" r="r" b="b"/>
                <a:pathLst>
                  <a:path w="1043" h="377" extrusionOk="0">
                    <a:moveTo>
                      <a:pt x="145" y="0"/>
                    </a:moveTo>
                    <a:cubicBezTo>
                      <a:pt x="58" y="29"/>
                      <a:pt x="0" y="145"/>
                      <a:pt x="87" y="203"/>
                    </a:cubicBezTo>
                    <a:lnTo>
                      <a:pt x="87" y="174"/>
                    </a:lnTo>
                    <a:cubicBezTo>
                      <a:pt x="232" y="232"/>
                      <a:pt x="377" y="290"/>
                      <a:pt x="521" y="319"/>
                    </a:cubicBezTo>
                    <a:cubicBezTo>
                      <a:pt x="666" y="377"/>
                      <a:pt x="811" y="377"/>
                      <a:pt x="956" y="377"/>
                    </a:cubicBezTo>
                    <a:cubicBezTo>
                      <a:pt x="1042" y="348"/>
                      <a:pt x="1042" y="232"/>
                      <a:pt x="985" y="174"/>
                    </a:cubicBezTo>
                    <a:cubicBezTo>
                      <a:pt x="869" y="87"/>
                      <a:pt x="724" y="58"/>
                      <a:pt x="579" y="58"/>
                    </a:cubicBezTo>
                    <a:cubicBezTo>
                      <a:pt x="435" y="29"/>
                      <a:pt x="290" y="0"/>
                      <a:pt x="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874;p46">
                <a:extLst>
                  <a:ext uri="{FF2B5EF4-FFF2-40B4-BE49-F238E27FC236}">
                    <a16:creationId xmlns:a16="http://schemas.microsoft.com/office/drawing/2014/main" id="{EDDD4B06-2CF1-AEDF-C02A-E749744BB2A5}"/>
                  </a:ext>
                </a:extLst>
              </p:cNvPr>
              <p:cNvSpPr/>
              <p:nvPr/>
            </p:nvSpPr>
            <p:spPr>
              <a:xfrm>
                <a:off x="7478179" y="2435094"/>
                <a:ext cx="41931" cy="38753"/>
              </a:xfrm>
              <a:custGeom>
                <a:avLst/>
                <a:gdLst/>
                <a:ahLst/>
                <a:cxnLst/>
                <a:rect l="l" t="t" r="r" b="b"/>
                <a:pathLst>
                  <a:path w="818" h="756" extrusionOk="0">
                    <a:moveTo>
                      <a:pt x="681" y="0"/>
                    </a:moveTo>
                    <a:cubicBezTo>
                      <a:pt x="670" y="0"/>
                      <a:pt x="659" y="2"/>
                      <a:pt x="647" y="6"/>
                    </a:cubicBezTo>
                    <a:cubicBezTo>
                      <a:pt x="503" y="64"/>
                      <a:pt x="416" y="151"/>
                      <a:pt x="329" y="237"/>
                    </a:cubicBezTo>
                    <a:cubicBezTo>
                      <a:pt x="242" y="353"/>
                      <a:pt x="155" y="440"/>
                      <a:pt x="69" y="556"/>
                    </a:cubicBezTo>
                    <a:cubicBezTo>
                      <a:pt x="0" y="647"/>
                      <a:pt x="93" y="756"/>
                      <a:pt x="192" y="756"/>
                    </a:cubicBezTo>
                    <a:cubicBezTo>
                      <a:pt x="219" y="756"/>
                      <a:pt x="246" y="748"/>
                      <a:pt x="271" y="729"/>
                    </a:cubicBezTo>
                    <a:cubicBezTo>
                      <a:pt x="358" y="671"/>
                      <a:pt x="474" y="585"/>
                      <a:pt x="561" y="469"/>
                    </a:cubicBezTo>
                    <a:cubicBezTo>
                      <a:pt x="676" y="411"/>
                      <a:pt x="763" y="295"/>
                      <a:pt x="792" y="179"/>
                    </a:cubicBezTo>
                    <a:cubicBezTo>
                      <a:pt x="817" y="79"/>
                      <a:pt x="755" y="0"/>
                      <a:pt x="6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875;p46">
                <a:extLst>
                  <a:ext uri="{FF2B5EF4-FFF2-40B4-BE49-F238E27FC236}">
                    <a16:creationId xmlns:a16="http://schemas.microsoft.com/office/drawing/2014/main" id="{D421A65D-5CE5-AE46-F23B-5C688C6561DD}"/>
                  </a:ext>
                </a:extLst>
              </p:cNvPr>
              <p:cNvSpPr/>
              <p:nvPr/>
            </p:nvSpPr>
            <p:spPr>
              <a:xfrm>
                <a:off x="7462391" y="2366151"/>
                <a:ext cx="19325" cy="44494"/>
              </a:xfrm>
              <a:custGeom>
                <a:avLst/>
                <a:gdLst/>
                <a:ahLst/>
                <a:cxnLst/>
                <a:rect l="l" t="t" r="r" b="b"/>
                <a:pathLst>
                  <a:path w="377" h="868" extrusionOk="0">
                    <a:moveTo>
                      <a:pt x="162" y="0"/>
                    </a:moveTo>
                    <a:cubicBezTo>
                      <a:pt x="131" y="0"/>
                      <a:pt x="104" y="14"/>
                      <a:pt x="87" y="48"/>
                    </a:cubicBezTo>
                    <a:cubicBezTo>
                      <a:pt x="0" y="135"/>
                      <a:pt x="29" y="251"/>
                      <a:pt x="58" y="396"/>
                    </a:cubicBezTo>
                    <a:cubicBezTo>
                      <a:pt x="58" y="511"/>
                      <a:pt x="87" y="656"/>
                      <a:pt x="145" y="772"/>
                    </a:cubicBezTo>
                    <a:cubicBezTo>
                      <a:pt x="158" y="837"/>
                      <a:pt x="206" y="867"/>
                      <a:pt x="255" y="867"/>
                    </a:cubicBezTo>
                    <a:cubicBezTo>
                      <a:pt x="315" y="867"/>
                      <a:pt x="377" y="823"/>
                      <a:pt x="377" y="743"/>
                    </a:cubicBezTo>
                    <a:cubicBezTo>
                      <a:pt x="377" y="598"/>
                      <a:pt x="377" y="483"/>
                      <a:pt x="348" y="338"/>
                    </a:cubicBezTo>
                    <a:cubicBezTo>
                      <a:pt x="348" y="222"/>
                      <a:pt x="348" y="106"/>
                      <a:pt x="232" y="19"/>
                    </a:cubicBezTo>
                    <a:cubicBezTo>
                      <a:pt x="208" y="7"/>
                      <a:pt x="184" y="0"/>
                      <a:pt x="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876;p46">
                <a:extLst>
                  <a:ext uri="{FF2B5EF4-FFF2-40B4-BE49-F238E27FC236}">
                    <a16:creationId xmlns:a16="http://schemas.microsoft.com/office/drawing/2014/main" id="{1ADD0AA6-709A-2933-3E87-609902261145}"/>
                  </a:ext>
                </a:extLst>
              </p:cNvPr>
              <p:cNvSpPr/>
              <p:nvPr/>
            </p:nvSpPr>
            <p:spPr>
              <a:xfrm>
                <a:off x="7400317" y="2393421"/>
                <a:ext cx="35421" cy="34601"/>
              </a:xfrm>
              <a:custGeom>
                <a:avLst/>
                <a:gdLst/>
                <a:ahLst/>
                <a:cxnLst/>
                <a:rect l="l" t="t" r="r" b="b"/>
                <a:pathLst>
                  <a:path w="691" h="675" extrusionOk="0">
                    <a:moveTo>
                      <a:pt x="124" y="1"/>
                    </a:moveTo>
                    <a:cubicBezTo>
                      <a:pt x="55" y="1"/>
                      <a:pt x="1" y="53"/>
                      <a:pt x="25" y="124"/>
                    </a:cubicBezTo>
                    <a:cubicBezTo>
                      <a:pt x="54" y="240"/>
                      <a:pt x="111" y="356"/>
                      <a:pt x="227" y="443"/>
                    </a:cubicBezTo>
                    <a:cubicBezTo>
                      <a:pt x="285" y="529"/>
                      <a:pt x="401" y="616"/>
                      <a:pt x="517" y="674"/>
                    </a:cubicBezTo>
                    <a:cubicBezTo>
                      <a:pt x="603" y="674"/>
                      <a:pt x="690" y="616"/>
                      <a:pt x="661" y="529"/>
                    </a:cubicBezTo>
                    <a:cubicBezTo>
                      <a:pt x="632" y="385"/>
                      <a:pt x="546" y="298"/>
                      <a:pt x="459" y="211"/>
                    </a:cubicBezTo>
                    <a:cubicBezTo>
                      <a:pt x="372" y="124"/>
                      <a:pt x="256" y="37"/>
                      <a:pt x="169" y="8"/>
                    </a:cubicBezTo>
                    <a:cubicBezTo>
                      <a:pt x="154" y="3"/>
                      <a:pt x="139" y="1"/>
                      <a:pt x="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877;p46">
                <a:extLst>
                  <a:ext uri="{FF2B5EF4-FFF2-40B4-BE49-F238E27FC236}">
                    <a16:creationId xmlns:a16="http://schemas.microsoft.com/office/drawing/2014/main" id="{9B4E5201-35A9-0C06-F7BF-978B1C084325}"/>
                  </a:ext>
                </a:extLst>
              </p:cNvPr>
              <p:cNvSpPr/>
              <p:nvPr/>
            </p:nvSpPr>
            <p:spPr>
              <a:xfrm>
                <a:off x="7316970" y="2414078"/>
                <a:ext cx="49005" cy="16865"/>
              </a:xfrm>
              <a:custGeom>
                <a:avLst/>
                <a:gdLst/>
                <a:ahLst/>
                <a:cxnLst/>
                <a:rect l="l" t="t" r="r" b="b"/>
                <a:pathLst>
                  <a:path w="956" h="329" extrusionOk="0">
                    <a:moveTo>
                      <a:pt x="367" y="0"/>
                    </a:moveTo>
                    <a:cubicBezTo>
                      <a:pt x="313" y="0"/>
                      <a:pt x="258" y="4"/>
                      <a:pt x="203" y="11"/>
                    </a:cubicBezTo>
                    <a:cubicBezTo>
                      <a:pt x="59" y="11"/>
                      <a:pt x="1" y="242"/>
                      <a:pt x="146" y="271"/>
                    </a:cubicBezTo>
                    <a:cubicBezTo>
                      <a:pt x="261" y="329"/>
                      <a:pt x="406" y="329"/>
                      <a:pt x="522" y="329"/>
                    </a:cubicBezTo>
                    <a:cubicBezTo>
                      <a:pt x="638" y="329"/>
                      <a:pt x="753" y="329"/>
                      <a:pt x="869" y="300"/>
                    </a:cubicBezTo>
                    <a:cubicBezTo>
                      <a:pt x="927" y="271"/>
                      <a:pt x="956" y="155"/>
                      <a:pt x="869" y="126"/>
                    </a:cubicBezTo>
                    <a:cubicBezTo>
                      <a:pt x="714" y="38"/>
                      <a:pt x="543" y="0"/>
                      <a:pt x="3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878;p46">
                <a:extLst>
                  <a:ext uri="{FF2B5EF4-FFF2-40B4-BE49-F238E27FC236}">
                    <a16:creationId xmlns:a16="http://schemas.microsoft.com/office/drawing/2014/main" id="{0597CA72-61D9-46A8-9B56-6AC1869403C7}"/>
                  </a:ext>
                </a:extLst>
              </p:cNvPr>
              <p:cNvSpPr/>
              <p:nvPr/>
            </p:nvSpPr>
            <p:spPr>
              <a:xfrm>
                <a:off x="7332143" y="2484046"/>
                <a:ext cx="55310" cy="33114"/>
              </a:xfrm>
              <a:custGeom>
                <a:avLst/>
                <a:gdLst/>
                <a:ahLst/>
                <a:cxnLst/>
                <a:rect l="l" t="t" r="r" b="b"/>
                <a:pathLst>
                  <a:path w="1079" h="646" extrusionOk="0">
                    <a:moveTo>
                      <a:pt x="927" y="0"/>
                    </a:moveTo>
                    <a:cubicBezTo>
                      <a:pt x="915" y="0"/>
                      <a:pt x="903" y="2"/>
                      <a:pt x="892" y="6"/>
                    </a:cubicBezTo>
                    <a:lnTo>
                      <a:pt x="863" y="6"/>
                    </a:lnTo>
                    <a:cubicBezTo>
                      <a:pt x="718" y="64"/>
                      <a:pt x="602" y="122"/>
                      <a:pt x="457" y="180"/>
                    </a:cubicBezTo>
                    <a:cubicBezTo>
                      <a:pt x="313" y="237"/>
                      <a:pt x="197" y="324"/>
                      <a:pt x="81" y="411"/>
                    </a:cubicBezTo>
                    <a:cubicBezTo>
                      <a:pt x="1" y="491"/>
                      <a:pt x="69" y="646"/>
                      <a:pt x="194" y="646"/>
                    </a:cubicBezTo>
                    <a:cubicBezTo>
                      <a:pt x="204" y="646"/>
                      <a:pt x="215" y="645"/>
                      <a:pt x="226" y="643"/>
                    </a:cubicBezTo>
                    <a:cubicBezTo>
                      <a:pt x="371" y="585"/>
                      <a:pt x="486" y="527"/>
                      <a:pt x="602" y="440"/>
                    </a:cubicBezTo>
                    <a:cubicBezTo>
                      <a:pt x="747" y="353"/>
                      <a:pt x="863" y="266"/>
                      <a:pt x="978" y="180"/>
                    </a:cubicBezTo>
                    <a:cubicBezTo>
                      <a:pt x="1079" y="79"/>
                      <a:pt x="1005" y="0"/>
                      <a:pt x="9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879;p46">
                <a:extLst>
                  <a:ext uri="{FF2B5EF4-FFF2-40B4-BE49-F238E27FC236}">
                    <a16:creationId xmlns:a16="http://schemas.microsoft.com/office/drawing/2014/main" id="{7041A6CB-D9C0-D73C-D188-CE05573E8046}"/>
                  </a:ext>
                </a:extLst>
              </p:cNvPr>
              <p:cNvSpPr/>
              <p:nvPr/>
            </p:nvSpPr>
            <p:spPr>
              <a:xfrm>
                <a:off x="7407493" y="2550273"/>
                <a:ext cx="17838" cy="49517"/>
              </a:xfrm>
              <a:custGeom>
                <a:avLst/>
                <a:gdLst/>
                <a:ahLst/>
                <a:cxnLst/>
                <a:rect l="l" t="t" r="r" b="b"/>
                <a:pathLst>
                  <a:path w="348" h="966" extrusionOk="0">
                    <a:moveTo>
                      <a:pt x="223" y="1"/>
                    </a:moveTo>
                    <a:cubicBezTo>
                      <a:pt x="184" y="1"/>
                      <a:pt x="142" y="23"/>
                      <a:pt x="116" y="74"/>
                    </a:cubicBezTo>
                    <a:cubicBezTo>
                      <a:pt x="29" y="335"/>
                      <a:pt x="0" y="624"/>
                      <a:pt x="29" y="885"/>
                    </a:cubicBezTo>
                    <a:cubicBezTo>
                      <a:pt x="46" y="935"/>
                      <a:pt x="92" y="966"/>
                      <a:pt x="134" y="966"/>
                    </a:cubicBezTo>
                    <a:cubicBezTo>
                      <a:pt x="164" y="966"/>
                      <a:pt x="191" y="950"/>
                      <a:pt x="203" y="914"/>
                    </a:cubicBezTo>
                    <a:cubicBezTo>
                      <a:pt x="319" y="653"/>
                      <a:pt x="348" y="364"/>
                      <a:pt x="319" y="103"/>
                    </a:cubicBezTo>
                    <a:cubicBezTo>
                      <a:pt x="319" y="38"/>
                      <a:pt x="273" y="1"/>
                      <a:pt x="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880;p46">
                <a:extLst>
                  <a:ext uri="{FF2B5EF4-FFF2-40B4-BE49-F238E27FC236}">
                    <a16:creationId xmlns:a16="http://schemas.microsoft.com/office/drawing/2014/main" id="{32839567-FF6B-5031-7C63-C83172C78E07}"/>
                  </a:ext>
                </a:extLst>
              </p:cNvPr>
              <p:cNvSpPr/>
              <p:nvPr/>
            </p:nvSpPr>
            <p:spPr>
              <a:xfrm>
                <a:off x="7490839" y="2547300"/>
                <a:ext cx="42546" cy="38753"/>
              </a:xfrm>
              <a:custGeom>
                <a:avLst/>
                <a:gdLst/>
                <a:ahLst/>
                <a:cxnLst/>
                <a:rect l="l" t="t" r="r" b="b"/>
                <a:pathLst>
                  <a:path w="830" h="756" extrusionOk="0">
                    <a:moveTo>
                      <a:pt x="95" y="1"/>
                    </a:moveTo>
                    <a:cubicBezTo>
                      <a:pt x="34" y="1"/>
                      <a:pt x="1" y="91"/>
                      <a:pt x="24" y="161"/>
                    </a:cubicBezTo>
                    <a:cubicBezTo>
                      <a:pt x="111" y="277"/>
                      <a:pt x="198" y="393"/>
                      <a:pt x="285" y="480"/>
                    </a:cubicBezTo>
                    <a:cubicBezTo>
                      <a:pt x="400" y="595"/>
                      <a:pt x="516" y="682"/>
                      <a:pt x="632" y="740"/>
                    </a:cubicBezTo>
                    <a:cubicBezTo>
                      <a:pt x="653" y="751"/>
                      <a:pt x="673" y="755"/>
                      <a:pt x="692" y="755"/>
                    </a:cubicBezTo>
                    <a:cubicBezTo>
                      <a:pt x="776" y="755"/>
                      <a:pt x="829" y="661"/>
                      <a:pt x="806" y="566"/>
                    </a:cubicBezTo>
                    <a:cubicBezTo>
                      <a:pt x="719" y="451"/>
                      <a:pt x="603" y="335"/>
                      <a:pt x="487" y="248"/>
                    </a:cubicBezTo>
                    <a:cubicBezTo>
                      <a:pt x="400" y="161"/>
                      <a:pt x="256" y="74"/>
                      <a:pt x="140" y="16"/>
                    </a:cubicBezTo>
                    <a:cubicBezTo>
                      <a:pt x="124" y="6"/>
                      <a:pt x="108"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881;p46">
                <a:extLst>
                  <a:ext uri="{FF2B5EF4-FFF2-40B4-BE49-F238E27FC236}">
                    <a16:creationId xmlns:a16="http://schemas.microsoft.com/office/drawing/2014/main" id="{20AAD6EF-A707-7D62-18CD-602D1EA4A3AB}"/>
                  </a:ext>
                </a:extLst>
              </p:cNvPr>
              <p:cNvSpPr/>
              <p:nvPr/>
            </p:nvSpPr>
            <p:spPr>
              <a:xfrm>
                <a:off x="7538049" y="2525259"/>
                <a:ext cx="57924" cy="15122"/>
              </a:xfrm>
              <a:custGeom>
                <a:avLst/>
                <a:gdLst/>
                <a:ahLst/>
                <a:cxnLst/>
                <a:rect l="l" t="t" r="r" b="b"/>
                <a:pathLst>
                  <a:path w="1130" h="295" extrusionOk="0">
                    <a:moveTo>
                      <a:pt x="683" y="0"/>
                    </a:moveTo>
                    <a:cubicBezTo>
                      <a:pt x="638" y="0"/>
                      <a:pt x="593" y="4"/>
                      <a:pt x="550" y="12"/>
                    </a:cubicBezTo>
                    <a:cubicBezTo>
                      <a:pt x="406" y="12"/>
                      <a:pt x="232" y="12"/>
                      <a:pt x="87" y="70"/>
                    </a:cubicBezTo>
                    <a:cubicBezTo>
                      <a:pt x="0" y="70"/>
                      <a:pt x="0" y="215"/>
                      <a:pt x="87" y="244"/>
                    </a:cubicBezTo>
                    <a:cubicBezTo>
                      <a:pt x="232" y="273"/>
                      <a:pt x="406" y="273"/>
                      <a:pt x="550" y="273"/>
                    </a:cubicBezTo>
                    <a:cubicBezTo>
                      <a:pt x="623" y="287"/>
                      <a:pt x="702" y="294"/>
                      <a:pt x="782" y="294"/>
                    </a:cubicBezTo>
                    <a:cubicBezTo>
                      <a:pt x="861" y="294"/>
                      <a:pt x="941" y="287"/>
                      <a:pt x="1013" y="273"/>
                    </a:cubicBezTo>
                    <a:cubicBezTo>
                      <a:pt x="1129" y="215"/>
                      <a:pt x="1129" y="70"/>
                      <a:pt x="1013" y="41"/>
                    </a:cubicBezTo>
                    <a:cubicBezTo>
                      <a:pt x="911" y="21"/>
                      <a:pt x="794" y="0"/>
                      <a:pt x="6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882;p46">
                <a:extLst>
                  <a:ext uri="{FF2B5EF4-FFF2-40B4-BE49-F238E27FC236}">
                    <a16:creationId xmlns:a16="http://schemas.microsoft.com/office/drawing/2014/main" id="{52360335-CF1A-7C17-D473-7996B37954C9}"/>
                  </a:ext>
                </a:extLst>
              </p:cNvPr>
              <p:cNvSpPr/>
              <p:nvPr/>
            </p:nvSpPr>
            <p:spPr>
              <a:xfrm>
                <a:off x="7527643" y="2452625"/>
                <a:ext cx="54951" cy="24349"/>
              </a:xfrm>
              <a:custGeom>
                <a:avLst/>
                <a:gdLst/>
                <a:ahLst/>
                <a:cxnLst/>
                <a:rect l="l" t="t" r="r" b="b"/>
                <a:pathLst>
                  <a:path w="1072" h="475" extrusionOk="0">
                    <a:moveTo>
                      <a:pt x="819" y="0"/>
                    </a:moveTo>
                    <a:cubicBezTo>
                      <a:pt x="712" y="0"/>
                      <a:pt x="609" y="33"/>
                      <a:pt x="522" y="98"/>
                    </a:cubicBezTo>
                    <a:cubicBezTo>
                      <a:pt x="377" y="127"/>
                      <a:pt x="232" y="185"/>
                      <a:pt x="117" y="272"/>
                    </a:cubicBezTo>
                    <a:cubicBezTo>
                      <a:pt x="1" y="329"/>
                      <a:pt x="59" y="474"/>
                      <a:pt x="174" y="474"/>
                    </a:cubicBezTo>
                    <a:cubicBezTo>
                      <a:pt x="319" y="474"/>
                      <a:pt x="464" y="445"/>
                      <a:pt x="609" y="387"/>
                    </a:cubicBezTo>
                    <a:cubicBezTo>
                      <a:pt x="753" y="358"/>
                      <a:pt x="869" y="301"/>
                      <a:pt x="985" y="214"/>
                    </a:cubicBezTo>
                    <a:cubicBezTo>
                      <a:pt x="1072" y="156"/>
                      <a:pt x="1014" y="40"/>
                      <a:pt x="927" y="11"/>
                    </a:cubicBezTo>
                    <a:cubicBezTo>
                      <a:pt x="891" y="4"/>
                      <a:pt x="855" y="0"/>
                      <a:pt x="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883;p46">
                <a:extLst>
                  <a:ext uri="{FF2B5EF4-FFF2-40B4-BE49-F238E27FC236}">
                    <a16:creationId xmlns:a16="http://schemas.microsoft.com/office/drawing/2014/main" id="{01C75C62-400F-613E-F2D6-F1A5A6F46A67}"/>
                  </a:ext>
                </a:extLst>
              </p:cNvPr>
              <p:cNvSpPr/>
              <p:nvPr/>
            </p:nvSpPr>
            <p:spPr>
              <a:xfrm>
                <a:off x="7515802" y="2368560"/>
                <a:ext cx="23785" cy="38650"/>
              </a:xfrm>
              <a:custGeom>
                <a:avLst/>
                <a:gdLst/>
                <a:ahLst/>
                <a:cxnLst/>
                <a:rect l="l" t="t" r="r" b="b"/>
                <a:pathLst>
                  <a:path w="464" h="754" extrusionOk="0">
                    <a:moveTo>
                      <a:pt x="309" y="0"/>
                    </a:moveTo>
                    <a:cubicBezTo>
                      <a:pt x="280" y="0"/>
                      <a:pt x="252" y="10"/>
                      <a:pt x="232" y="30"/>
                    </a:cubicBezTo>
                    <a:cubicBezTo>
                      <a:pt x="116" y="117"/>
                      <a:pt x="87" y="349"/>
                      <a:pt x="58" y="493"/>
                    </a:cubicBezTo>
                    <a:cubicBezTo>
                      <a:pt x="58" y="551"/>
                      <a:pt x="0" y="754"/>
                      <a:pt x="116" y="754"/>
                    </a:cubicBezTo>
                    <a:cubicBezTo>
                      <a:pt x="232" y="754"/>
                      <a:pt x="290" y="609"/>
                      <a:pt x="319" y="522"/>
                    </a:cubicBezTo>
                    <a:cubicBezTo>
                      <a:pt x="348" y="407"/>
                      <a:pt x="463" y="233"/>
                      <a:pt x="434" y="88"/>
                    </a:cubicBezTo>
                    <a:cubicBezTo>
                      <a:pt x="416" y="32"/>
                      <a:pt x="361" y="0"/>
                      <a:pt x="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884;p46">
                <a:extLst>
                  <a:ext uri="{FF2B5EF4-FFF2-40B4-BE49-F238E27FC236}">
                    <a16:creationId xmlns:a16="http://schemas.microsoft.com/office/drawing/2014/main" id="{BDE1E85B-B0F0-FAC2-69F0-499FC9AB57B2}"/>
                  </a:ext>
                </a:extLst>
              </p:cNvPr>
              <p:cNvSpPr/>
              <p:nvPr/>
            </p:nvSpPr>
            <p:spPr>
              <a:xfrm>
                <a:off x="7409287" y="2327604"/>
                <a:ext cx="33422" cy="41367"/>
              </a:xfrm>
              <a:custGeom>
                <a:avLst/>
                <a:gdLst/>
                <a:ahLst/>
                <a:cxnLst/>
                <a:rect l="l" t="t" r="r" b="b"/>
                <a:pathLst>
                  <a:path w="652" h="807" extrusionOk="0">
                    <a:moveTo>
                      <a:pt x="137" y="1"/>
                    </a:moveTo>
                    <a:cubicBezTo>
                      <a:pt x="66" y="1"/>
                      <a:pt x="1" y="73"/>
                      <a:pt x="23" y="164"/>
                    </a:cubicBezTo>
                    <a:cubicBezTo>
                      <a:pt x="52" y="279"/>
                      <a:pt x="110" y="395"/>
                      <a:pt x="197" y="482"/>
                    </a:cubicBezTo>
                    <a:cubicBezTo>
                      <a:pt x="255" y="598"/>
                      <a:pt x="342" y="685"/>
                      <a:pt x="428" y="771"/>
                    </a:cubicBezTo>
                    <a:cubicBezTo>
                      <a:pt x="453" y="796"/>
                      <a:pt x="482" y="807"/>
                      <a:pt x="511" y="807"/>
                    </a:cubicBezTo>
                    <a:cubicBezTo>
                      <a:pt x="583" y="807"/>
                      <a:pt x="652" y="739"/>
                      <a:pt x="631" y="656"/>
                    </a:cubicBezTo>
                    <a:lnTo>
                      <a:pt x="631" y="656"/>
                    </a:lnTo>
                    <a:lnTo>
                      <a:pt x="631" y="685"/>
                    </a:lnTo>
                    <a:cubicBezTo>
                      <a:pt x="573" y="540"/>
                      <a:pt x="515" y="424"/>
                      <a:pt x="457" y="308"/>
                    </a:cubicBezTo>
                    <a:cubicBezTo>
                      <a:pt x="400" y="193"/>
                      <a:pt x="313" y="106"/>
                      <a:pt x="197" y="19"/>
                    </a:cubicBezTo>
                    <a:cubicBezTo>
                      <a:pt x="178" y="6"/>
                      <a:pt x="157" y="1"/>
                      <a:pt x="1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885;p46">
                <a:extLst>
                  <a:ext uri="{FF2B5EF4-FFF2-40B4-BE49-F238E27FC236}">
                    <a16:creationId xmlns:a16="http://schemas.microsoft.com/office/drawing/2014/main" id="{5891400A-2CE7-93E1-E3E6-75777196F4AD}"/>
                  </a:ext>
                </a:extLst>
              </p:cNvPr>
              <p:cNvSpPr/>
              <p:nvPr/>
            </p:nvSpPr>
            <p:spPr>
              <a:xfrm>
                <a:off x="7345624" y="2348979"/>
                <a:ext cx="34959" cy="39778"/>
              </a:xfrm>
              <a:custGeom>
                <a:avLst/>
                <a:gdLst/>
                <a:ahLst/>
                <a:cxnLst/>
                <a:rect l="l" t="t" r="r" b="b"/>
                <a:pathLst>
                  <a:path w="682" h="776" extrusionOk="0">
                    <a:moveTo>
                      <a:pt x="164" y="1"/>
                    </a:moveTo>
                    <a:cubicBezTo>
                      <a:pt x="83" y="1"/>
                      <a:pt x="0" y="69"/>
                      <a:pt x="21" y="152"/>
                    </a:cubicBezTo>
                    <a:cubicBezTo>
                      <a:pt x="79" y="268"/>
                      <a:pt x="137" y="383"/>
                      <a:pt x="223" y="470"/>
                    </a:cubicBezTo>
                    <a:cubicBezTo>
                      <a:pt x="310" y="586"/>
                      <a:pt x="397" y="673"/>
                      <a:pt x="484" y="760"/>
                    </a:cubicBezTo>
                    <a:cubicBezTo>
                      <a:pt x="500" y="770"/>
                      <a:pt x="517" y="775"/>
                      <a:pt x="534" y="775"/>
                    </a:cubicBezTo>
                    <a:cubicBezTo>
                      <a:pt x="609" y="775"/>
                      <a:pt x="681" y="686"/>
                      <a:pt x="657" y="615"/>
                    </a:cubicBezTo>
                    <a:cubicBezTo>
                      <a:pt x="600" y="499"/>
                      <a:pt x="542" y="412"/>
                      <a:pt x="484" y="297"/>
                    </a:cubicBezTo>
                    <a:cubicBezTo>
                      <a:pt x="426" y="210"/>
                      <a:pt x="339" y="94"/>
                      <a:pt x="252" y="36"/>
                    </a:cubicBezTo>
                    <a:cubicBezTo>
                      <a:pt x="228" y="11"/>
                      <a:pt x="196" y="1"/>
                      <a:pt x="1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886;p46">
                <a:extLst>
                  <a:ext uri="{FF2B5EF4-FFF2-40B4-BE49-F238E27FC236}">
                    <a16:creationId xmlns:a16="http://schemas.microsoft.com/office/drawing/2014/main" id="{3C2738CF-3290-D684-55E6-4F8C6C9E3C1A}"/>
                  </a:ext>
                </a:extLst>
              </p:cNvPr>
              <p:cNvSpPr/>
              <p:nvPr/>
            </p:nvSpPr>
            <p:spPr>
              <a:xfrm>
                <a:off x="7303643" y="2460570"/>
                <a:ext cx="47415" cy="22298"/>
              </a:xfrm>
              <a:custGeom>
                <a:avLst/>
                <a:gdLst/>
                <a:ahLst/>
                <a:cxnLst/>
                <a:rect l="l" t="t" r="r" b="b"/>
                <a:pathLst>
                  <a:path w="925" h="435" extrusionOk="0">
                    <a:moveTo>
                      <a:pt x="811" y="1"/>
                    </a:moveTo>
                    <a:cubicBezTo>
                      <a:pt x="813" y="1"/>
                      <a:pt x="814" y="1"/>
                      <a:pt x="816" y="1"/>
                    </a:cubicBezTo>
                    <a:lnTo>
                      <a:pt x="816" y="1"/>
                    </a:lnTo>
                    <a:cubicBezTo>
                      <a:pt x="824" y="1"/>
                      <a:pt x="832" y="1"/>
                      <a:pt x="840" y="1"/>
                    </a:cubicBezTo>
                    <a:close/>
                    <a:moveTo>
                      <a:pt x="816" y="1"/>
                    </a:moveTo>
                    <a:cubicBezTo>
                      <a:pt x="682" y="4"/>
                      <a:pt x="573" y="31"/>
                      <a:pt x="463" y="59"/>
                    </a:cubicBezTo>
                    <a:cubicBezTo>
                      <a:pt x="348" y="59"/>
                      <a:pt x="232" y="117"/>
                      <a:pt x="116" y="174"/>
                    </a:cubicBezTo>
                    <a:cubicBezTo>
                      <a:pt x="0" y="232"/>
                      <a:pt x="58" y="435"/>
                      <a:pt x="203" y="435"/>
                    </a:cubicBezTo>
                    <a:cubicBezTo>
                      <a:pt x="319" y="435"/>
                      <a:pt x="435" y="377"/>
                      <a:pt x="550" y="319"/>
                    </a:cubicBezTo>
                    <a:cubicBezTo>
                      <a:pt x="666" y="290"/>
                      <a:pt x="782" y="203"/>
                      <a:pt x="869" y="146"/>
                    </a:cubicBezTo>
                    <a:cubicBezTo>
                      <a:pt x="925" y="89"/>
                      <a:pt x="872" y="6"/>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887;p46">
                <a:extLst>
                  <a:ext uri="{FF2B5EF4-FFF2-40B4-BE49-F238E27FC236}">
                    <a16:creationId xmlns:a16="http://schemas.microsoft.com/office/drawing/2014/main" id="{878FA96A-111C-A1A2-4C65-02BA7431FC53}"/>
                  </a:ext>
                </a:extLst>
              </p:cNvPr>
              <p:cNvSpPr/>
              <p:nvPr/>
            </p:nvSpPr>
            <p:spPr>
              <a:xfrm>
                <a:off x="7338089" y="2543968"/>
                <a:ext cx="34908" cy="40752"/>
              </a:xfrm>
              <a:custGeom>
                <a:avLst/>
                <a:gdLst/>
                <a:ahLst/>
                <a:cxnLst/>
                <a:rect l="l" t="t" r="r" b="b"/>
                <a:pathLst>
                  <a:path w="681" h="795" extrusionOk="0">
                    <a:moveTo>
                      <a:pt x="585" y="0"/>
                    </a:moveTo>
                    <a:cubicBezTo>
                      <a:pt x="564" y="0"/>
                      <a:pt x="539" y="7"/>
                      <a:pt x="515" y="24"/>
                    </a:cubicBezTo>
                    <a:cubicBezTo>
                      <a:pt x="428" y="81"/>
                      <a:pt x="312" y="197"/>
                      <a:pt x="255" y="284"/>
                    </a:cubicBezTo>
                    <a:cubicBezTo>
                      <a:pt x="139" y="400"/>
                      <a:pt x="52" y="516"/>
                      <a:pt x="23" y="631"/>
                    </a:cubicBezTo>
                    <a:cubicBezTo>
                      <a:pt x="0" y="722"/>
                      <a:pt x="66" y="794"/>
                      <a:pt x="137" y="794"/>
                    </a:cubicBezTo>
                    <a:cubicBezTo>
                      <a:pt x="157" y="794"/>
                      <a:pt x="178" y="789"/>
                      <a:pt x="197" y="776"/>
                    </a:cubicBezTo>
                    <a:cubicBezTo>
                      <a:pt x="312" y="689"/>
                      <a:pt x="399" y="602"/>
                      <a:pt x="457" y="487"/>
                    </a:cubicBezTo>
                    <a:cubicBezTo>
                      <a:pt x="544" y="371"/>
                      <a:pt x="602" y="226"/>
                      <a:pt x="660" y="110"/>
                    </a:cubicBezTo>
                    <a:cubicBezTo>
                      <a:pt x="681" y="48"/>
                      <a:pt x="641" y="0"/>
                      <a:pt x="5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888;p46">
                <a:extLst>
                  <a:ext uri="{FF2B5EF4-FFF2-40B4-BE49-F238E27FC236}">
                    <a16:creationId xmlns:a16="http://schemas.microsoft.com/office/drawing/2014/main" id="{F9EDEEC6-00AA-27EE-F6F5-5F75B7FC26EA}"/>
                  </a:ext>
                </a:extLst>
              </p:cNvPr>
              <p:cNvSpPr/>
              <p:nvPr/>
            </p:nvSpPr>
            <p:spPr>
              <a:xfrm>
                <a:off x="7361514" y="2579542"/>
                <a:ext cx="20812" cy="50030"/>
              </a:xfrm>
              <a:custGeom>
                <a:avLst/>
                <a:gdLst/>
                <a:ahLst/>
                <a:cxnLst/>
                <a:rect l="l" t="t" r="r" b="b"/>
                <a:pathLst>
                  <a:path w="406" h="976" extrusionOk="0">
                    <a:moveTo>
                      <a:pt x="310" y="1"/>
                    </a:moveTo>
                    <a:cubicBezTo>
                      <a:pt x="276" y="1"/>
                      <a:pt x="244" y="17"/>
                      <a:pt x="232" y="53"/>
                    </a:cubicBezTo>
                    <a:lnTo>
                      <a:pt x="203" y="53"/>
                    </a:lnTo>
                    <a:cubicBezTo>
                      <a:pt x="87" y="314"/>
                      <a:pt x="29" y="574"/>
                      <a:pt x="0" y="864"/>
                    </a:cubicBezTo>
                    <a:cubicBezTo>
                      <a:pt x="0" y="940"/>
                      <a:pt x="49" y="976"/>
                      <a:pt x="103" y="976"/>
                    </a:cubicBezTo>
                    <a:cubicBezTo>
                      <a:pt x="151" y="976"/>
                      <a:pt x="204" y="947"/>
                      <a:pt x="232" y="892"/>
                    </a:cubicBezTo>
                    <a:cubicBezTo>
                      <a:pt x="347" y="632"/>
                      <a:pt x="405" y="371"/>
                      <a:pt x="405" y="82"/>
                    </a:cubicBezTo>
                    <a:cubicBezTo>
                      <a:pt x="405" y="32"/>
                      <a:pt x="356" y="1"/>
                      <a:pt x="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889;p46">
                <a:extLst>
                  <a:ext uri="{FF2B5EF4-FFF2-40B4-BE49-F238E27FC236}">
                    <a16:creationId xmlns:a16="http://schemas.microsoft.com/office/drawing/2014/main" id="{6188EDAD-8348-B15B-E78F-A775376F691F}"/>
                  </a:ext>
                </a:extLst>
              </p:cNvPr>
              <p:cNvSpPr/>
              <p:nvPr/>
            </p:nvSpPr>
            <p:spPr>
              <a:xfrm>
                <a:off x="7435685" y="2587385"/>
                <a:ext cx="16352" cy="53720"/>
              </a:xfrm>
              <a:custGeom>
                <a:avLst/>
                <a:gdLst/>
                <a:ahLst/>
                <a:cxnLst/>
                <a:rect l="l" t="t" r="r" b="b"/>
                <a:pathLst>
                  <a:path w="319" h="1048" extrusionOk="0">
                    <a:moveTo>
                      <a:pt x="182" y="0"/>
                    </a:moveTo>
                    <a:cubicBezTo>
                      <a:pt x="140" y="0"/>
                      <a:pt x="100" y="23"/>
                      <a:pt x="87" y="74"/>
                    </a:cubicBezTo>
                    <a:cubicBezTo>
                      <a:pt x="29" y="363"/>
                      <a:pt x="0" y="653"/>
                      <a:pt x="29" y="971"/>
                    </a:cubicBezTo>
                    <a:cubicBezTo>
                      <a:pt x="29" y="1017"/>
                      <a:pt x="79" y="1047"/>
                      <a:pt x="130" y="1047"/>
                    </a:cubicBezTo>
                    <a:cubicBezTo>
                      <a:pt x="174" y="1047"/>
                      <a:pt x="218" y="1025"/>
                      <a:pt x="232" y="971"/>
                    </a:cubicBezTo>
                    <a:cubicBezTo>
                      <a:pt x="290" y="682"/>
                      <a:pt x="319" y="392"/>
                      <a:pt x="290" y="103"/>
                    </a:cubicBezTo>
                    <a:cubicBezTo>
                      <a:pt x="290" y="38"/>
                      <a:pt x="2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890;p46">
                <a:extLst>
                  <a:ext uri="{FF2B5EF4-FFF2-40B4-BE49-F238E27FC236}">
                    <a16:creationId xmlns:a16="http://schemas.microsoft.com/office/drawing/2014/main" id="{8FB96158-6CE5-AC5B-2921-17147562553E}"/>
                  </a:ext>
                </a:extLst>
              </p:cNvPr>
              <p:cNvSpPr/>
              <p:nvPr/>
            </p:nvSpPr>
            <p:spPr>
              <a:xfrm>
                <a:off x="7486124" y="2595740"/>
                <a:ext cx="22298" cy="44904"/>
              </a:xfrm>
              <a:custGeom>
                <a:avLst/>
                <a:gdLst/>
                <a:ahLst/>
                <a:cxnLst/>
                <a:rect l="l" t="t" r="r" b="b"/>
                <a:pathLst>
                  <a:path w="435" h="876" extrusionOk="0">
                    <a:moveTo>
                      <a:pt x="133" y="1"/>
                    </a:moveTo>
                    <a:cubicBezTo>
                      <a:pt x="65" y="1"/>
                      <a:pt x="0" y="65"/>
                      <a:pt x="0" y="142"/>
                    </a:cubicBezTo>
                    <a:cubicBezTo>
                      <a:pt x="29" y="374"/>
                      <a:pt x="87" y="605"/>
                      <a:pt x="203" y="808"/>
                    </a:cubicBezTo>
                    <a:cubicBezTo>
                      <a:pt x="222" y="856"/>
                      <a:pt x="254" y="876"/>
                      <a:pt x="289" y="876"/>
                    </a:cubicBezTo>
                    <a:cubicBezTo>
                      <a:pt x="357" y="876"/>
                      <a:pt x="434" y="798"/>
                      <a:pt x="434" y="721"/>
                    </a:cubicBezTo>
                    <a:cubicBezTo>
                      <a:pt x="377" y="490"/>
                      <a:pt x="319" y="258"/>
                      <a:pt x="232" y="55"/>
                    </a:cubicBezTo>
                    <a:cubicBezTo>
                      <a:pt x="203" y="17"/>
                      <a:pt x="168" y="1"/>
                      <a:pt x="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891;p46">
                <a:extLst>
                  <a:ext uri="{FF2B5EF4-FFF2-40B4-BE49-F238E27FC236}">
                    <a16:creationId xmlns:a16="http://schemas.microsoft.com/office/drawing/2014/main" id="{2DE27BCF-0138-7510-5242-2539B28F6F71}"/>
                  </a:ext>
                </a:extLst>
              </p:cNvPr>
              <p:cNvSpPr/>
              <p:nvPr/>
            </p:nvSpPr>
            <p:spPr>
              <a:xfrm>
                <a:off x="7548403" y="2562934"/>
                <a:ext cx="48646" cy="22503"/>
              </a:xfrm>
              <a:custGeom>
                <a:avLst/>
                <a:gdLst/>
                <a:ahLst/>
                <a:cxnLst/>
                <a:rect l="l" t="t" r="r" b="b"/>
                <a:pathLst>
                  <a:path w="949" h="439" extrusionOk="0">
                    <a:moveTo>
                      <a:pt x="59" y="1"/>
                    </a:moveTo>
                    <a:cubicBezTo>
                      <a:pt x="1" y="1"/>
                      <a:pt x="1" y="59"/>
                      <a:pt x="30" y="88"/>
                    </a:cubicBezTo>
                    <a:cubicBezTo>
                      <a:pt x="117" y="175"/>
                      <a:pt x="261" y="232"/>
                      <a:pt x="377" y="290"/>
                    </a:cubicBezTo>
                    <a:cubicBezTo>
                      <a:pt x="522" y="348"/>
                      <a:pt x="667" y="406"/>
                      <a:pt x="811" y="435"/>
                    </a:cubicBezTo>
                    <a:cubicBezTo>
                      <a:pt x="819" y="438"/>
                      <a:pt x="827" y="439"/>
                      <a:pt x="834" y="439"/>
                    </a:cubicBezTo>
                    <a:cubicBezTo>
                      <a:pt x="907" y="439"/>
                      <a:pt x="948" y="314"/>
                      <a:pt x="869" y="261"/>
                    </a:cubicBezTo>
                    <a:cubicBezTo>
                      <a:pt x="753" y="175"/>
                      <a:pt x="609" y="117"/>
                      <a:pt x="464" y="88"/>
                    </a:cubicBezTo>
                    <a:cubicBezTo>
                      <a:pt x="348" y="30"/>
                      <a:pt x="204" y="1"/>
                      <a:pt x="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892;p46">
                <a:extLst>
                  <a:ext uri="{FF2B5EF4-FFF2-40B4-BE49-F238E27FC236}">
                    <a16:creationId xmlns:a16="http://schemas.microsoft.com/office/drawing/2014/main" id="{BA923D75-769E-078F-C688-F87648BE9E3E}"/>
                  </a:ext>
                </a:extLst>
              </p:cNvPr>
              <p:cNvSpPr/>
              <p:nvPr/>
            </p:nvSpPr>
            <p:spPr>
              <a:xfrm>
                <a:off x="7569214" y="2479382"/>
                <a:ext cx="45365" cy="22811"/>
              </a:xfrm>
              <a:custGeom>
                <a:avLst/>
                <a:gdLst/>
                <a:ahLst/>
                <a:cxnLst/>
                <a:rect l="l" t="t" r="r" b="b"/>
                <a:pathLst>
                  <a:path w="885" h="445" extrusionOk="0">
                    <a:moveTo>
                      <a:pt x="711" y="1"/>
                    </a:moveTo>
                    <a:cubicBezTo>
                      <a:pt x="697" y="1"/>
                      <a:pt x="682" y="4"/>
                      <a:pt x="666" y="10"/>
                    </a:cubicBezTo>
                    <a:cubicBezTo>
                      <a:pt x="550" y="39"/>
                      <a:pt x="434" y="97"/>
                      <a:pt x="347" y="155"/>
                    </a:cubicBezTo>
                    <a:cubicBezTo>
                      <a:pt x="232" y="184"/>
                      <a:pt x="116" y="242"/>
                      <a:pt x="29" y="328"/>
                    </a:cubicBezTo>
                    <a:cubicBezTo>
                      <a:pt x="0" y="357"/>
                      <a:pt x="29" y="444"/>
                      <a:pt x="87" y="444"/>
                    </a:cubicBezTo>
                    <a:cubicBezTo>
                      <a:pt x="203" y="444"/>
                      <a:pt x="319" y="415"/>
                      <a:pt x="434" y="357"/>
                    </a:cubicBezTo>
                    <a:cubicBezTo>
                      <a:pt x="550" y="328"/>
                      <a:pt x="666" y="300"/>
                      <a:pt x="782" y="242"/>
                    </a:cubicBezTo>
                    <a:cubicBezTo>
                      <a:pt x="885" y="190"/>
                      <a:pt x="827" y="1"/>
                      <a:pt x="7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893;p46">
                <a:extLst>
                  <a:ext uri="{FF2B5EF4-FFF2-40B4-BE49-F238E27FC236}">
                    <a16:creationId xmlns:a16="http://schemas.microsoft.com/office/drawing/2014/main" id="{25FF1585-7CF9-5D15-A6E4-309ED7437E12}"/>
                  </a:ext>
                </a:extLst>
              </p:cNvPr>
              <p:cNvSpPr/>
              <p:nvPr/>
            </p:nvSpPr>
            <p:spPr>
              <a:xfrm>
                <a:off x="7546916" y="2389166"/>
                <a:ext cx="50337" cy="43263"/>
              </a:xfrm>
              <a:custGeom>
                <a:avLst/>
                <a:gdLst/>
                <a:ahLst/>
                <a:cxnLst/>
                <a:rect l="l" t="t" r="r" b="b"/>
                <a:pathLst>
                  <a:path w="982" h="844" extrusionOk="0">
                    <a:moveTo>
                      <a:pt x="867" y="0"/>
                    </a:moveTo>
                    <a:cubicBezTo>
                      <a:pt x="859" y="0"/>
                      <a:pt x="850" y="1"/>
                      <a:pt x="840" y="5"/>
                    </a:cubicBezTo>
                    <a:cubicBezTo>
                      <a:pt x="667" y="91"/>
                      <a:pt x="493" y="207"/>
                      <a:pt x="377" y="352"/>
                    </a:cubicBezTo>
                    <a:cubicBezTo>
                      <a:pt x="233" y="468"/>
                      <a:pt x="59" y="583"/>
                      <a:pt x="1" y="757"/>
                    </a:cubicBezTo>
                    <a:cubicBezTo>
                      <a:pt x="1" y="815"/>
                      <a:pt x="30" y="844"/>
                      <a:pt x="88" y="844"/>
                    </a:cubicBezTo>
                    <a:cubicBezTo>
                      <a:pt x="261" y="844"/>
                      <a:pt x="406" y="670"/>
                      <a:pt x="522" y="583"/>
                    </a:cubicBezTo>
                    <a:cubicBezTo>
                      <a:pt x="696" y="468"/>
                      <a:pt x="840" y="323"/>
                      <a:pt x="956" y="178"/>
                    </a:cubicBezTo>
                    <a:cubicBezTo>
                      <a:pt x="982" y="101"/>
                      <a:pt x="939" y="0"/>
                      <a:pt x="8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894;p46">
                <a:extLst>
                  <a:ext uri="{FF2B5EF4-FFF2-40B4-BE49-F238E27FC236}">
                    <a16:creationId xmlns:a16="http://schemas.microsoft.com/office/drawing/2014/main" id="{5A0B5132-104B-6F5A-45A9-C1AA5EC56379}"/>
                  </a:ext>
                </a:extLst>
              </p:cNvPr>
              <p:cNvSpPr/>
              <p:nvPr/>
            </p:nvSpPr>
            <p:spPr>
              <a:xfrm>
                <a:off x="7492070" y="2306434"/>
                <a:ext cx="14865" cy="53157"/>
              </a:xfrm>
              <a:custGeom>
                <a:avLst/>
                <a:gdLst/>
                <a:ahLst/>
                <a:cxnLst/>
                <a:rect l="l" t="t" r="r" b="b"/>
                <a:pathLst>
                  <a:path w="290" h="1037" extrusionOk="0">
                    <a:moveTo>
                      <a:pt x="163" y="1"/>
                    </a:moveTo>
                    <a:cubicBezTo>
                      <a:pt x="131" y="1"/>
                      <a:pt x="100" y="16"/>
                      <a:pt x="87" y="56"/>
                    </a:cubicBezTo>
                    <a:cubicBezTo>
                      <a:pt x="29" y="171"/>
                      <a:pt x="0" y="345"/>
                      <a:pt x="0" y="490"/>
                    </a:cubicBezTo>
                    <a:cubicBezTo>
                      <a:pt x="0" y="663"/>
                      <a:pt x="0" y="808"/>
                      <a:pt x="29" y="982"/>
                    </a:cubicBezTo>
                    <a:cubicBezTo>
                      <a:pt x="29" y="1021"/>
                      <a:pt x="59" y="1037"/>
                      <a:pt x="94" y="1037"/>
                    </a:cubicBezTo>
                    <a:cubicBezTo>
                      <a:pt x="136" y="1037"/>
                      <a:pt x="187" y="1014"/>
                      <a:pt x="203" y="982"/>
                    </a:cubicBezTo>
                    <a:lnTo>
                      <a:pt x="174" y="982"/>
                    </a:lnTo>
                    <a:cubicBezTo>
                      <a:pt x="203" y="837"/>
                      <a:pt x="232" y="663"/>
                      <a:pt x="261" y="519"/>
                    </a:cubicBezTo>
                    <a:cubicBezTo>
                      <a:pt x="290" y="374"/>
                      <a:pt x="290" y="200"/>
                      <a:pt x="261" y="56"/>
                    </a:cubicBezTo>
                    <a:cubicBezTo>
                      <a:pt x="245" y="24"/>
                      <a:pt x="203" y="1"/>
                      <a:pt x="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895;p46">
                <a:extLst>
                  <a:ext uri="{FF2B5EF4-FFF2-40B4-BE49-F238E27FC236}">
                    <a16:creationId xmlns:a16="http://schemas.microsoft.com/office/drawing/2014/main" id="{06BABCCE-31E1-7DF1-4FA8-EBF7841CE693}"/>
                  </a:ext>
                </a:extLst>
              </p:cNvPr>
              <p:cNvSpPr/>
              <p:nvPr/>
            </p:nvSpPr>
            <p:spPr>
              <a:xfrm>
                <a:off x="7440145" y="2280651"/>
                <a:ext cx="20812" cy="50030"/>
              </a:xfrm>
              <a:custGeom>
                <a:avLst/>
                <a:gdLst/>
                <a:ahLst/>
                <a:cxnLst/>
                <a:rect l="l" t="t" r="r" b="b"/>
                <a:pathLst>
                  <a:path w="406" h="976" extrusionOk="0">
                    <a:moveTo>
                      <a:pt x="126" y="0"/>
                    </a:moveTo>
                    <a:cubicBezTo>
                      <a:pt x="61" y="0"/>
                      <a:pt x="0" y="45"/>
                      <a:pt x="0" y="125"/>
                    </a:cubicBezTo>
                    <a:cubicBezTo>
                      <a:pt x="0" y="385"/>
                      <a:pt x="58" y="674"/>
                      <a:pt x="203" y="935"/>
                    </a:cubicBezTo>
                    <a:cubicBezTo>
                      <a:pt x="216" y="961"/>
                      <a:pt x="246" y="975"/>
                      <a:pt x="279" y="975"/>
                    </a:cubicBezTo>
                    <a:cubicBezTo>
                      <a:pt x="318" y="975"/>
                      <a:pt x="360" y="954"/>
                      <a:pt x="376" y="906"/>
                    </a:cubicBezTo>
                    <a:cubicBezTo>
                      <a:pt x="405" y="617"/>
                      <a:pt x="347" y="356"/>
                      <a:pt x="261" y="96"/>
                    </a:cubicBezTo>
                    <a:cubicBezTo>
                      <a:pt x="235" y="30"/>
                      <a:pt x="179" y="0"/>
                      <a:pt x="1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896;p46">
                <a:extLst>
                  <a:ext uri="{FF2B5EF4-FFF2-40B4-BE49-F238E27FC236}">
                    <a16:creationId xmlns:a16="http://schemas.microsoft.com/office/drawing/2014/main" id="{B1785859-E6AC-6EB8-48CC-DE1267F786A4}"/>
                  </a:ext>
                </a:extLst>
              </p:cNvPr>
              <p:cNvSpPr/>
              <p:nvPr/>
            </p:nvSpPr>
            <p:spPr>
              <a:xfrm>
                <a:off x="7366486" y="2292082"/>
                <a:ext cx="27219" cy="53515"/>
              </a:xfrm>
              <a:custGeom>
                <a:avLst/>
                <a:gdLst/>
                <a:ahLst/>
                <a:cxnLst/>
                <a:rect l="l" t="t" r="r" b="b"/>
                <a:pathLst>
                  <a:path w="531" h="1044" extrusionOk="0">
                    <a:moveTo>
                      <a:pt x="149" y="1"/>
                    </a:moveTo>
                    <a:cubicBezTo>
                      <a:pt x="76" y="1"/>
                      <a:pt x="0" y="70"/>
                      <a:pt x="19" y="162"/>
                    </a:cubicBezTo>
                    <a:cubicBezTo>
                      <a:pt x="106" y="451"/>
                      <a:pt x="193" y="741"/>
                      <a:pt x="337" y="1001"/>
                    </a:cubicBezTo>
                    <a:cubicBezTo>
                      <a:pt x="357" y="1030"/>
                      <a:pt x="386" y="1043"/>
                      <a:pt x="414" y="1043"/>
                    </a:cubicBezTo>
                    <a:cubicBezTo>
                      <a:pt x="472" y="1043"/>
                      <a:pt x="530" y="992"/>
                      <a:pt x="511" y="915"/>
                    </a:cubicBezTo>
                    <a:cubicBezTo>
                      <a:pt x="453" y="625"/>
                      <a:pt x="366" y="336"/>
                      <a:pt x="250" y="75"/>
                    </a:cubicBezTo>
                    <a:cubicBezTo>
                      <a:pt x="230" y="23"/>
                      <a:pt x="190" y="1"/>
                      <a:pt x="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897;p46">
                <a:extLst>
                  <a:ext uri="{FF2B5EF4-FFF2-40B4-BE49-F238E27FC236}">
                    <a16:creationId xmlns:a16="http://schemas.microsoft.com/office/drawing/2014/main" id="{7FCFC3D8-FD9E-C8DF-16B1-880DCEB67073}"/>
                  </a:ext>
                </a:extLst>
              </p:cNvPr>
              <p:cNvSpPr/>
              <p:nvPr/>
            </p:nvSpPr>
            <p:spPr>
              <a:xfrm>
                <a:off x="7287343" y="2371123"/>
                <a:ext cx="56386" cy="17275"/>
              </a:xfrm>
              <a:custGeom>
                <a:avLst/>
                <a:gdLst/>
                <a:ahLst/>
                <a:cxnLst/>
                <a:rect l="l" t="t" r="r" b="b"/>
                <a:pathLst>
                  <a:path w="1100" h="337" extrusionOk="0">
                    <a:moveTo>
                      <a:pt x="475" y="0"/>
                    </a:moveTo>
                    <a:cubicBezTo>
                      <a:pt x="356" y="0"/>
                      <a:pt x="236" y="14"/>
                      <a:pt x="116" y="38"/>
                    </a:cubicBezTo>
                    <a:cubicBezTo>
                      <a:pt x="29" y="67"/>
                      <a:pt x="0" y="183"/>
                      <a:pt x="87" y="241"/>
                    </a:cubicBezTo>
                    <a:cubicBezTo>
                      <a:pt x="256" y="309"/>
                      <a:pt x="436" y="337"/>
                      <a:pt x="614" y="337"/>
                    </a:cubicBezTo>
                    <a:cubicBezTo>
                      <a:pt x="739" y="337"/>
                      <a:pt x="864" y="323"/>
                      <a:pt x="984" y="299"/>
                    </a:cubicBezTo>
                    <a:cubicBezTo>
                      <a:pt x="1100" y="270"/>
                      <a:pt x="1071" y="125"/>
                      <a:pt x="984" y="96"/>
                    </a:cubicBezTo>
                    <a:cubicBezTo>
                      <a:pt x="815" y="28"/>
                      <a:pt x="645" y="0"/>
                      <a:pt x="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898;p46">
                <a:extLst>
                  <a:ext uri="{FF2B5EF4-FFF2-40B4-BE49-F238E27FC236}">
                    <a16:creationId xmlns:a16="http://schemas.microsoft.com/office/drawing/2014/main" id="{C667D544-263B-866D-0589-3947383EE898}"/>
                  </a:ext>
                </a:extLst>
              </p:cNvPr>
              <p:cNvSpPr/>
              <p:nvPr/>
            </p:nvSpPr>
            <p:spPr>
              <a:xfrm>
                <a:off x="7254691" y="2438323"/>
                <a:ext cx="57924" cy="22298"/>
              </a:xfrm>
              <a:custGeom>
                <a:avLst/>
                <a:gdLst/>
                <a:ahLst/>
                <a:cxnLst/>
                <a:rect l="l" t="t" r="r" b="b"/>
                <a:pathLst>
                  <a:path w="1130" h="435" extrusionOk="0">
                    <a:moveTo>
                      <a:pt x="1013" y="1"/>
                    </a:moveTo>
                    <a:cubicBezTo>
                      <a:pt x="724" y="1"/>
                      <a:pt x="406" y="30"/>
                      <a:pt x="116" y="145"/>
                    </a:cubicBezTo>
                    <a:cubicBezTo>
                      <a:pt x="0" y="232"/>
                      <a:pt x="58" y="406"/>
                      <a:pt x="203" y="435"/>
                    </a:cubicBezTo>
                    <a:cubicBezTo>
                      <a:pt x="492" y="406"/>
                      <a:pt x="811" y="319"/>
                      <a:pt x="1071" y="174"/>
                    </a:cubicBezTo>
                    <a:cubicBezTo>
                      <a:pt x="1129" y="116"/>
                      <a:pt x="1100" y="1"/>
                      <a:pt x="1013" y="1"/>
                    </a:cubicBezTo>
                    <a:close/>
                  </a:path>
                </a:pathLst>
              </a:custGeom>
              <a:solidFill>
                <a:srgbClr val="978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899;p46">
                <a:extLst>
                  <a:ext uri="{FF2B5EF4-FFF2-40B4-BE49-F238E27FC236}">
                    <a16:creationId xmlns:a16="http://schemas.microsoft.com/office/drawing/2014/main" id="{D3E4EF65-709B-1CCF-EFD0-3DD579CE66FC}"/>
                  </a:ext>
                </a:extLst>
              </p:cNvPr>
              <p:cNvSpPr/>
              <p:nvPr/>
            </p:nvSpPr>
            <p:spPr>
              <a:xfrm>
                <a:off x="7261560" y="2503320"/>
                <a:ext cx="50850" cy="41059"/>
              </a:xfrm>
              <a:custGeom>
                <a:avLst/>
                <a:gdLst/>
                <a:ahLst/>
                <a:cxnLst/>
                <a:rect l="l" t="t" r="r" b="b"/>
                <a:pathLst>
                  <a:path w="992" h="801" extrusionOk="0">
                    <a:moveTo>
                      <a:pt x="903" y="0"/>
                    </a:moveTo>
                    <a:cubicBezTo>
                      <a:pt x="895" y="0"/>
                      <a:pt x="887" y="2"/>
                      <a:pt x="879" y="6"/>
                    </a:cubicBezTo>
                    <a:cubicBezTo>
                      <a:pt x="706" y="64"/>
                      <a:pt x="561" y="151"/>
                      <a:pt x="445" y="267"/>
                    </a:cubicBezTo>
                    <a:cubicBezTo>
                      <a:pt x="329" y="353"/>
                      <a:pt x="185" y="469"/>
                      <a:pt x="98" y="585"/>
                    </a:cubicBezTo>
                    <a:cubicBezTo>
                      <a:pt x="0" y="683"/>
                      <a:pt x="88" y="801"/>
                      <a:pt x="187" y="801"/>
                    </a:cubicBezTo>
                    <a:cubicBezTo>
                      <a:pt x="206" y="801"/>
                      <a:pt x="224" y="797"/>
                      <a:pt x="243" y="788"/>
                    </a:cubicBezTo>
                    <a:cubicBezTo>
                      <a:pt x="387" y="701"/>
                      <a:pt x="532" y="614"/>
                      <a:pt x="648" y="498"/>
                    </a:cubicBezTo>
                    <a:cubicBezTo>
                      <a:pt x="764" y="411"/>
                      <a:pt x="879" y="267"/>
                      <a:pt x="966" y="122"/>
                    </a:cubicBezTo>
                    <a:cubicBezTo>
                      <a:pt x="991" y="72"/>
                      <a:pt x="951" y="0"/>
                      <a:pt x="903" y="0"/>
                    </a:cubicBezTo>
                    <a:close/>
                  </a:path>
                </a:pathLst>
              </a:custGeom>
              <a:solidFill>
                <a:srgbClr val="978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900;p46">
                <a:extLst>
                  <a:ext uri="{FF2B5EF4-FFF2-40B4-BE49-F238E27FC236}">
                    <a16:creationId xmlns:a16="http://schemas.microsoft.com/office/drawing/2014/main" id="{9572A37B-DE25-F5BE-21CB-DE76AE7BAA4A}"/>
                  </a:ext>
                </a:extLst>
              </p:cNvPr>
              <p:cNvSpPr/>
              <p:nvPr/>
            </p:nvSpPr>
            <p:spPr>
              <a:xfrm>
                <a:off x="7272119" y="2567496"/>
                <a:ext cx="57001" cy="42700"/>
              </a:xfrm>
              <a:custGeom>
                <a:avLst/>
                <a:gdLst/>
                <a:ahLst/>
                <a:cxnLst/>
                <a:rect l="l" t="t" r="r" b="b"/>
                <a:pathLst>
                  <a:path w="1112" h="833" extrusionOk="0">
                    <a:moveTo>
                      <a:pt x="978" y="1"/>
                    </a:moveTo>
                    <a:cubicBezTo>
                      <a:pt x="955" y="1"/>
                      <a:pt x="930" y="9"/>
                      <a:pt x="905" y="28"/>
                    </a:cubicBezTo>
                    <a:cubicBezTo>
                      <a:pt x="586" y="172"/>
                      <a:pt x="326" y="375"/>
                      <a:pt x="94" y="635"/>
                    </a:cubicBezTo>
                    <a:cubicBezTo>
                      <a:pt x="1" y="706"/>
                      <a:pt x="78" y="833"/>
                      <a:pt x="172" y="833"/>
                    </a:cubicBezTo>
                    <a:cubicBezTo>
                      <a:pt x="194" y="833"/>
                      <a:pt x="217" y="826"/>
                      <a:pt x="239" y="809"/>
                    </a:cubicBezTo>
                    <a:cubicBezTo>
                      <a:pt x="529" y="635"/>
                      <a:pt x="818" y="433"/>
                      <a:pt x="1021" y="172"/>
                    </a:cubicBezTo>
                    <a:cubicBezTo>
                      <a:pt x="1111" y="104"/>
                      <a:pt x="1060" y="1"/>
                      <a:pt x="978" y="1"/>
                    </a:cubicBezTo>
                    <a:close/>
                  </a:path>
                </a:pathLst>
              </a:custGeom>
              <a:solidFill>
                <a:srgbClr val="978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901;p46">
                <a:extLst>
                  <a:ext uri="{FF2B5EF4-FFF2-40B4-BE49-F238E27FC236}">
                    <a16:creationId xmlns:a16="http://schemas.microsoft.com/office/drawing/2014/main" id="{25E670D7-48B2-BF78-0685-751FEFEC7DDE}"/>
                  </a:ext>
                </a:extLst>
              </p:cNvPr>
              <p:cNvSpPr/>
              <p:nvPr/>
            </p:nvSpPr>
            <p:spPr>
              <a:xfrm>
                <a:off x="7383760" y="2627008"/>
                <a:ext cx="17838" cy="47672"/>
              </a:xfrm>
              <a:custGeom>
                <a:avLst/>
                <a:gdLst/>
                <a:ahLst/>
                <a:cxnLst/>
                <a:rect l="l" t="t" r="r" b="b"/>
                <a:pathLst>
                  <a:path w="348" h="930" extrusionOk="0">
                    <a:moveTo>
                      <a:pt x="223" y="1"/>
                    </a:moveTo>
                    <a:cubicBezTo>
                      <a:pt x="190" y="1"/>
                      <a:pt x="157" y="17"/>
                      <a:pt x="145" y="53"/>
                    </a:cubicBezTo>
                    <a:cubicBezTo>
                      <a:pt x="58" y="314"/>
                      <a:pt x="0" y="545"/>
                      <a:pt x="29" y="806"/>
                    </a:cubicBezTo>
                    <a:cubicBezTo>
                      <a:pt x="29" y="885"/>
                      <a:pt x="82" y="930"/>
                      <a:pt x="139" y="930"/>
                    </a:cubicBezTo>
                    <a:cubicBezTo>
                      <a:pt x="185" y="930"/>
                      <a:pt x="235" y="900"/>
                      <a:pt x="261" y="835"/>
                    </a:cubicBezTo>
                    <a:cubicBezTo>
                      <a:pt x="319" y="603"/>
                      <a:pt x="348" y="343"/>
                      <a:pt x="319" y="82"/>
                    </a:cubicBezTo>
                    <a:cubicBezTo>
                      <a:pt x="319" y="32"/>
                      <a:pt x="270" y="1"/>
                      <a:pt x="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902;p46">
                <a:extLst>
                  <a:ext uri="{FF2B5EF4-FFF2-40B4-BE49-F238E27FC236}">
                    <a16:creationId xmlns:a16="http://schemas.microsoft.com/office/drawing/2014/main" id="{93B47C3F-B5D9-9EC2-84DF-9692ECD61915}"/>
                  </a:ext>
                </a:extLst>
              </p:cNvPr>
              <p:cNvSpPr/>
              <p:nvPr/>
            </p:nvSpPr>
            <p:spPr>
              <a:xfrm>
                <a:off x="7312152" y="2623215"/>
                <a:ext cx="25681" cy="48287"/>
              </a:xfrm>
              <a:custGeom>
                <a:avLst/>
                <a:gdLst/>
                <a:ahLst/>
                <a:cxnLst/>
                <a:rect l="l" t="t" r="r" b="b"/>
                <a:pathLst>
                  <a:path w="501" h="942" extrusionOk="0">
                    <a:moveTo>
                      <a:pt x="430" y="0"/>
                    </a:moveTo>
                    <a:cubicBezTo>
                      <a:pt x="415" y="0"/>
                      <a:pt x="400" y="4"/>
                      <a:pt x="384" y="12"/>
                    </a:cubicBezTo>
                    <a:cubicBezTo>
                      <a:pt x="211" y="243"/>
                      <a:pt x="95" y="504"/>
                      <a:pt x="37" y="793"/>
                    </a:cubicBezTo>
                    <a:cubicBezTo>
                      <a:pt x="0" y="885"/>
                      <a:pt x="57" y="941"/>
                      <a:pt x="125" y="941"/>
                    </a:cubicBezTo>
                    <a:cubicBezTo>
                      <a:pt x="164" y="941"/>
                      <a:pt x="208" y="922"/>
                      <a:pt x="240" y="880"/>
                    </a:cubicBezTo>
                    <a:cubicBezTo>
                      <a:pt x="384" y="648"/>
                      <a:pt x="471" y="359"/>
                      <a:pt x="500" y="69"/>
                    </a:cubicBezTo>
                    <a:cubicBezTo>
                      <a:pt x="500" y="27"/>
                      <a:pt x="469" y="0"/>
                      <a:pt x="430" y="0"/>
                    </a:cubicBezTo>
                    <a:close/>
                  </a:path>
                </a:pathLst>
              </a:custGeom>
              <a:solidFill>
                <a:srgbClr val="978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903;p46">
                <a:extLst>
                  <a:ext uri="{FF2B5EF4-FFF2-40B4-BE49-F238E27FC236}">
                    <a16:creationId xmlns:a16="http://schemas.microsoft.com/office/drawing/2014/main" id="{15AC7A6F-911C-C67C-8C2C-919054F6725C}"/>
                  </a:ext>
                </a:extLst>
              </p:cNvPr>
              <p:cNvSpPr/>
              <p:nvPr/>
            </p:nvSpPr>
            <p:spPr>
              <a:xfrm>
                <a:off x="7449012" y="2655969"/>
                <a:ext cx="17890" cy="42187"/>
              </a:xfrm>
              <a:custGeom>
                <a:avLst/>
                <a:gdLst/>
                <a:ahLst/>
                <a:cxnLst/>
                <a:rect l="l" t="t" r="r" b="b"/>
                <a:pathLst>
                  <a:path w="349" h="823" extrusionOk="0">
                    <a:moveTo>
                      <a:pt x="163" y="1"/>
                    </a:moveTo>
                    <a:cubicBezTo>
                      <a:pt x="111" y="1"/>
                      <a:pt x="59" y="45"/>
                      <a:pt x="59" y="125"/>
                    </a:cubicBezTo>
                    <a:lnTo>
                      <a:pt x="59" y="96"/>
                    </a:lnTo>
                    <a:lnTo>
                      <a:pt x="59" y="96"/>
                    </a:lnTo>
                    <a:cubicBezTo>
                      <a:pt x="1" y="328"/>
                      <a:pt x="30" y="588"/>
                      <a:pt x="145" y="791"/>
                    </a:cubicBezTo>
                    <a:cubicBezTo>
                      <a:pt x="157" y="813"/>
                      <a:pt x="176" y="822"/>
                      <a:pt x="198" y="822"/>
                    </a:cubicBezTo>
                    <a:cubicBezTo>
                      <a:pt x="232" y="822"/>
                      <a:pt x="272" y="798"/>
                      <a:pt x="290" y="762"/>
                    </a:cubicBezTo>
                    <a:cubicBezTo>
                      <a:pt x="348" y="675"/>
                      <a:pt x="348" y="559"/>
                      <a:pt x="348" y="443"/>
                    </a:cubicBezTo>
                    <a:cubicBezTo>
                      <a:pt x="319" y="328"/>
                      <a:pt x="290" y="212"/>
                      <a:pt x="261" y="96"/>
                    </a:cubicBezTo>
                    <a:cubicBezTo>
                      <a:pt x="248" y="31"/>
                      <a:pt x="206" y="1"/>
                      <a:pt x="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904;p46">
                <a:extLst>
                  <a:ext uri="{FF2B5EF4-FFF2-40B4-BE49-F238E27FC236}">
                    <a16:creationId xmlns:a16="http://schemas.microsoft.com/office/drawing/2014/main" id="{9266714C-67D5-84BE-393A-CEBBACB967C2}"/>
                  </a:ext>
                </a:extLst>
              </p:cNvPr>
              <p:cNvSpPr/>
              <p:nvPr/>
            </p:nvSpPr>
            <p:spPr>
              <a:xfrm>
                <a:off x="7513086" y="2655610"/>
                <a:ext cx="33627" cy="37266"/>
              </a:xfrm>
              <a:custGeom>
                <a:avLst/>
                <a:gdLst/>
                <a:ahLst/>
                <a:cxnLst/>
                <a:rect l="l" t="t" r="r" b="b"/>
                <a:pathLst>
                  <a:path w="656" h="727" extrusionOk="0">
                    <a:moveTo>
                      <a:pt x="94" y="0"/>
                    </a:moveTo>
                    <a:cubicBezTo>
                      <a:pt x="34" y="0"/>
                      <a:pt x="1" y="85"/>
                      <a:pt x="24" y="132"/>
                    </a:cubicBezTo>
                    <a:cubicBezTo>
                      <a:pt x="53" y="248"/>
                      <a:pt x="111" y="364"/>
                      <a:pt x="198" y="450"/>
                    </a:cubicBezTo>
                    <a:cubicBezTo>
                      <a:pt x="256" y="537"/>
                      <a:pt x="343" y="624"/>
                      <a:pt x="429" y="711"/>
                    </a:cubicBezTo>
                    <a:cubicBezTo>
                      <a:pt x="446" y="722"/>
                      <a:pt x="464" y="726"/>
                      <a:pt x="483" y="726"/>
                    </a:cubicBezTo>
                    <a:cubicBezTo>
                      <a:pt x="564" y="726"/>
                      <a:pt x="656" y="637"/>
                      <a:pt x="632" y="566"/>
                    </a:cubicBezTo>
                    <a:cubicBezTo>
                      <a:pt x="574" y="450"/>
                      <a:pt x="516" y="335"/>
                      <a:pt x="429" y="248"/>
                    </a:cubicBezTo>
                    <a:cubicBezTo>
                      <a:pt x="343" y="132"/>
                      <a:pt x="256" y="74"/>
                      <a:pt x="140" y="16"/>
                    </a:cubicBezTo>
                    <a:cubicBezTo>
                      <a:pt x="123" y="5"/>
                      <a:pt x="108" y="0"/>
                      <a:pt x="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905;p46">
                <a:extLst>
                  <a:ext uri="{FF2B5EF4-FFF2-40B4-BE49-F238E27FC236}">
                    <a16:creationId xmlns:a16="http://schemas.microsoft.com/office/drawing/2014/main" id="{25ECD363-A091-511C-259D-C1E14D2605ED}"/>
                  </a:ext>
                </a:extLst>
              </p:cNvPr>
              <p:cNvSpPr/>
              <p:nvPr/>
            </p:nvSpPr>
            <p:spPr>
              <a:xfrm>
                <a:off x="7555835" y="2617832"/>
                <a:ext cx="56437" cy="34190"/>
              </a:xfrm>
              <a:custGeom>
                <a:avLst/>
                <a:gdLst/>
                <a:ahLst/>
                <a:cxnLst/>
                <a:rect l="l" t="t" r="r" b="b"/>
                <a:pathLst>
                  <a:path w="1101" h="667" extrusionOk="0">
                    <a:moveTo>
                      <a:pt x="116" y="1"/>
                    </a:moveTo>
                    <a:cubicBezTo>
                      <a:pt x="59" y="1"/>
                      <a:pt x="1" y="88"/>
                      <a:pt x="59" y="145"/>
                    </a:cubicBezTo>
                    <a:cubicBezTo>
                      <a:pt x="145" y="261"/>
                      <a:pt x="290" y="348"/>
                      <a:pt x="435" y="406"/>
                    </a:cubicBezTo>
                    <a:cubicBezTo>
                      <a:pt x="580" y="522"/>
                      <a:pt x="724" y="609"/>
                      <a:pt x="898" y="666"/>
                    </a:cubicBezTo>
                    <a:cubicBezTo>
                      <a:pt x="1014" y="666"/>
                      <a:pt x="1100" y="522"/>
                      <a:pt x="1014" y="435"/>
                    </a:cubicBezTo>
                    <a:cubicBezTo>
                      <a:pt x="898" y="319"/>
                      <a:pt x="724" y="232"/>
                      <a:pt x="580" y="174"/>
                    </a:cubicBezTo>
                    <a:cubicBezTo>
                      <a:pt x="435" y="88"/>
                      <a:pt x="290" y="30"/>
                      <a:pt x="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906;p46">
                <a:extLst>
                  <a:ext uri="{FF2B5EF4-FFF2-40B4-BE49-F238E27FC236}">
                    <a16:creationId xmlns:a16="http://schemas.microsoft.com/office/drawing/2014/main" id="{5D5020A3-3ADC-2B61-28E7-1B4DFDF45FDF}"/>
                  </a:ext>
                </a:extLst>
              </p:cNvPr>
              <p:cNvSpPr/>
              <p:nvPr/>
            </p:nvSpPr>
            <p:spPr>
              <a:xfrm>
                <a:off x="7618166" y="2571853"/>
                <a:ext cx="46031" cy="20196"/>
              </a:xfrm>
              <a:custGeom>
                <a:avLst/>
                <a:gdLst/>
                <a:ahLst/>
                <a:cxnLst/>
                <a:rect l="l" t="t" r="r" b="b"/>
                <a:pathLst>
                  <a:path w="898" h="394" extrusionOk="0">
                    <a:moveTo>
                      <a:pt x="145" y="1"/>
                    </a:moveTo>
                    <a:cubicBezTo>
                      <a:pt x="29" y="1"/>
                      <a:pt x="0" y="145"/>
                      <a:pt x="87" y="203"/>
                    </a:cubicBezTo>
                    <a:cubicBezTo>
                      <a:pt x="203" y="261"/>
                      <a:pt x="348" y="319"/>
                      <a:pt x="492" y="348"/>
                    </a:cubicBezTo>
                    <a:cubicBezTo>
                      <a:pt x="563" y="365"/>
                      <a:pt x="644" y="394"/>
                      <a:pt x="716" y="394"/>
                    </a:cubicBezTo>
                    <a:cubicBezTo>
                      <a:pt x="763" y="394"/>
                      <a:pt x="806" y="382"/>
                      <a:pt x="840" y="348"/>
                    </a:cubicBezTo>
                    <a:cubicBezTo>
                      <a:pt x="869" y="319"/>
                      <a:pt x="897" y="261"/>
                      <a:pt x="869" y="232"/>
                    </a:cubicBezTo>
                    <a:cubicBezTo>
                      <a:pt x="811" y="87"/>
                      <a:pt x="695" y="87"/>
                      <a:pt x="579" y="58"/>
                    </a:cubicBezTo>
                    <a:cubicBezTo>
                      <a:pt x="434" y="29"/>
                      <a:pt x="290" y="1"/>
                      <a:pt x="1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907;p46">
                <a:extLst>
                  <a:ext uri="{FF2B5EF4-FFF2-40B4-BE49-F238E27FC236}">
                    <a16:creationId xmlns:a16="http://schemas.microsoft.com/office/drawing/2014/main" id="{C937F5AB-56D3-7DE3-1DA6-DB1838F3417F}"/>
                  </a:ext>
                </a:extLst>
              </p:cNvPr>
              <p:cNvSpPr/>
              <p:nvPr/>
            </p:nvSpPr>
            <p:spPr>
              <a:xfrm>
                <a:off x="7618166" y="2490249"/>
                <a:ext cx="44545" cy="17838"/>
              </a:xfrm>
              <a:custGeom>
                <a:avLst/>
                <a:gdLst/>
                <a:ahLst/>
                <a:cxnLst/>
                <a:rect l="l" t="t" r="r" b="b"/>
                <a:pathLst>
                  <a:path w="869" h="348" extrusionOk="0">
                    <a:moveTo>
                      <a:pt x="753" y="1"/>
                    </a:moveTo>
                    <a:cubicBezTo>
                      <a:pt x="608" y="1"/>
                      <a:pt x="492" y="1"/>
                      <a:pt x="376" y="59"/>
                    </a:cubicBezTo>
                    <a:cubicBezTo>
                      <a:pt x="261" y="88"/>
                      <a:pt x="145" y="145"/>
                      <a:pt x="58" y="203"/>
                    </a:cubicBezTo>
                    <a:cubicBezTo>
                      <a:pt x="0" y="261"/>
                      <a:pt x="29" y="319"/>
                      <a:pt x="87" y="348"/>
                    </a:cubicBezTo>
                    <a:cubicBezTo>
                      <a:pt x="203" y="348"/>
                      <a:pt x="348" y="348"/>
                      <a:pt x="463" y="319"/>
                    </a:cubicBezTo>
                    <a:cubicBezTo>
                      <a:pt x="579" y="319"/>
                      <a:pt x="695" y="261"/>
                      <a:pt x="782" y="203"/>
                    </a:cubicBezTo>
                    <a:cubicBezTo>
                      <a:pt x="869" y="145"/>
                      <a:pt x="840" y="30"/>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908;p46">
                <a:extLst>
                  <a:ext uri="{FF2B5EF4-FFF2-40B4-BE49-F238E27FC236}">
                    <a16:creationId xmlns:a16="http://schemas.microsoft.com/office/drawing/2014/main" id="{2CDE01B6-D608-E8BE-9886-1303C79BBBB6}"/>
                  </a:ext>
                </a:extLst>
              </p:cNvPr>
              <p:cNvSpPr/>
              <p:nvPr/>
            </p:nvSpPr>
            <p:spPr>
              <a:xfrm>
                <a:off x="7603301" y="2427969"/>
                <a:ext cx="49005" cy="28193"/>
              </a:xfrm>
              <a:custGeom>
                <a:avLst/>
                <a:gdLst/>
                <a:ahLst/>
                <a:cxnLst/>
                <a:rect l="l" t="t" r="r" b="b"/>
                <a:pathLst>
                  <a:path w="956" h="550" extrusionOk="0">
                    <a:moveTo>
                      <a:pt x="753" y="0"/>
                    </a:moveTo>
                    <a:cubicBezTo>
                      <a:pt x="638" y="29"/>
                      <a:pt x="522" y="58"/>
                      <a:pt x="406" y="145"/>
                    </a:cubicBezTo>
                    <a:cubicBezTo>
                      <a:pt x="290" y="174"/>
                      <a:pt x="174" y="261"/>
                      <a:pt x="88" y="347"/>
                    </a:cubicBezTo>
                    <a:cubicBezTo>
                      <a:pt x="1" y="405"/>
                      <a:pt x="59" y="550"/>
                      <a:pt x="174" y="550"/>
                    </a:cubicBezTo>
                    <a:cubicBezTo>
                      <a:pt x="290" y="521"/>
                      <a:pt x="406" y="492"/>
                      <a:pt x="522" y="434"/>
                    </a:cubicBezTo>
                    <a:cubicBezTo>
                      <a:pt x="666" y="405"/>
                      <a:pt x="753" y="347"/>
                      <a:pt x="869" y="261"/>
                    </a:cubicBezTo>
                    <a:cubicBezTo>
                      <a:pt x="956" y="174"/>
                      <a:pt x="898" y="29"/>
                      <a:pt x="7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909;p46">
                <a:extLst>
                  <a:ext uri="{FF2B5EF4-FFF2-40B4-BE49-F238E27FC236}">
                    <a16:creationId xmlns:a16="http://schemas.microsoft.com/office/drawing/2014/main" id="{B79ACE45-C322-2286-AE13-57AB495BE94A}"/>
                  </a:ext>
                </a:extLst>
              </p:cNvPr>
              <p:cNvSpPr/>
              <p:nvPr/>
            </p:nvSpPr>
            <p:spPr>
              <a:xfrm>
                <a:off x="7553631" y="2320684"/>
                <a:ext cx="42802" cy="49568"/>
              </a:xfrm>
              <a:custGeom>
                <a:avLst/>
                <a:gdLst/>
                <a:ahLst/>
                <a:cxnLst/>
                <a:rect l="l" t="t" r="r" b="b"/>
                <a:pathLst>
                  <a:path w="835" h="967" extrusionOk="0">
                    <a:moveTo>
                      <a:pt x="624" y="0"/>
                    </a:moveTo>
                    <a:cubicBezTo>
                      <a:pt x="593" y="0"/>
                      <a:pt x="562" y="12"/>
                      <a:pt x="536" y="38"/>
                    </a:cubicBezTo>
                    <a:cubicBezTo>
                      <a:pt x="449" y="154"/>
                      <a:pt x="333" y="299"/>
                      <a:pt x="275" y="414"/>
                    </a:cubicBezTo>
                    <a:lnTo>
                      <a:pt x="130" y="588"/>
                    </a:lnTo>
                    <a:cubicBezTo>
                      <a:pt x="102" y="675"/>
                      <a:pt x="73" y="762"/>
                      <a:pt x="44" y="820"/>
                    </a:cubicBezTo>
                    <a:cubicBezTo>
                      <a:pt x="0" y="885"/>
                      <a:pt x="55" y="966"/>
                      <a:pt x="109" y="966"/>
                    </a:cubicBezTo>
                    <a:cubicBezTo>
                      <a:pt x="127" y="966"/>
                      <a:pt x="145" y="957"/>
                      <a:pt x="159" y="935"/>
                    </a:cubicBezTo>
                    <a:lnTo>
                      <a:pt x="188" y="935"/>
                    </a:lnTo>
                    <a:cubicBezTo>
                      <a:pt x="217" y="906"/>
                      <a:pt x="275" y="849"/>
                      <a:pt x="333" y="791"/>
                    </a:cubicBezTo>
                    <a:cubicBezTo>
                      <a:pt x="391" y="733"/>
                      <a:pt x="449" y="675"/>
                      <a:pt x="507" y="588"/>
                    </a:cubicBezTo>
                    <a:cubicBezTo>
                      <a:pt x="594" y="472"/>
                      <a:pt x="680" y="357"/>
                      <a:pt x="767" y="241"/>
                    </a:cubicBezTo>
                    <a:cubicBezTo>
                      <a:pt x="834" y="129"/>
                      <a:pt x="729" y="0"/>
                      <a:pt x="6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910;p46">
                <a:extLst>
                  <a:ext uri="{FF2B5EF4-FFF2-40B4-BE49-F238E27FC236}">
                    <a16:creationId xmlns:a16="http://schemas.microsoft.com/office/drawing/2014/main" id="{920295B4-3282-CC9E-7DD6-F96D75F8FD2F}"/>
                  </a:ext>
                </a:extLst>
              </p:cNvPr>
              <p:cNvSpPr/>
              <p:nvPr/>
            </p:nvSpPr>
            <p:spPr>
              <a:xfrm>
                <a:off x="7523645" y="2259532"/>
                <a:ext cx="31730" cy="46288"/>
              </a:xfrm>
              <a:custGeom>
                <a:avLst/>
                <a:gdLst/>
                <a:ahLst/>
                <a:cxnLst/>
                <a:rect l="l" t="t" r="r" b="b"/>
                <a:pathLst>
                  <a:path w="619" h="903" extrusionOk="0">
                    <a:moveTo>
                      <a:pt x="438" y="0"/>
                    </a:moveTo>
                    <a:cubicBezTo>
                      <a:pt x="389" y="0"/>
                      <a:pt x="341" y="23"/>
                      <a:pt x="310" y="73"/>
                    </a:cubicBezTo>
                    <a:cubicBezTo>
                      <a:pt x="252" y="160"/>
                      <a:pt x="195" y="276"/>
                      <a:pt x="137" y="392"/>
                    </a:cubicBezTo>
                    <a:cubicBezTo>
                      <a:pt x="79" y="479"/>
                      <a:pt x="50" y="594"/>
                      <a:pt x="21" y="739"/>
                    </a:cubicBezTo>
                    <a:cubicBezTo>
                      <a:pt x="0" y="821"/>
                      <a:pt x="81" y="903"/>
                      <a:pt x="161" y="903"/>
                    </a:cubicBezTo>
                    <a:cubicBezTo>
                      <a:pt x="194" y="903"/>
                      <a:pt x="227" y="889"/>
                      <a:pt x="252" y="855"/>
                    </a:cubicBezTo>
                    <a:cubicBezTo>
                      <a:pt x="426" y="652"/>
                      <a:pt x="513" y="421"/>
                      <a:pt x="600" y="189"/>
                    </a:cubicBezTo>
                    <a:cubicBezTo>
                      <a:pt x="618" y="77"/>
                      <a:pt x="528" y="0"/>
                      <a:pt x="4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911;p46">
                <a:extLst>
                  <a:ext uri="{FF2B5EF4-FFF2-40B4-BE49-F238E27FC236}">
                    <a16:creationId xmlns:a16="http://schemas.microsoft.com/office/drawing/2014/main" id="{DD84276A-A654-30B6-82CE-F9A047B79D0B}"/>
                  </a:ext>
                </a:extLst>
              </p:cNvPr>
              <p:cNvSpPr/>
              <p:nvPr/>
            </p:nvSpPr>
            <p:spPr>
              <a:xfrm>
                <a:off x="7290264" y="2282547"/>
                <a:ext cx="41623" cy="35677"/>
              </a:xfrm>
              <a:custGeom>
                <a:avLst/>
                <a:gdLst/>
                <a:ahLst/>
                <a:cxnLst/>
                <a:rect l="l" t="t" r="r" b="b"/>
                <a:pathLst>
                  <a:path w="812" h="696" extrusionOk="0">
                    <a:moveTo>
                      <a:pt x="146" y="1"/>
                    </a:moveTo>
                    <a:cubicBezTo>
                      <a:pt x="59" y="1"/>
                      <a:pt x="1" y="59"/>
                      <a:pt x="1" y="145"/>
                    </a:cubicBezTo>
                    <a:cubicBezTo>
                      <a:pt x="59" y="290"/>
                      <a:pt x="204" y="377"/>
                      <a:pt x="319" y="464"/>
                    </a:cubicBezTo>
                    <a:cubicBezTo>
                      <a:pt x="435" y="551"/>
                      <a:pt x="551" y="637"/>
                      <a:pt x="667" y="695"/>
                    </a:cubicBezTo>
                    <a:cubicBezTo>
                      <a:pt x="753" y="695"/>
                      <a:pt x="811" y="609"/>
                      <a:pt x="782" y="551"/>
                    </a:cubicBezTo>
                    <a:cubicBezTo>
                      <a:pt x="696" y="435"/>
                      <a:pt x="609" y="319"/>
                      <a:pt x="493" y="232"/>
                    </a:cubicBezTo>
                    <a:cubicBezTo>
                      <a:pt x="406" y="116"/>
                      <a:pt x="290" y="1"/>
                      <a:pt x="146" y="1"/>
                    </a:cubicBezTo>
                    <a:close/>
                  </a:path>
                </a:pathLst>
              </a:custGeom>
              <a:solidFill>
                <a:srgbClr val="978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912;p46">
                <a:extLst>
                  <a:ext uri="{FF2B5EF4-FFF2-40B4-BE49-F238E27FC236}">
                    <a16:creationId xmlns:a16="http://schemas.microsoft.com/office/drawing/2014/main" id="{72F0BBD8-44DD-74BF-4A49-8CE62462317B}"/>
                  </a:ext>
                </a:extLst>
              </p:cNvPr>
              <p:cNvSpPr/>
              <p:nvPr/>
            </p:nvSpPr>
            <p:spPr>
              <a:xfrm>
                <a:off x="7226499" y="2408952"/>
                <a:ext cx="51926" cy="16249"/>
              </a:xfrm>
              <a:custGeom>
                <a:avLst/>
                <a:gdLst/>
                <a:ahLst/>
                <a:cxnLst/>
                <a:rect l="l" t="t" r="r" b="b"/>
                <a:pathLst>
                  <a:path w="1013" h="317" extrusionOk="0">
                    <a:moveTo>
                      <a:pt x="228" y="0"/>
                    </a:moveTo>
                    <a:cubicBezTo>
                      <a:pt x="156" y="0"/>
                      <a:pt x="98" y="25"/>
                      <a:pt x="29" y="111"/>
                    </a:cubicBezTo>
                    <a:cubicBezTo>
                      <a:pt x="0" y="140"/>
                      <a:pt x="0" y="168"/>
                      <a:pt x="29" y="226"/>
                    </a:cubicBezTo>
                    <a:cubicBezTo>
                      <a:pt x="107" y="304"/>
                      <a:pt x="184" y="316"/>
                      <a:pt x="269" y="316"/>
                    </a:cubicBezTo>
                    <a:cubicBezTo>
                      <a:pt x="312" y="316"/>
                      <a:pt x="357" y="313"/>
                      <a:pt x="406" y="313"/>
                    </a:cubicBezTo>
                    <a:cubicBezTo>
                      <a:pt x="550" y="284"/>
                      <a:pt x="724" y="255"/>
                      <a:pt x="898" y="255"/>
                    </a:cubicBezTo>
                    <a:cubicBezTo>
                      <a:pt x="1005" y="229"/>
                      <a:pt x="1013" y="78"/>
                      <a:pt x="922" y="78"/>
                    </a:cubicBezTo>
                    <a:cubicBezTo>
                      <a:pt x="915" y="78"/>
                      <a:pt x="906" y="79"/>
                      <a:pt x="898" y="82"/>
                    </a:cubicBezTo>
                    <a:cubicBezTo>
                      <a:pt x="724" y="53"/>
                      <a:pt x="579" y="24"/>
                      <a:pt x="406" y="24"/>
                    </a:cubicBezTo>
                    <a:cubicBezTo>
                      <a:pt x="335" y="12"/>
                      <a:pt x="278" y="0"/>
                      <a:pt x="228" y="0"/>
                    </a:cubicBezTo>
                    <a:close/>
                  </a:path>
                </a:pathLst>
              </a:custGeom>
              <a:solidFill>
                <a:srgbClr val="978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913;p46">
                <a:extLst>
                  <a:ext uri="{FF2B5EF4-FFF2-40B4-BE49-F238E27FC236}">
                    <a16:creationId xmlns:a16="http://schemas.microsoft.com/office/drawing/2014/main" id="{FE272135-E242-50DB-D4B6-E62F8F52A56F}"/>
                  </a:ext>
                </a:extLst>
              </p:cNvPr>
              <p:cNvSpPr/>
              <p:nvPr/>
            </p:nvSpPr>
            <p:spPr>
              <a:xfrm>
                <a:off x="7607094" y="2341905"/>
                <a:ext cx="48184" cy="30295"/>
              </a:xfrm>
              <a:custGeom>
                <a:avLst/>
                <a:gdLst/>
                <a:ahLst/>
                <a:cxnLst/>
                <a:rect l="l" t="t" r="r" b="b"/>
                <a:pathLst>
                  <a:path w="940" h="591" extrusionOk="0">
                    <a:moveTo>
                      <a:pt x="853" y="0"/>
                    </a:moveTo>
                    <a:cubicBezTo>
                      <a:pt x="708" y="0"/>
                      <a:pt x="592" y="58"/>
                      <a:pt x="477" y="145"/>
                    </a:cubicBezTo>
                    <a:cubicBezTo>
                      <a:pt x="361" y="232"/>
                      <a:pt x="216" y="290"/>
                      <a:pt x="100" y="406"/>
                    </a:cubicBezTo>
                    <a:cubicBezTo>
                      <a:pt x="1" y="455"/>
                      <a:pt x="51" y="591"/>
                      <a:pt x="159" y="591"/>
                    </a:cubicBezTo>
                    <a:cubicBezTo>
                      <a:pt x="177" y="591"/>
                      <a:pt x="196" y="587"/>
                      <a:pt x="216" y="579"/>
                    </a:cubicBezTo>
                    <a:lnTo>
                      <a:pt x="187" y="579"/>
                    </a:lnTo>
                    <a:cubicBezTo>
                      <a:pt x="332" y="521"/>
                      <a:pt x="477" y="464"/>
                      <a:pt x="621" y="377"/>
                    </a:cubicBezTo>
                    <a:cubicBezTo>
                      <a:pt x="737" y="319"/>
                      <a:pt x="882" y="261"/>
                      <a:pt x="911" y="116"/>
                    </a:cubicBezTo>
                    <a:cubicBezTo>
                      <a:pt x="940" y="58"/>
                      <a:pt x="911" y="0"/>
                      <a:pt x="8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914;p46">
                <a:extLst>
                  <a:ext uri="{FF2B5EF4-FFF2-40B4-BE49-F238E27FC236}">
                    <a16:creationId xmlns:a16="http://schemas.microsoft.com/office/drawing/2014/main" id="{8132B9B5-6302-2881-F293-90EBC867BC46}"/>
                  </a:ext>
                </a:extLst>
              </p:cNvPr>
              <p:cNvSpPr/>
              <p:nvPr/>
            </p:nvSpPr>
            <p:spPr>
              <a:xfrm>
                <a:off x="7475718" y="2243539"/>
                <a:ext cx="17890" cy="41674"/>
              </a:xfrm>
              <a:custGeom>
                <a:avLst/>
                <a:gdLst/>
                <a:ahLst/>
                <a:cxnLst/>
                <a:rect l="l" t="t" r="r" b="b"/>
                <a:pathLst>
                  <a:path w="349" h="813" extrusionOk="0">
                    <a:moveTo>
                      <a:pt x="132" y="1"/>
                    </a:moveTo>
                    <a:cubicBezTo>
                      <a:pt x="76" y="1"/>
                      <a:pt x="17" y="45"/>
                      <a:pt x="1" y="125"/>
                    </a:cubicBezTo>
                    <a:cubicBezTo>
                      <a:pt x="1" y="357"/>
                      <a:pt x="59" y="559"/>
                      <a:pt x="174" y="791"/>
                    </a:cubicBezTo>
                    <a:cubicBezTo>
                      <a:pt x="189" y="805"/>
                      <a:pt x="218" y="812"/>
                      <a:pt x="247" y="812"/>
                    </a:cubicBezTo>
                    <a:cubicBezTo>
                      <a:pt x="276" y="812"/>
                      <a:pt x="305" y="805"/>
                      <a:pt x="319" y="791"/>
                    </a:cubicBezTo>
                    <a:lnTo>
                      <a:pt x="319" y="762"/>
                    </a:lnTo>
                    <a:cubicBezTo>
                      <a:pt x="348" y="530"/>
                      <a:pt x="319" y="299"/>
                      <a:pt x="232" y="96"/>
                    </a:cubicBezTo>
                    <a:cubicBezTo>
                      <a:pt x="219" y="31"/>
                      <a:pt x="177" y="1"/>
                      <a:pt x="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915;p46">
                <a:extLst>
                  <a:ext uri="{FF2B5EF4-FFF2-40B4-BE49-F238E27FC236}">
                    <a16:creationId xmlns:a16="http://schemas.microsoft.com/office/drawing/2014/main" id="{57167CC2-DDAB-86D7-8B10-65EE0B934E94}"/>
                  </a:ext>
                </a:extLst>
              </p:cNvPr>
              <p:cNvSpPr/>
              <p:nvPr/>
            </p:nvSpPr>
            <p:spPr>
              <a:xfrm>
                <a:off x="7397087" y="2258148"/>
                <a:ext cx="19376" cy="38906"/>
              </a:xfrm>
              <a:custGeom>
                <a:avLst/>
                <a:gdLst/>
                <a:ahLst/>
                <a:cxnLst/>
                <a:rect l="l" t="t" r="r" b="b"/>
                <a:pathLst>
                  <a:path w="378" h="759" extrusionOk="0">
                    <a:moveTo>
                      <a:pt x="102" y="0"/>
                    </a:moveTo>
                    <a:cubicBezTo>
                      <a:pt x="50" y="0"/>
                      <a:pt x="1" y="45"/>
                      <a:pt x="1" y="129"/>
                    </a:cubicBezTo>
                    <a:cubicBezTo>
                      <a:pt x="1" y="332"/>
                      <a:pt x="59" y="535"/>
                      <a:pt x="146" y="708"/>
                    </a:cubicBezTo>
                    <a:cubicBezTo>
                      <a:pt x="168" y="743"/>
                      <a:pt x="205" y="759"/>
                      <a:pt x="242" y="759"/>
                    </a:cubicBezTo>
                    <a:cubicBezTo>
                      <a:pt x="300" y="759"/>
                      <a:pt x="360" y="720"/>
                      <a:pt x="377" y="650"/>
                    </a:cubicBezTo>
                    <a:cubicBezTo>
                      <a:pt x="377" y="448"/>
                      <a:pt x="319" y="245"/>
                      <a:pt x="203" y="72"/>
                    </a:cubicBezTo>
                    <a:cubicBezTo>
                      <a:pt x="179" y="23"/>
                      <a:pt x="140" y="0"/>
                      <a:pt x="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916;p46">
                <a:extLst>
                  <a:ext uri="{FF2B5EF4-FFF2-40B4-BE49-F238E27FC236}">
                    <a16:creationId xmlns:a16="http://schemas.microsoft.com/office/drawing/2014/main" id="{2251118E-9139-873E-2500-C7D27C8842DE}"/>
                  </a:ext>
                </a:extLst>
              </p:cNvPr>
              <p:cNvSpPr/>
              <p:nvPr/>
            </p:nvSpPr>
            <p:spPr>
              <a:xfrm>
                <a:off x="7257664" y="2324631"/>
                <a:ext cx="47518" cy="18300"/>
              </a:xfrm>
              <a:custGeom>
                <a:avLst/>
                <a:gdLst/>
                <a:ahLst/>
                <a:cxnLst/>
                <a:rect l="l" t="t" r="r" b="b"/>
                <a:pathLst>
                  <a:path w="927" h="357" extrusionOk="0">
                    <a:moveTo>
                      <a:pt x="296" y="0"/>
                    </a:moveTo>
                    <a:cubicBezTo>
                      <a:pt x="236" y="0"/>
                      <a:pt x="176" y="7"/>
                      <a:pt x="116" y="19"/>
                    </a:cubicBezTo>
                    <a:cubicBezTo>
                      <a:pt x="29" y="19"/>
                      <a:pt x="0" y="164"/>
                      <a:pt x="87" y="193"/>
                    </a:cubicBezTo>
                    <a:cubicBezTo>
                      <a:pt x="203" y="280"/>
                      <a:pt x="348" y="308"/>
                      <a:pt x="492" y="337"/>
                    </a:cubicBezTo>
                    <a:cubicBezTo>
                      <a:pt x="558" y="337"/>
                      <a:pt x="643" y="356"/>
                      <a:pt x="720" y="356"/>
                    </a:cubicBezTo>
                    <a:cubicBezTo>
                      <a:pt x="778" y="356"/>
                      <a:pt x="831" y="346"/>
                      <a:pt x="868" y="308"/>
                    </a:cubicBezTo>
                    <a:cubicBezTo>
                      <a:pt x="897" y="280"/>
                      <a:pt x="926" y="251"/>
                      <a:pt x="897" y="222"/>
                    </a:cubicBezTo>
                    <a:lnTo>
                      <a:pt x="926" y="222"/>
                    </a:lnTo>
                    <a:cubicBezTo>
                      <a:pt x="840" y="106"/>
                      <a:pt x="695" y="77"/>
                      <a:pt x="550" y="48"/>
                    </a:cubicBezTo>
                    <a:cubicBezTo>
                      <a:pt x="465" y="14"/>
                      <a:pt x="381" y="0"/>
                      <a:pt x="296" y="0"/>
                    </a:cubicBezTo>
                    <a:close/>
                  </a:path>
                </a:pathLst>
              </a:custGeom>
              <a:solidFill>
                <a:srgbClr val="978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917;p46">
                <a:extLst>
                  <a:ext uri="{FF2B5EF4-FFF2-40B4-BE49-F238E27FC236}">
                    <a16:creationId xmlns:a16="http://schemas.microsoft.com/office/drawing/2014/main" id="{8BE054D4-C353-5A24-0437-FCD89757D921}"/>
                  </a:ext>
                </a:extLst>
              </p:cNvPr>
              <p:cNvSpPr/>
              <p:nvPr/>
            </p:nvSpPr>
            <p:spPr>
              <a:xfrm>
                <a:off x="7217580" y="2365997"/>
                <a:ext cx="47518" cy="15993"/>
              </a:xfrm>
              <a:custGeom>
                <a:avLst/>
                <a:gdLst/>
                <a:ahLst/>
                <a:cxnLst/>
                <a:rect l="l" t="t" r="r" b="b"/>
                <a:pathLst>
                  <a:path w="927" h="312" extrusionOk="0">
                    <a:moveTo>
                      <a:pt x="478" y="1"/>
                    </a:moveTo>
                    <a:cubicBezTo>
                      <a:pt x="377" y="1"/>
                      <a:pt x="276" y="8"/>
                      <a:pt x="174" y="22"/>
                    </a:cubicBezTo>
                    <a:cubicBezTo>
                      <a:pt x="1" y="51"/>
                      <a:pt x="59" y="312"/>
                      <a:pt x="203" y="312"/>
                    </a:cubicBezTo>
                    <a:cubicBezTo>
                      <a:pt x="406" y="312"/>
                      <a:pt x="609" y="254"/>
                      <a:pt x="811" y="225"/>
                    </a:cubicBezTo>
                    <a:cubicBezTo>
                      <a:pt x="927" y="196"/>
                      <a:pt x="869" y="51"/>
                      <a:pt x="782" y="22"/>
                    </a:cubicBezTo>
                    <a:cubicBezTo>
                      <a:pt x="681" y="8"/>
                      <a:pt x="580" y="1"/>
                      <a:pt x="478" y="1"/>
                    </a:cubicBezTo>
                    <a:close/>
                  </a:path>
                </a:pathLst>
              </a:custGeom>
              <a:solidFill>
                <a:srgbClr val="978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918;p46">
                <a:extLst>
                  <a:ext uri="{FF2B5EF4-FFF2-40B4-BE49-F238E27FC236}">
                    <a16:creationId xmlns:a16="http://schemas.microsoft.com/office/drawing/2014/main" id="{B66BBC75-E259-2CCB-08DC-B46B33E248D9}"/>
                  </a:ext>
                </a:extLst>
              </p:cNvPr>
              <p:cNvSpPr/>
              <p:nvPr/>
            </p:nvSpPr>
            <p:spPr>
              <a:xfrm>
                <a:off x="7221065" y="2478203"/>
                <a:ext cx="45160" cy="21170"/>
              </a:xfrm>
              <a:custGeom>
                <a:avLst/>
                <a:gdLst/>
                <a:ahLst/>
                <a:cxnLst/>
                <a:rect l="l" t="t" r="r" b="b"/>
                <a:pathLst>
                  <a:path w="881" h="413" extrusionOk="0">
                    <a:moveTo>
                      <a:pt x="766" y="0"/>
                    </a:moveTo>
                    <a:cubicBezTo>
                      <a:pt x="758" y="0"/>
                      <a:pt x="751" y="2"/>
                      <a:pt x="743" y="4"/>
                    </a:cubicBezTo>
                    <a:cubicBezTo>
                      <a:pt x="512" y="33"/>
                      <a:pt x="309" y="91"/>
                      <a:pt x="135" y="178"/>
                    </a:cubicBezTo>
                    <a:cubicBezTo>
                      <a:pt x="0" y="232"/>
                      <a:pt x="67" y="412"/>
                      <a:pt x="194" y="412"/>
                    </a:cubicBezTo>
                    <a:cubicBezTo>
                      <a:pt x="203" y="412"/>
                      <a:pt x="213" y="411"/>
                      <a:pt x="222" y="409"/>
                    </a:cubicBezTo>
                    <a:cubicBezTo>
                      <a:pt x="425" y="351"/>
                      <a:pt x="627" y="265"/>
                      <a:pt x="801" y="178"/>
                    </a:cubicBezTo>
                    <a:cubicBezTo>
                      <a:pt x="880" y="125"/>
                      <a:pt x="839" y="0"/>
                      <a:pt x="766" y="0"/>
                    </a:cubicBezTo>
                    <a:close/>
                  </a:path>
                </a:pathLst>
              </a:custGeom>
              <a:solidFill>
                <a:srgbClr val="978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919;p46">
                <a:extLst>
                  <a:ext uri="{FF2B5EF4-FFF2-40B4-BE49-F238E27FC236}">
                    <a16:creationId xmlns:a16="http://schemas.microsoft.com/office/drawing/2014/main" id="{5B8A726A-5760-9C30-80EB-09A082B6B1FC}"/>
                  </a:ext>
                </a:extLst>
              </p:cNvPr>
              <p:cNvSpPr/>
              <p:nvPr/>
            </p:nvSpPr>
            <p:spPr>
              <a:xfrm>
                <a:off x="7216503" y="2560935"/>
                <a:ext cx="41931" cy="22964"/>
              </a:xfrm>
              <a:custGeom>
                <a:avLst/>
                <a:gdLst/>
                <a:ahLst/>
                <a:cxnLst/>
                <a:rect l="l" t="t" r="r" b="b"/>
                <a:pathLst>
                  <a:path w="818" h="448" extrusionOk="0">
                    <a:moveTo>
                      <a:pt x="671" y="1"/>
                    </a:moveTo>
                    <a:cubicBezTo>
                      <a:pt x="658" y="1"/>
                      <a:pt x="644" y="4"/>
                      <a:pt x="630" y="11"/>
                    </a:cubicBezTo>
                    <a:cubicBezTo>
                      <a:pt x="456" y="40"/>
                      <a:pt x="282" y="98"/>
                      <a:pt x="109" y="185"/>
                    </a:cubicBezTo>
                    <a:cubicBezTo>
                      <a:pt x="0" y="266"/>
                      <a:pt x="44" y="448"/>
                      <a:pt x="192" y="448"/>
                    </a:cubicBezTo>
                    <a:cubicBezTo>
                      <a:pt x="202" y="448"/>
                      <a:pt x="213" y="447"/>
                      <a:pt x="224" y="445"/>
                    </a:cubicBezTo>
                    <a:cubicBezTo>
                      <a:pt x="398" y="387"/>
                      <a:pt x="543" y="300"/>
                      <a:pt x="716" y="214"/>
                    </a:cubicBezTo>
                    <a:cubicBezTo>
                      <a:pt x="818" y="163"/>
                      <a:pt x="764" y="1"/>
                      <a:pt x="671" y="1"/>
                    </a:cubicBezTo>
                    <a:close/>
                  </a:path>
                </a:pathLst>
              </a:custGeom>
              <a:solidFill>
                <a:srgbClr val="978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920;p46">
                <a:extLst>
                  <a:ext uri="{FF2B5EF4-FFF2-40B4-BE49-F238E27FC236}">
                    <a16:creationId xmlns:a16="http://schemas.microsoft.com/office/drawing/2014/main" id="{9497A7FE-6BB4-13E3-BA9B-C90D71F41C1B}"/>
                  </a:ext>
                </a:extLst>
              </p:cNvPr>
              <p:cNvSpPr/>
              <p:nvPr/>
            </p:nvSpPr>
            <p:spPr>
              <a:xfrm>
                <a:off x="7640412" y="2537715"/>
                <a:ext cx="49005" cy="14917"/>
              </a:xfrm>
              <a:custGeom>
                <a:avLst/>
                <a:gdLst/>
                <a:ahLst/>
                <a:cxnLst/>
                <a:rect l="l" t="t" r="r" b="b"/>
                <a:pathLst>
                  <a:path w="956" h="291" extrusionOk="0">
                    <a:moveTo>
                      <a:pt x="463" y="1"/>
                    </a:moveTo>
                    <a:cubicBezTo>
                      <a:pt x="348" y="30"/>
                      <a:pt x="232" y="30"/>
                      <a:pt x="116" y="88"/>
                    </a:cubicBezTo>
                    <a:cubicBezTo>
                      <a:pt x="29" y="117"/>
                      <a:pt x="0" y="232"/>
                      <a:pt x="116" y="261"/>
                    </a:cubicBezTo>
                    <a:lnTo>
                      <a:pt x="116" y="290"/>
                    </a:lnTo>
                    <a:lnTo>
                      <a:pt x="492" y="290"/>
                    </a:lnTo>
                    <a:cubicBezTo>
                      <a:pt x="608" y="290"/>
                      <a:pt x="753" y="261"/>
                      <a:pt x="869" y="232"/>
                    </a:cubicBezTo>
                    <a:cubicBezTo>
                      <a:pt x="955" y="174"/>
                      <a:pt x="927" y="30"/>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921;p46">
                <a:extLst>
                  <a:ext uri="{FF2B5EF4-FFF2-40B4-BE49-F238E27FC236}">
                    <a16:creationId xmlns:a16="http://schemas.microsoft.com/office/drawing/2014/main" id="{ADDF4F83-F662-C1F0-A16D-8B6300167E47}"/>
                  </a:ext>
                </a:extLst>
              </p:cNvPr>
              <p:cNvSpPr/>
              <p:nvPr/>
            </p:nvSpPr>
            <p:spPr>
              <a:xfrm>
                <a:off x="7627034" y="2384348"/>
                <a:ext cx="41008" cy="24349"/>
              </a:xfrm>
              <a:custGeom>
                <a:avLst/>
                <a:gdLst/>
                <a:ahLst/>
                <a:cxnLst/>
                <a:rect l="l" t="t" r="r" b="b"/>
                <a:pathLst>
                  <a:path w="800" h="475" extrusionOk="0">
                    <a:moveTo>
                      <a:pt x="710" y="0"/>
                    </a:moveTo>
                    <a:cubicBezTo>
                      <a:pt x="697" y="0"/>
                      <a:pt x="683" y="4"/>
                      <a:pt x="667" y="12"/>
                    </a:cubicBezTo>
                    <a:cubicBezTo>
                      <a:pt x="435" y="70"/>
                      <a:pt x="232" y="185"/>
                      <a:pt x="59" y="330"/>
                    </a:cubicBezTo>
                    <a:cubicBezTo>
                      <a:pt x="1" y="359"/>
                      <a:pt x="30" y="475"/>
                      <a:pt x="117" y="475"/>
                    </a:cubicBezTo>
                    <a:cubicBezTo>
                      <a:pt x="348" y="417"/>
                      <a:pt x="551" y="330"/>
                      <a:pt x="724" y="185"/>
                    </a:cubicBezTo>
                    <a:cubicBezTo>
                      <a:pt x="799" y="136"/>
                      <a:pt x="788" y="0"/>
                      <a:pt x="7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922;p46">
                <a:extLst>
                  <a:ext uri="{FF2B5EF4-FFF2-40B4-BE49-F238E27FC236}">
                    <a16:creationId xmlns:a16="http://schemas.microsoft.com/office/drawing/2014/main" id="{46E6AC8B-2C27-A141-3B22-AF25B4D4DCE8}"/>
                  </a:ext>
                </a:extLst>
              </p:cNvPr>
              <p:cNvSpPr/>
              <p:nvPr/>
            </p:nvSpPr>
            <p:spPr>
              <a:xfrm>
                <a:off x="7602634" y="2288801"/>
                <a:ext cx="25938" cy="32038"/>
              </a:xfrm>
              <a:custGeom>
                <a:avLst/>
                <a:gdLst/>
                <a:ahLst/>
                <a:cxnLst/>
                <a:rect l="l" t="t" r="r" b="b"/>
                <a:pathLst>
                  <a:path w="506" h="625" extrusionOk="0">
                    <a:moveTo>
                      <a:pt x="376" y="1"/>
                    </a:moveTo>
                    <a:cubicBezTo>
                      <a:pt x="352" y="1"/>
                      <a:pt x="327" y="8"/>
                      <a:pt x="303" y="23"/>
                    </a:cubicBezTo>
                    <a:cubicBezTo>
                      <a:pt x="159" y="139"/>
                      <a:pt x="72" y="313"/>
                      <a:pt x="43" y="487"/>
                    </a:cubicBezTo>
                    <a:cubicBezTo>
                      <a:pt x="0" y="571"/>
                      <a:pt x="67" y="625"/>
                      <a:pt x="139" y="625"/>
                    </a:cubicBezTo>
                    <a:cubicBezTo>
                      <a:pt x="166" y="625"/>
                      <a:pt x="193" y="618"/>
                      <a:pt x="216" y="602"/>
                    </a:cubicBezTo>
                    <a:cubicBezTo>
                      <a:pt x="274" y="515"/>
                      <a:pt x="332" y="458"/>
                      <a:pt x="390" y="371"/>
                    </a:cubicBezTo>
                    <a:cubicBezTo>
                      <a:pt x="419" y="342"/>
                      <a:pt x="419" y="313"/>
                      <a:pt x="448" y="284"/>
                    </a:cubicBezTo>
                    <a:cubicBezTo>
                      <a:pt x="477" y="226"/>
                      <a:pt x="506" y="168"/>
                      <a:pt x="506" y="139"/>
                    </a:cubicBezTo>
                    <a:cubicBezTo>
                      <a:pt x="506" y="54"/>
                      <a:pt x="444" y="1"/>
                      <a:pt x="3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923;p46">
                <a:extLst>
                  <a:ext uri="{FF2B5EF4-FFF2-40B4-BE49-F238E27FC236}">
                    <a16:creationId xmlns:a16="http://schemas.microsoft.com/office/drawing/2014/main" id="{57D5966D-31BB-E975-F399-B55918CCE396}"/>
                  </a:ext>
                </a:extLst>
              </p:cNvPr>
              <p:cNvSpPr/>
              <p:nvPr/>
            </p:nvSpPr>
            <p:spPr>
              <a:xfrm>
                <a:off x="7539535" y="2289262"/>
                <a:ext cx="24759" cy="37010"/>
              </a:xfrm>
              <a:custGeom>
                <a:avLst/>
                <a:gdLst/>
                <a:ahLst/>
                <a:cxnLst/>
                <a:rect l="l" t="t" r="r" b="b"/>
                <a:pathLst>
                  <a:path w="483" h="722" extrusionOk="0">
                    <a:moveTo>
                      <a:pt x="371" y="0"/>
                    </a:moveTo>
                    <a:cubicBezTo>
                      <a:pt x="341" y="0"/>
                      <a:pt x="310" y="13"/>
                      <a:pt x="290" y="43"/>
                    </a:cubicBezTo>
                    <a:cubicBezTo>
                      <a:pt x="203" y="130"/>
                      <a:pt x="145" y="246"/>
                      <a:pt x="116" y="362"/>
                    </a:cubicBezTo>
                    <a:cubicBezTo>
                      <a:pt x="58" y="449"/>
                      <a:pt x="0" y="564"/>
                      <a:pt x="29" y="680"/>
                    </a:cubicBezTo>
                    <a:cubicBezTo>
                      <a:pt x="29" y="701"/>
                      <a:pt x="44" y="721"/>
                      <a:pt x="62" y="721"/>
                    </a:cubicBezTo>
                    <a:cubicBezTo>
                      <a:pt x="70" y="721"/>
                      <a:pt x="79" y="718"/>
                      <a:pt x="87" y="709"/>
                    </a:cubicBezTo>
                    <a:cubicBezTo>
                      <a:pt x="203" y="680"/>
                      <a:pt x="261" y="564"/>
                      <a:pt x="319" y="478"/>
                    </a:cubicBezTo>
                    <a:cubicBezTo>
                      <a:pt x="377" y="362"/>
                      <a:pt x="434" y="246"/>
                      <a:pt x="463" y="101"/>
                    </a:cubicBezTo>
                    <a:cubicBezTo>
                      <a:pt x="482" y="45"/>
                      <a:pt x="427"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924;p46">
                <a:extLst>
                  <a:ext uri="{FF2B5EF4-FFF2-40B4-BE49-F238E27FC236}">
                    <a16:creationId xmlns:a16="http://schemas.microsoft.com/office/drawing/2014/main" id="{CB20299E-4E5D-6B0B-52ED-3AB2C4378159}"/>
                  </a:ext>
                </a:extLst>
              </p:cNvPr>
              <p:cNvSpPr/>
              <p:nvPr/>
            </p:nvSpPr>
            <p:spPr>
              <a:xfrm>
                <a:off x="7505397" y="2197970"/>
                <a:ext cx="17838" cy="38650"/>
              </a:xfrm>
              <a:custGeom>
                <a:avLst/>
                <a:gdLst/>
                <a:ahLst/>
                <a:cxnLst/>
                <a:rect l="l" t="t" r="r" b="b"/>
                <a:pathLst>
                  <a:path w="348" h="754" extrusionOk="0">
                    <a:moveTo>
                      <a:pt x="160" y="1"/>
                    </a:moveTo>
                    <a:cubicBezTo>
                      <a:pt x="102" y="1"/>
                      <a:pt x="44" y="30"/>
                      <a:pt x="30" y="88"/>
                    </a:cubicBezTo>
                    <a:cubicBezTo>
                      <a:pt x="1" y="290"/>
                      <a:pt x="1" y="464"/>
                      <a:pt x="30" y="667"/>
                    </a:cubicBezTo>
                    <a:cubicBezTo>
                      <a:pt x="44" y="725"/>
                      <a:pt x="95" y="754"/>
                      <a:pt x="149" y="754"/>
                    </a:cubicBezTo>
                    <a:cubicBezTo>
                      <a:pt x="203" y="754"/>
                      <a:pt x="261" y="725"/>
                      <a:pt x="290" y="667"/>
                    </a:cubicBezTo>
                    <a:cubicBezTo>
                      <a:pt x="348" y="464"/>
                      <a:pt x="348" y="290"/>
                      <a:pt x="290" y="88"/>
                    </a:cubicBezTo>
                    <a:cubicBezTo>
                      <a:pt x="276" y="30"/>
                      <a:pt x="218" y="1"/>
                      <a:pt x="1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925;p46">
                <a:extLst>
                  <a:ext uri="{FF2B5EF4-FFF2-40B4-BE49-F238E27FC236}">
                    <a16:creationId xmlns:a16="http://schemas.microsoft.com/office/drawing/2014/main" id="{02D51B18-6A29-EBC8-1E06-7A14F70AB4FB}"/>
                  </a:ext>
                </a:extLst>
              </p:cNvPr>
              <p:cNvSpPr/>
              <p:nvPr/>
            </p:nvSpPr>
            <p:spPr>
              <a:xfrm>
                <a:off x="7429739" y="2204582"/>
                <a:ext cx="14865" cy="40188"/>
              </a:xfrm>
              <a:custGeom>
                <a:avLst/>
                <a:gdLst/>
                <a:ahLst/>
                <a:cxnLst/>
                <a:rect l="l" t="t" r="r" b="b"/>
                <a:pathLst>
                  <a:path w="290" h="784" extrusionOk="0">
                    <a:moveTo>
                      <a:pt x="108" y="1"/>
                    </a:moveTo>
                    <a:cubicBezTo>
                      <a:pt x="55" y="1"/>
                      <a:pt x="1" y="39"/>
                      <a:pt x="1" y="104"/>
                    </a:cubicBezTo>
                    <a:cubicBezTo>
                      <a:pt x="1" y="306"/>
                      <a:pt x="58" y="538"/>
                      <a:pt x="145" y="740"/>
                    </a:cubicBezTo>
                    <a:cubicBezTo>
                      <a:pt x="145" y="769"/>
                      <a:pt x="174" y="784"/>
                      <a:pt x="203" y="784"/>
                    </a:cubicBezTo>
                    <a:cubicBezTo>
                      <a:pt x="232" y="784"/>
                      <a:pt x="261" y="769"/>
                      <a:pt x="261" y="740"/>
                    </a:cubicBezTo>
                    <a:cubicBezTo>
                      <a:pt x="290" y="509"/>
                      <a:pt x="261" y="277"/>
                      <a:pt x="203" y="75"/>
                    </a:cubicBezTo>
                    <a:cubicBezTo>
                      <a:pt x="190" y="24"/>
                      <a:pt x="150" y="1"/>
                      <a:pt x="1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926;p46">
                <a:extLst>
                  <a:ext uri="{FF2B5EF4-FFF2-40B4-BE49-F238E27FC236}">
                    <a16:creationId xmlns:a16="http://schemas.microsoft.com/office/drawing/2014/main" id="{70D2C6B6-A8B6-03A1-7018-F39D882F62D5}"/>
                  </a:ext>
                </a:extLst>
              </p:cNvPr>
              <p:cNvSpPr/>
              <p:nvPr/>
            </p:nvSpPr>
            <p:spPr>
              <a:xfrm>
                <a:off x="7332296" y="2233749"/>
                <a:ext cx="20350" cy="40957"/>
              </a:xfrm>
              <a:custGeom>
                <a:avLst/>
                <a:gdLst/>
                <a:ahLst/>
                <a:cxnLst/>
                <a:rect l="l" t="t" r="r" b="b"/>
                <a:pathLst>
                  <a:path w="397" h="799" extrusionOk="0">
                    <a:moveTo>
                      <a:pt x="138" y="1"/>
                    </a:moveTo>
                    <a:cubicBezTo>
                      <a:pt x="72" y="1"/>
                      <a:pt x="1" y="65"/>
                      <a:pt x="20" y="142"/>
                    </a:cubicBezTo>
                    <a:cubicBezTo>
                      <a:pt x="49" y="374"/>
                      <a:pt x="136" y="576"/>
                      <a:pt x="252" y="779"/>
                    </a:cubicBezTo>
                    <a:cubicBezTo>
                      <a:pt x="276" y="791"/>
                      <a:pt x="300" y="798"/>
                      <a:pt x="322" y="798"/>
                    </a:cubicBezTo>
                    <a:cubicBezTo>
                      <a:pt x="353" y="798"/>
                      <a:pt x="380" y="784"/>
                      <a:pt x="397" y="750"/>
                    </a:cubicBezTo>
                    <a:cubicBezTo>
                      <a:pt x="368" y="490"/>
                      <a:pt x="310" y="258"/>
                      <a:pt x="223" y="56"/>
                    </a:cubicBezTo>
                    <a:cubicBezTo>
                      <a:pt x="204" y="17"/>
                      <a:pt x="171" y="1"/>
                      <a:pt x="1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927;p46">
                <a:extLst>
                  <a:ext uri="{FF2B5EF4-FFF2-40B4-BE49-F238E27FC236}">
                    <a16:creationId xmlns:a16="http://schemas.microsoft.com/office/drawing/2014/main" id="{02698652-873D-BCEC-0878-96A1D8CB476D}"/>
                  </a:ext>
                </a:extLst>
              </p:cNvPr>
              <p:cNvSpPr/>
              <p:nvPr/>
            </p:nvSpPr>
            <p:spPr>
              <a:xfrm>
                <a:off x="7658660" y="2451702"/>
                <a:ext cx="33729" cy="16506"/>
              </a:xfrm>
              <a:custGeom>
                <a:avLst/>
                <a:gdLst/>
                <a:ahLst/>
                <a:cxnLst/>
                <a:rect l="l" t="t" r="r" b="b"/>
                <a:pathLst>
                  <a:path w="658" h="322" extrusionOk="0">
                    <a:moveTo>
                      <a:pt x="542" y="0"/>
                    </a:moveTo>
                    <a:cubicBezTo>
                      <a:pt x="397" y="29"/>
                      <a:pt x="252" y="87"/>
                      <a:pt x="107" y="145"/>
                    </a:cubicBezTo>
                    <a:cubicBezTo>
                      <a:pt x="1" y="172"/>
                      <a:pt x="17" y="322"/>
                      <a:pt x="111" y="322"/>
                    </a:cubicBezTo>
                    <a:cubicBezTo>
                      <a:pt x="119" y="322"/>
                      <a:pt x="128" y="321"/>
                      <a:pt x="136" y="319"/>
                    </a:cubicBezTo>
                    <a:cubicBezTo>
                      <a:pt x="281" y="261"/>
                      <a:pt x="455" y="232"/>
                      <a:pt x="599" y="145"/>
                    </a:cubicBezTo>
                    <a:cubicBezTo>
                      <a:pt x="657" y="116"/>
                      <a:pt x="628" y="0"/>
                      <a:pt x="5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928;p46">
                <a:extLst>
                  <a:ext uri="{FF2B5EF4-FFF2-40B4-BE49-F238E27FC236}">
                    <a16:creationId xmlns:a16="http://schemas.microsoft.com/office/drawing/2014/main" id="{DEA85E4F-53DF-13D2-8DDE-B558D3C42D9D}"/>
                  </a:ext>
                </a:extLst>
              </p:cNvPr>
              <p:cNvSpPr/>
              <p:nvPr/>
            </p:nvSpPr>
            <p:spPr>
              <a:xfrm>
                <a:off x="7552093" y="2645974"/>
                <a:ext cx="25220" cy="27988"/>
              </a:xfrm>
              <a:custGeom>
                <a:avLst/>
                <a:gdLst/>
                <a:ahLst/>
                <a:cxnLst/>
                <a:rect l="l" t="t" r="r" b="b"/>
                <a:pathLst>
                  <a:path w="492" h="546" extrusionOk="0">
                    <a:moveTo>
                      <a:pt x="136" y="0"/>
                    </a:moveTo>
                    <a:cubicBezTo>
                      <a:pt x="73" y="0"/>
                      <a:pt x="1" y="88"/>
                      <a:pt x="45" y="175"/>
                    </a:cubicBezTo>
                    <a:lnTo>
                      <a:pt x="45" y="146"/>
                    </a:lnTo>
                    <a:cubicBezTo>
                      <a:pt x="103" y="291"/>
                      <a:pt x="189" y="407"/>
                      <a:pt x="305" y="523"/>
                    </a:cubicBezTo>
                    <a:cubicBezTo>
                      <a:pt x="321" y="539"/>
                      <a:pt x="344" y="546"/>
                      <a:pt x="368" y="546"/>
                    </a:cubicBezTo>
                    <a:cubicBezTo>
                      <a:pt x="428" y="546"/>
                      <a:pt x="492" y="498"/>
                      <a:pt x="450" y="436"/>
                    </a:cubicBezTo>
                    <a:cubicBezTo>
                      <a:pt x="421" y="349"/>
                      <a:pt x="392" y="291"/>
                      <a:pt x="334" y="233"/>
                    </a:cubicBezTo>
                    <a:lnTo>
                      <a:pt x="189" y="31"/>
                    </a:lnTo>
                    <a:cubicBezTo>
                      <a:pt x="175" y="9"/>
                      <a:pt x="156" y="0"/>
                      <a:pt x="1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929;p46">
                <a:extLst>
                  <a:ext uri="{FF2B5EF4-FFF2-40B4-BE49-F238E27FC236}">
                    <a16:creationId xmlns:a16="http://schemas.microsoft.com/office/drawing/2014/main" id="{090FF744-75CD-2B62-297F-58A243EAD821}"/>
                  </a:ext>
                </a:extLst>
              </p:cNvPr>
              <p:cNvSpPr/>
              <p:nvPr/>
            </p:nvSpPr>
            <p:spPr>
              <a:xfrm>
                <a:off x="5504106" y="1634224"/>
                <a:ext cx="1900516" cy="1464806"/>
              </a:xfrm>
              <a:custGeom>
                <a:avLst/>
                <a:gdLst/>
                <a:ahLst/>
                <a:cxnLst/>
                <a:rect l="l" t="t" r="r" b="b"/>
                <a:pathLst>
                  <a:path w="37076" h="28576" extrusionOk="0">
                    <a:moveTo>
                      <a:pt x="29406" y="1"/>
                    </a:moveTo>
                    <a:cubicBezTo>
                      <a:pt x="25006" y="4950"/>
                      <a:pt x="18060" y="6947"/>
                      <a:pt x="11432" y="7150"/>
                    </a:cubicBezTo>
                    <a:cubicBezTo>
                      <a:pt x="11228" y="7161"/>
                      <a:pt x="11024" y="7167"/>
                      <a:pt x="10819" y="7167"/>
                    </a:cubicBezTo>
                    <a:cubicBezTo>
                      <a:pt x="9983" y="7167"/>
                      <a:pt x="9150" y="7070"/>
                      <a:pt x="8336" y="6860"/>
                    </a:cubicBezTo>
                    <a:cubicBezTo>
                      <a:pt x="7323" y="6542"/>
                      <a:pt x="6657" y="5529"/>
                      <a:pt x="6136" y="4603"/>
                    </a:cubicBezTo>
                    <a:cubicBezTo>
                      <a:pt x="5789" y="6050"/>
                      <a:pt x="5326" y="7323"/>
                      <a:pt x="4486" y="8249"/>
                    </a:cubicBezTo>
                    <a:cubicBezTo>
                      <a:pt x="4052" y="8944"/>
                      <a:pt x="3560" y="9610"/>
                      <a:pt x="3010" y="10218"/>
                    </a:cubicBezTo>
                    <a:cubicBezTo>
                      <a:pt x="2142" y="11144"/>
                      <a:pt x="1418" y="12157"/>
                      <a:pt x="839" y="13228"/>
                    </a:cubicBezTo>
                    <a:cubicBezTo>
                      <a:pt x="289" y="14385"/>
                      <a:pt x="0" y="15659"/>
                      <a:pt x="0" y="16932"/>
                    </a:cubicBezTo>
                    <a:cubicBezTo>
                      <a:pt x="29" y="19421"/>
                      <a:pt x="724" y="21824"/>
                      <a:pt x="2026" y="23936"/>
                    </a:cubicBezTo>
                    <a:cubicBezTo>
                      <a:pt x="2952" y="25586"/>
                      <a:pt x="4370" y="26946"/>
                      <a:pt x="6049" y="27815"/>
                    </a:cubicBezTo>
                    <a:cubicBezTo>
                      <a:pt x="7431" y="28367"/>
                      <a:pt x="8422" y="28576"/>
                      <a:pt x="9178" y="28576"/>
                    </a:cubicBezTo>
                    <a:cubicBezTo>
                      <a:pt x="11270" y="28576"/>
                      <a:pt x="11556" y="26976"/>
                      <a:pt x="13343" y="26657"/>
                    </a:cubicBezTo>
                    <a:cubicBezTo>
                      <a:pt x="15039" y="26363"/>
                      <a:pt x="14862" y="25857"/>
                      <a:pt x="15725" y="25857"/>
                    </a:cubicBezTo>
                    <a:cubicBezTo>
                      <a:pt x="15967" y="25857"/>
                      <a:pt x="16290" y="25896"/>
                      <a:pt x="16758" y="25991"/>
                    </a:cubicBezTo>
                    <a:cubicBezTo>
                      <a:pt x="18436" y="26311"/>
                      <a:pt x="20173" y="26501"/>
                      <a:pt x="21896" y="26501"/>
                    </a:cubicBezTo>
                    <a:cubicBezTo>
                      <a:pt x="25312" y="26501"/>
                      <a:pt x="28671" y="25754"/>
                      <a:pt x="31403" y="23792"/>
                    </a:cubicBezTo>
                    <a:cubicBezTo>
                      <a:pt x="35021" y="21129"/>
                      <a:pt x="37076" y="16816"/>
                      <a:pt x="36844" y="12330"/>
                    </a:cubicBezTo>
                    <a:cubicBezTo>
                      <a:pt x="36757" y="10420"/>
                      <a:pt x="36236" y="8481"/>
                      <a:pt x="34963" y="7034"/>
                    </a:cubicBezTo>
                    <a:cubicBezTo>
                      <a:pt x="33921" y="5847"/>
                      <a:pt x="32445" y="5124"/>
                      <a:pt x="31258" y="4111"/>
                    </a:cubicBezTo>
                    <a:cubicBezTo>
                      <a:pt x="30042" y="3069"/>
                      <a:pt x="29029" y="1535"/>
                      <a:pt x="29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930;p46">
                <a:extLst>
                  <a:ext uri="{FF2B5EF4-FFF2-40B4-BE49-F238E27FC236}">
                    <a16:creationId xmlns:a16="http://schemas.microsoft.com/office/drawing/2014/main" id="{4A79A16C-D141-AEC6-A2AD-8DFD4C55B24E}"/>
                  </a:ext>
                </a:extLst>
              </p:cNvPr>
              <p:cNvSpPr/>
              <p:nvPr/>
            </p:nvSpPr>
            <p:spPr>
              <a:xfrm>
                <a:off x="5731079" y="1896823"/>
                <a:ext cx="1480645" cy="998494"/>
              </a:xfrm>
              <a:custGeom>
                <a:avLst/>
                <a:gdLst/>
                <a:ahLst/>
                <a:cxnLst/>
                <a:rect l="l" t="t" r="r" b="b"/>
                <a:pathLst>
                  <a:path w="28885" h="19479" extrusionOk="0">
                    <a:moveTo>
                      <a:pt x="23588" y="1"/>
                    </a:moveTo>
                    <a:lnTo>
                      <a:pt x="23588" y="1"/>
                    </a:lnTo>
                    <a:cubicBezTo>
                      <a:pt x="20550" y="3445"/>
                      <a:pt x="15716" y="4805"/>
                      <a:pt x="11143" y="4950"/>
                    </a:cubicBezTo>
                    <a:cubicBezTo>
                      <a:pt x="11026" y="4955"/>
                      <a:pt x="10908" y="4957"/>
                      <a:pt x="10791" y="4957"/>
                    </a:cubicBezTo>
                    <a:cubicBezTo>
                      <a:pt x="10186" y="4957"/>
                      <a:pt x="9583" y="4893"/>
                      <a:pt x="9001" y="4747"/>
                    </a:cubicBezTo>
                    <a:cubicBezTo>
                      <a:pt x="8307" y="4545"/>
                      <a:pt x="7815" y="3850"/>
                      <a:pt x="7467" y="3184"/>
                    </a:cubicBezTo>
                    <a:cubicBezTo>
                      <a:pt x="7236" y="4139"/>
                      <a:pt x="6918" y="5095"/>
                      <a:pt x="6223" y="5818"/>
                    </a:cubicBezTo>
                    <a:cubicBezTo>
                      <a:pt x="5528" y="6513"/>
                      <a:pt x="4515" y="6947"/>
                      <a:pt x="3676" y="7555"/>
                    </a:cubicBezTo>
                    <a:cubicBezTo>
                      <a:pt x="1071" y="9378"/>
                      <a:pt x="0" y="13083"/>
                      <a:pt x="1390" y="16006"/>
                    </a:cubicBezTo>
                    <a:cubicBezTo>
                      <a:pt x="2055" y="17308"/>
                      <a:pt x="3097" y="18408"/>
                      <a:pt x="4342" y="19190"/>
                    </a:cubicBezTo>
                    <a:cubicBezTo>
                      <a:pt x="4544" y="19334"/>
                      <a:pt x="4805" y="19421"/>
                      <a:pt x="5036" y="19479"/>
                    </a:cubicBezTo>
                    <a:cubicBezTo>
                      <a:pt x="5239" y="19479"/>
                      <a:pt x="5470" y="19450"/>
                      <a:pt x="5644" y="19392"/>
                    </a:cubicBezTo>
                    <a:cubicBezTo>
                      <a:pt x="7091" y="18958"/>
                      <a:pt x="8365" y="18061"/>
                      <a:pt x="9841" y="17656"/>
                    </a:cubicBezTo>
                    <a:cubicBezTo>
                      <a:pt x="10325" y="17520"/>
                      <a:pt x="10811" y="17466"/>
                      <a:pt x="11298" y="17466"/>
                    </a:cubicBezTo>
                    <a:cubicBezTo>
                      <a:pt x="12472" y="17466"/>
                      <a:pt x="13653" y="17778"/>
                      <a:pt x="14819" y="18003"/>
                    </a:cubicBezTo>
                    <a:cubicBezTo>
                      <a:pt x="15986" y="18236"/>
                      <a:pt x="17192" y="18372"/>
                      <a:pt x="18387" y="18372"/>
                    </a:cubicBezTo>
                    <a:cubicBezTo>
                      <a:pt x="20748" y="18372"/>
                      <a:pt x="23065" y="17843"/>
                      <a:pt x="24949" y="16498"/>
                    </a:cubicBezTo>
                    <a:cubicBezTo>
                      <a:pt x="27467" y="14646"/>
                      <a:pt x="28885" y="11665"/>
                      <a:pt x="28740" y="8539"/>
                    </a:cubicBezTo>
                    <a:cubicBezTo>
                      <a:pt x="28711" y="7207"/>
                      <a:pt x="28277" y="5905"/>
                      <a:pt x="27438" y="4892"/>
                    </a:cubicBezTo>
                    <a:cubicBezTo>
                      <a:pt x="26714" y="4053"/>
                      <a:pt x="25701" y="3561"/>
                      <a:pt x="24862" y="2837"/>
                    </a:cubicBezTo>
                    <a:cubicBezTo>
                      <a:pt x="24023" y="2142"/>
                      <a:pt x="23328" y="1072"/>
                      <a:pt x="2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931;p46">
                <a:extLst>
                  <a:ext uri="{FF2B5EF4-FFF2-40B4-BE49-F238E27FC236}">
                    <a16:creationId xmlns:a16="http://schemas.microsoft.com/office/drawing/2014/main" id="{9B2D65FB-EDD9-8F3D-675D-3CFE283BB8DB}"/>
                  </a:ext>
                </a:extLst>
              </p:cNvPr>
              <p:cNvSpPr/>
              <p:nvPr/>
            </p:nvSpPr>
            <p:spPr>
              <a:xfrm>
                <a:off x="5923914" y="2160910"/>
                <a:ext cx="1154324" cy="749780"/>
              </a:xfrm>
              <a:custGeom>
                <a:avLst/>
                <a:gdLst/>
                <a:ahLst/>
                <a:cxnLst/>
                <a:rect l="l" t="t" r="r" b="b"/>
                <a:pathLst>
                  <a:path w="22519" h="14627" extrusionOk="0">
                    <a:moveTo>
                      <a:pt x="18553" y="0"/>
                    </a:moveTo>
                    <a:cubicBezTo>
                      <a:pt x="16267" y="2576"/>
                      <a:pt x="12678" y="3618"/>
                      <a:pt x="9234" y="3705"/>
                    </a:cubicBezTo>
                    <a:cubicBezTo>
                      <a:pt x="9144" y="3710"/>
                      <a:pt x="9054" y="3712"/>
                      <a:pt x="8963" y="3712"/>
                    </a:cubicBezTo>
                    <a:cubicBezTo>
                      <a:pt x="8525" y="3712"/>
                      <a:pt x="8073" y="3656"/>
                      <a:pt x="7642" y="3560"/>
                    </a:cubicBezTo>
                    <a:cubicBezTo>
                      <a:pt x="7121" y="3387"/>
                      <a:pt x="6744" y="2866"/>
                      <a:pt x="6484" y="2403"/>
                    </a:cubicBezTo>
                    <a:cubicBezTo>
                      <a:pt x="6281" y="3184"/>
                      <a:pt x="6050" y="3879"/>
                      <a:pt x="5529" y="4371"/>
                    </a:cubicBezTo>
                    <a:cubicBezTo>
                      <a:pt x="4603" y="5297"/>
                      <a:pt x="3271" y="5615"/>
                      <a:pt x="2143" y="6223"/>
                    </a:cubicBezTo>
                    <a:cubicBezTo>
                      <a:pt x="1101" y="6744"/>
                      <a:pt x="377" y="7728"/>
                      <a:pt x="203" y="8857"/>
                    </a:cubicBezTo>
                    <a:cubicBezTo>
                      <a:pt x="1" y="10159"/>
                      <a:pt x="232" y="11491"/>
                      <a:pt x="840" y="12619"/>
                    </a:cubicBezTo>
                    <a:cubicBezTo>
                      <a:pt x="1548" y="13789"/>
                      <a:pt x="2818" y="14627"/>
                      <a:pt x="4170" y="14627"/>
                    </a:cubicBezTo>
                    <a:cubicBezTo>
                      <a:pt x="4256" y="14627"/>
                      <a:pt x="4342" y="14623"/>
                      <a:pt x="4429" y="14616"/>
                    </a:cubicBezTo>
                    <a:cubicBezTo>
                      <a:pt x="5905" y="14501"/>
                      <a:pt x="7150" y="13372"/>
                      <a:pt x="8626" y="13111"/>
                    </a:cubicBezTo>
                    <a:cubicBezTo>
                      <a:pt x="8878" y="13066"/>
                      <a:pt x="9131" y="13047"/>
                      <a:pt x="9383" y="13047"/>
                    </a:cubicBezTo>
                    <a:cubicBezTo>
                      <a:pt x="10259" y="13047"/>
                      <a:pt x="11136" y="13279"/>
                      <a:pt x="12012" y="13459"/>
                    </a:cubicBezTo>
                    <a:cubicBezTo>
                      <a:pt x="12871" y="13623"/>
                      <a:pt x="13761" y="13719"/>
                      <a:pt x="14647" y="13719"/>
                    </a:cubicBezTo>
                    <a:cubicBezTo>
                      <a:pt x="16418" y="13719"/>
                      <a:pt x="18167" y="13333"/>
                      <a:pt x="19595" y="12330"/>
                    </a:cubicBezTo>
                    <a:cubicBezTo>
                      <a:pt x="21476" y="10941"/>
                      <a:pt x="22518" y="8712"/>
                      <a:pt x="22402" y="6397"/>
                    </a:cubicBezTo>
                    <a:cubicBezTo>
                      <a:pt x="22402" y="5384"/>
                      <a:pt x="22055" y="4429"/>
                      <a:pt x="21447" y="3647"/>
                    </a:cubicBezTo>
                    <a:cubicBezTo>
                      <a:pt x="20897" y="3039"/>
                      <a:pt x="20145" y="2634"/>
                      <a:pt x="19508" y="2113"/>
                    </a:cubicBezTo>
                    <a:cubicBezTo>
                      <a:pt x="18900" y="1592"/>
                      <a:pt x="18350" y="782"/>
                      <a:pt x="185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932;p46">
                <a:extLst>
                  <a:ext uri="{FF2B5EF4-FFF2-40B4-BE49-F238E27FC236}">
                    <a16:creationId xmlns:a16="http://schemas.microsoft.com/office/drawing/2014/main" id="{88ACCFDA-2EB5-3EF1-FB74-BF2F657CB0F4}"/>
                  </a:ext>
                </a:extLst>
              </p:cNvPr>
              <p:cNvSpPr/>
              <p:nvPr/>
            </p:nvSpPr>
            <p:spPr>
              <a:xfrm>
                <a:off x="5854202" y="2581951"/>
                <a:ext cx="1804096" cy="1595211"/>
              </a:xfrm>
              <a:custGeom>
                <a:avLst/>
                <a:gdLst/>
                <a:ahLst/>
                <a:cxnLst/>
                <a:rect l="l" t="t" r="r" b="b"/>
                <a:pathLst>
                  <a:path w="35195" h="31120" extrusionOk="0">
                    <a:moveTo>
                      <a:pt x="27059" y="1"/>
                    </a:moveTo>
                    <a:cubicBezTo>
                      <a:pt x="26004" y="1"/>
                      <a:pt x="23589" y="310"/>
                      <a:pt x="21158" y="2785"/>
                    </a:cubicBezTo>
                    <a:cubicBezTo>
                      <a:pt x="19423" y="4582"/>
                      <a:pt x="17646" y="4995"/>
                      <a:pt x="16379" y="4995"/>
                    </a:cubicBezTo>
                    <a:cubicBezTo>
                      <a:pt x="15298" y="4995"/>
                      <a:pt x="14588" y="4695"/>
                      <a:pt x="14588" y="4695"/>
                    </a:cubicBezTo>
                    <a:cubicBezTo>
                      <a:pt x="14588" y="4695"/>
                      <a:pt x="14102" y="4810"/>
                      <a:pt x="13420" y="4810"/>
                    </a:cubicBezTo>
                    <a:cubicBezTo>
                      <a:pt x="12138" y="4810"/>
                      <a:pt x="10162" y="4403"/>
                      <a:pt x="9407" y="2061"/>
                    </a:cubicBezTo>
                    <a:cubicBezTo>
                      <a:pt x="8911" y="483"/>
                      <a:pt x="7759" y="41"/>
                      <a:pt x="6625" y="41"/>
                    </a:cubicBezTo>
                    <a:cubicBezTo>
                      <a:pt x="5180" y="41"/>
                      <a:pt x="3763" y="759"/>
                      <a:pt x="3763" y="759"/>
                    </a:cubicBezTo>
                    <a:cubicBezTo>
                      <a:pt x="3763" y="759"/>
                      <a:pt x="1" y="1945"/>
                      <a:pt x="493" y="9355"/>
                    </a:cubicBezTo>
                    <a:lnTo>
                      <a:pt x="1853" y="22523"/>
                    </a:lnTo>
                    <a:lnTo>
                      <a:pt x="116" y="31119"/>
                    </a:lnTo>
                    <a:lnTo>
                      <a:pt x="25991" y="31119"/>
                    </a:lnTo>
                    <a:lnTo>
                      <a:pt x="28422" y="17227"/>
                    </a:lnTo>
                    <a:cubicBezTo>
                      <a:pt x="28422" y="17227"/>
                      <a:pt x="35195" y="672"/>
                      <a:pt x="27612" y="35"/>
                    </a:cubicBezTo>
                    <a:cubicBezTo>
                      <a:pt x="27612" y="35"/>
                      <a:pt x="27411" y="1"/>
                      <a:pt x="27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933;p46">
                <a:extLst>
                  <a:ext uri="{FF2B5EF4-FFF2-40B4-BE49-F238E27FC236}">
                    <a16:creationId xmlns:a16="http://schemas.microsoft.com/office/drawing/2014/main" id="{8A830003-D4DB-3BA6-47AD-477CED6900B6}"/>
                  </a:ext>
                </a:extLst>
              </p:cNvPr>
              <p:cNvSpPr/>
              <p:nvPr/>
            </p:nvSpPr>
            <p:spPr>
              <a:xfrm>
                <a:off x="6791825" y="1935011"/>
                <a:ext cx="295258" cy="269371"/>
              </a:xfrm>
              <a:custGeom>
                <a:avLst/>
                <a:gdLst/>
                <a:ahLst/>
                <a:cxnLst/>
                <a:rect l="l" t="t" r="r" b="b"/>
                <a:pathLst>
                  <a:path w="5760" h="5255" extrusionOk="0">
                    <a:moveTo>
                      <a:pt x="2885" y="0"/>
                    </a:moveTo>
                    <a:cubicBezTo>
                      <a:pt x="1688" y="0"/>
                      <a:pt x="618" y="814"/>
                      <a:pt x="319" y="2034"/>
                    </a:cubicBezTo>
                    <a:cubicBezTo>
                      <a:pt x="0" y="3452"/>
                      <a:pt x="869" y="4871"/>
                      <a:pt x="2287" y="5189"/>
                    </a:cubicBezTo>
                    <a:cubicBezTo>
                      <a:pt x="2484" y="5233"/>
                      <a:pt x="2681" y="5255"/>
                      <a:pt x="2875" y="5255"/>
                    </a:cubicBezTo>
                    <a:cubicBezTo>
                      <a:pt x="4072" y="5255"/>
                      <a:pt x="5143" y="4441"/>
                      <a:pt x="5441" y="3221"/>
                    </a:cubicBezTo>
                    <a:cubicBezTo>
                      <a:pt x="5760" y="1832"/>
                      <a:pt x="4892" y="413"/>
                      <a:pt x="3473" y="66"/>
                    </a:cubicBezTo>
                    <a:cubicBezTo>
                      <a:pt x="3276" y="22"/>
                      <a:pt x="3079" y="0"/>
                      <a:pt x="2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934;p46">
                <a:extLst>
                  <a:ext uri="{FF2B5EF4-FFF2-40B4-BE49-F238E27FC236}">
                    <a16:creationId xmlns:a16="http://schemas.microsoft.com/office/drawing/2014/main" id="{2E45AF2B-ACB2-ED9A-6B32-B0840D03D9C4}"/>
                  </a:ext>
                </a:extLst>
              </p:cNvPr>
              <p:cNvSpPr/>
              <p:nvPr/>
            </p:nvSpPr>
            <p:spPr>
              <a:xfrm>
                <a:off x="6067848" y="1508127"/>
                <a:ext cx="866448" cy="1568197"/>
              </a:xfrm>
              <a:custGeom>
                <a:avLst/>
                <a:gdLst/>
                <a:ahLst/>
                <a:cxnLst/>
                <a:rect l="l" t="t" r="r" b="b"/>
                <a:pathLst>
                  <a:path w="16903" h="30593" extrusionOk="0">
                    <a:moveTo>
                      <a:pt x="8365" y="1"/>
                    </a:moveTo>
                    <a:cubicBezTo>
                      <a:pt x="1129" y="1"/>
                      <a:pt x="0" y="7207"/>
                      <a:pt x="0" y="7207"/>
                    </a:cubicBezTo>
                    <a:cubicBezTo>
                      <a:pt x="0" y="7207"/>
                      <a:pt x="58" y="19132"/>
                      <a:pt x="7873" y="22026"/>
                    </a:cubicBezTo>
                    <a:lnTo>
                      <a:pt x="7873" y="27091"/>
                    </a:lnTo>
                    <a:cubicBezTo>
                      <a:pt x="7873" y="27091"/>
                      <a:pt x="8538" y="30593"/>
                      <a:pt x="11577" y="30593"/>
                    </a:cubicBezTo>
                    <a:cubicBezTo>
                      <a:pt x="14616" y="30593"/>
                      <a:pt x="16382" y="24631"/>
                      <a:pt x="16382" y="24631"/>
                    </a:cubicBezTo>
                    <a:lnTo>
                      <a:pt x="15977" y="14617"/>
                    </a:lnTo>
                    <a:cubicBezTo>
                      <a:pt x="16700" y="12562"/>
                      <a:pt x="16903" y="10362"/>
                      <a:pt x="16555" y="8220"/>
                    </a:cubicBezTo>
                    <a:cubicBezTo>
                      <a:pt x="16555" y="8220"/>
                      <a:pt x="15629" y="1"/>
                      <a:pt x="8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935;p46">
                <a:extLst>
                  <a:ext uri="{FF2B5EF4-FFF2-40B4-BE49-F238E27FC236}">
                    <a16:creationId xmlns:a16="http://schemas.microsoft.com/office/drawing/2014/main" id="{A6D44A14-1982-9163-1F01-CD305ACE93DA}"/>
                  </a:ext>
                </a:extLst>
              </p:cNvPr>
              <p:cNvSpPr/>
              <p:nvPr/>
            </p:nvSpPr>
            <p:spPr>
              <a:xfrm>
                <a:off x="6360074" y="2043681"/>
                <a:ext cx="111337" cy="237436"/>
              </a:xfrm>
              <a:custGeom>
                <a:avLst/>
                <a:gdLst/>
                <a:ahLst/>
                <a:cxnLst/>
                <a:rect l="l" t="t" r="r" b="b"/>
                <a:pathLst>
                  <a:path w="2172" h="4632" fill="none" extrusionOk="0">
                    <a:moveTo>
                      <a:pt x="1130" y="1"/>
                    </a:moveTo>
                    <a:cubicBezTo>
                      <a:pt x="1130" y="1"/>
                      <a:pt x="1014" y="3156"/>
                      <a:pt x="464" y="3677"/>
                    </a:cubicBezTo>
                    <a:cubicBezTo>
                      <a:pt x="464" y="3677"/>
                      <a:pt x="1" y="4140"/>
                      <a:pt x="782" y="4429"/>
                    </a:cubicBezTo>
                    <a:cubicBezTo>
                      <a:pt x="1245" y="4632"/>
                      <a:pt x="1737" y="4632"/>
                      <a:pt x="2172" y="4429"/>
                    </a:cubicBezTo>
                  </a:path>
                </a:pathLst>
              </a:custGeom>
              <a:noFill/>
              <a:ln w="18100" cap="rnd" cmpd="sng">
                <a:solidFill>
                  <a:schemeClr val="accent5"/>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936;p46">
                <a:extLst>
                  <a:ext uri="{FF2B5EF4-FFF2-40B4-BE49-F238E27FC236}">
                    <a16:creationId xmlns:a16="http://schemas.microsoft.com/office/drawing/2014/main" id="{46A8AB6D-A6A0-13B8-CD26-24E9756EF103}"/>
                  </a:ext>
                </a:extLst>
              </p:cNvPr>
              <p:cNvSpPr/>
              <p:nvPr/>
            </p:nvSpPr>
            <p:spPr>
              <a:xfrm>
                <a:off x="6205785" y="2123798"/>
                <a:ext cx="138043" cy="31217"/>
              </a:xfrm>
              <a:custGeom>
                <a:avLst/>
                <a:gdLst/>
                <a:ahLst/>
                <a:cxnLst/>
                <a:rect l="l" t="t" r="r" b="b"/>
                <a:pathLst>
                  <a:path w="2693" h="609" fill="none" extrusionOk="0">
                    <a:moveTo>
                      <a:pt x="1" y="377"/>
                    </a:moveTo>
                    <a:cubicBezTo>
                      <a:pt x="927" y="609"/>
                      <a:pt x="1882" y="493"/>
                      <a:pt x="2693" y="1"/>
                    </a:cubicBezTo>
                  </a:path>
                </a:pathLst>
              </a:custGeom>
              <a:noFill/>
              <a:ln w="18100" cap="rnd" cmpd="sng">
                <a:solidFill>
                  <a:schemeClr val="accent5"/>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937;p46">
                <a:extLst>
                  <a:ext uri="{FF2B5EF4-FFF2-40B4-BE49-F238E27FC236}">
                    <a16:creationId xmlns:a16="http://schemas.microsoft.com/office/drawing/2014/main" id="{DE6A7140-2716-1AEC-D9D9-AABCA4B66D28}"/>
                  </a:ext>
                </a:extLst>
              </p:cNvPr>
              <p:cNvSpPr/>
              <p:nvPr/>
            </p:nvSpPr>
            <p:spPr>
              <a:xfrm>
                <a:off x="6501035" y="2077819"/>
                <a:ext cx="139530" cy="28244"/>
              </a:xfrm>
              <a:custGeom>
                <a:avLst/>
                <a:gdLst/>
                <a:ahLst/>
                <a:cxnLst/>
                <a:rect l="l" t="t" r="r" b="b"/>
                <a:pathLst>
                  <a:path w="2722" h="551" fill="none" extrusionOk="0">
                    <a:moveTo>
                      <a:pt x="0" y="290"/>
                    </a:moveTo>
                    <a:cubicBezTo>
                      <a:pt x="927" y="551"/>
                      <a:pt x="1882" y="435"/>
                      <a:pt x="2721" y="1"/>
                    </a:cubicBezTo>
                  </a:path>
                </a:pathLst>
              </a:custGeom>
              <a:noFill/>
              <a:ln w="18100" cap="rnd" cmpd="sng">
                <a:solidFill>
                  <a:schemeClr val="accent5"/>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938;p46">
                <a:extLst>
                  <a:ext uri="{FF2B5EF4-FFF2-40B4-BE49-F238E27FC236}">
                    <a16:creationId xmlns:a16="http://schemas.microsoft.com/office/drawing/2014/main" id="{3E79975E-78E9-C005-B92A-0FAB39BFBC64}"/>
                  </a:ext>
                </a:extLst>
              </p:cNvPr>
              <p:cNvSpPr/>
              <p:nvPr/>
            </p:nvSpPr>
            <p:spPr>
              <a:xfrm>
                <a:off x="6419431" y="2267913"/>
                <a:ext cx="181050" cy="114259"/>
              </a:xfrm>
              <a:custGeom>
                <a:avLst/>
                <a:gdLst/>
                <a:ahLst/>
                <a:cxnLst/>
                <a:rect l="l" t="t" r="r" b="b"/>
                <a:pathLst>
                  <a:path w="3532" h="2229" fill="none" extrusionOk="0">
                    <a:moveTo>
                      <a:pt x="1" y="2229"/>
                    </a:moveTo>
                    <a:cubicBezTo>
                      <a:pt x="1390" y="1911"/>
                      <a:pt x="2634" y="1129"/>
                      <a:pt x="3532" y="0"/>
                    </a:cubicBezTo>
                  </a:path>
                </a:pathLst>
              </a:custGeom>
              <a:noFill/>
              <a:ln w="18100" cap="rnd" cmpd="sng">
                <a:solidFill>
                  <a:schemeClr val="accent5"/>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939;p46">
                <a:extLst>
                  <a:ext uri="{FF2B5EF4-FFF2-40B4-BE49-F238E27FC236}">
                    <a16:creationId xmlns:a16="http://schemas.microsoft.com/office/drawing/2014/main" id="{69AEDC12-8DB4-0EDD-E4B4-C7B777117F8C}"/>
                  </a:ext>
                </a:extLst>
              </p:cNvPr>
              <p:cNvSpPr/>
              <p:nvPr/>
            </p:nvSpPr>
            <p:spPr>
              <a:xfrm>
                <a:off x="6552960" y="1436210"/>
                <a:ext cx="663202" cy="580366"/>
              </a:xfrm>
              <a:custGeom>
                <a:avLst/>
                <a:gdLst/>
                <a:ahLst/>
                <a:cxnLst/>
                <a:rect l="l" t="t" r="r" b="b"/>
                <a:pathLst>
                  <a:path w="12938" h="11322" extrusionOk="0">
                    <a:moveTo>
                      <a:pt x="4981" y="0"/>
                    </a:moveTo>
                    <a:cubicBezTo>
                      <a:pt x="4073" y="0"/>
                      <a:pt x="3184" y="121"/>
                      <a:pt x="2316" y="362"/>
                    </a:cubicBezTo>
                    <a:cubicBezTo>
                      <a:pt x="1621" y="564"/>
                      <a:pt x="1013" y="941"/>
                      <a:pt x="608" y="1519"/>
                    </a:cubicBezTo>
                    <a:cubicBezTo>
                      <a:pt x="0" y="2388"/>
                      <a:pt x="87" y="3574"/>
                      <a:pt x="290" y="4616"/>
                    </a:cubicBezTo>
                    <a:cubicBezTo>
                      <a:pt x="521" y="6035"/>
                      <a:pt x="1042" y="7366"/>
                      <a:pt x="1853" y="8553"/>
                    </a:cubicBezTo>
                    <a:cubicBezTo>
                      <a:pt x="2808" y="9942"/>
                      <a:pt x="4313" y="10868"/>
                      <a:pt x="5992" y="11128"/>
                    </a:cubicBezTo>
                    <a:cubicBezTo>
                      <a:pt x="6872" y="11259"/>
                      <a:pt x="7757" y="11322"/>
                      <a:pt x="8641" y="11322"/>
                    </a:cubicBezTo>
                    <a:cubicBezTo>
                      <a:pt x="9908" y="11322"/>
                      <a:pt x="11172" y="11193"/>
                      <a:pt x="12417" y="10955"/>
                    </a:cubicBezTo>
                    <a:cubicBezTo>
                      <a:pt x="12735" y="10897"/>
                      <a:pt x="12706" y="10694"/>
                      <a:pt x="12938" y="10492"/>
                    </a:cubicBezTo>
                    <a:lnTo>
                      <a:pt x="12938" y="10492"/>
                    </a:lnTo>
                    <a:cubicBezTo>
                      <a:pt x="12936" y="10493"/>
                      <a:pt x="12933" y="10493"/>
                      <a:pt x="12931" y="10493"/>
                    </a:cubicBezTo>
                    <a:cubicBezTo>
                      <a:pt x="12772" y="10493"/>
                      <a:pt x="11344" y="8897"/>
                      <a:pt x="11230" y="8755"/>
                    </a:cubicBezTo>
                    <a:cubicBezTo>
                      <a:pt x="10651" y="8089"/>
                      <a:pt x="10217" y="7337"/>
                      <a:pt x="9899" y="6527"/>
                    </a:cubicBezTo>
                    <a:cubicBezTo>
                      <a:pt x="9494" y="5456"/>
                      <a:pt x="9552" y="4211"/>
                      <a:pt x="9233" y="3082"/>
                    </a:cubicBezTo>
                    <a:cubicBezTo>
                      <a:pt x="8741" y="1230"/>
                      <a:pt x="7468" y="101"/>
                      <a:pt x="5529" y="14"/>
                    </a:cubicBezTo>
                    <a:cubicBezTo>
                      <a:pt x="5345" y="5"/>
                      <a:pt x="5163" y="0"/>
                      <a:pt x="49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940;p46">
                <a:extLst>
                  <a:ext uri="{FF2B5EF4-FFF2-40B4-BE49-F238E27FC236}">
                    <a16:creationId xmlns:a16="http://schemas.microsoft.com/office/drawing/2014/main" id="{4C14DC3B-67A8-4E3B-64F2-B407F18E3EDC}"/>
                  </a:ext>
                </a:extLst>
              </p:cNvPr>
              <p:cNvSpPr/>
              <p:nvPr/>
            </p:nvSpPr>
            <p:spPr>
              <a:xfrm>
                <a:off x="6318554" y="2960550"/>
                <a:ext cx="1117212" cy="961433"/>
              </a:xfrm>
              <a:custGeom>
                <a:avLst/>
                <a:gdLst/>
                <a:ahLst/>
                <a:cxnLst/>
                <a:rect l="l" t="t" r="r" b="b"/>
                <a:pathLst>
                  <a:path w="21795" h="18756" extrusionOk="0">
                    <a:moveTo>
                      <a:pt x="14096" y="0"/>
                    </a:moveTo>
                    <a:lnTo>
                      <a:pt x="12214" y="12417"/>
                    </a:lnTo>
                    <a:lnTo>
                      <a:pt x="1" y="12735"/>
                    </a:lnTo>
                    <a:lnTo>
                      <a:pt x="87" y="18553"/>
                    </a:lnTo>
                    <a:lnTo>
                      <a:pt x="17800" y="18755"/>
                    </a:lnTo>
                    <a:lnTo>
                      <a:pt x="19363" y="9870"/>
                    </a:lnTo>
                    <a:lnTo>
                      <a:pt x="21794" y="1390"/>
                    </a:lnTo>
                    <a:lnTo>
                      <a:pt x="140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941;p46">
                <a:extLst>
                  <a:ext uri="{FF2B5EF4-FFF2-40B4-BE49-F238E27FC236}">
                    <a16:creationId xmlns:a16="http://schemas.microsoft.com/office/drawing/2014/main" id="{1F12EED0-691C-24FC-0F43-EC0111E888CB}"/>
                  </a:ext>
                </a:extLst>
              </p:cNvPr>
              <p:cNvSpPr/>
              <p:nvPr/>
            </p:nvSpPr>
            <p:spPr>
              <a:xfrm>
                <a:off x="6797720" y="3031749"/>
                <a:ext cx="623168" cy="498555"/>
              </a:xfrm>
              <a:custGeom>
                <a:avLst/>
                <a:gdLst/>
                <a:ahLst/>
                <a:cxnLst/>
                <a:rect l="l" t="t" r="r" b="b"/>
                <a:pathLst>
                  <a:path w="12157" h="9726" extrusionOk="0">
                    <a:moveTo>
                      <a:pt x="9911" y="1"/>
                    </a:moveTo>
                    <a:cubicBezTo>
                      <a:pt x="9829" y="1"/>
                      <a:pt x="9745" y="20"/>
                      <a:pt x="9668" y="59"/>
                    </a:cubicBezTo>
                    <a:cubicBezTo>
                      <a:pt x="9668" y="59"/>
                      <a:pt x="8365" y="869"/>
                      <a:pt x="7931" y="1101"/>
                    </a:cubicBezTo>
                    <a:cubicBezTo>
                      <a:pt x="7815" y="1158"/>
                      <a:pt x="7526" y="1274"/>
                      <a:pt x="7237" y="1361"/>
                    </a:cubicBezTo>
                    <a:cubicBezTo>
                      <a:pt x="7121" y="1419"/>
                      <a:pt x="7005" y="1477"/>
                      <a:pt x="6889" y="1564"/>
                    </a:cubicBezTo>
                    <a:lnTo>
                      <a:pt x="5355" y="2634"/>
                    </a:lnTo>
                    <a:lnTo>
                      <a:pt x="811" y="5181"/>
                    </a:lnTo>
                    <a:cubicBezTo>
                      <a:pt x="1" y="7178"/>
                      <a:pt x="725" y="7931"/>
                      <a:pt x="1738" y="9725"/>
                    </a:cubicBezTo>
                    <a:lnTo>
                      <a:pt x="9234" y="8452"/>
                    </a:lnTo>
                    <a:lnTo>
                      <a:pt x="10536" y="8452"/>
                    </a:lnTo>
                    <a:cubicBezTo>
                      <a:pt x="10826" y="8134"/>
                      <a:pt x="10970" y="7699"/>
                      <a:pt x="10912" y="7265"/>
                    </a:cubicBezTo>
                    <a:lnTo>
                      <a:pt x="10247" y="7265"/>
                    </a:lnTo>
                    <a:cubicBezTo>
                      <a:pt x="10160" y="7265"/>
                      <a:pt x="10073" y="7178"/>
                      <a:pt x="10073" y="7063"/>
                    </a:cubicBezTo>
                    <a:cubicBezTo>
                      <a:pt x="10073" y="6947"/>
                      <a:pt x="10160" y="6860"/>
                      <a:pt x="10276" y="6860"/>
                    </a:cubicBezTo>
                    <a:lnTo>
                      <a:pt x="11173" y="6860"/>
                    </a:lnTo>
                    <a:cubicBezTo>
                      <a:pt x="11144" y="6831"/>
                      <a:pt x="11144" y="6802"/>
                      <a:pt x="11173" y="6802"/>
                    </a:cubicBezTo>
                    <a:cubicBezTo>
                      <a:pt x="11375" y="6455"/>
                      <a:pt x="11375" y="5992"/>
                      <a:pt x="11173" y="5673"/>
                    </a:cubicBezTo>
                    <a:lnTo>
                      <a:pt x="10276" y="5673"/>
                    </a:lnTo>
                    <a:cubicBezTo>
                      <a:pt x="10160" y="5673"/>
                      <a:pt x="10073" y="5558"/>
                      <a:pt x="10073" y="5471"/>
                    </a:cubicBezTo>
                    <a:cubicBezTo>
                      <a:pt x="10073" y="5355"/>
                      <a:pt x="10189" y="5268"/>
                      <a:pt x="10276" y="5268"/>
                    </a:cubicBezTo>
                    <a:lnTo>
                      <a:pt x="11260" y="5268"/>
                    </a:lnTo>
                    <a:cubicBezTo>
                      <a:pt x="11549" y="4892"/>
                      <a:pt x="11781" y="4458"/>
                      <a:pt x="11491" y="4082"/>
                    </a:cubicBezTo>
                    <a:lnTo>
                      <a:pt x="10305" y="4053"/>
                    </a:lnTo>
                    <a:cubicBezTo>
                      <a:pt x="10189" y="4053"/>
                      <a:pt x="10102" y="3966"/>
                      <a:pt x="10102" y="3850"/>
                    </a:cubicBezTo>
                    <a:cubicBezTo>
                      <a:pt x="10102" y="3734"/>
                      <a:pt x="10218" y="3647"/>
                      <a:pt x="10305" y="3647"/>
                    </a:cubicBezTo>
                    <a:lnTo>
                      <a:pt x="11752" y="3647"/>
                    </a:lnTo>
                    <a:cubicBezTo>
                      <a:pt x="12041" y="3329"/>
                      <a:pt x="12157" y="2866"/>
                      <a:pt x="12012" y="2432"/>
                    </a:cubicBezTo>
                    <a:lnTo>
                      <a:pt x="12012" y="2432"/>
                    </a:lnTo>
                    <a:lnTo>
                      <a:pt x="10189" y="2490"/>
                    </a:lnTo>
                    <a:lnTo>
                      <a:pt x="9292" y="2519"/>
                    </a:lnTo>
                    <a:lnTo>
                      <a:pt x="9176" y="2432"/>
                    </a:lnTo>
                    <a:cubicBezTo>
                      <a:pt x="9031" y="2316"/>
                      <a:pt x="9060" y="2142"/>
                      <a:pt x="9205" y="2056"/>
                    </a:cubicBezTo>
                    <a:lnTo>
                      <a:pt x="9639" y="1795"/>
                    </a:lnTo>
                    <a:cubicBezTo>
                      <a:pt x="10333" y="1390"/>
                      <a:pt x="10623" y="695"/>
                      <a:pt x="10333" y="232"/>
                    </a:cubicBezTo>
                    <a:cubicBezTo>
                      <a:pt x="10237" y="78"/>
                      <a:pt x="10076" y="1"/>
                      <a:pt x="9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942;p46">
                <a:extLst>
                  <a:ext uri="{FF2B5EF4-FFF2-40B4-BE49-F238E27FC236}">
                    <a16:creationId xmlns:a16="http://schemas.microsoft.com/office/drawing/2014/main" id="{6EFBDB2F-E86B-0D0B-342D-05CBA548D22B}"/>
                  </a:ext>
                </a:extLst>
              </p:cNvPr>
              <p:cNvSpPr/>
              <p:nvPr/>
            </p:nvSpPr>
            <p:spPr>
              <a:xfrm>
                <a:off x="5949133" y="3232018"/>
                <a:ext cx="937699" cy="504501"/>
              </a:xfrm>
              <a:custGeom>
                <a:avLst/>
                <a:gdLst/>
                <a:ahLst/>
                <a:cxnLst/>
                <a:rect l="l" t="t" r="r" b="b"/>
                <a:pathLst>
                  <a:path w="18293" h="9842" extrusionOk="0">
                    <a:moveTo>
                      <a:pt x="17714" y="1"/>
                    </a:moveTo>
                    <a:lnTo>
                      <a:pt x="6281" y="1390"/>
                    </a:lnTo>
                    <a:lnTo>
                      <a:pt x="1" y="9841"/>
                    </a:lnTo>
                    <a:lnTo>
                      <a:pt x="18293" y="5818"/>
                    </a:lnTo>
                    <a:lnTo>
                      <a:pt x="177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943;p46">
                <a:extLst>
                  <a:ext uri="{FF2B5EF4-FFF2-40B4-BE49-F238E27FC236}">
                    <a16:creationId xmlns:a16="http://schemas.microsoft.com/office/drawing/2014/main" id="{BDE910F7-CE9D-5993-2EBF-8905D54D7CA3}"/>
                  </a:ext>
                </a:extLst>
              </p:cNvPr>
              <p:cNvSpPr/>
              <p:nvPr/>
            </p:nvSpPr>
            <p:spPr>
              <a:xfrm>
                <a:off x="5901668" y="3478778"/>
                <a:ext cx="427355" cy="432788"/>
              </a:xfrm>
              <a:custGeom>
                <a:avLst/>
                <a:gdLst/>
                <a:ahLst/>
                <a:cxnLst/>
                <a:rect l="l" t="t" r="r" b="b"/>
                <a:pathLst>
                  <a:path w="8337" h="8443" extrusionOk="0">
                    <a:moveTo>
                      <a:pt x="2019" y="1"/>
                    </a:moveTo>
                    <a:cubicBezTo>
                      <a:pt x="1854" y="1"/>
                      <a:pt x="1696" y="84"/>
                      <a:pt x="1621" y="252"/>
                    </a:cubicBezTo>
                    <a:cubicBezTo>
                      <a:pt x="1332" y="715"/>
                      <a:pt x="1621" y="1381"/>
                      <a:pt x="2316" y="1786"/>
                    </a:cubicBezTo>
                    <a:lnTo>
                      <a:pt x="2750" y="2046"/>
                    </a:lnTo>
                    <a:cubicBezTo>
                      <a:pt x="2866" y="2133"/>
                      <a:pt x="2895" y="2307"/>
                      <a:pt x="2779" y="2423"/>
                    </a:cubicBezTo>
                    <a:lnTo>
                      <a:pt x="2663" y="2480"/>
                    </a:lnTo>
                    <a:lnTo>
                      <a:pt x="1766" y="2452"/>
                    </a:lnTo>
                    <a:lnTo>
                      <a:pt x="261" y="2480"/>
                    </a:lnTo>
                    <a:cubicBezTo>
                      <a:pt x="88" y="2857"/>
                      <a:pt x="1" y="3378"/>
                      <a:pt x="261" y="3696"/>
                    </a:cubicBezTo>
                    <a:lnTo>
                      <a:pt x="1650" y="3696"/>
                    </a:lnTo>
                    <a:cubicBezTo>
                      <a:pt x="1666" y="3692"/>
                      <a:pt x="1680" y="3690"/>
                      <a:pt x="1694" y="3690"/>
                    </a:cubicBezTo>
                    <a:cubicBezTo>
                      <a:pt x="1788" y="3690"/>
                      <a:pt x="1853" y="3769"/>
                      <a:pt x="1853" y="3870"/>
                    </a:cubicBezTo>
                    <a:cubicBezTo>
                      <a:pt x="1853" y="3985"/>
                      <a:pt x="1766" y="4072"/>
                      <a:pt x="1650" y="4072"/>
                    </a:cubicBezTo>
                    <a:lnTo>
                      <a:pt x="464" y="4072"/>
                    </a:lnTo>
                    <a:cubicBezTo>
                      <a:pt x="203" y="4449"/>
                      <a:pt x="232" y="4941"/>
                      <a:pt x="522" y="5259"/>
                    </a:cubicBezTo>
                    <a:lnTo>
                      <a:pt x="1679" y="5259"/>
                    </a:lnTo>
                    <a:cubicBezTo>
                      <a:pt x="1795" y="5259"/>
                      <a:pt x="1882" y="5346"/>
                      <a:pt x="1882" y="5462"/>
                    </a:cubicBezTo>
                    <a:cubicBezTo>
                      <a:pt x="1882" y="5548"/>
                      <a:pt x="1795" y="5635"/>
                      <a:pt x="1679" y="5635"/>
                    </a:cubicBezTo>
                    <a:lnTo>
                      <a:pt x="377" y="5635"/>
                    </a:lnTo>
                    <a:cubicBezTo>
                      <a:pt x="145" y="5982"/>
                      <a:pt x="145" y="6446"/>
                      <a:pt x="377" y="6793"/>
                    </a:cubicBezTo>
                    <a:cubicBezTo>
                      <a:pt x="406" y="6793"/>
                      <a:pt x="406" y="6822"/>
                      <a:pt x="406" y="6851"/>
                    </a:cubicBezTo>
                    <a:lnTo>
                      <a:pt x="1708" y="6822"/>
                    </a:lnTo>
                    <a:cubicBezTo>
                      <a:pt x="1824" y="6822"/>
                      <a:pt x="1911" y="6909"/>
                      <a:pt x="1911" y="7024"/>
                    </a:cubicBezTo>
                    <a:cubicBezTo>
                      <a:pt x="1911" y="7140"/>
                      <a:pt x="1824" y="7227"/>
                      <a:pt x="1737" y="7227"/>
                    </a:cubicBezTo>
                    <a:lnTo>
                      <a:pt x="377" y="7256"/>
                    </a:lnTo>
                    <a:cubicBezTo>
                      <a:pt x="261" y="7632"/>
                      <a:pt x="232" y="8037"/>
                      <a:pt x="261" y="8443"/>
                    </a:cubicBezTo>
                    <a:lnTo>
                      <a:pt x="1940" y="8414"/>
                    </a:lnTo>
                    <a:lnTo>
                      <a:pt x="2721" y="8414"/>
                    </a:lnTo>
                    <a:lnTo>
                      <a:pt x="8220" y="7690"/>
                    </a:lnTo>
                    <a:cubicBezTo>
                      <a:pt x="8336" y="6011"/>
                      <a:pt x="8307" y="4304"/>
                      <a:pt x="8134" y="2625"/>
                    </a:cubicBezTo>
                    <a:lnTo>
                      <a:pt x="6600" y="2625"/>
                    </a:lnTo>
                    <a:lnTo>
                      <a:pt x="5066" y="1554"/>
                    </a:lnTo>
                    <a:cubicBezTo>
                      <a:pt x="4950" y="1467"/>
                      <a:pt x="4834" y="1410"/>
                      <a:pt x="4718" y="1381"/>
                    </a:cubicBezTo>
                    <a:cubicBezTo>
                      <a:pt x="4429" y="1265"/>
                      <a:pt x="4139" y="1149"/>
                      <a:pt x="4024" y="1091"/>
                    </a:cubicBezTo>
                    <a:cubicBezTo>
                      <a:pt x="3561" y="860"/>
                      <a:pt x="2287" y="78"/>
                      <a:pt x="2287" y="78"/>
                    </a:cubicBezTo>
                    <a:cubicBezTo>
                      <a:pt x="2204" y="27"/>
                      <a:pt x="2111" y="1"/>
                      <a:pt x="2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944;p46">
                <a:extLst>
                  <a:ext uri="{FF2B5EF4-FFF2-40B4-BE49-F238E27FC236}">
                    <a16:creationId xmlns:a16="http://schemas.microsoft.com/office/drawing/2014/main" id="{74D711E4-CF5D-3A91-ACF4-52BD3F1A74E4}"/>
                  </a:ext>
                </a:extLst>
              </p:cNvPr>
              <p:cNvSpPr/>
              <p:nvPr/>
            </p:nvSpPr>
            <p:spPr>
              <a:xfrm>
                <a:off x="5777058" y="1360603"/>
                <a:ext cx="915452" cy="860450"/>
              </a:xfrm>
              <a:custGeom>
                <a:avLst/>
                <a:gdLst/>
                <a:ahLst/>
                <a:cxnLst/>
                <a:rect l="l" t="t" r="r" b="b"/>
                <a:pathLst>
                  <a:path w="17859" h="16786" extrusionOk="0">
                    <a:moveTo>
                      <a:pt x="11438" y="0"/>
                    </a:moveTo>
                    <a:cubicBezTo>
                      <a:pt x="10727" y="0"/>
                      <a:pt x="10016" y="91"/>
                      <a:pt x="9320" y="274"/>
                    </a:cubicBezTo>
                    <a:cubicBezTo>
                      <a:pt x="5673" y="1374"/>
                      <a:pt x="2750" y="4094"/>
                      <a:pt x="1361" y="7654"/>
                    </a:cubicBezTo>
                    <a:cubicBezTo>
                      <a:pt x="782" y="9362"/>
                      <a:pt x="608" y="11359"/>
                      <a:pt x="290" y="13153"/>
                    </a:cubicBezTo>
                    <a:cubicBezTo>
                      <a:pt x="1" y="14572"/>
                      <a:pt x="377" y="15758"/>
                      <a:pt x="1795" y="16366"/>
                    </a:cubicBezTo>
                    <a:cubicBezTo>
                      <a:pt x="2320" y="16576"/>
                      <a:pt x="3165" y="16786"/>
                      <a:pt x="3876" y="16786"/>
                    </a:cubicBezTo>
                    <a:cubicBezTo>
                      <a:pt x="4146" y="16786"/>
                      <a:pt x="4396" y="16756"/>
                      <a:pt x="4602" y="16684"/>
                    </a:cubicBezTo>
                    <a:cubicBezTo>
                      <a:pt x="5413" y="16424"/>
                      <a:pt x="5789" y="15266"/>
                      <a:pt x="5934" y="14514"/>
                    </a:cubicBezTo>
                    <a:cubicBezTo>
                      <a:pt x="6107" y="13587"/>
                      <a:pt x="6136" y="12632"/>
                      <a:pt x="6570" y="11793"/>
                    </a:cubicBezTo>
                    <a:cubicBezTo>
                      <a:pt x="7120" y="10693"/>
                      <a:pt x="8278" y="10056"/>
                      <a:pt x="9436" y="9767"/>
                    </a:cubicBezTo>
                    <a:cubicBezTo>
                      <a:pt x="10593" y="9449"/>
                      <a:pt x="11809" y="9420"/>
                      <a:pt x="13025" y="9217"/>
                    </a:cubicBezTo>
                    <a:cubicBezTo>
                      <a:pt x="15514" y="8812"/>
                      <a:pt x="17395" y="7307"/>
                      <a:pt x="17655" y="4673"/>
                    </a:cubicBezTo>
                    <a:cubicBezTo>
                      <a:pt x="17742" y="3863"/>
                      <a:pt x="17684" y="3139"/>
                      <a:pt x="17829" y="2300"/>
                    </a:cubicBezTo>
                    <a:cubicBezTo>
                      <a:pt x="17858" y="2184"/>
                      <a:pt x="14645" y="650"/>
                      <a:pt x="14327" y="505"/>
                    </a:cubicBezTo>
                    <a:cubicBezTo>
                      <a:pt x="13390" y="171"/>
                      <a:pt x="12413" y="0"/>
                      <a:pt x="114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945;p46">
              <a:extLst>
                <a:ext uri="{FF2B5EF4-FFF2-40B4-BE49-F238E27FC236}">
                  <a16:creationId xmlns:a16="http://schemas.microsoft.com/office/drawing/2014/main" id="{70E06006-3881-F7CE-1898-8A21110363F3}"/>
                </a:ext>
              </a:extLst>
            </p:cNvPr>
            <p:cNvSpPr/>
            <p:nvPr/>
          </p:nvSpPr>
          <p:spPr>
            <a:xfrm>
              <a:off x="6458850" y="4375358"/>
              <a:ext cx="679391" cy="101446"/>
            </a:xfrm>
            <a:custGeom>
              <a:avLst/>
              <a:gdLst/>
              <a:ahLst/>
              <a:cxnLst/>
              <a:rect l="l" t="t" r="r" b="b"/>
              <a:pathLst>
                <a:path w="29322" h="3606" extrusionOk="0">
                  <a:moveTo>
                    <a:pt x="0" y="3606"/>
                  </a:moveTo>
                  <a:cubicBezTo>
                    <a:pt x="3645" y="3366"/>
                    <a:pt x="16985" y="2765"/>
                    <a:pt x="21872" y="2164"/>
                  </a:cubicBezTo>
                  <a:cubicBezTo>
                    <a:pt x="26759" y="1563"/>
                    <a:pt x="28080" y="361"/>
                    <a:pt x="29322" y="0"/>
                  </a:cubicBezTo>
                </a:path>
              </a:pathLst>
            </a:custGeom>
            <a:noFill/>
            <a:ln w="9525" cap="flat" cmpd="sng">
              <a:solidFill>
                <a:schemeClr val="accent5"/>
              </a:solidFill>
              <a:prstDash val="solid"/>
              <a:round/>
              <a:headEnd type="none" w="med" len="med"/>
              <a:tailEnd type="none" w="med" len="med"/>
            </a:ln>
          </p:spPr>
        </p:sp>
        <p:sp>
          <p:nvSpPr>
            <p:cNvPr id="80" name="Google Shape;946;p46">
              <a:extLst>
                <a:ext uri="{FF2B5EF4-FFF2-40B4-BE49-F238E27FC236}">
                  <a16:creationId xmlns:a16="http://schemas.microsoft.com/office/drawing/2014/main" id="{DAF2E54D-21BD-12FB-576B-11AAD3D51AFF}"/>
                </a:ext>
              </a:extLst>
            </p:cNvPr>
            <p:cNvSpPr/>
            <p:nvPr/>
          </p:nvSpPr>
          <p:spPr>
            <a:xfrm flipH="1">
              <a:off x="6411363" y="4013845"/>
              <a:ext cx="689287" cy="66053"/>
            </a:xfrm>
            <a:custGeom>
              <a:avLst/>
              <a:gdLst/>
              <a:ahLst/>
              <a:cxnLst/>
              <a:rect l="l" t="t" r="r" b="b"/>
              <a:pathLst>
                <a:path w="29322" h="3606" extrusionOk="0">
                  <a:moveTo>
                    <a:pt x="0" y="3606"/>
                  </a:moveTo>
                  <a:cubicBezTo>
                    <a:pt x="3645" y="3366"/>
                    <a:pt x="16985" y="2765"/>
                    <a:pt x="21872" y="2164"/>
                  </a:cubicBezTo>
                  <a:cubicBezTo>
                    <a:pt x="26759" y="1563"/>
                    <a:pt x="28080" y="361"/>
                    <a:pt x="29322" y="0"/>
                  </a:cubicBezTo>
                </a:path>
              </a:pathLst>
            </a:custGeom>
            <a:noFill/>
            <a:ln w="9525" cap="flat" cmpd="sng">
              <a:solidFill>
                <a:schemeClr val="accent5"/>
              </a:solidFill>
              <a:prstDash val="solid"/>
              <a:round/>
              <a:headEnd type="none" w="med" len="med"/>
              <a:tailEnd type="none" w="med" len="med"/>
            </a:ln>
          </p:spPr>
        </p:sp>
        <p:sp>
          <p:nvSpPr>
            <p:cNvPr id="81" name="Google Shape;947;p46">
              <a:extLst>
                <a:ext uri="{FF2B5EF4-FFF2-40B4-BE49-F238E27FC236}">
                  <a16:creationId xmlns:a16="http://schemas.microsoft.com/office/drawing/2014/main" id="{12E55BED-F61D-83CB-8002-A3F7854277A8}"/>
                </a:ext>
              </a:extLst>
            </p:cNvPr>
            <p:cNvSpPr/>
            <p:nvPr/>
          </p:nvSpPr>
          <p:spPr>
            <a:xfrm>
              <a:off x="6462675" y="4603791"/>
              <a:ext cx="1126405" cy="172700"/>
            </a:xfrm>
            <a:custGeom>
              <a:avLst/>
              <a:gdLst/>
              <a:ahLst/>
              <a:cxnLst/>
              <a:rect l="l" t="t" r="r" b="b"/>
              <a:pathLst>
                <a:path w="29322" h="3606" extrusionOk="0">
                  <a:moveTo>
                    <a:pt x="0" y="3606"/>
                  </a:moveTo>
                  <a:cubicBezTo>
                    <a:pt x="3645" y="3366"/>
                    <a:pt x="16985" y="2765"/>
                    <a:pt x="21872" y="2164"/>
                  </a:cubicBezTo>
                  <a:cubicBezTo>
                    <a:pt x="26759" y="1563"/>
                    <a:pt x="28080" y="361"/>
                    <a:pt x="29322" y="0"/>
                  </a:cubicBezTo>
                </a:path>
              </a:pathLst>
            </a:custGeom>
            <a:noFill/>
            <a:ln w="9525" cap="flat" cmpd="sng">
              <a:solidFill>
                <a:schemeClr val="accent5"/>
              </a:solidFill>
              <a:prstDash val="solid"/>
              <a:round/>
              <a:headEnd type="none" w="med" len="med"/>
              <a:tailEnd type="none" w="med" len="med"/>
            </a:ln>
          </p:spPr>
        </p:sp>
        <p:sp>
          <p:nvSpPr>
            <p:cNvPr id="82" name="Google Shape;948;p46">
              <a:extLst>
                <a:ext uri="{FF2B5EF4-FFF2-40B4-BE49-F238E27FC236}">
                  <a16:creationId xmlns:a16="http://schemas.microsoft.com/office/drawing/2014/main" id="{C050C4EC-574F-AB21-999A-AF796D08F3AC}"/>
                </a:ext>
              </a:extLst>
            </p:cNvPr>
            <p:cNvSpPr/>
            <p:nvPr/>
          </p:nvSpPr>
          <p:spPr>
            <a:xfrm rot="-1025504">
              <a:off x="6574426" y="3249947"/>
              <a:ext cx="239287" cy="66049"/>
            </a:xfrm>
            <a:custGeom>
              <a:avLst/>
              <a:gdLst/>
              <a:ahLst/>
              <a:cxnLst/>
              <a:rect l="l" t="t" r="r" b="b"/>
              <a:pathLst>
                <a:path w="3569" h="958" extrusionOk="0">
                  <a:moveTo>
                    <a:pt x="3307" y="0"/>
                  </a:moveTo>
                  <a:cubicBezTo>
                    <a:pt x="2822" y="340"/>
                    <a:pt x="2229" y="517"/>
                    <a:pt x="1633" y="517"/>
                  </a:cubicBezTo>
                  <a:cubicBezTo>
                    <a:pt x="1160" y="517"/>
                    <a:pt x="685" y="406"/>
                    <a:pt x="262" y="174"/>
                  </a:cubicBezTo>
                  <a:lnTo>
                    <a:pt x="1" y="523"/>
                  </a:lnTo>
                  <a:cubicBezTo>
                    <a:pt x="523" y="784"/>
                    <a:pt x="1132" y="958"/>
                    <a:pt x="1741" y="958"/>
                  </a:cubicBezTo>
                  <a:cubicBezTo>
                    <a:pt x="2350" y="958"/>
                    <a:pt x="3046" y="697"/>
                    <a:pt x="3569" y="261"/>
                  </a:cubicBezTo>
                  <a:lnTo>
                    <a:pt x="33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4" name="Picture 303">
            <a:extLst>
              <a:ext uri="{FF2B5EF4-FFF2-40B4-BE49-F238E27FC236}">
                <a16:creationId xmlns:a16="http://schemas.microsoft.com/office/drawing/2014/main" id="{33C82436-B4A7-E188-9776-4BBAE11D7121}"/>
              </a:ext>
            </a:extLst>
          </p:cNvPr>
          <p:cNvPicPr>
            <a:picLocks noChangeAspect="1"/>
          </p:cNvPicPr>
          <p:nvPr/>
        </p:nvPicPr>
        <p:blipFill>
          <a:blip r:embed="rId6"/>
          <a:stretch>
            <a:fillRect/>
          </a:stretch>
        </p:blipFill>
        <p:spPr>
          <a:xfrm>
            <a:off x="5925568" y="1923089"/>
            <a:ext cx="1357620" cy="1208238"/>
          </a:xfrm>
          <a:prstGeom prst="rect">
            <a:avLst/>
          </a:prstGeom>
        </p:spPr>
      </p:pic>
      <p:pic>
        <p:nvPicPr>
          <p:cNvPr id="2" name="Robot Icon Bot Sign Design Chatbot Symbol Concept Voice Support Service Bot Online Support Bot Motion Graphics Stock Video - Download Video Clip Now - iStock">
            <a:hlinkClick r:id="" action="ppaction://media"/>
            <a:extLst>
              <a:ext uri="{FF2B5EF4-FFF2-40B4-BE49-F238E27FC236}">
                <a16:creationId xmlns:a16="http://schemas.microsoft.com/office/drawing/2014/main" id="{14F50802-007D-BF7D-65C9-F8ABB8A01127}"/>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3162796" y="3207895"/>
            <a:ext cx="3144034" cy="1768519"/>
          </a:xfrm>
          <a:prstGeom prst="rect">
            <a:avLst/>
          </a:prstGeom>
        </p:spPr>
      </p:pic>
      <p:sp>
        <p:nvSpPr>
          <p:cNvPr id="307" name="Google Shape;569;p39">
            <a:extLst>
              <a:ext uri="{FF2B5EF4-FFF2-40B4-BE49-F238E27FC236}">
                <a16:creationId xmlns:a16="http://schemas.microsoft.com/office/drawing/2014/main" id="{4FD61B1D-9FDB-1C96-BB1B-F670E29737F3}"/>
              </a:ext>
            </a:extLst>
          </p:cNvPr>
          <p:cNvSpPr/>
          <p:nvPr/>
        </p:nvSpPr>
        <p:spPr>
          <a:xfrm>
            <a:off x="5293625" y="3191482"/>
            <a:ext cx="1013205" cy="900672"/>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err="1"/>
              <a:t>Im</a:t>
            </a:r>
            <a:r>
              <a:rPr dirty="0"/>
              <a:t> Hope</a:t>
            </a:r>
          </a:p>
        </p:txBody>
      </p:sp>
      <p:sp>
        <p:nvSpPr>
          <p:cNvPr id="308" name="Google Shape;569;p39">
            <a:extLst>
              <a:ext uri="{FF2B5EF4-FFF2-40B4-BE49-F238E27FC236}">
                <a16:creationId xmlns:a16="http://schemas.microsoft.com/office/drawing/2014/main" id="{5F7A690E-C953-3D4B-B3D5-D86E87F5946B}"/>
              </a:ext>
            </a:extLst>
          </p:cNvPr>
          <p:cNvSpPr/>
          <p:nvPr/>
        </p:nvSpPr>
        <p:spPr>
          <a:xfrm>
            <a:off x="3105735" y="3163744"/>
            <a:ext cx="1013205" cy="900672"/>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Hi</a:t>
            </a:r>
          </a:p>
        </p:txBody>
      </p:sp>
      <p:sp>
        <p:nvSpPr>
          <p:cNvPr id="309" name="Google Shape;569;p39">
            <a:extLst>
              <a:ext uri="{FF2B5EF4-FFF2-40B4-BE49-F238E27FC236}">
                <a16:creationId xmlns:a16="http://schemas.microsoft.com/office/drawing/2014/main" id="{2622CEAA-168B-D4AF-75C2-1881774A83C3}"/>
              </a:ext>
            </a:extLst>
          </p:cNvPr>
          <p:cNvSpPr/>
          <p:nvPr/>
        </p:nvSpPr>
        <p:spPr>
          <a:xfrm>
            <a:off x="3093716" y="4099878"/>
            <a:ext cx="1013205" cy="900672"/>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What Should </a:t>
            </a:r>
            <a:r>
              <a:rPr lang="en-US" dirty="0"/>
              <a:t>I</a:t>
            </a:r>
            <a:r>
              <a:rPr dirty="0"/>
              <a:t> call you</a:t>
            </a:r>
          </a:p>
        </p:txBody>
      </p:sp>
      <p:sp>
        <p:nvSpPr>
          <p:cNvPr id="312" name="Google Shape;569;p39">
            <a:extLst>
              <a:ext uri="{FF2B5EF4-FFF2-40B4-BE49-F238E27FC236}">
                <a16:creationId xmlns:a16="http://schemas.microsoft.com/office/drawing/2014/main" id="{B51B0638-F06D-2034-4285-ADBB648E5C76}"/>
              </a:ext>
            </a:extLst>
          </p:cNvPr>
          <p:cNvSpPr/>
          <p:nvPr/>
        </p:nvSpPr>
        <p:spPr>
          <a:xfrm>
            <a:off x="5293624" y="4178863"/>
            <a:ext cx="1013205" cy="900672"/>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err="1"/>
              <a:t>Mr</a:t>
            </a:r>
            <a:r>
              <a:rPr dirty="0"/>
              <a:t>?</a:t>
            </a:r>
          </a:p>
        </p:txBody>
      </p:sp>
    </p:spTree>
    <p:extLst>
      <p:ext uri="{BB962C8B-B14F-4D97-AF65-F5344CB8AC3E}">
        <p14:creationId xmlns:p14="http://schemas.microsoft.com/office/powerpoint/2010/main" val="105811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10177" fill="hold"/>
                                        <p:tgtEl>
                                          <p:spTgt spid="2"/>
                                        </p:tgtEl>
                                      </p:cBhvr>
                                    </p:cmd>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33" fill="hold" display="0">
                  <p:stCondLst>
                    <p:cond delay="indefinite"/>
                  </p:stCondLst>
                </p:cTn>
                <p:tgtEl>
                  <p:spTgt spid="2"/>
                </p:tgtEl>
              </p:cMediaNode>
            </p:video>
          </p:childTnLst>
        </p:cTn>
      </p:par>
    </p:tnLst>
    <p:bldLst>
      <p:bldP spid="307" grpId="0" animBg="1"/>
      <p:bldP spid="308" grpId="0" animBg="1"/>
      <p:bldP spid="309" grpId="0" animBg="1"/>
      <p:bldP spid="3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26"/>
        <p:cNvGrpSpPr/>
        <p:nvPr/>
      </p:nvGrpSpPr>
      <p:grpSpPr>
        <a:xfrm>
          <a:off x="0" y="0"/>
          <a:ext cx="0" cy="0"/>
          <a:chOff x="0" y="0"/>
          <a:chExt cx="0" cy="0"/>
        </a:xfrm>
      </p:grpSpPr>
      <p:sp>
        <p:nvSpPr>
          <p:cNvPr id="227" name="Google Shape;227;p34"/>
          <p:cNvSpPr txBox="1">
            <a:spLocks noGrp="1"/>
          </p:cNvSpPr>
          <p:nvPr>
            <p:ph type="ctrTitle"/>
          </p:nvPr>
        </p:nvSpPr>
        <p:spPr>
          <a:xfrm>
            <a:off x="3338806" y="105123"/>
            <a:ext cx="1928617" cy="30996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AS" sz="1800" dirty="0"/>
              <a:t>Ontology</a:t>
            </a:r>
            <a:endParaRPr sz="1800" dirty="0"/>
          </a:p>
        </p:txBody>
      </p:sp>
      <p:grpSp>
        <p:nvGrpSpPr>
          <p:cNvPr id="229" name="Google Shape;229;p34"/>
          <p:cNvGrpSpPr/>
          <p:nvPr/>
        </p:nvGrpSpPr>
        <p:grpSpPr>
          <a:xfrm>
            <a:off x="174595" y="845710"/>
            <a:ext cx="1487912" cy="1679620"/>
            <a:chOff x="3923621" y="1"/>
            <a:chExt cx="5701018" cy="4957185"/>
          </a:xfrm>
        </p:grpSpPr>
        <p:sp>
          <p:nvSpPr>
            <p:cNvPr id="230" name="Google Shape;230;p34"/>
            <p:cNvSpPr/>
            <p:nvPr/>
          </p:nvSpPr>
          <p:spPr>
            <a:xfrm>
              <a:off x="5164600" y="1781725"/>
              <a:ext cx="3409595" cy="317546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34"/>
            <p:cNvGrpSpPr/>
            <p:nvPr/>
          </p:nvGrpSpPr>
          <p:grpSpPr>
            <a:xfrm>
              <a:off x="5735028" y="2635636"/>
              <a:ext cx="2132013" cy="2174478"/>
              <a:chOff x="3913139" y="2130735"/>
              <a:chExt cx="1157444" cy="1180498"/>
            </a:xfrm>
          </p:grpSpPr>
          <p:sp>
            <p:nvSpPr>
              <p:cNvPr id="232" name="Google Shape;232;p34"/>
              <p:cNvSpPr/>
              <p:nvPr/>
            </p:nvSpPr>
            <p:spPr>
              <a:xfrm>
                <a:off x="4032862" y="2935550"/>
                <a:ext cx="115100" cy="375683"/>
              </a:xfrm>
              <a:custGeom>
                <a:avLst/>
                <a:gdLst/>
                <a:ahLst/>
                <a:cxnLst/>
                <a:rect l="l" t="t" r="r" b="b"/>
                <a:pathLst>
                  <a:path w="2838" h="9264" extrusionOk="0">
                    <a:moveTo>
                      <a:pt x="695" y="0"/>
                    </a:moveTo>
                    <a:cubicBezTo>
                      <a:pt x="695" y="1"/>
                      <a:pt x="1" y="9117"/>
                      <a:pt x="811" y="9262"/>
                    </a:cubicBezTo>
                    <a:cubicBezTo>
                      <a:pt x="818" y="9263"/>
                      <a:pt x="825" y="9264"/>
                      <a:pt x="832" y="9264"/>
                    </a:cubicBezTo>
                    <a:cubicBezTo>
                      <a:pt x="1642" y="9264"/>
                      <a:pt x="2837" y="1013"/>
                      <a:pt x="2837" y="1013"/>
                    </a:cubicBezTo>
                    <a:lnTo>
                      <a:pt x="6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a:off x="4875668" y="2935550"/>
                <a:ext cx="115059" cy="375683"/>
              </a:xfrm>
              <a:custGeom>
                <a:avLst/>
                <a:gdLst/>
                <a:ahLst/>
                <a:cxnLst/>
                <a:rect l="l" t="t" r="r" b="b"/>
                <a:pathLst>
                  <a:path w="2837" h="9264" extrusionOk="0">
                    <a:moveTo>
                      <a:pt x="2171" y="0"/>
                    </a:moveTo>
                    <a:lnTo>
                      <a:pt x="1" y="1013"/>
                    </a:lnTo>
                    <a:cubicBezTo>
                      <a:pt x="1" y="1013"/>
                      <a:pt x="1195" y="9264"/>
                      <a:pt x="2006" y="9264"/>
                    </a:cubicBezTo>
                    <a:cubicBezTo>
                      <a:pt x="2013" y="9264"/>
                      <a:pt x="2020" y="9263"/>
                      <a:pt x="2027" y="9262"/>
                    </a:cubicBezTo>
                    <a:cubicBezTo>
                      <a:pt x="2837" y="9117"/>
                      <a:pt x="2171" y="1"/>
                      <a:pt x="2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a:off x="3913139" y="2279646"/>
                <a:ext cx="1157444" cy="848491"/>
              </a:xfrm>
              <a:custGeom>
                <a:avLst/>
                <a:gdLst/>
                <a:ahLst/>
                <a:cxnLst/>
                <a:rect l="l" t="t" r="r" b="b"/>
                <a:pathLst>
                  <a:path w="28539" h="20923" extrusionOk="0">
                    <a:moveTo>
                      <a:pt x="17348" y="1"/>
                    </a:moveTo>
                    <a:cubicBezTo>
                      <a:pt x="12286" y="1"/>
                      <a:pt x="6339" y="893"/>
                      <a:pt x="6339" y="893"/>
                    </a:cubicBezTo>
                    <a:cubicBezTo>
                      <a:pt x="3271" y="1993"/>
                      <a:pt x="3271" y="9257"/>
                      <a:pt x="3474" y="10936"/>
                    </a:cubicBezTo>
                    <a:cubicBezTo>
                      <a:pt x="3676" y="12615"/>
                      <a:pt x="1" y="17332"/>
                      <a:pt x="2200" y="19445"/>
                    </a:cubicBezTo>
                    <a:cubicBezTo>
                      <a:pt x="3210" y="20428"/>
                      <a:pt x="8616" y="20922"/>
                      <a:pt x="14195" y="20922"/>
                    </a:cubicBezTo>
                    <a:cubicBezTo>
                      <a:pt x="20608" y="20922"/>
                      <a:pt x="27250" y="20269"/>
                      <a:pt x="27699" y="18953"/>
                    </a:cubicBezTo>
                    <a:cubicBezTo>
                      <a:pt x="28538" y="16493"/>
                      <a:pt x="27930" y="13136"/>
                      <a:pt x="25268" y="11717"/>
                    </a:cubicBezTo>
                    <a:cubicBezTo>
                      <a:pt x="23589" y="10820"/>
                      <a:pt x="26859" y="3584"/>
                      <a:pt x="23820" y="1153"/>
                    </a:cubicBezTo>
                    <a:cubicBezTo>
                      <a:pt x="22740" y="281"/>
                      <a:pt x="20182" y="1"/>
                      <a:pt x="173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a:off x="4055168" y="2374459"/>
                <a:ext cx="966098" cy="643090"/>
              </a:xfrm>
              <a:custGeom>
                <a:avLst/>
                <a:gdLst/>
                <a:ahLst/>
                <a:cxnLst/>
                <a:rect l="l" t="t" r="r" b="b"/>
                <a:pathLst>
                  <a:path w="23821" h="15858" extrusionOk="0">
                    <a:moveTo>
                      <a:pt x="10190" y="0"/>
                    </a:moveTo>
                    <a:cubicBezTo>
                      <a:pt x="5312" y="0"/>
                      <a:pt x="2692" y="2433"/>
                      <a:pt x="2692" y="2433"/>
                    </a:cubicBezTo>
                    <a:cubicBezTo>
                      <a:pt x="1101" y="3330"/>
                      <a:pt x="1" y="14329"/>
                      <a:pt x="1766" y="14965"/>
                    </a:cubicBezTo>
                    <a:cubicBezTo>
                      <a:pt x="2814" y="15360"/>
                      <a:pt x="7328" y="15857"/>
                      <a:pt x="11732" y="15857"/>
                    </a:cubicBezTo>
                    <a:cubicBezTo>
                      <a:pt x="14749" y="15857"/>
                      <a:pt x="17714" y="15624"/>
                      <a:pt x="19479" y="14965"/>
                    </a:cubicBezTo>
                    <a:cubicBezTo>
                      <a:pt x="23820" y="13373"/>
                      <a:pt x="19421" y="2549"/>
                      <a:pt x="18640" y="2173"/>
                    </a:cubicBezTo>
                    <a:cubicBezTo>
                      <a:pt x="15338" y="550"/>
                      <a:pt x="12509" y="0"/>
                      <a:pt x="10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a:off x="3978881" y="2552730"/>
                <a:ext cx="392101" cy="326573"/>
              </a:xfrm>
              <a:custGeom>
                <a:avLst/>
                <a:gdLst/>
                <a:ahLst/>
                <a:cxnLst/>
                <a:rect l="l" t="t" r="r" b="b"/>
                <a:pathLst>
                  <a:path w="9668" h="8053" extrusionOk="0">
                    <a:moveTo>
                      <a:pt x="7803" y="0"/>
                    </a:moveTo>
                    <a:cubicBezTo>
                      <a:pt x="7544" y="0"/>
                      <a:pt x="7005" y="410"/>
                      <a:pt x="7005" y="410"/>
                    </a:cubicBezTo>
                    <a:cubicBezTo>
                      <a:pt x="5586" y="642"/>
                      <a:pt x="1505" y="1915"/>
                      <a:pt x="1505" y="1915"/>
                    </a:cubicBezTo>
                    <a:cubicBezTo>
                      <a:pt x="1100" y="1742"/>
                      <a:pt x="724" y="1626"/>
                      <a:pt x="290" y="1539"/>
                    </a:cubicBezTo>
                    <a:cubicBezTo>
                      <a:pt x="0" y="1539"/>
                      <a:pt x="927" y="2552"/>
                      <a:pt x="927" y="2552"/>
                    </a:cubicBezTo>
                    <a:lnTo>
                      <a:pt x="1969" y="7154"/>
                    </a:lnTo>
                    <a:cubicBezTo>
                      <a:pt x="1969" y="7154"/>
                      <a:pt x="1795" y="8022"/>
                      <a:pt x="1969" y="8051"/>
                    </a:cubicBezTo>
                    <a:cubicBezTo>
                      <a:pt x="1972" y="8052"/>
                      <a:pt x="1976" y="8052"/>
                      <a:pt x="1980" y="8052"/>
                    </a:cubicBezTo>
                    <a:cubicBezTo>
                      <a:pt x="2167" y="8052"/>
                      <a:pt x="2721" y="7415"/>
                      <a:pt x="2721" y="7415"/>
                    </a:cubicBezTo>
                    <a:cubicBezTo>
                      <a:pt x="4400" y="7183"/>
                      <a:pt x="8336" y="6373"/>
                      <a:pt x="8336" y="6373"/>
                    </a:cubicBezTo>
                    <a:lnTo>
                      <a:pt x="9667" y="6141"/>
                    </a:lnTo>
                    <a:lnTo>
                      <a:pt x="9262" y="5504"/>
                    </a:lnTo>
                    <a:cubicBezTo>
                      <a:pt x="9378" y="4144"/>
                      <a:pt x="7989" y="758"/>
                      <a:pt x="7989" y="758"/>
                    </a:cubicBezTo>
                    <a:cubicBezTo>
                      <a:pt x="7989" y="758"/>
                      <a:pt x="8075" y="179"/>
                      <a:pt x="7902" y="34"/>
                    </a:cubicBezTo>
                    <a:cubicBezTo>
                      <a:pt x="7878" y="10"/>
                      <a:pt x="7844" y="0"/>
                      <a:pt x="78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a:off x="4649119" y="2525478"/>
                <a:ext cx="388573" cy="363152"/>
              </a:xfrm>
              <a:custGeom>
                <a:avLst/>
                <a:gdLst/>
                <a:ahLst/>
                <a:cxnLst/>
                <a:rect l="l" t="t" r="r" b="b"/>
                <a:pathLst>
                  <a:path w="9581" h="8955" extrusionOk="0">
                    <a:moveTo>
                      <a:pt x="2284" y="1"/>
                    </a:moveTo>
                    <a:cubicBezTo>
                      <a:pt x="2104" y="1"/>
                      <a:pt x="2287" y="1227"/>
                      <a:pt x="2287" y="1227"/>
                    </a:cubicBezTo>
                    <a:lnTo>
                      <a:pt x="637" y="5626"/>
                    </a:lnTo>
                    <a:cubicBezTo>
                      <a:pt x="637" y="5626"/>
                      <a:pt x="1" y="6263"/>
                      <a:pt x="145" y="6379"/>
                    </a:cubicBezTo>
                    <a:cubicBezTo>
                      <a:pt x="169" y="6402"/>
                      <a:pt x="222" y="6411"/>
                      <a:pt x="292" y="6411"/>
                    </a:cubicBezTo>
                    <a:cubicBezTo>
                      <a:pt x="574" y="6411"/>
                      <a:pt x="1129" y="6263"/>
                      <a:pt x="1129" y="6263"/>
                    </a:cubicBezTo>
                    <a:cubicBezTo>
                      <a:pt x="2663" y="6987"/>
                      <a:pt x="6397" y="8434"/>
                      <a:pt x="6397" y="8434"/>
                    </a:cubicBezTo>
                    <a:lnTo>
                      <a:pt x="7641" y="8955"/>
                    </a:lnTo>
                    <a:lnTo>
                      <a:pt x="7641" y="8231"/>
                    </a:lnTo>
                    <a:cubicBezTo>
                      <a:pt x="8481" y="7189"/>
                      <a:pt x="9147" y="3571"/>
                      <a:pt x="9147" y="3571"/>
                    </a:cubicBezTo>
                    <a:cubicBezTo>
                      <a:pt x="9147" y="3571"/>
                      <a:pt x="9581" y="3137"/>
                      <a:pt x="9523" y="2906"/>
                    </a:cubicBezTo>
                    <a:cubicBezTo>
                      <a:pt x="9471" y="2750"/>
                      <a:pt x="9127" y="2718"/>
                      <a:pt x="8860" y="2718"/>
                    </a:cubicBezTo>
                    <a:cubicBezTo>
                      <a:pt x="8682" y="2718"/>
                      <a:pt x="8539" y="2732"/>
                      <a:pt x="8539" y="2732"/>
                    </a:cubicBezTo>
                    <a:cubicBezTo>
                      <a:pt x="7207" y="2153"/>
                      <a:pt x="3126" y="967"/>
                      <a:pt x="3126" y="967"/>
                    </a:cubicBezTo>
                    <a:cubicBezTo>
                      <a:pt x="2866" y="619"/>
                      <a:pt x="2605" y="301"/>
                      <a:pt x="2316" y="12"/>
                    </a:cubicBezTo>
                    <a:cubicBezTo>
                      <a:pt x="2304" y="4"/>
                      <a:pt x="2294" y="1"/>
                      <a:pt x="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a:off x="4098604" y="2686717"/>
                <a:ext cx="186682" cy="42297"/>
              </a:xfrm>
              <a:custGeom>
                <a:avLst/>
                <a:gdLst/>
                <a:ahLst/>
                <a:cxnLst/>
                <a:rect l="l" t="t" r="r" b="b"/>
                <a:pathLst>
                  <a:path w="4603" h="1043" extrusionOk="0">
                    <a:moveTo>
                      <a:pt x="4602" y="1"/>
                    </a:moveTo>
                    <a:cubicBezTo>
                      <a:pt x="3676" y="1"/>
                      <a:pt x="145" y="898"/>
                      <a:pt x="1" y="927"/>
                    </a:cubicBezTo>
                    <a:lnTo>
                      <a:pt x="30" y="1043"/>
                    </a:lnTo>
                    <a:cubicBezTo>
                      <a:pt x="58" y="1043"/>
                      <a:pt x="3569" y="116"/>
                      <a:pt x="4559" y="116"/>
                    </a:cubicBezTo>
                    <a:cubicBezTo>
                      <a:pt x="4574" y="116"/>
                      <a:pt x="4589" y="116"/>
                      <a:pt x="4602" y="116"/>
                    </a:cubicBezTo>
                    <a:lnTo>
                      <a:pt x="46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a:off x="4746536" y="2692597"/>
                <a:ext cx="189034" cy="30536"/>
              </a:xfrm>
              <a:custGeom>
                <a:avLst/>
                <a:gdLst/>
                <a:ahLst/>
                <a:cxnLst/>
                <a:rect l="l" t="t" r="r" b="b"/>
                <a:pathLst>
                  <a:path w="4661" h="753" extrusionOk="0">
                    <a:moveTo>
                      <a:pt x="1" y="0"/>
                    </a:moveTo>
                    <a:lnTo>
                      <a:pt x="1" y="87"/>
                    </a:lnTo>
                    <a:cubicBezTo>
                      <a:pt x="59" y="116"/>
                      <a:pt x="3792" y="406"/>
                      <a:pt x="4632" y="753"/>
                    </a:cubicBezTo>
                    <a:lnTo>
                      <a:pt x="4661" y="637"/>
                    </a:lnTo>
                    <a:cubicBezTo>
                      <a:pt x="3792" y="319"/>
                      <a:pt x="175"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a:off x="4482432" y="2197202"/>
                <a:ext cx="104230" cy="145950"/>
              </a:xfrm>
              <a:custGeom>
                <a:avLst/>
                <a:gdLst/>
                <a:ahLst/>
                <a:cxnLst/>
                <a:rect l="l" t="t" r="r" b="b"/>
                <a:pathLst>
                  <a:path w="2570" h="3599" extrusionOk="0">
                    <a:moveTo>
                      <a:pt x="1138" y="0"/>
                    </a:moveTo>
                    <a:cubicBezTo>
                      <a:pt x="1126" y="0"/>
                      <a:pt x="1113" y="1"/>
                      <a:pt x="1101" y="3"/>
                    </a:cubicBezTo>
                    <a:cubicBezTo>
                      <a:pt x="406" y="61"/>
                      <a:pt x="1" y="3592"/>
                      <a:pt x="580" y="3592"/>
                    </a:cubicBezTo>
                    <a:cubicBezTo>
                      <a:pt x="580" y="3592"/>
                      <a:pt x="697" y="3598"/>
                      <a:pt x="874" y="3598"/>
                    </a:cubicBezTo>
                    <a:cubicBezTo>
                      <a:pt x="1429" y="3598"/>
                      <a:pt x="2570" y="3532"/>
                      <a:pt x="2548" y="2984"/>
                    </a:cubicBezTo>
                    <a:cubicBezTo>
                      <a:pt x="2519" y="2273"/>
                      <a:pt x="1821" y="0"/>
                      <a:pt x="1138" y="0"/>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a:off x="4320449" y="2252435"/>
                <a:ext cx="274406" cy="251023"/>
              </a:xfrm>
              <a:custGeom>
                <a:avLst/>
                <a:gdLst/>
                <a:ahLst/>
                <a:cxnLst/>
                <a:rect l="l" t="t" r="r" b="b"/>
                <a:pathLst>
                  <a:path w="6766" h="6190" extrusionOk="0">
                    <a:moveTo>
                      <a:pt x="3127" y="1"/>
                    </a:moveTo>
                    <a:cubicBezTo>
                      <a:pt x="3127" y="1"/>
                      <a:pt x="2866" y="1969"/>
                      <a:pt x="2519" y="2577"/>
                    </a:cubicBezTo>
                    <a:cubicBezTo>
                      <a:pt x="2374" y="2866"/>
                      <a:pt x="1158" y="2664"/>
                      <a:pt x="580" y="3243"/>
                    </a:cubicBezTo>
                    <a:cubicBezTo>
                      <a:pt x="1" y="3792"/>
                      <a:pt x="2027" y="5442"/>
                      <a:pt x="3242" y="6137"/>
                    </a:cubicBezTo>
                    <a:cubicBezTo>
                      <a:pt x="3306" y="6173"/>
                      <a:pt x="3379" y="6190"/>
                      <a:pt x="3457" y="6190"/>
                    </a:cubicBezTo>
                    <a:cubicBezTo>
                      <a:pt x="4516" y="6190"/>
                      <a:pt x="6765" y="3156"/>
                      <a:pt x="6658" y="3156"/>
                    </a:cubicBezTo>
                    <a:cubicBezTo>
                      <a:pt x="5905" y="3098"/>
                      <a:pt x="4545" y="2808"/>
                      <a:pt x="4574" y="2230"/>
                    </a:cubicBezTo>
                    <a:cubicBezTo>
                      <a:pt x="4603" y="1680"/>
                      <a:pt x="4603" y="1159"/>
                      <a:pt x="4603" y="1159"/>
                    </a:cubicBezTo>
                    <a:cubicBezTo>
                      <a:pt x="4603" y="1159"/>
                      <a:pt x="3242" y="88"/>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a:off x="4406145" y="2165367"/>
                <a:ext cx="157157" cy="164645"/>
              </a:xfrm>
              <a:custGeom>
                <a:avLst/>
                <a:gdLst/>
                <a:ahLst/>
                <a:cxnLst/>
                <a:rect l="l" t="t" r="r" b="b"/>
                <a:pathLst>
                  <a:path w="3875" h="4060" extrusionOk="0">
                    <a:moveTo>
                      <a:pt x="2017" y="0"/>
                    </a:moveTo>
                    <a:cubicBezTo>
                      <a:pt x="1435" y="0"/>
                      <a:pt x="831" y="189"/>
                      <a:pt x="464" y="556"/>
                    </a:cubicBezTo>
                    <a:cubicBezTo>
                      <a:pt x="464" y="556"/>
                      <a:pt x="1" y="3942"/>
                      <a:pt x="1911" y="4058"/>
                    </a:cubicBezTo>
                    <a:cubicBezTo>
                      <a:pt x="1928" y="4059"/>
                      <a:pt x="1945" y="4059"/>
                      <a:pt x="1962" y="4059"/>
                    </a:cubicBezTo>
                    <a:cubicBezTo>
                      <a:pt x="3258" y="4059"/>
                      <a:pt x="3875" y="1903"/>
                      <a:pt x="3560" y="846"/>
                    </a:cubicBezTo>
                    <a:cubicBezTo>
                      <a:pt x="3386" y="276"/>
                      <a:pt x="2719" y="0"/>
                      <a:pt x="20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4400264" y="2239174"/>
                <a:ext cx="37596" cy="43838"/>
              </a:xfrm>
              <a:custGeom>
                <a:avLst/>
                <a:gdLst/>
                <a:ahLst/>
                <a:cxnLst/>
                <a:rect l="l" t="t" r="r" b="b"/>
                <a:pathLst>
                  <a:path w="927" h="1081" extrusionOk="0">
                    <a:moveTo>
                      <a:pt x="456" y="0"/>
                    </a:moveTo>
                    <a:cubicBezTo>
                      <a:pt x="418" y="0"/>
                      <a:pt x="372" y="20"/>
                      <a:pt x="319" y="67"/>
                    </a:cubicBezTo>
                    <a:cubicBezTo>
                      <a:pt x="1" y="328"/>
                      <a:pt x="377" y="1080"/>
                      <a:pt x="638" y="1080"/>
                    </a:cubicBezTo>
                    <a:cubicBezTo>
                      <a:pt x="927" y="1080"/>
                      <a:pt x="782" y="646"/>
                      <a:pt x="667" y="386"/>
                    </a:cubicBezTo>
                    <a:cubicBezTo>
                      <a:pt x="667" y="386"/>
                      <a:pt x="628" y="0"/>
                      <a:pt x="456" y="0"/>
                    </a:cubicBezTo>
                    <a:close/>
                  </a:path>
                </a:pathLst>
              </a:custGeom>
              <a:solidFill>
                <a:srgbClr val="ED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4434332" y="2261843"/>
                <a:ext cx="28187" cy="28225"/>
              </a:xfrm>
              <a:custGeom>
                <a:avLst/>
                <a:gdLst/>
                <a:ahLst/>
                <a:cxnLst/>
                <a:rect l="l" t="t" r="r" b="b"/>
                <a:pathLst>
                  <a:path w="695" h="696" extrusionOk="0">
                    <a:moveTo>
                      <a:pt x="347" y="0"/>
                    </a:moveTo>
                    <a:cubicBezTo>
                      <a:pt x="145" y="0"/>
                      <a:pt x="0" y="145"/>
                      <a:pt x="0" y="348"/>
                    </a:cubicBezTo>
                    <a:cubicBezTo>
                      <a:pt x="0" y="550"/>
                      <a:pt x="145" y="695"/>
                      <a:pt x="347" y="695"/>
                    </a:cubicBezTo>
                    <a:cubicBezTo>
                      <a:pt x="521" y="695"/>
                      <a:pt x="695" y="550"/>
                      <a:pt x="695" y="348"/>
                    </a:cubicBezTo>
                    <a:cubicBezTo>
                      <a:pt x="695" y="145"/>
                      <a:pt x="521"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a:off x="4514147" y="2259491"/>
                <a:ext cx="27011" cy="28225"/>
              </a:xfrm>
              <a:custGeom>
                <a:avLst/>
                <a:gdLst/>
                <a:ahLst/>
                <a:cxnLst/>
                <a:rect l="l" t="t" r="r" b="b"/>
                <a:pathLst>
                  <a:path w="666" h="696" extrusionOk="0">
                    <a:moveTo>
                      <a:pt x="348" y="1"/>
                    </a:moveTo>
                    <a:cubicBezTo>
                      <a:pt x="145" y="1"/>
                      <a:pt x="0" y="145"/>
                      <a:pt x="0" y="348"/>
                    </a:cubicBezTo>
                    <a:cubicBezTo>
                      <a:pt x="0" y="522"/>
                      <a:pt x="145" y="695"/>
                      <a:pt x="348" y="695"/>
                    </a:cubicBezTo>
                    <a:cubicBezTo>
                      <a:pt x="521" y="695"/>
                      <a:pt x="666" y="522"/>
                      <a:pt x="666" y="348"/>
                    </a:cubicBezTo>
                    <a:cubicBezTo>
                      <a:pt x="666" y="145"/>
                      <a:pt x="521" y="1"/>
                      <a:pt x="3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a:off x="4174891" y="2366308"/>
                <a:ext cx="577566" cy="526946"/>
              </a:xfrm>
              <a:custGeom>
                <a:avLst/>
                <a:gdLst/>
                <a:ahLst/>
                <a:cxnLst/>
                <a:rect l="l" t="t" r="r" b="b"/>
                <a:pathLst>
                  <a:path w="14241" h="12994" extrusionOk="0">
                    <a:moveTo>
                      <a:pt x="5297" y="0"/>
                    </a:moveTo>
                    <a:cubicBezTo>
                      <a:pt x="4342" y="29"/>
                      <a:pt x="3416" y="290"/>
                      <a:pt x="2606" y="753"/>
                    </a:cubicBezTo>
                    <a:cubicBezTo>
                      <a:pt x="1477" y="1447"/>
                      <a:pt x="1" y="12590"/>
                      <a:pt x="1622" y="12938"/>
                    </a:cubicBezTo>
                    <a:cubicBezTo>
                      <a:pt x="1790" y="12976"/>
                      <a:pt x="1955" y="12993"/>
                      <a:pt x="2119" y="12993"/>
                    </a:cubicBezTo>
                    <a:cubicBezTo>
                      <a:pt x="3566" y="12993"/>
                      <a:pt x="4939" y="11652"/>
                      <a:pt x="7642" y="11548"/>
                    </a:cubicBezTo>
                    <a:cubicBezTo>
                      <a:pt x="10652" y="11433"/>
                      <a:pt x="11752" y="11375"/>
                      <a:pt x="12996" y="10796"/>
                    </a:cubicBezTo>
                    <a:cubicBezTo>
                      <a:pt x="14241" y="10217"/>
                      <a:pt x="13459" y="3821"/>
                      <a:pt x="12822" y="2084"/>
                    </a:cubicBezTo>
                    <a:cubicBezTo>
                      <a:pt x="12215" y="319"/>
                      <a:pt x="10015" y="319"/>
                      <a:pt x="9291" y="116"/>
                    </a:cubicBezTo>
                    <a:cubicBezTo>
                      <a:pt x="9291" y="116"/>
                      <a:pt x="9176" y="1968"/>
                      <a:pt x="7526" y="2084"/>
                    </a:cubicBezTo>
                    <a:cubicBezTo>
                      <a:pt x="7491" y="2086"/>
                      <a:pt x="7456" y="2087"/>
                      <a:pt x="7422" y="2087"/>
                    </a:cubicBezTo>
                    <a:cubicBezTo>
                      <a:pt x="5715" y="2087"/>
                      <a:pt x="5297" y="0"/>
                      <a:pt x="5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a:off x="4161994" y="2382083"/>
                <a:ext cx="160320" cy="284074"/>
              </a:xfrm>
              <a:custGeom>
                <a:avLst/>
                <a:gdLst/>
                <a:ahLst/>
                <a:cxnLst/>
                <a:rect l="l" t="t" r="r" b="b"/>
                <a:pathLst>
                  <a:path w="3953" h="7005" extrusionOk="0">
                    <a:moveTo>
                      <a:pt x="3622" y="1"/>
                    </a:moveTo>
                    <a:cubicBezTo>
                      <a:pt x="3586" y="1"/>
                      <a:pt x="3546" y="15"/>
                      <a:pt x="3503" y="46"/>
                    </a:cubicBezTo>
                    <a:cubicBezTo>
                      <a:pt x="3155" y="306"/>
                      <a:pt x="1129" y="306"/>
                      <a:pt x="0" y="5979"/>
                    </a:cubicBezTo>
                    <a:cubicBezTo>
                      <a:pt x="0" y="5979"/>
                      <a:pt x="1180" y="7004"/>
                      <a:pt x="2115" y="7004"/>
                    </a:cubicBezTo>
                    <a:cubicBezTo>
                      <a:pt x="2173" y="7004"/>
                      <a:pt x="2231" y="7000"/>
                      <a:pt x="2287" y="6992"/>
                    </a:cubicBezTo>
                    <a:cubicBezTo>
                      <a:pt x="3242" y="6818"/>
                      <a:pt x="3734" y="3403"/>
                      <a:pt x="3850" y="2043"/>
                    </a:cubicBezTo>
                    <a:cubicBezTo>
                      <a:pt x="3952" y="841"/>
                      <a:pt x="3896" y="1"/>
                      <a:pt x="36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a:off x="4585202" y="2386544"/>
                <a:ext cx="146125" cy="219635"/>
              </a:xfrm>
              <a:custGeom>
                <a:avLst/>
                <a:gdLst/>
                <a:ahLst/>
                <a:cxnLst/>
                <a:rect l="l" t="t" r="r" b="b"/>
                <a:pathLst>
                  <a:path w="3603" h="5416" extrusionOk="0">
                    <a:moveTo>
                      <a:pt x="85" y="0"/>
                    </a:moveTo>
                    <a:cubicBezTo>
                      <a:pt x="27" y="0"/>
                      <a:pt x="1" y="9"/>
                      <a:pt x="14" y="22"/>
                    </a:cubicBezTo>
                    <a:cubicBezTo>
                      <a:pt x="303" y="225"/>
                      <a:pt x="274" y="514"/>
                      <a:pt x="361" y="1585"/>
                    </a:cubicBezTo>
                    <a:cubicBezTo>
                      <a:pt x="477" y="2627"/>
                      <a:pt x="882" y="5290"/>
                      <a:pt x="1692" y="5406"/>
                    </a:cubicBezTo>
                    <a:cubicBezTo>
                      <a:pt x="1740" y="5413"/>
                      <a:pt x="1788" y="5416"/>
                      <a:pt x="1838" y="5416"/>
                    </a:cubicBezTo>
                    <a:cubicBezTo>
                      <a:pt x="2607" y="5416"/>
                      <a:pt x="3603" y="4624"/>
                      <a:pt x="3603" y="4624"/>
                    </a:cubicBezTo>
                    <a:cubicBezTo>
                      <a:pt x="2986" y="588"/>
                      <a:pt x="542" y="0"/>
                      <a:pt x="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a:off x="4239457" y="2514975"/>
                <a:ext cx="511216" cy="179123"/>
              </a:xfrm>
              <a:custGeom>
                <a:avLst/>
                <a:gdLst/>
                <a:ahLst/>
                <a:cxnLst/>
                <a:rect l="l" t="t" r="r" b="b"/>
                <a:pathLst>
                  <a:path w="12605" h="4417" extrusionOk="0">
                    <a:moveTo>
                      <a:pt x="12587" y="2659"/>
                    </a:moveTo>
                    <a:lnTo>
                      <a:pt x="12587" y="2659"/>
                    </a:lnTo>
                    <a:cubicBezTo>
                      <a:pt x="12596" y="2670"/>
                      <a:pt x="12602" y="2675"/>
                      <a:pt x="12603" y="2675"/>
                    </a:cubicBezTo>
                    <a:cubicBezTo>
                      <a:pt x="12604" y="2675"/>
                      <a:pt x="12600" y="2669"/>
                      <a:pt x="12587" y="2659"/>
                    </a:cubicBezTo>
                    <a:close/>
                    <a:moveTo>
                      <a:pt x="5947" y="1"/>
                    </a:moveTo>
                    <a:cubicBezTo>
                      <a:pt x="4269" y="1"/>
                      <a:pt x="2359" y="385"/>
                      <a:pt x="435" y="1660"/>
                    </a:cubicBezTo>
                    <a:cubicBezTo>
                      <a:pt x="435" y="1660"/>
                      <a:pt x="1" y="3830"/>
                      <a:pt x="1679" y="4351"/>
                    </a:cubicBezTo>
                    <a:cubicBezTo>
                      <a:pt x="1832" y="4396"/>
                      <a:pt x="2023" y="4417"/>
                      <a:pt x="2246" y="4417"/>
                    </a:cubicBezTo>
                    <a:cubicBezTo>
                      <a:pt x="4445" y="4417"/>
                      <a:pt x="9715" y="2440"/>
                      <a:pt x="11343" y="2440"/>
                    </a:cubicBezTo>
                    <a:cubicBezTo>
                      <a:pt x="11364" y="2440"/>
                      <a:pt x="11384" y="2441"/>
                      <a:pt x="11404" y="2441"/>
                    </a:cubicBezTo>
                    <a:cubicBezTo>
                      <a:pt x="12243" y="2455"/>
                      <a:pt x="12523" y="2609"/>
                      <a:pt x="12587" y="2659"/>
                    </a:cubicBezTo>
                    <a:lnTo>
                      <a:pt x="12587" y="2659"/>
                    </a:lnTo>
                    <a:cubicBezTo>
                      <a:pt x="12555" y="2619"/>
                      <a:pt x="12484" y="2492"/>
                      <a:pt x="12475" y="2210"/>
                    </a:cubicBezTo>
                    <a:cubicBezTo>
                      <a:pt x="12446" y="1457"/>
                      <a:pt x="12446" y="994"/>
                      <a:pt x="11115" y="878"/>
                    </a:cubicBezTo>
                    <a:cubicBezTo>
                      <a:pt x="10326" y="810"/>
                      <a:pt x="8381" y="1"/>
                      <a:pt x="59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4484784" y="2259491"/>
                <a:ext cx="21171" cy="30577"/>
              </a:xfrm>
              <a:custGeom>
                <a:avLst/>
                <a:gdLst/>
                <a:ahLst/>
                <a:cxnLst/>
                <a:rect l="l" t="t" r="r" b="b"/>
                <a:pathLst>
                  <a:path w="522" h="754" extrusionOk="0">
                    <a:moveTo>
                      <a:pt x="319" y="1"/>
                    </a:moveTo>
                    <a:cubicBezTo>
                      <a:pt x="348" y="203"/>
                      <a:pt x="377" y="435"/>
                      <a:pt x="348" y="637"/>
                    </a:cubicBezTo>
                    <a:cubicBezTo>
                      <a:pt x="232" y="608"/>
                      <a:pt x="145" y="551"/>
                      <a:pt x="59" y="522"/>
                    </a:cubicBezTo>
                    <a:lnTo>
                      <a:pt x="1" y="608"/>
                    </a:lnTo>
                    <a:cubicBezTo>
                      <a:pt x="116" y="666"/>
                      <a:pt x="232" y="724"/>
                      <a:pt x="348" y="753"/>
                    </a:cubicBezTo>
                    <a:cubicBezTo>
                      <a:pt x="377" y="724"/>
                      <a:pt x="406" y="724"/>
                      <a:pt x="406" y="724"/>
                    </a:cubicBezTo>
                    <a:cubicBezTo>
                      <a:pt x="522" y="608"/>
                      <a:pt x="464" y="174"/>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4451933" y="2248947"/>
                <a:ext cx="29363" cy="8232"/>
              </a:xfrm>
              <a:custGeom>
                <a:avLst/>
                <a:gdLst/>
                <a:ahLst/>
                <a:cxnLst/>
                <a:rect l="l" t="t" r="r" b="b"/>
                <a:pathLst>
                  <a:path w="724" h="203" extrusionOk="0">
                    <a:moveTo>
                      <a:pt x="58" y="0"/>
                    </a:moveTo>
                    <a:lnTo>
                      <a:pt x="0" y="87"/>
                    </a:lnTo>
                    <a:cubicBezTo>
                      <a:pt x="116" y="145"/>
                      <a:pt x="232" y="203"/>
                      <a:pt x="377" y="203"/>
                    </a:cubicBezTo>
                    <a:cubicBezTo>
                      <a:pt x="492" y="203"/>
                      <a:pt x="608" y="145"/>
                      <a:pt x="724" y="58"/>
                    </a:cubicBezTo>
                    <a:lnTo>
                      <a:pt x="637" y="0"/>
                    </a:lnTo>
                    <a:cubicBezTo>
                      <a:pt x="550" y="58"/>
                      <a:pt x="449" y="87"/>
                      <a:pt x="348" y="87"/>
                    </a:cubicBezTo>
                    <a:cubicBezTo>
                      <a:pt x="246" y="87"/>
                      <a:pt x="145" y="58"/>
                      <a:pt x="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4509442" y="2251259"/>
                <a:ext cx="29404" cy="8273"/>
              </a:xfrm>
              <a:custGeom>
                <a:avLst/>
                <a:gdLst/>
                <a:ahLst/>
                <a:cxnLst/>
                <a:rect l="l" t="t" r="r" b="b"/>
                <a:pathLst>
                  <a:path w="725" h="204" extrusionOk="0">
                    <a:moveTo>
                      <a:pt x="58" y="1"/>
                    </a:moveTo>
                    <a:lnTo>
                      <a:pt x="0" y="88"/>
                    </a:lnTo>
                    <a:cubicBezTo>
                      <a:pt x="116" y="146"/>
                      <a:pt x="232" y="204"/>
                      <a:pt x="377" y="204"/>
                    </a:cubicBezTo>
                    <a:cubicBezTo>
                      <a:pt x="493" y="204"/>
                      <a:pt x="608" y="146"/>
                      <a:pt x="724" y="59"/>
                    </a:cubicBezTo>
                    <a:lnTo>
                      <a:pt x="637" y="1"/>
                    </a:lnTo>
                    <a:cubicBezTo>
                      <a:pt x="550" y="59"/>
                      <a:pt x="449" y="88"/>
                      <a:pt x="348" y="88"/>
                    </a:cubicBezTo>
                    <a:cubicBezTo>
                      <a:pt x="246" y="88"/>
                      <a:pt x="145" y="59"/>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4461302" y="2296516"/>
                <a:ext cx="39948" cy="12328"/>
              </a:xfrm>
              <a:custGeom>
                <a:avLst/>
                <a:gdLst/>
                <a:ahLst/>
                <a:cxnLst/>
                <a:rect l="l" t="t" r="r" b="b"/>
                <a:pathLst>
                  <a:path w="985" h="304" extrusionOk="0">
                    <a:moveTo>
                      <a:pt x="346" y="1"/>
                    </a:moveTo>
                    <a:cubicBezTo>
                      <a:pt x="232" y="1"/>
                      <a:pt x="117" y="23"/>
                      <a:pt x="1" y="72"/>
                    </a:cubicBezTo>
                    <a:lnTo>
                      <a:pt x="30" y="158"/>
                    </a:lnTo>
                    <a:cubicBezTo>
                      <a:pt x="129" y="119"/>
                      <a:pt x="235" y="99"/>
                      <a:pt x="341" y="99"/>
                    </a:cubicBezTo>
                    <a:cubicBezTo>
                      <a:pt x="544" y="99"/>
                      <a:pt x="746" y="170"/>
                      <a:pt x="898" y="303"/>
                    </a:cubicBezTo>
                    <a:lnTo>
                      <a:pt x="985" y="245"/>
                    </a:lnTo>
                    <a:cubicBezTo>
                      <a:pt x="792" y="91"/>
                      <a:pt x="573"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4461302" y="2320523"/>
                <a:ext cx="56414" cy="10625"/>
              </a:xfrm>
              <a:custGeom>
                <a:avLst/>
                <a:gdLst/>
                <a:ahLst/>
                <a:cxnLst/>
                <a:rect l="l" t="t" r="r" b="b"/>
                <a:pathLst>
                  <a:path w="1391" h="262" extrusionOk="0">
                    <a:moveTo>
                      <a:pt x="1332" y="1"/>
                    </a:moveTo>
                    <a:cubicBezTo>
                      <a:pt x="1113" y="95"/>
                      <a:pt x="877" y="146"/>
                      <a:pt x="642" y="146"/>
                    </a:cubicBezTo>
                    <a:cubicBezTo>
                      <a:pt x="443" y="146"/>
                      <a:pt x="245" y="109"/>
                      <a:pt x="59" y="30"/>
                    </a:cubicBezTo>
                    <a:lnTo>
                      <a:pt x="1" y="145"/>
                    </a:lnTo>
                    <a:cubicBezTo>
                      <a:pt x="232" y="203"/>
                      <a:pt x="464" y="261"/>
                      <a:pt x="695" y="261"/>
                    </a:cubicBezTo>
                    <a:cubicBezTo>
                      <a:pt x="927" y="261"/>
                      <a:pt x="1187" y="203"/>
                      <a:pt x="1390" y="87"/>
                    </a:cubicBezTo>
                    <a:lnTo>
                      <a:pt x="13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4098604" y="2431963"/>
                <a:ext cx="343960" cy="308608"/>
              </a:xfrm>
              <a:custGeom>
                <a:avLst/>
                <a:gdLst/>
                <a:ahLst/>
                <a:cxnLst/>
                <a:rect l="l" t="t" r="r" b="b"/>
                <a:pathLst>
                  <a:path w="8481" h="7610" extrusionOk="0">
                    <a:moveTo>
                      <a:pt x="4041" y="1"/>
                    </a:moveTo>
                    <a:cubicBezTo>
                      <a:pt x="3884" y="1"/>
                      <a:pt x="3732" y="37"/>
                      <a:pt x="3589" y="118"/>
                    </a:cubicBezTo>
                    <a:cubicBezTo>
                      <a:pt x="2316" y="870"/>
                      <a:pt x="1" y="5906"/>
                      <a:pt x="2345" y="7209"/>
                    </a:cubicBezTo>
                    <a:cubicBezTo>
                      <a:pt x="2860" y="7495"/>
                      <a:pt x="3423" y="7609"/>
                      <a:pt x="3991" y="7609"/>
                    </a:cubicBezTo>
                    <a:cubicBezTo>
                      <a:pt x="6003" y="7609"/>
                      <a:pt x="8069" y="6171"/>
                      <a:pt x="8249" y="5877"/>
                    </a:cubicBezTo>
                    <a:cubicBezTo>
                      <a:pt x="8481" y="5530"/>
                      <a:pt x="6860" y="2260"/>
                      <a:pt x="6860" y="2260"/>
                    </a:cubicBezTo>
                    <a:cubicBezTo>
                      <a:pt x="6860" y="2260"/>
                      <a:pt x="5286" y="1"/>
                      <a:pt x="4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4286988" y="2986092"/>
                <a:ext cx="105651" cy="22345"/>
              </a:xfrm>
              <a:custGeom>
                <a:avLst/>
                <a:gdLst/>
                <a:ahLst/>
                <a:cxnLst/>
                <a:rect l="l" t="t" r="r" b="b"/>
                <a:pathLst>
                  <a:path w="2605" h="551" extrusionOk="0">
                    <a:moveTo>
                      <a:pt x="2605" y="1"/>
                    </a:moveTo>
                    <a:cubicBezTo>
                      <a:pt x="1708" y="88"/>
                      <a:pt x="839" y="232"/>
                      <a:pt x="0" y="464"/>
                    </a:cubicBezTo>
                    <a:lnTo>
                      <a:pt x="29" y="551"/>
                    </a:lnTo>
                    <a:cubicBezTo>
                      <a:pt x="868" y="319"/>
                      <a:pt x="1737" y="174"/>
                      <a:pt x="2605" y="117"/>
                    </a:cubicBezTo>
                    <a:lnTo>
                      <a:pt x="26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4334562" y="2130735"/>
                <a:ext cx="241839" cy="212173"/>
              </a:xfrm>
              <a:custGeom>
                <a:avLst/>
                <a:gdLst/>
                <a:ahLst/>
                <a:cxnLst/>
                <a:rect l="l" t="t" r="r" b="b"/>
                <a:pathLst>
                  <a:path w="5963" h="5232" extrusionOk="0">
                    <a:moveTo>
                      <a:pt x="3445" y="0"/>
                    </a:moveTo>
                    <a:cubicBezTo>
                      <a:pt x="1660" y="0"/>
                      <a:pt x="534" y="1028"/>
                      <a:pt x="0" y="4767"/>
                    </a:cubicBezTo>
                    <a:cubicBezTo>
                      <a:pt x="0" y="4767"/>
                      <a:pt x="1616" y="5232"/>
                      <a:pt x="2398" y="5232"/>
                    </a:cubicBezTo>
                    <a:cubicBezTo>
                      <a:pt x="2667" y="5232"/>
                      <a:pt x="2837" y="5176"/>
                      <a:pt x="2807" y="5028"/>
                    </a:cubicBezTo>
                    <a:cubicBezTo>
                      <a:pt x="2489" y="3726"/>
                      <a:pt x="2576" y="2105"/>
                      <a:pt x="2807" y="2047"/>
                    </a:cubicBezTo>
                    <a:cubicBezTo>
                      <a:pt x="2816" y="2043"/>
                      <a:pt x="2826" y="2042"/>
                      <a:pt x="2838" y="2042"/>
                    </a:cubicBezTo>
                    <a:cubicBezTo>
                      <a:pt x="3059" y="2042"/>
                      <a:pt x="3863" y="2632"/>
                      <a:pt x="4588" y="2632"/>
                    </a:cubicBezTo>
                    <a:cubicBezTo>
                      <a:pt x="4765" y="2632"/>
                      <a:pt x="4937" y="2597"/>
                      <a:pt x="5094" y="2510"/>
                    </a:cubicBezTo>
                    <a:cubicBezTo>
                      <a:pt x="5962" y="2047"/>
                      <a:pt x="5933" y="223"/>
                      <a:pt x="3907" y="21"/>
                    </a:cubicBezTo>
                    <a:cubicBezTo>
                      <a:pt x="3749" y="7"/>
                      <a:pt x="3595" y="0"/>
                      <a:pt x="34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4484784" y="2140955"/>
                <a:ext cx="284302" cy="463359"/>
              </a:xfrm>
              <a:custGeom>
                <a:avLst/>
                <a:gdLst/>
                <a:ahLst/>
                <a:cxnLst/>
                <a:rect l="l" t="t" r="r" b="b"/>
                <a:pathLst>
                  <a:path w="7010" h="11426" extrusionOk="0">
                    <a:moveTo>
                      <a:pt x="811" y="0"/>
                    </a:moveTo>
                    <a:lnTo>
                      <a:pt x="811" y="0"/>
                    </a:lnTo>
                    <a:cubicBezTo>
                      <a:pt x="551" y="174"/>
                      <a:pt x="1245" y="869"/>
                      <a:pt x="1245" y="869"/>
                    </a:cubicBezTo>
                    <a:cubicBezTo>
                      <a:pt x="1245" y="869"/>
                      <a:pt x="642" y="349"/>
                      <a:pt x="441" y="349"/>
                    </a:cubicBezTo>
                    <a:cubicBezTo>
                      <a:pt x="405" y="349"/>
                      <a:pt x="381" y="366"/>
                      <a:pt x="377" y="406"/>
                    </a:cubicBezTo>
                    <a:cubicBezTo>
                      <a:pt x="348" y="666"/>
                      <a:pt x="898" y="1216"/>
                      <a:pt x="898" y="1216"/>
                    </a:cubicBezTo>
                    <a:cubicBezTo>
                      <a:pt x="898" y="1216"/>
                      <a:pt x="489" y="904"/>
                      <a:pt x="262" y="904"/>
                    </a:cubicBezTo>
                    <a:cubicBezTo>
                      <a:pt x="212" y="904"/>
                      <a:pt x="171" y="919"/>
                      <a:pt x="145" y="956"/>
                    </a:cubicBezTo>
                    <a:cubicBezTo>
                      <a:pt x="1" y="1129"/>
                      <a:pt x="1303" y="2171"/>
                      <a:pt x="1708" y="2981"/>
                    </a:cubicBezTo>
                    <a:cubicBezTo>
                      <a:pt x="2085" y="3821"/>
                      <a:pt x="1940" y="8481"/>
                      <a:pt x="2374" y="10101"/>
                    </a:cubicBezTo>
                    <a:cubicBezTo>
                      <a:pt x="2588" y="10943"/>
                      <a:pt x="3793" y="11426"/>
                      <a:pt x="4884" y="11426"/>
                    </a:cubicBezTo>
                    <a:cubicBezTo>
                      <a:pt x="6007" y="11426"/>
                      <a:pt x="7009" y="10914"/>
                      <a:pt x="6686" y="9754"/>
                    </a:cubicBezTo>
                    <a:cubicBezTo>
                      <a:pt x="6686" y="9754"/>
                      <a:pt x="3879" y="3126"/>
                      <a:pt x="2750" y="1563"/>
                    </a:cubicBezTo>
                    <a:cubicBezTo>
                      <a:pt x="1622" y="0"/>
                      <a:pt x="811" y="0"/>
                      <a:pt x="8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4318096" y="2466068"/>
                <a:ext cx="10626" cy="62249"/>
              </a:xfrm>
              <a:custGeom>
                <a:avLst/>
                <a:gdLst/>
                <a:ahLst/>
                <a:cxnLst/>
                <a:rect l="l" t="t" r="r" b="b"/>
                <a:pathLst>
                  <a:path w="262" h="1535" extrusionOk="0">
                    <a:moveTo>
                      <a:pt x="146" y="0"/>
                    </a:moveTo>
                    <a:cubicBezTo>
                      <a:pt x="146" y="29"/>
                      <a:pt x="59" y="1216"/>
                      <a:pt x="1" y="1505"/>
                    </a:cubicBezTo>
                    <a:lnTo>
                      <a:pt x="117" y="1534"/>
                    </a:lnTo>
                    <a:cubicBezTo>
                      <a:pt x="146" y="1245"/>
                      <a:pt x="261" y="58"/>
                      <a:pt x="2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4563423" y="2360427"/>
                <a:ext cx="34108" cy="234802"/>
              </a:xfrm>
              <a:custGeom>
                <a:avLst/>
                <a:gdLst/>
                <a:ahLst/>
                <a:cxnLst/>
                <a:rect l="l" t="t" r="r" b="b"/>
                <a:pathLst>
                  <a:path w="841" h="5790" extrusionOk="0">
                    <a:moveTo>
                      <a:pt x="1" y="1"/>
                    </a:moveTo>
                    <a:cubicBezTo>
                      <a:pt x="1" y="203"/>
                      <a:pt x="1" y="4863"/>
                      <a:pt x="724" y="5789"/>
                    </a:cubicBezTo>
                    <a:lnTo>
                      <a:pt x="840" y="5702"/>
                    </a:lnTo>
                    <a:cubicBezTo>
                      <a:pt x="117" y="4805"/>
                      <a:pt x="117" y="59"/>
                      <a:pt x="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4375646" y="2583510"/>
                <a:ext cx="383625" cy="420697"/>
              </a:xfrm>
              <a:custGeom>
                <a:avLst/>
                <a:gdLst/>
                <a:ahLst/>
                <a:cxnLst/>
                <a:rect l="l" t="t" r="r" b="b"/>
                <a:pathLst>
                  <a:path w="9459" h="10374" extrusionOk="0">
                    <a:moveTo>
                      <a:pt x="5177" y="1"/>
                    </a:moveTo>
                    <a:cubicBezTo>
                      <a:pt x="4432" y="1"/>
                      <a:pt x="3478" y="531"/>
                      <a:pt x="2200" y="1909"/>
                    </a:cubicBezTo>
                    <a:cubicBezTo>
                      <a:pt x="0" y="4311"/>
                      <a:pt x="6136" y="9666"/>
                      <a:pt x="6136" y="9666"/>
                    </a:cubicBezTo>
                    <a:cubicBezTo>
                      <a:pt x="6443" y="10180"/>
                      <a:pt x="6956" y="10373"/>
                      <a:pt x="7471" y="10373"/>
                    </a:cubicBezTo>
                    <a:cubicBezTo>
                      <a:pt x="8462" y="10373"/>
                      <a:pt x="9458" y="9659"/>
                      <a:pt x="9001" y="9145"/>
                    </a:cubicBezTo>
                    <a:cubicBezTo>
                      <a:pt x="8278" y="8363"/>
                      <a:pt x="7438" y="1793"/>
                      <a:pt x="6541" y="751"/>
                    </a:cubicBezTo>
                    <a:cubicBezTo>
                      <a:pt x="6171" y="294"/>
                      <a:pt x="5732" y="1"/>
                      <a:pt x="5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4483608" y="2560070"/>
                <a:ext cx="328468" cy="453950"/>
              </a:xfrm>
              <a:custGeom>
                <a:avLst/>
                <a:gdLst/>
                <a:ahLst/>
                <a:cxnLst/>
                <a:rect l="l" t="t" r="r" b="b"/>
                <a:pathLst>
                  <a:path w="8099" h="11194" extrusionOk="0">
                    <a:moveTo>
                      <a:pt x="5000" y="1"/>
                    </a:moveTo>
                    <a:cubicBezTo>
                      <a:pt x="4402" y="1"/>
                      <a:pt x="3657" y="236"/>
                      <a:pt x="2721" y="837"/>
                    </a:cubicBezTo>
                    <a:cubicBezTo>
                      <a:pt x="1" y="2574"/>
                      <a:pt x="4834" y="10446"/>
                      <a:pt x="4834" y="10446"/>
                    </a:cubicBezTo>
                    <a:cubicBezTo>
                      <a:pt x="4852" y="10987"/>
                      <a:pt x="5179" y="11194"/>
                      <a:pt x="5611" y="11194"/>
                    </a:cubicBezTo>
                    <a:cubicBezTo>
                      <a:pt x="6588" y="11194"/>
                      <a:pt x="8099" y="10133"/>
                      <a:pt x="7757" y="9491"/>
                    </a:cubicBezTo>
                    <a:cubicBezTo>
                      <a:pt x="7265" y="8565"/>
                      <a:pt x="7728" y="2979"/>
                      <a:pt x="7150" y="1705"/>
                    </a:cubicBezTo>
                    <a:cubicBezTo>
                      <a:pt x="6768" y="885"/>
                      <a:pt x="6159" y="1"/>
                      <a:pt x="50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4206606" y="2589187"/>
                <a:ext cx="414083" cy="408085"/>
              </a:xfrm>
              <a:custGeom>
                <a:avLst/>
                <a:gdLst/>
                <a:ahLst/>
                <a:cxnLst/>
                <a:rect l="l" t="t" r="r" b="b"/>
                <a:pathLst>
                  <a:path w="10210" h="10063" extrusionOk="0">
                    <a:moveTo>
                      <a:pt x="8863" y="1"/>
                    </a:moveTo>
                    <a:cubicBezTo>
                      <a:pt x="8851" y="1"/>
                      <a:pt x="8840" y="2"/>
                      <a:pt x="8828" y="3"/>
                    </a:cubicBezTo>
                    <a:cubicBezTo>
                      <a:pt x="6715" y="322"/>
                      <a:pt x="724" y="4634"/>
                      <a:pt x="348" y="5184"/>
                    </a:cubicBezTo>
                    <a:cubicBezTo>
                      <a:pt x="0" y="5763"/>
                      <a:pt x="145" y="8426"/>
                      <a:pt x="1187" y="9294"/>
                    </a:cubicBezTo>
                    <a:cubicBezTo>
                      <a:pt x="1827" y="9813"/>
                      <a:pt x="2715" y="10063"/>
                      <a:pt x="3739" y="10063"/>
                    </a:cubicBezTo>
                    <a:cubicBezTo>
                      <a:pt x="4430" y="10063"/>
                      <a:pt x="5182" y="9949"/>
                      <a:pt x="5962" y="9728"/>
                    </a:cubicBezTo>
                    <a:cubicBezTo>
                      <a:pt x="7815" y="9236"/>
                      <a:pt x="9262" y="7731"/>
                      <a:pt x="9638" y="5850"/>
                    </a:cubicBezTo>
                    <a:cubicBezTo>
                      <a:pt x="10210" y="5507"/>
                      <a:pt x="9766" y="1"/>
                      <a:pt x="88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4602155" y="2588051"/>
                <a:ext cx="131525" cy="352243"/>
              </a:xfrm>
              <a:custGeom>
                <a:avLst/>
                <a:gdLst/>
                <a:ahLst/>
                <a:cxnLst/>
                <a:rect l="l" t="t" r="r" b="b"/>
                <a:pathLst>
                  <a:path w="3243" h="8686" extrusionOk="0">
                    <a:moveTo>
                      <a:pt x="42" y="1"/>
                    </a:moveTo>
                    <a:cubicBezTo>
                      <a:pt x="18" y="1"/>
                      <a:pt x="4" y="2"/>
                      <a:pt x="1" y="2"/>
                    </a:cubicBezTo>
                    <a:lnTo>
                      <a:pt x="1" y="89"/>
                    </a:lnTo>
                    <a:cubicBezTo>
                      <a:pt x="1" y="89"/>
                      <a:pt x="9" y="88"/>
                      <a:pt x="24" y="88"/>
                    </a:cubicBezTo>
                    <a:cubicBezTo>
                      <a:pt x="170" y="88"/>
                      <a:pt x="1002" y="184"/>
                      <a:pt x="1738" y="2260"/>
                    </a:cubicBezTo>
                    <a:cubicBezTo>
                      <a:pt x="2374" y="4344"/>
                      <a:pt x="2837" y="6486"/>
                      <a:pt x="3127" y="8685"/>
                    </a:cubicBezTo>
                    <a:lnTo>
                      <a:pt x="3243" y="8685"/>
                    </a:lnTo>
                    <a:cubicBezTo>
                      <a:pt x="2953" y="6515"/>
                      <a:pt x="2490" y="4344"/>
                      <a:pt x="1853" y="2260"/>
                    </a:cubicBezTo>
                    <a:cubicBezTo>
                      <a:pt x="1104" y="116"/>
                      <a:pt x="240"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4468359" y="2725445"/>
                <a:ext cx="97457" cy="180785"/>
              </a:xfrm>
              <a:custGeom>
                <a:avLst/>
                <a:gdLst/>
                <a:ahLst/>
                <a:cxnLst/>
                <a:rect l="l" t="t" r="r" b="b"/>
                <a:pathLst>
                  <a:path w="2403" h="4458" extrusionOk="0">
                    <a:moveTo>
                      <a:pt x="0" y="1"/>
                    </a:moveTo>
                    <a:cubicBezTo>
                      <a:pt x="174" y="1708"/>
                      <a:pt x="2229" y="4342"/>
                      <a:pt x="2316" y="4458"/>
                    </a:cubicBezTo>
                    <a:lnTo>
                      <a:pt x="2403" y="4400"/>
                    </a:lnTo>
                    <a:cubicBezTo>
                      <a:pt x="2374" y="4371"/>
                      <a:pt x="261" y="1679"/>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4624461" y="2930846"/>
                <a:ext cx="253600" cy="158724"/>
              </a:xfrm>
              <a:custGeom>
                <a:avLst/>
                <a:gdLst/>
                <a:ahLst/>
                <a:cxnLst/>
                <a:rect l="l" t="t" r="r" b="b"/>
                <a:pathLst>
                  <a:path w="6253" h="3914" extrusionOk="0">
                    <a:moveTo>
                      <a:pt x="4169" y="1"/>
                    </a:moveTo>
                    <a:cubicBezTo>
                      <a:pt x="3561" y="30"/>
                      <a:pt x="2924" y="145"/>
                      <a:pt x="2345" y="319"/>
                    </a:cubicBezTo>
                    <a:cubicBezTo>
                      <a:pt x="1998" y="406"/>
                      <a:pt x="1" y="1101"/>
                      <a:pt x="1" y="1101"/>
                    </a:cubicBezTo>
                    <a:cubicBezTo>
                      <a:pt x="609" y="1969"/>
                      <a:pt x="1274" y="2808"/>
                      <a:pt x="1969" y="3619"/>
                    </a:cubicBezTo>
                    <a:cubicBezTo>
                      <a:pt x="2185" y="3835"/>
                      <a:pt x="2577" y="3913"/>
                      <a:pt x="3021" y="3913"/>
                    </a:cubicBezTo>
                    <a:cubicBezTo>
                      <a:pt x="4003" y="3913"/>
                      <a:pt x="5236" y="3527"/>
                      <a:pt x="5355" y="3387"/>
                    </a:cubicBezTo>
                    <a:cubicBezTo>
                      <a:pt x="5398" y="3337"/>
                      <a:pt x="5320" y="3290"/>
                      <a:pt x="5177" y="3248"/>
                    </a:cubicBezTo>
                    <a:lnTo>
                      <a:pt x="5177" y="3248"/>
                    </a:lnTo>
                    <a:cubicBezTo>
                      <a:pt x="5402" y="3272"/>
                      <a:pt x="5613" y="3288"/>
                      <a:pt x="5772" y="3288"/>
                    </a:cubicBezTo>
                    <a:cubicBezTo>
                      <a:pt x="5916" y="3288"/>
                      <a:pt x="6017" y="3275"/>
                      <a:pt x="6050" y="3242"/>
                    </a:cubicBezTo>
                    <a:cubicBezTo>
                      <a:pt x="6252" y="3069"/>
                      <a:pt x="5297" y="2287"/>
                      <a:pt x="4805" y="1795"/>
                    </a:cubicBezTo>
                    <a:cubicBezTo>
                      <a:pt x="4284" y="1274"/>
                      <a:pt x="4371" y="59"/>
                      <a:pt x="4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4730111" y="2940254"/>
                <a:ext cx="112747" cy="130297"/>
              </a:xfrm>
              <a:custGeom>
                <a:avLst/>
                <a:gdLst/>
                <a:ahLst/>
                <a:cxnLst/>
                <a:rect l="l" t="t" r="r" b="b"/>
                <a:pathLst>
                  <a:path w="2780" h="3213" extrusionOk="0">
                    <a:moveTo>
                      <a:pt x="88" y="0"/>
                    </a:moveTo>
                    <a:lnTo>
                      <a:pt x="1" y="29"/>
                    </a:lnTo>
                    <a:cubicBezTo>
                      <a:pt x="1" y="87"/>
                      <a:pt x="493" y="1650"/>
                      <a:pt x="1014" y="2374"/>
                    </a:cubicBezTo>
                    <a:lnTo>
                      <a:pt x="2721" y="3213"/>
                    </a:lnTo>
                    <a:lnTo>
                      <a:pt x="2779" y="3126"/>
                    </a:lnTo>
                    <a:lnTo>
                      <a:pt x="1101" y="2287"/>
                    </a:lnTo>
                    <a:cubicBezTo>
                      <a:pt x="666" y="1563"/>
                      <a:pt x="319" y="782"/>
                      <a:pt x="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4175662" y="2706912"/>
                <a:ext cx="179706" cy="259296"/>
              </a:xfrm>
              <a:custGeom>
                <a:avLst/>
                <a:gdLst/>
                <a:ahLst/>
                <a:cxnLst/>
                <a:rect l="l" t="t" r="r" b="b"/>
                <a:pathLst>
                  <a:path w="4431" h="6394" extrusionOk="0">
                    <a:moveTo>
                      <a:pt x="4079" y="1"/>
                    </a:moveTo>
                    <a:cubicBezTo>
                      <a:pt x="4067" y="1"/>
                      <a:pt x="4052" y="8"/>
                      <a:pt x="4034" y="24"/>
                    </a:cubicBezTo>
                    <a:cubicBezTo>
                      <a:pt x="3336" y="617"/>
                      <a:pt x="2524" y="762"/>
                      <a:pt x="1899" y="762"/>
                    </a:cubicBezTo>
                    <a:cubicBezTo>
                      <a:pt x="1305" y="762"/>
                      <a:pt x="879" y="631"/>
                      <a:pt x="879" y="631"/>
                    </a:cubicBezTo>
                    <a:lnTo>
                      <a:pt x="879" y="631"/>
                    </a:lnTo>
                    <a:cubicBezTo>
                      <a:pt x="1" y="4400"/>
                      <a:pt x="1619" y="6394"/>
                      <a:pt x="1932" y="6394"/>
                    </a:cubicBezTo>
                    <a:cubicBezTo>
                      <a:pt x="1938" y="6394"/>
                      <a:pt x="1945" y="6393"/>
                      <a:pt x="1950" y="6391"/>
                    </a:cubicBezTo>
                    <a:cubicBezTo>
                      <a:pt x="2230" y="6307"/>
                      <a:pt x="4430" y="1"/>
                      <a:pt x="40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4"/>
            <p:cNvSpPr/>
            <p:nvPr/>
          </p:nvSpPr>
          <p:spPr>
            <a:xfrm flipH="1">
              <a:off x="6014917" y="2166875"/>
              <a:ext cx="560683" cy="498584"/>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70" name="Google Shape;270;p34"/>
            <p:cNvSpPr/>
            <p:nvPr/>
          </p:nvSpPr>
          <p:spPr>
            <a:xfrm>
              <a:off x="7023552" y="2214111"/>
              <a:ext cx="454430" cy="404099"/>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271" name="Google Shape;271;p34"/>
            <p:cNvGrpSpPr/>
            <p:nvPr/>
          </p:nvGrpSpPr>
          <p:grpSpPr>
            <a:xfrm>
              <a:off x="3923621" y="1"/>
              <a:ext cx="5701018" cy="2443040"/>
              <a:chOff x="2909925" y="2457575"/>
              <a:chExt cx="1767100" cy="757250"/>
            </a:xfrm>
          </p:grpSpPr>
          <p:sp>
            <p:nvSpPr>
              <p:cNvPr id="272" name="Google Shape;272;p34"/>
              <p:cNvSpPr/>
              <p:nvPr/>
            </p:nvSpPr>
            <p:spPr>
              <a:xfrm>
                <a:off x="2909925" y="2457575"/>
                <a:ext cx="1767100" cy="757250"/>
              </a:xfrm>
              <a:custGeom>
                <a:avLst/>
                <a:gdLst/>
                <a:ahLst/>
                <a:cxnLst/>
                <a:rect l="l" t="t" r="r" b="b"/>
                <a:pathLst>
                  <a:path w="70684" h="30290" extrusionOk="0">
                    <a:moveTo>
                      <a:pt x="265" y="1"/>
                    </a:moveTo>
                    <a:lnTo>
                      <a:pt x="265" y="5054"/>
                    </a:lnTo>
                    <a:cubicBezTo>
                      <a:pt x="265" y="5671"/>
                      <a:pt x="1" y="8814"/>
                      <a:pt x="647" y="10107"/>
                    </a:cubicBezTo>
                    <a:cubicBezTo>
                      <a:pt x="1382" y="11576"/>
                      <a:pt x="2909" y="14425"/>
                      <a:pt x="5847" y="15189"/>
                    </a:cubicBezTo>
                    <a:cubicBezTo>
                      <a:pt x="6663" y="15404"/>
                      <a:pt x="7406" y="15474"/>
                      <a:pt x="8086" y="15474"/>
                    </a:cubicBezTo>
                    <a:cubicBezTo>
                      <a:pt x="9405" y="15474"/>
                      <a:pt x="10484" y="15208"/>
                      <a:pt x="11388" y="15208"/>
                    </a:cubicBezTo>
                    <a:cubicBezTo>
                      <a:pt x="12317" y="15208"/>
                      <a:pt x="13062" y="15489"/>
                      <a:pt x="13691" y="16629"/>
                    </a:cubicBezTo>
                    <a:cubicBezTo>
                      <a:pt x="14572" y="18215"/>
                      <a:pt x="15101" y="20683"/>
                      <a:pt x="18303" y="21358"/>
                    </a:cubicBezTo>
                    <a:cubicBezTo>
                      <a:pt x="19000" y="21505"/>
                      <a:pt x="19651" y="21561"/>
                      <a:pt x="20257" y="21561"/>
                    </a:cubicBezTo>
                    <a:cubicBezTo>
                      <a:pt x="22081" y="21561"/>
                      <a:pt x="23494" y="21060"/>
                      <a:pt x="24513" y="21060"/>
                    </a:cubicBezTo>
                    <a:cubicBezTo>
                      <a:pt x="24710" y="21060"/>
                      <a:pt x="24892" y="21079"/>
                      <a:pt x="25060" y="21123"/>
                    </a:cubicBezTo>
                    <a:cubicBezTo>
                      <a:pt x="26411" y="21505"/>
                      <a:pt x="27351" y="24942"/>
                      <a:pt x="29731" y="25295"/>
                    </a:cubicBezTo>
                    <a:cubicBezTo>
                      <a:pt x="33814" y="25853"/>
                      <a:pt x="33374" y="27880"/>
                      <a:pt x="35460" y="30289"/>
                    </a:cubicBezTo>
                    <a:cubicBezTo>
                      <a:pt x="37575" y="27880"/>
                      <a:pt x="37134" y="25853"/>
                      <a:pt x="41188" y="25295"/>
                    </a:cubicBezTo>
                    <a:cubicBezTo>
                      <a:pt x="43597" y="24942"/>
                      <a:pt x="44537" y="21505"/>
                      <a:pt x="45889" y="21123"/>
                    </a:cubicBezTo>
                    <a:cubicBezTo>
                      <a:pt x="46056" y="21079"/>
                      <a:pt x="46238" y="21060"/>
                      <a:pt x="46435" y="21060"/>
                    </a:cubicBezTo>
                    <a:cubicBezTo>
                      <a:pt x="47454" y="21060"/>
                      <a:pt x="48867" y="21561"/>
                      <a:pt x="50691" y="21561"/>
                    </a:cubicBezTo>
                    <a:cubicBezTo>
                      <a:pt x="51297" y="21561"/>
                      <a:pt x="51948" y="21505"/>
                      <a:pt x="52645" y="21358"/>
                    </a:cubicBezTo>
                    <a:cubicBezTo>
                      <a:pt x="55848" y="20683"/>
                      <a:pt x="56376" y="18215"/>
                      <a:pt x="57258" y="16629"/>
                    </a:cubicBezTo>
                    <a:cubicBezTo>
                      <a:pt x="57875" y="15489"/>
                      <a:pt x="58617" y="15208"/>
                      <a:pt x="59547" y="15208"/>
                    </a:cubicBezTo>
                    <a:cubicBezTo>
                      <a:pt x="60453" y="15208"/>
                      <a:pt x="61537" y="15474"/>
                      <a:pt x="62859" y="15474"/>
                    </a:cubicBezTo>
                    <a:cubicBezTo>
                      <a:pt x="63541" y="15474"/>
                      <a:pt x="64286" y="15404"/>
                      <a:pt x="65101" y="15189"/>
                    </a:cubicBezTo>
                    <a:cubicBezTo>
                      <a:pt x="67834" y="14484"/>
                      <a:pt x="69420" y="11958"/>
                      <a:pt x="70154" y="10401"/>
                    </a:cubicBezTo>
                    <a:cubicBezTo>
                      <a:pt x="70507" y="9696"/>
                      <a:pt x="70683" y="8902"/>
                      <a:pt x="70683" y="8139"/>
                    </a:cubicBezTo>
                    <a:lnTo>
                      <a:pt x="70683" y="1"/>
                    </a:ln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3327100" y="2819375"/>
                <a:ext cx="168950" cy="151725"/>
              </a:xfrm>
              <a:custGeom>
                <a:avLst/>
                <a:gdLst/>
                <a:ahLst/>
                <a:cxnLst/>
                <a:rect l="l" t="t" r="r" b="b"/>
                <a:pathLst>
                  <a:path w="6758" h="6069" extrusionOk="0">
                    <a:moveTo>
                      <a:pt x="2675" y="333"/>
                    </a:moveTo>
                    <a:cubicBezTo>
                      <a:pt x="2885" y="333"/>
                      <a:pt x="3150" y="432"/>
                      <a:pt x="3437" y="629"/>
                    </a:cubicBezTo>
                    <a:cubicBezTo>
                      <a:pt x="3085" y="893"/>
                      <a:pt x="2791" y="1217"/>
                      <a:pt x="2497" y="1569"/>
                    </a:cubicBezTo>
                    <a:lnTo>
                      <a:pt x="2145" y="1569"/>
                    </a:lnTo>
                    <a:lnTo>
                      <a:pt x="2174" y="1540"/>
                    </a:lnTo>
                    <a:cubicBezTo>
                      <a:pt x="2057" y="1040"/>
                      <a:pt x="2145" y="629"/>
                      <a:pt x="2350" y="453"/>
                    </a:cubicBezTo>
                    <a:cubicBezTo>
                      <a:pt x="2430" y="373"/>
                      <a:pt x="2542" y="333"/>
                      <a:pt x="2675" y="333"/>
                    </a:cubicBezTo>
                    <a:close/>
                    <a:moveTo>
                      <a:pt x="4876" y="146"/>
                    </a:moveTo>
                    <a:cubicBezTo>
                      <a:pt x="5099" y="146"/>
                      <a:pt x="5306" y="286"/>
                      <a:pt x="5406" y="511"/>
                    </a:cubicBezTo>
                    <a:cubicBezTo>
                      <a:pt x="5494" y="835"/>
                      <a:pt x="5494" y="1158"/>
                      <a:pt x="5406" y="1481"/>
                    </a:cubicBezTo>
                    <a:cubicBezTo>
                      <a:pt x="5141" y="1510"/>
                      <a:pt x="4877" y="1569"/>
                      <a:pt x="4613" y="1687"/>
                    </a:cubicBezTo>
                    <a:cubicBezTo>
                      <a:pt x="4348" y="1275"/>
                      <a:pt x="3996" y="952"/>
                      <a:pt x="3614" y="658"/>
                    </a:cubicBezTo>
                    <a:cubicBezTo>
                      <a:pt x="3966" y="394"/>
                      <a:pt x="4348" y="218"/>
                      <a:pt x="4759" y="159"/>
                    </a:cubicBezTo>
                    <a:cubicBezTo>
                      <a:pt x="4798" y="150"/>
                      <a:pt x="4837" y="146"/>
                      <a:pt x="4876" y="146"/>
                    </a:cubicBezTo>
                    <a:close/>
                    <a:moveTo>
                      <a:pt x="3526" y="717"/>
                    </a:moveTo>
                    <a:cubicBezTo>
                      <a:pt x="3907" y="982"/>
                      <a:pt x="4231" y="1334"/>
                      <a:pt x="4495" y="1716"/>
                    </a:cubicBezTo>
                    <a:cubicBezTo>
                      <a:pt x="4348" y="1775"/>
                      <a:pt x="4231" y="1833"/>
                      <a:pt x="4084" y="1892"/>
                    </a:cubicBezTo>
                    <a:cubicBezTo>
                      <a:pt x="3614" y="1745"/>
                      <a:pt x="3114" y="1657"/>
                      <a:pt x="2615" y="1598"/>
                    </a:cubicBezTo>
                    <a:lnTo>
                      <a:pt x="2644" y="1569"/>
                    </a:lnTo>
                    <a:cubicBezTo>
                      <a:pt x="2879" y="1246"/>
                      <a:pt x="3202" y="952"/>
                      <a:pt x="3526" y="717"/>
                    </a:cubicBezTo>
                    <a:close/>
                    <a:moveTo>
                      <a:pt x="2439" y="1687"/>
                    </a:moveTo>
                    <a:cubicBezTo>
                      <a:pt x="2380" y="1775"/>
                      <a:pt x="2321" y="1863"/>
                      <a:pt x="2262" y="1951"/>
                    </a:cubicBezTo>
                    <a:cubicBezTo>
                      <a:pt x="2233" y="1863"/>
                      <a:pt x="2204" y="1775"/>
                      <a:pt x="2174" y="1687"/>
                    </a:cubicBezTo>
                    <a:close/>
                    <a:moveTo>
                      <a:pt x="4554" y="1804"/>
                    </a:moveTo>
                    <a:cubicBezTo>
                      <a:pt x="4642" y="1922"/>
                      <a:pt x="4701" y="2010"/>
                      <a:pt x="4759" y="2127"/>
                    </a:cubicBezTo>
                    <a:cubicBezTo>
                      <a:pt x="4613" y="2068"/>
                      <a:pt x="4407" y="2010"/>
                      <a:pt x="4231" y="1951"/>
                    </a:cubicBezTo>
                    <a:lnTo>
                      <a:pt x="4260" y="1892"/>
                    </a:lnTo>
                    <a:cubicBezTo>
                      <a:pt x="4348" y="1863"/>
                      <a:pt x="4466" y="1804"/>
                      <a:pt x="4554" y="1804"/>
                    </a:cubicBezTo>
                    <a:close/>
                    <a:moveTo>
                      <a:pt x="5376" y="1569"/>
                    </a:moveTo>
                    <a:lnTo>
                      <a:pt x="5376" y="1569"/>
                    </a:lnTo>
                    <a:cubicBezTo>
                      <a:pt x="5318" y="1833"/>
                      <a:pt x="5259" y="2068"/>
                      <a:pt x="5171" y="2304"/>
                    </a:cubicBezTo>
                    <a:cubicBezTo>
                      <a:pt x="5083" y="2274"/>
                      <a:pt x="4994" y="2245"/>
                      <a:pt x="4906" y="2186"/>
                    </a:cubicBezTo>
                    <a:lnTo>
                      <a:pt x="4906" y="2157"/>
                    </a:lnTo>
                    <a:cubicBezTo>
                      <a:pt x="4818" y="2010"/>
                      <a:pt x="4730" y="1892"/>
                      <a:pt x="4642" y="1775"/>
                    </a:cubicBezTo>
                    <a:cubicBezTo>
                      <a:pt x="4877" y="1687"/>
                      <a:pt x="5141" y="1628"/>
                      <a:pt x="5376" y="1569"/>
                    </a:cubicBezTo>
                    <a:close/>
                    <a:moveTo>
                      <a:pt x="4965" y="2304"/>
                    </a:moveTo>
                    <a:lnTo>
                      <a:pt x="5141" y="2392"/>
                    </a:lnTo>
                    <a:cubicBezTo>
                      <a:pt x="5112" y="2450"/>
                      <a:pt x="5083" y="2509"/>
                      <a:pt x="5083" y="2568"/>
                    </a:cubicBezTo>
                    <a:cubicBezTo>
                      <a:pt x="5053" y="2480"/>
                      <a:pt x="4994" y="2392"/>
                      <a:pt x="4965" y="2304"/>
                    </a:cubicBezTo>
                    <a:close/>
                    <a:moveTo>
                      <a:pt x="2233" y="2157"/>
                    </a:moveTo>
                    <a:cubicBezTo>
                      <a:pt x="2292" y="2304"/>
                      <a:pt x="2350" y="2480"/>
                      <a:pt x="2439" y="2627"/>
                    </a:cubicBezTo>
                    <a:lnTo>
                      <a:pt x="2027" y="2568"/>
                    </a:lnTo>
                    <a:lnTo>
                      <a:pt x="2057" y="2539"/>
                    </a:lnTo>
                    <a:cubicBezTo>
                      <a:pt x="2115" y="2392"/>
                      <a:pt x="2174" y="2274"/>
                      <a:pt x="2233" y="2157"/>
                    </a:cubicBezTo>
                    <a:close/>
                    <a:moveTo>
                      <a:pt x="5964" y="1540"/>
                    </a:moveTo>
                    <a:cubicBezTo>
                      <a:pt x="6346" y="1569"/>
                      <a:pt x="6551" y="1628"/>
                      <a:pt x="6610" y="1863"/>
                    </a:cubicBezTo>
                    <a:cubicBezTo>
                      <a:pt x="6669" y="2068"/>
                      <a:pt x="6375" y="2392"/>
                      <a:pt x="5876" y="2685"/>
                    </a:cubicBezTo>
                    <a:cubicBezTo>
                      <a:pt x="5670" y="2568"/>
                      <a:pt x="5464" y="2450"/>
                      <a:pt x="5259" y="2333"/>
                    </a:cubicBezTo>
                    <a:cubicBezTo>
                      <a:pt x="5347" y="2068"/>
                      <a:pt x="5406" y="1804"/>
                      <a:pt x="5464" y="1540"/>
                    </a:cubicBezTo>
                    <a:close/>
                    <a:moveTo>
                      <a:pt x="2556" y="1687"/>
                    </a:moveTo>
                    <a:cubicBezTo>
                      <a:pt x="3026" y="1716"/>
                      <a:pt x="3526" y="1804"/>
                      <a:pt x="3966" y="1951"/>
                    </a:cubicBezTo>
                    <a:cubicBezTo>
                      <a:pt x="3584" y="2186"/>
                      <a:pt x="3173" y="2450"/>
                      <a:pt x="2821" y="2744"/>
                    </a:cubicBezTo>
                    <a:lnTo>
                      <a:pt x="2556" y="2656"/>
                    </a:lnTo>
                    <a:lnTo>
                      <a:pt x="2585" y="2656"/>
                    </a:lnTo>
                    <a:cubicBezTo>
                      <a:pt x="2468" y="2450"/>
                      <a:pt x="2380" y="2245"/>
                      <a:pt x="2292" y="2039"/>
                    </a:cubicBezTo>
                    <a:cubicBezTo>
                      <a:pt x="2380" y="1922"/>
                      <a:pt x="2468" y="1804"/>
                      <a:pt x="2556" y="1687"/>
                    </a:cubicBezTo>
                    <a:close/>
                    <a:moveTo>
                      <a:pt x="2615" y="2774"/>
                    </a:moveTo>
                    <a:lnTo>
                      <a:pt x="2732" y="2803"/>
                    </a:lnTo>
                    <a:lnTo>
                      <a:pt x="2674" y="2862"/>
                    </a:lnTo>
                    <a:lnTo>
                      <a:pt x="2615" y="2774"/>
                    </a:lnTo>
                    <a:close/>
                    <a:moveTo>
                      <a:pt x="5229" y="2421"/>
                    </a:moveTo>
                    <a:cubicBezTo>
                      <a:pt x="5435" y="2509"/>
                      <a:pt x="5611" y="2627"/>
                      <a:pt x="5788" y="2744"/>
                    </a:cubicBezTo>
                    <a:cubicBezTo>
                      <a:pt x="5582" y="2862"/>
                      <a:pt x="5376" y="2950"/>
                      <a:pt x="5171" y="3038"/>
                    </a:cubicBezTo>
                    <a:cubicBezTo>
                      <a:pt x="5171" y="2927"/>
                      <a:pt x="5145" y="2816"/>
                      <a:pt x="5117" y="2705"/>
                    </a:cubicBezTo>
                    <a:lnTo>
                      <a:pt x="5117" y="2705"/>
                    </a:lnTo>
                    <a:cubicBezTo>
                      <a:pt x="5172" y="2592"/>
                      <a:pt x="5201" y="2507"/>
                      <a:pt x="5229" y="2421"/>
                    </a:cubicBezTo>
                    <a:close/>
                    <a:moveTo>
                      <a:pt x="5053" y="2862"/>
                    </a:moveTo>
                    <a:cubicBezTo>
                      <a:pt x="5083" y="2920"/>
                      <a:pt x="5083" y="3009"/>
                      <a:pt x="5083" y="3067"/>
                    </a:cubicBezTo>
                    <a:lnTo>
                      <a:pt x="4906" y="3126"/>
                    </a:lnTo>
                    <a:cubicBezTo>
                      <a:pt x="4965" y="3038"/>
                      <a:pt x="5024" y="2950"/>
                      <a:pt x="5053" y="2862"/>
                    </a:cubicBezTo>
                    <a:close/>
                    <a:moveTo>
                      <a:pt x="4113" y="1980"/>
                    </a:moveTo>
                    <a:cubicBezTo>
                      <a:pt x="4378" y="2039"/>
                      <a:pt x="4613" y="2127"/>
                      <a:pt x="4848" y="2215"/>
                    </a:cubicBezTo>
                    <a:cubicBezTo>
                      <a:pt x="4906" y="2392"/>
                      <a:pt x="4965" y="2539"/>
                      <a:pt x="5024" y="2685"/>
                    </a:cubicBezTo>
                    <a:cubicBezTo>
                      <a:pt x="4965" y="2862"/>
                      <a:pt x="4877" y="3038"/>
                      <a:pt x="4789" y="3185"/>
                    </a:cubicBezTo>
                    <a:lnTo>
                      <a:pt x="4524" y="3273"/>
                    </a:lnTo>
                    <a:cubicBezTo>
                      <a:pt x="3996" y="3067"/>
                      <a:pt x="3496" y="2891"/>
                      <a:pt x="2967" y="2744"/>
                    </a:cubicBezTo>
                    <a:cubicBezTo>
                      <a:pt x="3320" y="2450"/>
                      <a:pt x="3702" y="2186"/>
                      <a:pt x="4113" y="1980"/>
                    </a:cubicBezTo>
                    <a:close/>
                    <a:moveTo>
                      <a:pt x="4730" y="3302"/>
                    </a:moveTo>
                    <a:lnTo>
                      <a:pt x="4701" y="3361"/>
                    </a:lnTo>
                    <a:lnTo>
                      <a:pt x="4642" y="3332"/>
                    </a:lnTo>
                    <a:lnTo>
                      <a:pt x="4730" y="3302"/>
                    </a:lnTo>
                    <a:close/>
                    <a:moveTo>
                      <a:pt x="1146" y="2568"/>
                    </a:moveTo>
                    <a:cubicBezTo>
                      <a:pt x="1410" y="2568"/>
                      <a:pt x="1645" y="2568"/>
                      <a:pt x="1910" y="2627"/>
                    </a:cubicBezTo>
                    <a:cubicBezTo>
                      <a:pt x="1822" y="2803"/>
                      <a:pt x="1792" y="2979"/>
                      <a:pt x="1763" y="3155"/>
                    </a:cubicBezTo>
                    <a:cubicBezTo>
                      <a:pt x="1734" y="3273"/>
                      <a:pt x="1704" y="3420"/>
                      <a:pt x="1704" y="3537"/>
                    </a:cubicBezTo>
                    <a:cubicBezTo>
                      <a:pt x="1058" y="3361"/>
                      <a:pt x="676" y="3038"/>
                      <a:pt x="676" y="2862"/>
                    </a:cubicBezTo>
                    <a:cubicBezTo>
                      <a:pt x="676" y="2715"/>
                      <a:pt x="823" y="2597"/>
                      <a:pt x="1146" y="2568"/>
                    </a:cubicBezTo>
                    <a:close/>
                    <a:moveTo>
                      <a:pt x="5083" y="3185"/>
                    </a:moveTo>
                    <a:cubicBezTo>
                      <a:pt x="5083" y="3302"/>
                      <a:pt x="5083" y="3420"/>
                      <a:pt x="5083" y="3537"/>
                    </a:cubicBezTo>
                    <a:lnTo>
                      <a:pt x="4789" y="3420"/>
                    </a:lnTo>
                    <a:cubicBezTo>
                      <a:pt x="4818" y="3361"/>
                      <a:pt x="4848" y="3302"/>
                      <a:pt x="4848" y="3273"/>
                    </a:cubicBezTo>
                    <a:lnTo>
                      <a:pt x="5083" y="3185"/>
                    </a:lnTo>
                    <a:close/>
                    <a:moveTo>
                      <a:pt x="1998" y="2627"/>
                    </a:moveTo>
                    <a:cubicBezTo>
                      <a:pt x="2145" y="2656"/>
                      <a:pt x="2321" y="2685"/>
                      <a:pt x="2497" y="2715"/>
                    </a:cubicBezTo>
                    <a:lnTo>
                      <a:pt x="2585" y="2920"/>
                    </a:lnTo>
                    <a:cubicBezTo>
                      <a:pt x="2380" y="3126"/>
                      <a:pt x="2145" y="3361"/>
                      <a:pt x="1969" y="3567"/>
                    </a:cubicBezTo>
                    <a:lnTo>
                      <a:pt x="1822" y="3567"/>
                    </a:lnTo>
                    <a:cubicBezTo>
                      <a:pt x="1822" y="3420"/>
                      <a:pt x="1822" y="3302"/>
                      <a:pt x="1851" y="3155"/>
                    </a:cubicBezTo>
                    <a:cubicBezTo>
                      <a:pt x="1880" y="2979"/>
                      <a:pt x="1939" y="2803"/>
                      <a:pt x="1998" y="2627"/>
                    </a:cubicBezTo>
                    <a:close/>
                    <a:moveTo>
                      <a:pt x="2850" y="2803"/>
                    </a:moveTo>
                    <a:cubicBezTo>
                      <a:pt x="3349" y="2950"/>
                      <a:pt x="3849" y="3126"/>
                      <a:pt x="4348" y="3332"/>
                    </a:cubicBezTo>
                    <a:cubicBezTo>
                      <a:pt x="3937" y="3449"/>
                      <a:pt x="3496" y="3537"/>
                      <a:pt x="3085" y="3567"/>
                    </a:cubicBezTo>
                    <a:cubicBezTo>
                      <a:pt x="3056" y="3508"/>
                      <a:pt x="2879" y="3273"/>
                      <a:pt x="2703" y="2950"/>
                    </a:cubicBezTo>
                    <a:lnTo>
                      <a:pt x="2850" y="2803"/>
                    </a:lnTo>
                    <a:close/>
                    <a:moveTo>
                      <a:pt x="2644" y="2979"/>
                    </a:moveTo>
                    <a:cubicBezTo>
                      <a:pt x="2791" y="3244"/>
                      <a:pt x="2938" y="3479"/>
                      <a:pt x="2997" y="3567"/>
                    </a:cubicBezTo>
                    <a:lnTo>
                      <a:pt x="2615" y="3596"/>
                    </a:lnTo>
                    <a:cubicBezTo>
                      <a:pt x="2527" y="3611"/>
                      <a:pt x="2439" y="3618"/>
                      <a:pt x="2350" y="3618"/>
                    </a:cubicBezTo>
                    <a:cubicBezTo>
                      <a:pt x="2269" y="3618"/>
                      <a:pt x="2187" y="3612"/>
                      <a:pt x="2106" y="3599"/>
                    </a:cubicBezTo>
                    <a:lnTo>
                      <a:pt x="2106" y="3599"/>
                    </a:lnTo>
                    <a:cubicBezTo>
                      <a:pt x="2276" y="3375"/>
                      <a:pt x="2446" y="3177"/>
                      <a:pt x="2644" y="2979"/>
                    </a:cubicBezTo>
                    <a:close/>
                    <a:moveTo>
                      <a:pt x="1880" y="3655"/>
                    </a:moveTo>
                    <a:cubicBezTo>
                      <a:pt x="1851" y="3684"/>
                      <a:pt x="1851" y="3714"/>
                      <a:pt x="1822" y="3743"/>
                    </a:cubicBezTo>
                    <a:cubicBezTo>
                      <a:pt x="1822" y="3714"/>
                      <a:pt x="1822" y="3684"/>
                      <a:pt x="1822" y="3655"/>
                    </a:cubicBezTo>
                    <a:close/>
                    <a:moveTo>
                      <a:pt x="2086" y="1628"/>
                    </a:moveTo>
                    <a:cubicBezTo>
                      <a:pt x="2115" y="1745"/>
                      <a:pt x="2145" y="1863"/>
                      <a:pt x="2204" y="2010"/>
                    </a:cubicBezTo>
                    <a:cubicBezTo>
                      <a:pt x="2086" y="2157"/>
                      <a:pt x="1998" y="2333"/>
                      <a:pt x="1939" y="2509"/>
                    </a:cubicBezTo>
                    <a:cubicBezTo>
                      <a:pt x="1752" y="2488"/>
                      <a:pt x="1565" y="2468"/>
                      <a:pt x="1368" y="2468"/>
                    </a:cubicBezTo>
                    <a:cubicBezTo>
                      <a:pt x="1286" y="2468"/>
                      <a:pt x="1203" y="2471"/>
                      <a:pt x="1117" y="2480"/>
                    </a:cubicBezTo>
                    <a:cubicBezTo>
                      <a:pt x="676" y="2509"/>
                      <a:pt x="558" y="2715"/>
                      <a:pt x="558" y="2862"/>
                    </a:cubicBezTo>
                    <a:cubicBezTo>
                      <a:pt x="558" y="3126"/>
                      <a:pt x="1087" y="3479"/>
                      <a:pt x="1734" y="3625"/>
                    </a:cubicBezTo>
                    <a:cubicBezTo>
                      <a:pt x="1734" y="3714"/>
                      <a:pt x="1734" y="3772"/>
                      <a:pt x="1734" y="3831"/>
                    </a:cubicBezTo>
                    <a:cubicBezTo>
                      <a:pt x="1675" y="3919"/>
                      <a:pt x="1616" y="4037"/>
                      <a:pt x="1557" y="4125"/>
                    </a:cubicBezTo>
                    <a:cubicBezTo>
                      <a:pt x="676" y="3596"/>
                      <a:pt x="88" y="2920"/>
                      <a:pt x="147" y="2450"/>
                    </a:cubicBezTo>
                    <a:cubicBezTo>
                      <a:pt x="147" y="2186"/>
                      <a:pt x="353" y="1980"/>
                      <a:pt x="735" y="1863"/>
                    </a:cubicBezTo>
                    <a:cubicBezTo>
                      <a:pt x="999" y="1745"/>
                      <a:pt x="1293" y="1687"/>
                      <a:pt x="1587" y="1657"/>
                    </a:cubicBezTo>
                    <a:cubicBezTo>
                      <a:pt x="1763" y="1628"/>
                      <a:pt x="1910" y="1628"/>
                      <a:pt x="2086" y="1628"/>
                    </a:cubicBezTo>
                    <a:close/>
                    <a:moveTo>
                      <a:pt x="1763" y="3949"/>
                    </a:moveTo>
                    <a:cubicBezTo>
                      <a:pt x="1792" y="4096"/>
                      <a:pt x="1851" y="4213"/>
                      <a:pt x="1910" y="4301"/>
                    </a:cubicBezTo>
                    <a:lnTo>
                      <a:pt x="1616" y="4154"/>
                    </a:lnTo>
                    <a:lnTo>
                      <a:pt x="1763" y="3949"/>
                    </a:lnTo>
                    <a:close/>
                    <a:moveTo>
                      <a:pt x="5876" y="2803"/>
                    </a:moveTo>
                    <a:cubicBezTo>
                      <a:pt x="6199" y="3009"/>
                      <a:pt x="6434" y="3332"/>
                      <a:pt x="6522" y="3684"/>
                    </a:cubicBezTo>
                    <a:cubicBezTo>
                      <a:pt x="6551" y="3861"/>
                      <a:pt x="6493" y="4037"/>
                      <a:pt x="6375" y="4154"/>
                    </a:cubicBezTo>
                    <a:cubicBezTo>
                      <a:pt x="6316" y="4213"/>
                      <a:pt x="6287" y="4272"/>
                      <a:pt x="6228" y="4331"/>
                    </a:cubicBezTo>
                    <a:cubicBezTo>
                      <a:pt x="5905" y="4037"/>
                      <a:pt x="5553" y="3802"/>
                      <a:pt x="5171" y="3596"/>
                    </a:cubicBezTo>
                    <a:cubicBezTo>
                      <a:pt x="5200" y="3449"/>
                      <a:pt x="5200" y="3302"/>
                      <a:pt x="5200" y="3155"/>
                    </a:cubicBezTo>
                    <a:cubicBezTo>
                      <a:pt x="5435" y="3067"/>
                      <a:pt x="5641" y="2950"/>
                      <a:pt x="5876" y="2803"/>
                    </a:cubicBezTo>
                    <a:close/>
                    <a:moveTo>
                      <a:pt x="4495" y="3390"/>
                    </a:moveTo>
                    <a:lnTo>
                      <a:pt x="4642" y="3479"/>
                    </a:lnTo>
                    <a:cubicBezTo>
                      <a:pt x="4436" y="3861"/>
                      <a:pt x="4201" y="4213"/>
                      <a:pt x="3907" y="4566"/>
                    </a:cubicBezTo>
                    <a:cubicBezTo>
                      <a:pt x="3643" y="4272"/>
                      <a:pt x="3408" y="3978"/>
                      <a:pt x="3173" y="3655"/>
                    </a:cubicBezTo>
                    <a:cubicBezTo>
                      <a:pt x="3614" y="3625"/>
                      <a:pt x="4054" y="3537"/>
                      <a:pt x="4495" y="3390"/>
                    </a:cubicBezTo>
                    <a:close/>
                    <a:moveTo>
                      <a:pt x="4730" y="3479"/>
                    </a:moveTo>
                    <a:lnTo>
                      <a:pt x="5053" y="3655"/>
                    </a:lnTo>
                    <a:cubicBezTo>
                      <a:pt x="4965" y="4007"/>
                      <a:pt x="4759" y="4331"/>
                      <a:pt x="4436" y="4536"/>
                    </a:cubicBezTo>
                    <a:cubicBezTo>
                      <a:pt x="4319" y="4595"/>
                      <a:pt x="4201" y="4654"/>
                      <a:pt x="4054" y="4712"/>
                    </a:cubicBezTo>
                    <a:lnTo>
                      <a:pt x="4006" y="4640"/>
                    </a:lnTo>
                    <a:lnTo>
                      <a:pt x="4006" y="4640"/>
                    </a:lnTo>
                    <a:cubicBezTo>
                      <a:pt x="4295" y="4263"/>
                      <a:pt x="4527" y="3885"/>
                      <a:pt x="4730" y="3479"/>
                    </a:cubicBezTo>
                    <a:close/>
                    <a:moveTo>
                      <a:pt x="3056" y="3684"/>
                    </a:moveTo>
                    <a:cubicBezTo>
                      <a:pt x="3291" y="4007"/>
                      <a:pt x="3555" y="4331"/>
                      <a:pt x="3849" y="4654"/>
                    </a:cubicBezTo>
                    <a:lnTo>
                      <a:pt x="3761" y="4742"/>
                    </a:lnTo>
                    <a:cubicBezTo>
                      <a:pt x="3702" y="4745"/>
                      <a:pt x="3643" y="4746"/>
                      <a:pt x="3584" y="4746"/>
                    </a:cubicBezTo>
                    <a:cubicBezTo>
                      <a:pt x="3056" y="4746"/>
                      <a:pt x="2533" y="4627"/>
                      <a:pt x="2057" y="4389"/>
                    </a:cubicBezTo>
                    <a:lnTo>
                      <a:pt x="2086" y="4389"/>
                    </a:lnTo>
                    <a:cubicBezTo>
                      <a:pt x="1969" y="4213"/>
                      <a:pt x="1910" y="4037"/>
                      <a:pt x="1851" y="3861"/>
                    </a:cubicBezTo>
                    <a:lnTo>
                      <a:pt x="1998" y="3684"/>
                    </a:lnTo>
                    <a:cubicBezTo>
                      <a:pt x="2143" y="3705"/>
                      <a:pt x="2289" y="3726"/>
                      <a:pt x="2445" y="3726"/>
                    </a:cubicBezTo>
                    <a:cubicBezTo>
                      <a:pt x="2509" y="3726"/>
                      <a:pt x="2575" y="3722"/>
                      <a:pt x="2644" y="3714"/>
                    </a:cubicBezTo>
                    <a:cubicBezTo>
                      <a:pt x="2762" y="3714"/>
                      <a:pt x="2909" y="3684"/>
                      <a:pt x="3056" y="3684"/>
                    </a:cubicBezTo>
                    <a:close/>
                    <a:moveTo>
                      <a:pt x="2174" y="4536"/>
                    </a:moveTo>
                    <a:lnTo>
                      <a:pt x="2174" y="4536"/>
                    </a:lnTo>
                    <a:cubicBezTo>
                      <a:pt x="2644" y="4742"/>
                      <a:pt x="3144" y="4859"/>
                      <a:pt x="3672" y="4889"/>
                    </a:cubicBezTo>
                    <a:cubicBezTo>
                      <a:pt x="3555" y="5006"/>
                      <a:pt x="3408" y="5153"/>
                      <a:pt x="3291" y="5271"/>
                    </a:cubicBezTo>
                    <a:cubicBezTo>
                      <a:pt x="2850" y="5153"/>
                      <a:pt x="2468" y="4889"/>
                      <a:pt x="2174" y="4536"/>
                    </a:cubicBezTo>
                    <a:close/>
                    <a:moveTo>
                      <a:pt x="5141" y="3714"/>
                    </a:moveTo>
                    <a:cubicBezTo>
                      <a:pt x="5523" y="3890"/>
                      <a:pt x="5846" y="4125"/>
                      <a:pt x="6170" y="4389"/>
                    </a:cubicBezTo>
                    <a:cubicBezTo>
                      <a:pt x="5788" y="4801"/>
                      <a:pt x="5288" y="5094"/>
                      <a:pt x="4759" y="5271"/>
                    </a:cubicBezTo>
                    <a:cubicBezTo>
                      <a:pt x="4524" y="5124"/>
                      <a:pt x="4319" y="4947"/>
                      <a:pt x="4143" y="4771"/>
                    </a:cubicBezTo>
                    <a:cubicBezTo>
                      <a:pt x="4260" y="4742"/>
                      <a:pt x="4378" y="4683"/>
                      <a:pt x="4495" y="4624"/>
                    </a:cubicBezTo>
                    <a:cubicBezTo>
                      <a:pt x="4818" y="4389"/>
                      <a:pt x="5053" y="4066"/>
                      <a:pt x="5141" y="3714"/>
                    </a:cubicBezTo>
                    <a:close/>
                    <a:moveTo>
                      <a:pt x="4025" y="4801"/>
                    </a:moveTo>
                    <a:cubicBezTo>
                      <a:pt x="4201" y="4977"/>
                      <a:pt x="4407" y="5153"/>
                      <a:pt x="4613" y="5271"/>
                    </a:cubicBezTo>
                    <a:cubicBezTo>
                      <a:pt x="4407" y="5315"/>
                      <a:pt x="4201" y="5337"/>
                      <a:pt x="3999" y="5337"/>
                    </a:cubicBezTo>
                    <a:cubicBezTo>
                      <a:pt x="3797" y="5337"/>
                      <a:pt x="3599" y="5315"/>
                      <a:pt x="3408" y="5271"/>
                    </a:cubicBezTo>
                    <a:cubicBezTo>
                      <a:pt x="3555" y="5153"/>
                      <a:pt x="3702" y="5006"/>
                      <a:pt x="3819" y="4830"/>
                    </a:cubicBezTo>
                    <a:cubicBezTo>
                      <a:pt x="3907" y="4830"/>
                      <a:pt x="3966" y="4830"/>
                      <a:pt x="4025" y="4801"/>
                    </a:cubicBezTo>
                    <a:close/>
                    <a:moveTo>
                      <a:pt x="6228" y="4477"/>
                    </a:moveTo>
                    <a:cubicBezTo>
                      <a:pt x="6346" y="4595"/>
                      <a:pt x="6405" y="4742"/>
                      <a:pt x="6434" y="4918"/>
                    </a:cubicBezTo>
                    <a:cubicBezTo>
                      <a:pt x="6405" y="5036"/>
                      <a:pt x="6346" y="5153"/>
                      <a:pt x="6228" y="5212"/>
                    </a:cubicBezTo>
                    <a:cubicBezTo>
                      <a:pt x="6081" y="5388"/>
                      <a:pt x="5876" y="5506"/>
                      <a:pt x="5670" y="5535"/>
                    </a:cubicBezTo>
                    <a:cubicBezTo>
                      <a:pt x="5376" y="5535"/>
                      <a:pt x="5112" y="5476"/>
                      <a:pt x="4877" y="5329"/>
                    </a:cubicBezTo>
                    <a:cubicBezTo>
                      <a:pt x="5406" y="5153"/>
                      <a:pt x="5846" y="4859"/>
                      <a:pt x="6228" y="4477"/>
                    </a:cubicBezTo>
                    <a:close/>
                    <a:moveTo>
                      <a:pt x="1587" y="4242"/>
                    </a:moveTo>
                    <a:cubicBezTo>
                      <a:pt x="1734" y="4331"/>
                      <a:pt x="1851" y="4389"/>
                      <a:pt x="1998" y="4448"/>
                    </a:cubicBezTo>
                    <a:cubicBezTo>
                      <a:pt x="2292" y="4859"/>
                      <a:pt x="2703" y="5183"/>
                      <a:pt x="3202" y="5329"/>
                    </a:cubicBezTo>
                    <a:cubicBezTo>
                      <a:pt x="2791" y="5682"/>
                      <a:pt x="2292" y="5917"/>
                      <a:pt x="1734" y="5946"/>
                    </a:cubicBezTo>
                    <a:cubicBezTo>
                      <a:pt x="1440" y="5946"/>
                      <a:pt x="1234" y="5888"/>
                      <a:pt x="1146" y="5711"/>
                    </a:cubicBezTo>
                    <a:cubicBezTo>
                      <a:pt x="999" y="5447"/>
                      <a:pt x="1175" y="4889"/>
                      <a:pt x="1587" y="4242"/>
                    </a:cubicBezTo>
                    <a:close/>
                    <a:moveTo>
                      <a:pt x="4874" y="1"/>
                    </a:moveTo>
                    <a:cubicBezTo>
                      <a:pt x="4836" y="1"/>
                      <a:pt x="4797" y="4"/>
                      <a:pt x="4759" y="12"/>
                    </a:cubicBezTo>
                    <a:cubicBezTo>
                      <a:pt x="4319" y="100"/>
                      <a:pt x="3907" y="276"/>
                      <a:pt x="3555" y="541"/>
                    </a:cubicBezTo>
                    <a:cubicBezTo>
                      <a:pt x="3291" y="335"/>
                      <a:pt x="2938" y="218"/>
                      <a:pt x="2615" y="218"/>
                    </a:cubicBezTo>
                    <a:cubicBezTo>
                      <a:pt x="2497" y="218"/>
                      <a:pt x="2380" y="247"/>
                      <a:pt x="2292" y="335"/>
                    </a:cubicBezTo>
                    <a:cubicBezTo>
                      <a:pt x="2027" y="600"/>
                      <a:pt x="1969" y="982"/>
                      <a:pt x="2057" y="1540"/>
                    </a:cubicBezTo>
                    <a:cubicBezTo>
                      <a:pt x="1996" y="1536"/>
                      <a:pt x="1936" y="1534"/>
                      <a:pt x="1876" y="1534"/>
                    </a:cubicBezTo>
                    <a:cubicBezTo>
                      <a:pt x="1473" y="1534"/>
                      <a:pt x="1089" y="1617"/>
                      <a:pt x="705" y="1745"/>
                    </a:cubicBezTo>
                    <a:cubicBezTo>
                      <a:pt x="294" y="1892"/>
                      <a:pt x="88" y="2127"/>
                      <a:pt x="59" y="2450"/>
                    </a:cubicBezTo>
                    <a:cubicBezTo>
                      <a:pt x="0" y="2950"/>
                      <a:pt x="588" y="3655"/>
                      <a:pt x="1499" y="4184"/>
                    </a:cubicBezTo>
                    <a:cubicBezTo>
                      <a:pt x="1058" y="4859"/>
                      <a:pt x="882" y="5447"/>
                      <a:pt x="1058" y="5770"/>
                    </a:cubicBezTo>
                    <a:cubicBezTo>
                      <a:pt x="1190" y="5955"/>
                      <a:pt x="1416" y="6068"/>
                      <a:pt x="1653" y="6068"/>
                    </a:cubicBezTo>
                    <a:cubicBezTo>
                      <a:pt x="1680" y="6068"/>
                      <a:pt x="1707" y="6067"/>
                      <a:pt x="1734" y="6064"/>
                    </a:cubicBezTo>
                    <a:lnTo>
                      <a:pt x="1880" y="6064"/>
                    </a:lnTo>
                    <a:cubicBezTo>
                      <a:pt x="2409" y="5976"/>
                      <a:pt x="2879" y="5711"/>
                      <a:pt x="3291" y="5359"/>
                    </a:cubicBezTo>
                    <a:cubicBezTo>
                      <a:pt x="3511" y="5418"/>
                      <a:pt x="3746" y="5447"/>
                      <a:pt x="3985" y="5447"/>
                    </a:cubicBezTo>
                    <a:cubicBezTo>
                      <a:pt x="4223" y="5447"/>
                      <a:pt x="4466" y="5418"/>
                      <a:pt x="4701" y="5359"/>
                    </a:cubicBezTo>
                    <a:cubicBezTo>
                      <a:pt x="4965" y="5535"/>
                      <a:pt x="5288" y="5623"/>
                      <a:pt x="5641" y="5623"/>
                    </a:cubicBezTo>
                    <a:cubicBezTo>
                      <a:pt x="5876" y="5594"/>
                      <a:pt x="6111" y="5476"/>
                      <a:pt x="6287" y="5271"/>
                    </a:cubicBezTo>
                    <a:cubicBezTo>
                      <a:pt x="6405" y="5183"/>
                      <a:pt x="6463" y="5036"/>
                      <a:pt x="6493" y="4889"/>
                    </a:cubicBezTo>
                    <a:cubicBezTo>
                      <a:pt x="6493" y="4712"/>
                      <a:pt x="6405" y="4507"/>
                      <a:pt x="6258" y="4389"/>
                    </a:cubicBezTo>
                    <a:cubicBezTo>
                      <a:pt x="6316" y="4331"/>
                      <a:pt x="6375" y="4272"/>
                      <a:pt x="6434" y="4184"/>
                    </a:cubicBezTo>
                    <a:cubicBezTo>
                      <a:pt x="6551" y="4037"/>
                      <a:pt x="6610" y="3831"/>
                      <a:pt x="6581" y="3655"/>
                    </a:cubicBezTo>
                    <a:cubicBezTo>
                      <a:pt x="6493" y="3273"/>
                      <a:pt x="6258" y="2950"/>
                      <a:pt x="5935" y="2744"/>
                    </a:cubicBezTo>
                    <a:cubicBezTo>
                      <a:pt x="6463" y="2421"/>
                      <a:pt x="6757" y="2068"/>
                      <a:pt x="6698" y="1804"/>
                    </a:cubicBezTo>
                    <a:cubicBezTo>
                      <a:pt x="6669" y="1657"/>
                      <a:pt x="6522" y="1481"/>
                      <a:pt x="5964" y="1422"/>
                    </a:cubicBezTo>
                    <a:lnTo>
                      <a:pt x="5494" y="1422"/>
                    </a:lnTo>
                    <a:cubicBezTo>
                      <a:pt x="5582" y="1099"/>
                      <a:pt x="5582" y="746"/>
                      <a:pt x="5494" y="423"/>
                    </a:cubicBezTo>
                    <a:cubicBezTo>
                      <a:pt x="5392" y="168"/>
                      <a:pt x="5133" y="1"/>
                      <a:pt x="48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3183150" y="2468075"/>
                <a:ext cx="175550" cy="172250"/>
              </a:xfrm>
              <a:custGeom>
                <a:avLst/>
                <a:gdLst/>
                <a:ahLst/>
                <a:cxnLst/>
                <a:rect l="l" t="t" r="r" b="b"/>
                <a:pathLst>
                  <a:path w="7022" h="6890" extrusionOk="0">
                    <a:moveTo>
                      <a:pt x="4015" y="87"/>
                    </a:moveTo>
                    <a:cubicBezTo>
                      <a:pt x="4175" y="87"/>
                      <a:pt x="4338" y="158"/>
                      <a:pt x="4466" y="286"/>
                    </a:cubicBezTo>
                    <a:cubicBezTo>
                      <a:pt x="4642" y="580"/>
                      <a:pt x="4759" y="874"/>
                      <a:pt x="4789" y="1226"/>
                    </a:cubicBezTo>
                    <a:cubicBezTo>
                      <a:pt x="4524" y="1344"/>
                      <a:pt x="4289" y="1490"/>
                      <a:pt x="4084" y="1667"/>
                    </a:cubicBezTo>
                    <a:cubicBezTo>
                      <a:pt x="3702" y="1373"/>
                      <a:pt x="3261" y="1167"/>
                      <a:pt x="2821" y="1020"/>
                    </a:cubicBezTo>
                    <a:cubicBezTo>
                      <a:pt x="3056" y="668"/>
                      <a:pt x="3349" y="374"/>
                      <a:pt x="3731" y="168"/>
                    </a:cubicBezTo>
                    <a:cubicBezTo>
                      <a:pt x="3820" y="113"/>
                      <a:pt x="3917" y="87"/>
                      <a:pt x="4015" y="87"/>
                    </a:cubicBezTo>
                    <a:close/>
                    <a:moveTo>
                      <a:pt x="4084" y="1784"/>
                    </a:moveTo>
                    <a:cubicBezTo>
                      <a:pt x="4201" y="1872"/>
                      <a:pt x="4289" y="1931"/>
                      <a:pt x="4378" y="2019"/>
                    </a:cubicBezTo>
                    <a:lnTo>
                      <a:pt x="3899" y="2019"/>
                    </a:lnTo>
                    <a:cubicBezTo>
                      <a:pt x="3956" y="1941"/>
                      <a:pt x="4032" y="1863"/>
                      <a:pt x="4084" y="1784"/>
                    </a:cubicBezTo>
                    <a:close/>
                    <a:moveTo>
                      <a:pt x="4789" y="1314"/>
                    </a:moveTo>
                    <a:cubicBezTo>
                      <a:pt x="4818" y="1579"/>
                      <a:pt x="4848" y="1814"/>
                      <a:pt x="4848" y="2078"/>
                    </a:cubicBezTo>
                    <a:lnTo>
                      <a:pt x="4554" y="2049"/>
                    </a:lnTo>
                    <a:lnTo>
                      <a:pt x="4554" y="2049"/>
                    </a:lnTo>
                    <a:lnTo>
                      <a:pt x="4583" y="2078"/>
                    </a:lnTo>
                    <a:cubicBezTo>
                      <a:pt x="4436" y="1931"/>
                      <a:pt x="4319" y="1843"/>
                      <a:pt x="4172" y="1725"/>
                    </a:cubicBezTo>
                    <a:cubicBezTo>
                      <a:pt x="4348" y="1579"/>
                      <a:pt x="4583" y="1432"/>
                      <a:pt x="4789" y="1314"/>
                    </a:cubicBezTo>
                    <a:close/>
                    <a:moveTo>
                      <a:pt x="2762" y="1109"/>
                    </a:moveTo>
                    <a:cubicBezTo>
                      <a:pt x="3202" y="1255"/>
                      <a:pt x="3643" y="1461"/>
                      <a:pt x="4025" y="1725"/>
                    </a:cubicBezTo>
                    <a:cubicBezTo>
                      <a:pt x="3907" y="1814"/>
                      <a:pt x="3790" y="1931"/>
                      <a:pt x="3702" y="2049"/>
                    </a:cubicBezTo>
                    <a:cubicBezTo>
                      <a:pt x="3185" y="2049"/>
                      <a:pt x="2696" y="2133"/>
                      <a:pt x="2235" y="2246"/>
                    </a:cubicBezTo>
                    <a:lnTo>
                      <a:pt x="2235" y="2246"/>
                    </a:lnTo>
                    <a:cubicBezTo>
                      <a:pt x="2353" y="1838"/>
                      <a:pt x="2528" y="1459"/>
                      <a:pt x="2762" y="1109"/>
                    </a:cubicBezTo>
                    <a:close/>
                    <a:moveTo>
                      <a:pt x="5775" y="1071"/>
                    </a:moveTo>
                    <a:cubicBezTo>
                      <a:pt x="5916" y="1071"/>
                      <a:pt x="6017" y="1113"/>
                      <a:pt x="6081" y="1226"/>
                    </a:cubicBezTo>
                    <a:cubicBezTo>
                      <a:pt x="6199" y="1402"/>
                      <a:pt x="6023" y="1814"/>
                      <a:pt x="5641" y="2254"/>
                    </a:cubicBezTo>
                    <a:cubicBezTo>
                      <a:pt x="5406" y="2196"/>
                      <a:pt x="5171" y="2137"/>
                      <a:pt x="4936" y="2107"/>
                    </a:cubicBezTo>
                    <a:cubicBezTo>
                      <a:pt x="4936" y="1843"/>
                      <a:pt x="4906" y="1579"/>
                      <a:pt x="4877" y="1285"/>
                    </a:cubicBezTo>
                    <a:cubicBezTo>
                      <a:pt x="5024" y="1226"/>
                      <a:pt x="5171" y="1167"/>
                      <a:pt x="5347" y="1138"/>
                    </a:cubicBezTo>
                    <a:cubicBezTo>
                      <a:pt x="5518" y="1098"/>
                      <a:pt x="5660" y="1071"/>
                      <a:pt x="5775" y="1071"/>
                    </a:cubicBezTo>
                    <a:close/>
                    <a:moveTo>
                      <a:pt x="2137" y="1000"/>
                    </a:moveTo>
                    <a:cubicBezTo>
                      <a:pt x="2294" y="1000"/>
                      <a:pt x="2474" y="1027"/>
                      <a:pt x="2674" y="1079"/>
                    </a:cubicBezTo>
                    <a:cubicBezTo>
                      <a:pt x="2409" y="1432"/>
                      <a:pt x="2204" y="1843"/>
                      <a:pt x="2086" y="2284"/>
                    </a:cubicBezTo>
                    <a:cubicBezTo>
                      <a:pt x="1972" y="2312"/>
                      <a:pt x="1859" y="2341"/>
                      <a:pt x="1745" y="2369"/>
                    </a:cubicBezTo>
                    <a:lnTo>
                      <a:pt x="1745" y="2369"/>
                    </a:lnTo>
                    <a:cubicBezTo>
                      <a:pt x="1495" y="1912"/>
                      <a:pt x="1414" y="1514"/>
                      <a:pt x="1557" y="1255"/>
                    </a:cubicBezTo>
                    <a:cubicBezTo>
                      <a:pt x="1652" y="1085"/>
                      <a:pt x="1855" y="1000"/>
                      <a:pt x="2137" y="1000"/>
                    </a:cubicBezTo>
                    <a:close/>
                    <a:moveTo>
                      <a:pt x="4671" y="2166"/>
                    </a:moveTo>
                    <a:lnTo>
                      <a:pt x="4848" y="2196"/>
                    </a:lnTo>
                    <a:lnTo>
                      <a:pt x="4848" y="2401"/>
                    </a:lnTo>
                    <a:cubicBezTo>
                      <a:pt x="4789" y="2313"/>
                      <a:pt x="4730" y="2254"/>
                      <a:pt x="4671" y="2166"/>
                    </a:cubicBezTo>
                    <a:close/>
                    <a:moveTo>
                      <a:pt x="2027" y="2372"/>
                    </a:moveTo>
                    <a:cubicBezTo>
                      <a:pt x="1998" y="2489"/>
                      <a:pt x="1969" y="2577"/>
                      <a:pt x="1969" y="2695"/>
                    </a:cubicBezTo>
                    <a:cubicBezTo>
                      <a:pt x="1910" y="2607"/>
                      <a:pt x="1851" y="2548"/>
                      <a:pt x="1792" y="2460"/>
                    </a:cubicBezTo>
                    <a:lnTo>
                      <a:pt x="2027" y="2372"/>
                    </a:lnTo>
                    <a:close/>
                    <a:moveTo>
                      <a:pt x="4965" y="2225"/>
                    </a:moveTo>
                    <a:cubicBezTo>
                      <a:pt x="5171" y="2254"/>
                      <a:pt x="5376" y="2284"/>
                      <a:pt x="5582" y="2342"/>
                    </a:cubicBezTo>
                    <a:cubicBezTo>
                      <a:pt x="5435" y="2519"/>
                      <a:pt x="5288" y="2666"/>
                      <a:pt x="5112" y="2812"/>
                    </a:cubicBezTo>
                    <a:cubicBezTo>
                      <a:pt x="5053" y="2695"/>
                      <a:pt x="4994" y="2607"/>
                      <a:pt x="4936" y="2519"/>
                    </a:cubicBezTo>
                    <a:lnTo>
                      <a:pt x="4965" y="2225"/>
                    </a:lnTo>
                    <a:close/>
                    <a:moveTo>
                      <a:pt x="4936" y="2695"/>
                    </a:moveTo>
                    <a:cubicBezTo>
                      <a:pt x="4994" y="2754"/>
                      <a:pt x="5024" y="2812"/>
                      <a:pt x="5053" y="2871"/>
                    </a:cubicBezTo>
                    <a:lnTo>
                      <a:pt x="4906" y="2989"/>
                    </a:lnTo>
                    <a:cubicBezTo>
                      <a:pt x="4936" y="2901"/>
                      <a:pt x="4936" y="2783"/>
                      <a:pt x="4936" y="2695"/>
                    </a:cubicBezTo>
                    <a:close/>
                    <a:moveTo>
                      <a:pt x="4524" y="2166"/>
                    </a:moveTo>
                    <a:cubicBezTo>
                      <a:pt x="4642" y="2284"/>
                      <a:pt x="4759" y="2401"/>
                      <a:pt x="4848" y="2548"/>
                    </a:cubicBezTo>
                    <a:cubicBezTo>
                      <a:pt x="4848" y="2695"/>
                      <a:pt x="4818" y="2901"/>
                      <a:pt x="4789" y="3077"/>
                    </a:cubicBezTo>
                    <a:cubicBezTo>
                      <a:pt x="4730" y="3136"/>
                      <a:pt x="4642" y="3194"/>
                      <a:pt x="4554" y="3253"/>
                    </a:cubicBezTo>
                    <a:cubicBezTo>
                      <a:pt x="4275" y="3238"/>
                      <a:pt x="4003" y="3231"/>
                      <a:pt x="3731" y="3231"/>
                    </a:cubicBezTo>
                    <a:cubicBezTo>
                      <a:pt x="3469" y="3231"/>
                      <a:pt x="3207" y="3238"/>
                      <a:pt x="2939" y="3252"/>
                    </a:cubicBezTo>
                    <a:lnTo>
                      <a:pt x="2939" y="3252"/>
                    </a:lnTo>
                    <a:cubicBezTo>
                      <a:pt x="3174" y="2870"/>
                      <a:pt x="3438" y="2489"/>
                      <a:pt x="3761" y="2166"/>
                    </a:cubicBezTo>
                    <a:close/>
                    <a:moveTo>
                      <a:pt x="3614" y="2166"/>
                    </a:moveTo>
                    <a:cubicBezTo>
                      <a:pt x="3291" y="2489"/>
                      <a:pt x="3026" y="2871"/>
                      <a:pt x="2791" y="3253"/>
                    </a:cubicBezTo>
                    <a:lnTo>
                      <a:pt x="2497" y="3283"/>
                    </a:lnTo>
                    <a:lnTo>
                      <a:pt x="2497" y="3283"/>
                    </a:lnTo>
                    <a:cubicBezTo>
                      <a:pt x="2334" y="3119"/>
                      <a:pt x="2195" y="2979"/>
                      <a:pt x="2057" y="2812"/>
                    </a:cubicBezTo>
                    <a:cubicBezTo>
                      <a:pt x="2086" y="2666"/>
                      <a:pt x="2115" y="2519"/>
                      <a:pt x="2174" y="2372"/>
                    </a:cubicBezTo>
                    <a:cubicBezTo>
                      <a:pt x="2644" y="2254"/>
                      <a:pt x="3114" y="2166"/>
                      <a:pt x="3614" y="2166"/>
                    </a:cubicBezTo>
                    <a:close/>
                    <a:moveTo>
                      <a:pt x="4759" y="3224"/>
                    </a:moveTo>
                    <a:lnTo>
                      <a:pt x="4759" y="3283"/>
                    </a:lnTo>
                    <a:lnTo>
                      <a:pt x="4701" y="3283"/>
                    </a:lnTo>
                    <a:lnTo>
                      <a:pt x="4759" y="3224"/>
                    </a:lnTo>
                    <a:close/>
                    <a:moveTo>
                      <a:pt x="5083" y="2959"/>
                    </a:moveTo>
                    <a:cubicBezTo>
                      <a:pt x="5141" y="3077"/>
                      <a:pt x="5171" y="3194"/>
                      <a:pt x="5200" y="3312"/>
                    </a:cubicBezTo>
                    <a:lnTo>
                      <a:pt x="5200" y="3312"/>
                    </a:lnTo>
                    <a:lnTo>
                      <a:pt x="4877" y="3283"/>
                    </a:lnTo>
                    <a:lnTo>
                      <a:pt x="4906" y="3106"/>
                    </a:lnTo>
                    <a:lnTo>
                      <a:pt x="5083" y="2959"/>
                    </a:lnTo>
                    <a:close/>
                    <a:moveTo>
                      <a:pt x="2027" y="2930"/>
                    </a:moveTo>
                    <a:cubicBezTo>
                      <a:pt x="2115" y="3047"/>
                      <a:pt x="2233" y="3165"/>
                      <a:pt x="2380" y="3283"/>
                    </a:cubicBezTo>
                    <a:lnTo>
                      <a:pt x="1998" y="3337"/>
                    </a:lnTo>
                    <a:lnTo>
                      <a:pt x="1998" y="3337"/>
                    </a:lnTo>
                    <a:cubicBezTo>
                      <a:pt x="2002" y="3201"/>
                      <a:pt x="2027" y="3066"/>
                      <a:pt x="2027" y="2930"/>
                    </a:cubicBezTo>
                    <a:close/>
                    <a:moveTo>
                      <a:pt x="2732" y="3371"/>
                    </a:moveTo>
                    <a:lnTo>
                      <a:pt x="2674" y="3459"/>
                    </a:lnTo>
                    <a:lnTo>
                      <a:pt x="2585" y="3400"/>
                    </a:lnTo>
                    <a:lnTo>
                      <a:pt x="2732" y="3371"/>
                    </a:lnTo>
                    <a:close/>
                    <a:moveTo>
                      <a:pt x="5700" y="2372"/>
                    </a:moveTo>
                    <a:cubicBezTo>
                      <a:pt x="6081" y="2460"/>
                      <a:pt x="6375" y="2666"/>
                      <a:pt x="6610" y="2989"/>
                    </a:cubicBezTo>
                    <a:cubicBezTo>
                      <a:pt x="6669" y="3136"/>
                      <a:pt x="6669" y="3312"/>
                      <a:pt x="6610" y="3459"/>
                    </a:cubicBezTo>
                    <a:cubicBezTo>
                      <a:pt x="6581" y="3547"/>
                      <a:pt x="6551" y="3606"/>
                      <a:pt x="6522" y="3664"/>
                    </a:cubicBezTo>
                    <a:cubicBezTo>
                      <a:pt x="6140" y="3488"/>
                      <a:pt x="5729" y="3400"/>
                      <a:pt x="5288" y="3341"/>
                    </a:cubicBezTo>
                    <a:lnTo>
                      <a:pt x="5318" y="3341"/>
                    </a:lnTo>
                    <a:cubicBezTo>
                      <a:pt x="5288" y="3194"/>
                      <a:pt x="5229" y="3047"/>
                      <a:pt x="5171" y="2901"/>
                    </a:cubicBezTo>
                    <a:cubicBezTo>
                      <a:pt x="5376" y="2724"/>
                      <a:pt x="5553" y="2548"/>
                      <a:pt x="5700" y="2372"/>
                    </a:cubicBezTo>
                    <a:close/>
                    <a:moveTo>
                      <a:pt x="3643" y="3319"/>
                    </a:moveTo>
                    <a:cubicBezTo>
                      <a:pt x="3907" y="3319"/>
                      <a:pt x="4172" y="3327"/>
                      <a:pt x="4436" y="3341"/>
                    </a:cubicBezTo>
                    <a:cubicBezTo>
                      <a:pt x="4084" y="3606"/>
                      <a:pt x="3702" y="3811"/>
                      <a:pt x="3320" y="3988"/>
                    </a:cubicBezTo>
                    <a:cubicBezTo>
                      <a:pt x="3262" y="3959"/>
                      <a:pt x="3032" y="3786"/>
                      <a:pt x="2772" y="3527"/>
                    </a:cubicBezTo>
                    <a:lnTo>
                      <a:pt x="2772" y="3527"/>
                    </a:lnTo>
                    <a:cubicBezTo>
                      <a:pt x="2798" y="3475"/>
                      <a:pt x="2824" y="3420"/>
                      <a:pt x="2850" y="3341"/>
                    </a:cubicBezTo>
                    <a:cubicBezTo>
                      <a:pt x="3114" y="3327"/>
                      <a:pt x="3379" y="3319"/>
                      <a:pt x="3643" y="3319"/>
                    </a:cubicBezTo>
                    <a:close/>
                    <a:moveTo>
                      <a:pt x="2703" y="3606"/>
                    </a:moveTo>
                    <a:cubicBezTo>
                      <a:pt x="2938" y="3811"/>
                      <a:pt x="3144" y="3988"/>
                      <a:pt x="3232" y="4046"/>
                    </a:cubicBezTo>
                    <a:lnTo>
                      <a:pt x="2909" y="4193"/>
                    </a:lnTo>
                    <a:cubicBezTo>
                      <a:pt x="2732" y="4281"/>
                      <a:pt x="2556" y="4311"/>
                      <a:pt x="2380" y="4369"/>
                    </a:cubicBezTo>
                    <a:cubicBezTo>
                      <a:pt x="2468" y="4105"/>
                      <a:pt x="2585" y="3870"/>
                      <a:pt x="2703" y="3606"/>
                    </a:cubicBezTo>
                    <a:close/>
                    <a:moveTo>
                      <a:pt x="2468" y="3400"/>
                    </a:moveTo>
                    <a:lnTo>
                      <a:pt x="2615" y="3547"/>
                    </a:lnTo>
                    <a:cubicBezTo>
                      <a:pt x="2468" y="3811"/>
                      <a:pt x="2350" y="4105"/>
                      <a:pt x="2262" y="4369"/>
                    </a:cubicBezTo>
                    <a:lnTo>
                      <a:pt x="2115" y="4399"/>
                    </a:lnTo>
                    <a:cubicBezTo>
                      <a:pt x="2057" y="4281"/>
                      <a:pt x="2027" y="4164"/>
                      <a:pt x="1998" y="4017"/>
                    </a:cubicBezTo>
                    <a:cubicBezTo>
                      <a:pt x="1969" y="3841"/>
                      <a:pt x="1969" y="3664"/>
                      <a:pt x="1969" y="3459"/>
                    </a:cubicBezTo>
                    <a:cubicBezTo>
                      <a:pt x="2115" y="3429"/>
                      <a:pt x="2292" y="3429"/>
                      <a:pt x="2468" y="3400"/>
                    </a:cubicBezTo>
                    <a:close/>
                    <a:moveTo>
                      <a:pt x="1880" y="3488"/>
                    </a:moveTo>
                    <a:cubicBezTo>
                      <a:pt x="1880" y="3694"/>
                      <a:pt x="1880" y="3870"/>
                      <a:pt x="1910" y="4046"/>
                    </a:cubicBezTo>
                    <a:cubicBezTo>
                      <a:pt x="1939" y="4164"/>
                      <a:pt x="1969" y="4311"/>
                      <a:pt x="2027" y="4428"/>
                    </a:cubicBezTo>
                    <a:cubicBezTo>
                      <a:pt x="1946" y="4435"/>
                      <a:pt x="1868" y="4439"/>
                      <a:pt x="1792" y="4439"/>
                    </a:cubicBezTo>
                    <a:cubicBezTo>
                      <a:pt x="1238" y="4439"/>
                      <a:pt x="845" y="4264"/>
                      <a:pt x="793" y="4134"/>
                    </a:cubicBezTo>
                    <a:cubicBezTo>
                      <a:pt x="764" y="3988"/>
                      <a:pt x="882" y="3841"/>
                      <a:pt x="1146" y="3723"/>
                    </a:cubicBezTo>
                    <a:cubicBezTo>
                      <a:pt x="1381" y="3606"/>
                      <a:pt x="1645" y="3547"/>
                      <a:pt x="1880" y="3488"/>
                    </a:cubicBezTo>
                    <a:close/>
                    <a:moveTo>
                      <a:pt x="2204" y="4487"/>
                    </a:moveTo>
                    <a:lnTo>
                      <a:pt x="2174" y="4575"/>
                    </a:lnTo>
                    <a:cubicBezTo>
                      <a:pt x="2174" y="4546"/>
                      <a:pt x="2174" y="4516"/>
                      <a:pt x="2145" y="4487"/>
                    </a:cubicBezTo>
                    <a:close/>
                    <a:moveTo>
                      <a:pt x="4759" y="3371"/>
                    </a:moveTo>
                    <a:cubicBezTo>
                      <a:pt x="4671" y="3811"/>
                      <a:pt x="4583" y="4252"/>
                      <a:pt x="4436" y="4663"/>
                    </a:cubicBezTo>
                    <a:cubicBezTo>
                      <a:pt x="4084" y="4487"/>
                      <a:pt x="3761" y="4281"/>
                      <a:pt x="3437" y="4076"/>
                    </a:cubicBezTo>
                    <a:cubicBezTo>
                      <a:pt x="3819" y="3870"/>
                      <a:pt x="4231" y="3635"/>
                      <a:pt x="4583" y="3371"/>
                    </a:cubicBezTo>
                    <a:close/>
                    <a:moveTo>
                      <a:pt x="4848" y="3400"/>
                    </a:moveTo>
                    <a:lnTo>
                      <a:pt x="5200" y="3429"/>
                    </a:lnTo>
                    <a:cubicBezTo>
                      <a:pt x="5259" y="3811"/>
                      <a:pt x="5141" y="4164"/>
                      <a:pt x="4906" y="4458"/>
                    </a:cubicBezTo>
                    <a:cubicBezTo>
                      <a:pt x="4818" y="4575"/>
                      <a:pt x="4730" y="4693"/>
                      <a:pt x="4613" y="4751"/>
                    </a:cubicBezTo>
                    <a:lnTo>
                      <a:pt x="4524" y="4722"/>
                    </a:lnTo>
                    <a:cubicBezTo>
                      <a:pt x="4671" y="4281"/>
                      <a:pt x="4789" y="3841"/>
                      <a:pt x="4848" y="3400"/>
                    </a:cubicBezTo>
                    <a:close/>
                    <a:moveTo>
                      <a:pt x="1734" y="2489"/>
                    </a:moveTo>
                    <a:cubicBezTo>
                      <a:pt x="1792" y="2607"/>
                      <a:pt x="1880" y="2695"/>
                      <a:pt x="1969" y="2812"/>
                    </a:cubicBezTo>
                    <a:cubicBezTo>
                      <a:pt x="1910" y="2989"/>
                      <a:pt x="1910" y="3165"/>
                      <a:pt x="1880" y="3371"/>
                    </a:cubicBezTo>
                    <a:cubicBezTo>
                      <a:pt x="1616" y="3400"/>
                      <a:pt x="1352" y="3488"/>
                      <a:pt x="1117" y="3606"/>
                    </a:cubicBezTo>
                    <a:cubicBezTo>
                      <a:pt x="705" y="3782"/>
                      <a:pt x="676" y="3988"/>
                      <a:pt x="705" y="4134"/>
                    </a:cubicBezTo>
                    <a:cubicBezTo>
                      <a:pt x="756" y="4364"/>
                      <a:pt x="1230" y="4528"/>
                      <a:pt x="1797" y="4528"/>
                    </a:cubicBezTo>
                    <a:cubicBezTo>
                      <a:pt x="1882" y="4528"/>
                      <a:pt x="1969" y="4524"/>
                      <a:pt x="2057" y="4516"/>
                    </a:cubicBezTo>
                    <a:cubicBezTo>
                      <a:pt x="2086" y="4575"/>
                      <a:pt x="2115" y="4634"/>
                      <a:pt x="2145" y="4693"/>
                    </a:cubicBezTo>
                    <a:cubicBezTo>
                      <a:pt x="2086" y="4810"/>
                      <a:pt x="2057" y="4898"/>
                      <a:pt x="2027" y="5016"/>
                    </a:cubicBezTo>
                    <a:cubicBezTo>
                      <a:pt x="1028" y="4810"/>
                      <a:pt x="294" y="4369"/>
                      <a:pt x="177" y="3929"/>
                    </a:cubicBezTo>
                    <a:cubicBezTo>
                      <a:pt x="118" y="3606"/>
                      <a:pt x="265" y="3312"/>
                      <a:pt x="529" y="3136"/>
                    </a:cubicBezTo>
                    <a:cubicBezTo>
                      <a:pt x="764" y="2959"/>
                      <a:pt x="999" y="2812"/>
                      <a:pt x="1264" y="2695"/>
                    </a:cubicBezTo>
                    <a:cubicBezTo>
                      <a:pt x="1410" y="2636"/>
                      <a:pt x="1587" y="2577"/>
                      <a:pt x="1734" y="2489"/>
                    </a:cubicBezTo>
                    <a:close/>
                    <a:moveTo>
                      <a:pt x="5318" y="3459"/>
                    </a:moveTo>
                    <a:lnTo>
                      <a:pt x="5318" y="3459"/>
                    </a:lnTo>
                    <a:cubicBezTo>
                      <a:pt x="5729" y="3488"/>
                      <a:pt x="6111" y="3606"/>
                      <a:pt x="6493" y="3782"/>
                    </a:cubicBezTo>
                    <a:cubicBezTo>
                      <a:pt x="6258" y="4281"/>
                      <a:pt x="5905" y="4722"/>
                      <a:pt x="5435" y="5045"/>
                    </a:cubicBezTo>
                    <a:cubicBezTo>
                      <a:pt x="5200" y="4986"/>
                      <a:pt x="4936" y="4898"/>
                      <a:pt x="4701" y="4810"/>
                    </a:cubicBezTo>
                    <a:cubicBezTo>
                      <a:pt x="4818" y="4722"/>
                      <a:pt x="4906" y="4634"/>
                      <a:pt x="4994" y="4516"/>
                    </a:cubicBezTo>
                    <a:cubicBezTo>
                      <a:pt x="5229" y="4223"/>
                      <a:pt x="5347" y="3841"/>
                      <a:pt x="5318" y="3459"/>
                    </a:cubicBezTo>
                    <a:close/>
                    <a:moveTo>
                      <a:pt x="2204" y="4810"/>
                    </a:moveTo>
                    <a:cubicBezTo>
                      <a:pt x="2262" y="4898"/>
                      <a:pt x="2350" y="4986"/>
                      <a:pt x="2439" y="5075"/>
                    </a:cubicBezTo>
                    <a:lnTo>
                      <a:pt x="2145" y="5045"/>
                    </a:lnTo>
                    <a:cubicBezTo>
                      <a:pt x="2174" y="4957"/>
                      <a:pt x="2204" y="4898"/>
                      <a:pt x="2204" y="4810"/>
                    </a:cubicBezTo>
                    <a:close/>
                    <a:moveTo>
                      <a:pt x="6581" y="3811"/>
                    </a:moveTo>
                    <a:cubicBezTo>
                      <a:pt x="6728" y="3899"/>
                      <a:pt x="6845" y="4017"/>
                      <a:pt x="6904" y="4164"/>
                    </a:cubicBezTo>
                    <a:cubicBezTo>
                      <a:pt x="6933" y="4281"/>
                      <a:pt x="6904" y="4428"/>
                      <a:pt x="6816" y="4546"/>
                    </a:cubicBezTo>
                    <a:cubicBezTo>
                      <a:pt x="6757" y="4751"/>
                      <a:pt x="6581" y="4928"/>
                      <a:pt x="6375" y="5016"/>
                    </a:cubicBezTo>
                    <a:cubicBezTo>
                      <a:pt x="6223" y="5073"/>
                      <a:pt x="6047" y="5105"/>
                      <a:pt x="5870" y="5105"/>
                    </a:cubicBezTo>
                    <a:cubicBezTo>
                      <a:pt x="5773" y="5105"/>
                      <a:pt x="5676" y="5095"/>
                      <a:pt x="5582" y="5075"/>
                    </a:cubicBezTo>
                    <a:cubicBezTo>
                      <a:pt x="6023" y="4751"/>
                      <a:pt x="6346" y="4311"/>
                      <a:pt x="6581" y="3811"/>
                    </a:cubicBezTo>
                    <a:close/>
                    <a:moveTo>
                      <a:pt x="3320" y="4134"/>
                    </a:moveTo>
                    <a:cubicBezTo>
                      <a:pt x="3672" y="4369"/>
                      <a:pt x="4025" y="4575"/>
                      <a:pt x="4407" y="4781"/>
                    </a:cubicBezTo>
                    <a:lnTo>
                      <a:pt x="4348" y="4898"/>
                    </a:lnTo>
                    <a:cubicBezTo>
                      <a:pt x="3936" y="5050"/>
                      <a:pt x="3508" y="5138"/>
                      <a:pt x="3075" y="5138"/>
                    </a:cubicBezTo>
                    <a:cubicBezTo>
                      <a:pt x="2922" y="5138"/>
                      <a:pt x="2768" y="5127"/>
                      <a:pt x="2615" y="5104"/>
                    </a:cubicBezTo>
                    <a:cubicBezTo>
                      <a:pt x="2468" y="4986"/>
                      <a:pt x="2350" y="4840"/>
                      <a:pt x="2262" y="4693"/>
                    </a:cubicBezTo>
                    <a:cubicBezTo>
                      <a:pt x="2262" y="4604"/>
                      <a:pt x="2292" y="4546"/>
                      <a:pt x="2321" y="4487"/>
                    </a:cubicBezTo>
                    <a:cubicBezTo>
                      <a:pt x="2527" y="4428"/>
                      <a:pt x="2732" y="4369"/>
                      <a:pt x="2938" y="4311"/>
                    </a:cubicBezTo>
                    <a:cubicBezTo>
                      <a:pt x="3056" y="4252"/>
                      <a:pt x="3202" y="4193"/>
                      <a:pt x="3320" y="4134"/>
                    </a:cubicBezTo>
                    <a:close/>
                    <a:moveTo>
                      <a:pt x="4613" y="4869"/>
                    </a:moveTo>
                    <a:cubicBezTo>
                      <a:pt x="4848" y="4986"/>
                      <a:pt x="5083" y="5075"/>
                      <a:pt x="5318" y="5133"/>
                    </a:cubicBezTo>
                    <a:cubicBezTo>
                      <a:pt x="4965" y="5339"/>
                      <a:pt x="4583" y="5486"/>
                      <a:pt x="4172" y="5515"/>
                    </a:cubicBezTo>
                    <a:cubicBezTo>
                      <a:pt x="4260" y="5339"/>
                      <a:pt x="4348" y="5163"/>
                      <a:pt x="4436" y="4957"/>
                    </a:cubicBezTo>
                    <a:cubicBezTo>
                      <a:pt x="4495" y="4928"/>
                      <a:pt x="4554" y="4898"/>
                      <a:pt x="4613" y="4869"/>
                    </a:cubicBezTo>
                    <a:close/>
                    <a:moveTo>
                      <a:pt x="4289" y="5016"/>
                    </a:moveTo>
                    <a:lnTo>
                      <a:pt x="4289" y="5016"/>
                    </a:lnTo>
                    <a:cubicBezTo>
                      <a:pt x="4231" y="5192"/>
                      <a:pt x="4143" y="5368"/>
                      <a:pt x="4054" y="5545"/>
                    </a:cubicBezTo>
                    <a:cubicBezTo>
                      <a:pt x="4010" y="5548"/>
                      <a:pt x="3965" y="5549"/>
                      <a:pt x="3921" y="5549"/>
                    </a:cubicBezTo>
                    <a:cubicBezTo>
                      <a:pt x="3525" y="5549"/>
                      <a:pt x="3131" y="5433"/>
                      <a:pt x="2762" y="5221"/>
                    </a:cubicBezTo>
                    <a:lnTo>
                      <a:pt x="2762" y="5221"/>
                    </a:lnTo>
                    <a:cubicBezTo>
                      <a:pt x="2848" y="5226"/>
                      <a:pt x="2933" y="5229"/>
                      <a:pt x="3019" y="5229"/>
                    </a:cubicBezTo>
                    <a:cubicBezTo>
                      <a:pt x="3461" y="5229"/>
                      <a:pt x="3896" y="5163"/>
                      <a:pt x="4289" y="5016"/>
                    </a:cubicBezTo>
                    <a:close/>
                    <a:moveTo>
                      <a:pt x="2115" y="5133"/>
                    </a:moveTo>
                    <a:cubicBezTo>
                      <a:pt x="2262" y="5192"/>
                      <a:pt x="2439" y="5192"/>
                      <a:pt x="2585" y="5192"/>
                    </a:cubicBezTo>
                    <a:cubicBezTo>
                      <a:pt x="2963" y="5488"/>
                      <a:pt x="3414" y="5636"/>
                      <a:pt x="3871" y="5636"/>
                    </a:cubicBezTo>
                    <a:cubicBezTo>
                      <a:pt x="3912" y="5636"/>
                      <a:pt x="3954" y="5635"/>
                      <a:pt x="3996" y="5633"/>
                    </a:cubicBezTo>
                    <a:lnTo>
                      <a:pt x="3996" y="5633"/>
                    </a:lnTo>
                    <a:cubicBezTo>
                      <a:pt x="3731" y="6103"/>
                      <a:pt x="3320" y="6485"/>
                      <a:pt x="2821" y="6720"/>
                    </a:cubicBezTo>
                    <a:cubicBezTo>
                      <a:pt x="2730" y="6771"/>
                      <a:pt x="2635" y="6794"/>
                      <a:pt x="2541" y="6794"/>
                    </a:cubicBezTo>
                    <a:cubicBezTo>
                      <a:pt x="2420" y="6794"/>
                      <a:pt x="2303" y="6756"/>
                      <a:pt x="2204" y="6690"/>
                    </a:cubicBezTo>
                    <a:cubicBezTo>
                      <a:pt x="1969" y="6455"/>
                      <a:pt x="1910" y="5868"/>
                      <a:pt x="2115" y="5133"/>
                    </a:cubicBezTo>
                    <a:close/>
                    <a:moveTo>
                      <a:pt x="4039" y="0"/>
                    </a:moveTo>
                    <a:cubicBezTo>
                      <a:pt x="3925" y="0"/>
                      <a:pt x="3810" y="26"/>
                      <a:pt x="3702" y="80"/>
                    </a:cubicBezTo>
                    <a:cubicBezTo>
                      <a:pt x="3320" y="315"/>
                      <a:pt x="2997" y="609"/>
                      <a:pt x="2762" y="991"/>
                    </a:cubicBezTo>
                    <a:cubicBezTo>
                      <a:pt x="2600" y="932"/>
                      <a:pt x="2431" y="903"/>
                      <a:pt x="2262" y="903"/>
                    </a:cubicBezTo>
                    <a:cubicBezTo>
                      <a:pt x="2093" y="903"/>
                      <a:pt x="1925" y="932"/>
                      <a:pt x="1763" y="991"/>
                    </a:cubicBezTo>
                    <a:cubicBezTo>
                      <a:pt x="1645" y="1050"/>
                      <a:pt x="1557" y="1109"/>
                      <a:pt x="1499" y="1226"/>
                    </a:cubicBezTo>
                    <a:cubicBezTo>
                      <a:pt x="1352" y="1608"/>
                      <a:pt x="1410" y="2078"/>
                      <a:pt x="1675" y="2431"/>
                    </a:cubicBezTo>
                    <a:cubicBezTo>
                      <a:pt x="1234" y="2577"/>
                      <a:pt x="823" y="2783"/>
                      <a:pt x="470" y="3077"/>
                    </a:cubicBezTo>
                    <a:cubicBezTo>
                      <a:pt x="177" y="3253"/>
                      <a:pt x="0" y="3606"/>
                      <a:pt x="59" y="3958"/>
                    </a:cubicBezTo>
                    <a:cubicBezTo>
                      <a:pt x="206" y="4458"/>
                      <a:pt x="970" y="4898"/>
                      <a:pt x="1998" y="5104"/>
                    </a:cubicBezTo>
                    <a:cubicBezTo>
                      <a:pt x="1792" y="5897"/>
                      <a:pt x="1851" y="6485"/>
                      <a:pt x="2115" y="6749"/>
                    </a:cubicBezTo>
                    <a:cubicBezTo>
                      <a:pt x="2229" y="6846"/>
                      <a:pt x="2369" y="6890"/>
                      <a:pt x="2511" y="6890"/>
                    </a:cubicBezTo>
                    <a:cubicBezTo>
                      <a:pt x="2627" y="6890"/>
                      <a:pt x="2744" y="6861"/>
                      <a:pt x="2850" y="6808"/>
                    </a:cubicBezTo>
                    <a:lnTo>
                      <a:pt x="2997" y="6749"/>
                    </a:lnTo>
                    <a:cubicBezTo>
                      <a:pt x="3467" y="6485"/>
                      <a:pt x="3849" y="6103"/>
                      <a:pt x="4084" y="5603"/>
                    </a:cubicBezTo>
                    <a:cubicBezTo>
                      <a:pt x="4583" y="5574"/>
                      <a:pt x="5024" y="5398"/>
                      <a:pt x="5435" y="5133"/>
                    </a:cubicBezTo>
                    <a:cubicBezTo>
                      <a:pt x="5576" y="5172"/>
                      <a:pt x="5723" y="5193"/>
                      <a:pt x="5868" y="5193"/>
                    </a:cubicBezTo>
                    <a:cubicBezTo>
                      <a:pt x="6055" y="5193"/>
                      <a:pt x="6239" y="5157"/>
                      <a:pt x="6405" y="5075"/>
                    </a:cubicBezTo>
                    <a:cubicBezTo>
                      <a:pt x="6640" y="4986"/>
                      <a:pt x="6816" y="4781"/>
                      <a:pt x="6904" y="4546"/>
                    </a:cubicBezTo>
                    <a:cubicBezTo>
                      <a:pt x="6992" y="4428"/>
                      <a:pt x="7022" y="4281"/>
                      <a:pt x="6992" y="4134"/>
                    </a:cubicBezTo>
                    <a:cubicBezTo>
                      <a:pt x="6904" y="3958"/>
                      <a:pt x="6786" y="3811"/>
                      <a:pt x="6610" y="3723"/>
                    </a:cubicBezTo>
                    <a:cubicBezTo>
                      <a:pt x="6640" y="3635"/>
                      <a:pt x="6669" y="3576"/>
                      <a:pt x="6698" y="3488"/>
                    </a:cubicBezTo>
                    <a:cubicBezTo>
                      <a:pt x="6786" y="3312"/>
                      <a:pt x="6757" y="3106"/>
                      <a:pt x="6669" y="2901"/>
                    </a:cubicBezTo>
                    <a:cubicBezTo>
                      <a:pt x="6463" y="2577"/>
                      <a:pt x="6140" y="2372"/>
                      <a:pt x="5758" y="2284"/>
                    </a:cubicBezTo>
                    <a:cubicBezTo>
                      <a:pt x="6170" y="1784"/>
                      <a:pt x="6316" y="1373"/>
                      <a:pt x="6170" y="1138"/>
                    </a:cubicBezTo>
                    <a:cubicBezTo>
                      <a:pt x="6107" y="1055"/>
                      <a:pt x="6001" y="972"/>
                      <a:pt x="5747" y="972"/>
                    </a:cubicBezTo>
                    <a:cubicBezTo>
                      <a:pt x="5641" y="972"/>
                      <a:pt x="5510" y="986"/>
                      <a:pt x="5347" y="1020"/>
                    </a:cubicBezTo>
                    <a:cubicBezTo>
                      <a:pt x="5200" y="1050"/>
                      <a:pt x="5053" y="1109"/>
                      <a:pt x="4906" y="1167"/>
                    </a:cubicBezTo>
                    <a:cubicBezTo>
                      <a:pt x="4877" y="844"/>
                      <a:pt x="4759" y="521"/>
                      <a:pt x="4554" y="227"/>
                    </a:cubicBezTo>
                    <a:cubicBezTo>
                      <a:pt x="4424" y="78"/>
                      <a:pt x="4234" y="0"/>
                      <a:pt x="4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3739125" y="2602150"/>
                <a:ext cx="169675" cy="149475"/>
              </a:xfrm>
              <a:custGeom>
                <a:avLst/>
                <a:gdLst/>
                <a:ahLst/>
                <a:cxnLst/>
                <a:rect l="l" t="t" r="r" b="b"/>
                <a:pathLst>
                  <a:path w="6787" h="5979" extrusionOk="0">
                    <a:moveTo>
                      <a:pt x="2832" y="648"/>
                    </a:moveTo>
                    <a:cubicBezTo>
                      <a:pt x="3049" y="648"/>
                      <a:pt x="3262" y="677"/>
                      <a:pt x="3467" y="740"/>
                    </a:cubicBezTo>
                    <a:cubicBezTo>
                      <a:pt x="3320" y="887"/>
                      <a:pt x="3173" y="1004"/>
                      <a:pt x="3026" y="1151"/>
                    </a:cubicBezTo>
                    <a:cubicBezTo>
                      <a:pt x="2967" y="1180"/>
                      <a:pt x="2908" y="1180"/>
                      <a:pt x="2850" y="1180"/>
                    </a:cubicBezTo>
                    <a:cubicBezTo>
                      <a:pt x="2673" y="1004"/>
                      <a:pt x="2468" y="857"/>
                      <a:pt x="2262" y="710"/>
                    </a:cubicBezTo>
                    <a:cubicBezTo>
                      <a:pt x="2453" y="669"/>
                      <a:pt x="2644" y="648"/>
                      <a:pt x="2832" y="648"/>
                    </a:cubicBezTo>
                    <a:close/>
                    <a:moveTo>
                      <a:pt x="1317" y="440"/>
                    </a:moveTo>
                    <a:cubicBezTo>
                      <a:pt x="1566" y="440"/>
                      <a:pt x="1793" y="524"/>
                      <a:pt x="1998" y="652"/>
                    </a:cubicBezTo>
                    <a:cubicBezTo>
                      <a:pt x="1498" y="799"/>
                      <a:pt x="999" y="1063"/>
                      <a:pt x="617" y="1445"/>
                    </a:cubicBezTo>
                    <a:cubicBezTo>
                      <a:pt x="499" y="1327"/>
                      <a:pt x="441" y="1180"/>
                      <a:pt x="441" y="1004"/>
                    </a:cubicBezTo>
                    <a:cubicBezTo>
                      <a:pt x="470" y="887"/>
                      <a:pt x="529" y="769"/>
                      <a:pt x="646" y="710"/>
                    </a:cubicBezTo>
                    <a:cubicBezTo>
                      <a:pt x="793" y="534"/>
                      <a:pt x="999" y="446"/>
                      <a:pt x="1205" y="446"/>
                    </a:cubicBezTo>
                    <a:cubicBezTo>
                      <a:pt x="1243" y="442"/>
                      <a:pt x="1280" y="440"/>
                      <a:pt x="1317" y="440"/>
                    </a:cubicBezTo>
                    <a:close/>
                    <a:moveTo>
                      <a:pt x="3584" y="799"/>
                    </a:moveTo>
                    <a:cubicBezTo>
                      <a:pt x="4025" y="916"/>
                      <a:pt x="4407" y="1180"/>
                      <a:pt x="4671" y="1533"/>
                    </a:cubicBezTo>
                    <a:cubicBezTo>
                      <a:pt x="4201" y="1298"/>
                      <a:pt x="3702" y="1180"/>
                      <a:pt x="3173" y="1180"/>
                    </a:cubicBezTo>
                    <a:cubicBezTo>
                      <a:pt x="3290" y="1034"/>
                      <a:pt x="3437" y="916"/>
                      <a:pt x="3584" y="799"/>
                    </a:cubicBezTo>
                    <a:close/>
                    <a:moveTo>
                      <a:pt x="5235" y="89"/>
                    </a:moveTo>
                    <a:cubicBezTo>
                      <a:pt x="5423" y="89"/>
                      <a:pt x="5623" y="200"/>
                      <a:pt x="5729" y="358"/>
                    </a:cubicBezTo>
                    <a:cubicBezTo>
                      <a:pt x="5876" y="652"/>
                      <a:pt x="5699" y="1210"/>
                      <a:pt x="5259" y="1827"/>
                    </a:cubicBezTo>
                    <a:cubicBezTo>
                      <a:pt x="5141" y="1739"/>
                      <a:pt x="4994" y="1680"/>
                      <a:pt x="4847" y="1592"/>
                    </a:cubicBezTo>
                    <a:cubicBezTo>
                      <a:pt x="4583" y="1180"/>
                      <a:pt x="4172" y="857"/>
                      <a:pt x="3702" y="710"/>
                    </a:cubicBezTo>
                    <a:cubicBezTo>
                      <a:pt x="4113" y="328"/>
                      <a:pt x="4612" y="123"/>
                      <a:pt x="5171" y="93"/>
                    </a:cubicBezTo>
                    <a:cubicBezTo>
                      <a:pt x="5192" y="90"/>
                      <a:pt x="5213" y="89"/>
                      <a:pt x="5235" y="89"/>
                    </a:cubicBezTo>
                    <a:close/>
                    <a:moveTo>
                      <a:pt x="4936" y="1739"/>
                    </a:moveTo>
                    <a:lnTo>
                      <a:pt x="5200" y="1915"/>
                    </a:lnTo>
                    <a:cubicBezTo>
                      <a:pt x="5171" y="1974"/>
                      <a:pt x="5112" y="2032"/>
                      <a:pt x="5053" y="2091"/>
                    </a:cubicBezTo>
                    <a:cubicBezTo>
                      <a:pt x="5024" y="1974"/>
                      <a:pt x="4994" y="1856"/>
                      <a:pt x="4936" y="1739"/>
                    </a:cubicBezTo>
                    <a:close/>
                    <a:moveTo>
                      <a:pt x="2115" y="740"/>
                    </a:moveTo>
                    <a:cubicBezTo>
                      <a:pt x="2350" y="857"/>
                      <a:pt x="2556" y="1034"/>
                      <a:pt x="2732" y="1210"/>
                    </a:cubicBezTo>
                    <a:cubicBezTo>
                      <a:pt x="2585" y="1269"/>
                      <a:pt x="2468" y="1298"/>
                      <a:pt x="2350" y="1386"/>
                    </a:cubicBezTo>
                    <a:cubicBezTo>
                      <a:pt x="2027" y="1592"/>
                      <a:pt x="1792" y="1915"/>
                      <a:pt x="1675" y="2267"/>
                    </a:cubicBezTo>
                    <a:cubicBezTo>
                      <a:pt x="1322" y="2091"/>
                      <a:pt x="970" y="1827"/>
                      <a:pt x="676" y="1533"/>
                    </a:cubicBezTo>
                    <a:cubicBezTo>
                      <a:pt x="1087" y="1151"/>
                      <a:pt x="1586" y="857"/>
                      <a:pt x="2115" y="740"/>
                    </a:cubicBezTo>
                    <a:close/>
                    <a:moveTo>
                      <a:pt x="3085" y="1269"/>
                    </a:moveTo>
                    <a:cubicBezTo>
                      <a:pt x="3672" y="1269"/>
                      <a:pt x="4260" y="1415"/>
                      <a:pt x="4789" y="1680"/>
                    </a:cubicBezTo>
                    <a:cubicBezTo>
                      <a:pt x="4877" y="1856"/>
                      <a:pt x="4936" y="2032"/>
                      <a:pt x="4965" y="2209"/>
                    </a:cubicBezTo>
                    <a:cubicBezTo>
                      <a:pt x="4936" y="2267"/>
                      <a:pt x="4877" y="2326"/>
                      <a:pt x="4818" y="2385"/>
                    </a:cubicBezTo>
                    <a:cubicBezTo>
                      <a:pt x="4612" y="2326"/>
                      <a:pt x="4407" y="2326"/>
                      <a:pt x="4201" y="2326"/>
                    </a:cubicBezTo>
                    <a:cubicBezTo>
                      <a:pt x="4054" y="2326"/>
                      <a:pt x="3907" y="2356"/>
                      <a:pt x="3760" y="2356"/>
                    </a:cubicBezTo>
                    <a:cubicBezTo>
                      <a:pt x="3525" y="2003"/>
                      <a:pt x="3290" y="1680"/>
                      <a:pt x="2997" y="1357"/>
                    </a:cubicBezTo>
                    <a:lnTo>
                      <a:pt x="3085" y="1269"/>
                    </a:lnTo>
                    <a:close/>
                    <a:moveTo>
                      <a:pt x="4994" y="2326"/>
                    </a:moveTo>
                    <a:lnTo>
                      <a:pt x="4994" y="2414"/>
                    </a:lnTo>
                    <a:lnTo>
                      <a:pt x="4965" y="2385"/>
                    </a:lnTo>
                    <a:lnTo>
                      <a:pt x="4994" y="2326"/>
                    </a:lnTo>
                    <a:close/>
                    <a:moveTo>
                      <a:pt x="2791" y="1298"/>
                    </a:moveTo>
                    <a:lnTo>
                      <a:pt x="2850" y="1357"/>
                    </a:lnTo>
                    <a:cubicBezTo>
                      <a:pt x="2556" y="1709"/>
                      <a:pt x="2321" y="2091"/>
                      <a:pt x="2086" y="2473"/>
                    </a:cubicBezTo>
                    <a:cubicBezTo>
                      <a:pt x="1968" y="2444"/>
                      <a:pt x="1880" y="2385"/>
                      <a:pt x="1763" y="2326"/>
                    </a:cubicBezTo>
                    <a:cubicBezTo>
                      <a:pt x="1880" y="1974"/>
                      <a:pt x="2086" y="1650"/>
                      <a:pt x="2409" y="1474"/>
                    </a:cubicBezTo>
                    <a:cubicBezTo>
                      <a:pt x="2527" y="1386"/>
                      <a:pt x="2673" y="1327"/>
                      <a:pt x="2791" y="1298"/>
                    </a:cubicBezTo>
                    <a:close/>
                    <a:moveTo>
                      <a:pt x="2938" y="1445"/>
                    </a:moveTo>
                    <a:cubicBezTo>
                      <a:pt x="3202" y="1739"/>
                      <a:pt x="3437" y="2032"/>
                      <a:pt x="3672" y="2356"/>
                    </a:cubicBezTo>
                    <a:lnTo>
                      <a:pt x="3643" y="2356"/>
                    </a:lnTo>
                    <a:cubicBezTo>
                      <a:pt x="3202" y="2414"/>
                      <a:pt x="2762" y="2502"/>
                      <a:pt x="2321" y="2620"/>
                    </a:cubicBezTo>
                    <a:lnTo>
                      <a:pt x="2174" y="2532"/>
                    </a:lnTo>
                    <a:cubicBezTo>
                      <a:pt x="2380" y="2150"/>
                      <a:pt x="2644" y="1768"/>
                      <a:pt x="2938" y="1445"/>
                    </a:cubicBezTo>
                    <a:close/>
                    <a:moveTo>
                      <a:pt x="2115" y="2620"/>
                    </a:moveTo>
                    <a:lnTo>
                      <a:pt x="2174" y="2649"/>
                    </a:lnTo>
                    <a:lnTo>
                      <a:pt x="2086" y="2679"/>
                    </a:lnTo>
                    <a:cubicBezTo>
                      <a:pt x="2115" y="2649"/>
                      <a:pt x="2115" y="2620"/>
                      <a:pt x="2115" y="2620"/>
                    </a:cubicBezTo>
                    <a:close/>
                    <a:moveTo>
                      <a:pt x="1733" y="2414"/>
                    </a:moveTo>
                    <a:lnTo>
                      <a:pt x="2027" y="2561"/>
                    </a:lnTo>
                    <a:lnTo>
                      <a:pt x="1968" y="2708"/>
                    </a:lnTo>
                    <a:lnTo>
                      <a:pt x="1704" y="2796"/>
                    </a:lnTo>
                    <a:cubicBezTo>
                      <a:pt x="1704" y="2679"/>
                      <a:pt x="1733" y="2532"/>
                      <a:pt x="1733" y="2414"/>
                    </a:cubicBezTo>
                    <a:close/>
                    <a:moveTo>
                      <a:pt x="4201" y="2414"/>
                    </a:moveTo>
                    <a:cubicBezTo>
                      <a:pt x="4377" y="2414"/>
                      <a:pt x="4583" y="2444"/>
                      <a:pt x="4759" y="2473"/>
                    </a:cubicBezTo>
                    <a:cubicBezTo>
                      <a:pt x="4554" y="2649"/>
                      <a:pt x="4377" y="2855"/>
                      <a:pt x="4172" y="3031"/>
                    </a:cubicBezTo>
                    <a:cubicBezTo>
                      <a:pt x="4025" y="2767"/>
                      <a:pt x="3907" y="2561"/>
                      <a:pt x="3819" y="2444"/>
                    </a:cubicBezTo>
                    <a:lnTo>
                      <a:pt x="4201" y="2414"/>
                    </a:lnTo>
                    <a:close/>
                    <a:moveTo>
                      <a:pt x="617" y="1592"/>
                    </a:moveTo>
                    <a:cubicBezTo>
                      <a:pt x="911" y="1915"/>
                      <a:pt x="1263" y="2150"/>
                      <a:pt x="1645" y="2356"/>
                    </a:cubicBezTo>
                    <a:cubicBezTo>
                      <a:pt x="1616" y="2502"/>
                      <a:pt x="1616" y="2679"/>
                      <a:pt x="1616" y="2826"/>
                    </a:cubicBezTo>
                    <a:cubicBezTo>
                      <a:pt x="1381" y="2914"/>
                      <a:pt x="1146" y="3002"/>
                      <a:pt x="940" y="3119"/>
                    </a:cubicBezTo>
                    <a:cubicBezTo>
                      <a:pt x="617" y="2914"/>
                      <a:pt x="411" y="2620"/>
                      <a:pt x="323" y="2238"/>
                    </a:cubicBezTo>
                    <a:cubicBezTo>
                      <a:pt x="294" y="2062"/>
                      <a:pt x="353" y="1915"/>
                      <a:pt x="470" y="1768"/>
                    </a:cubicBezTo>
                    <a:lnTo>
                      <a:pt x="617" y="1592"/>
                    </a:lnTo>
                    <a:close/>
                    <a:moveTo>
                      <a:pt x="1880" y="2826"/>
                    </a:moveTo>
                    <a:cubicBezTo>
                      <a:pt x="1851" y="2943"/>
                      <a:pt x="1792" y="3031"/>
                      <a:pt x="1733" y="3119"/>
                    </a:cubicBezTo>
                    <a:cubicBezTo>
                      <a:pt x="1733" y="3061"/>
                      <a:pt x="1733" y="2972"/>
                      <a:pt x="1704" y="2914"/>
                    </a:cubicBezTo>
                    <a:lnTo>
                      <a:pt x="1880" y="2826"/>
                    </a:lnTo>
                    <a:close/>
                    <a:moveTo>
                      <a:pt x="3731" y="2444"/>
                    </a:moveTo>
                    <a:cubicBezTo>
                      <a:pt x="3760" y="2532"/>
                      <a:pt x="3907" y="2767"/>
                      <a:pt x="4084" y="3090"/>
                    </a:cubicBezTo>
                    <a:lnTo>
                      <a:pt x="3937" y="3207"/>
                    </a:lnTo>
                    <a:cubicBezTo>
                      <a:pt x="3437" y="3061"/>
                      <a:pt x="2938" y="2884"/>
                      <a:pt x="2468" y="2679"/>
                    </a:cubicBezTo>
                    <a:cubicBezTo>
                      <a:pt x="2879" y="2561"/>
                      <a:pt x="3290" y="2502"/>
                      <a:pt x="3731" y="2444"/>
                    </a:cubicBezTo>
                    <a:close/>
                    <a:moveTo>
                      <a:pt x="4113" y="3178"/>
                    </a:moveTo>
                    <a:lnTo>
                      <a:pt x="4172" y="3266"/>
                    </a:lnTo>
                    <a:lnTo>
                      <a:pt x="4054" y="3237"/>
                    </a:lnTo>
                    <a:lnTo>
                      <a:pt x="4113" y="3178"/>
                    </a:lnTo>
                    <a:close/>
                    <a:moveTo>
                      <a:pt x="4877" y="2473"/>
                    </a:moveTo>
                    <a:lnTo>
                      <a:pt x="4994" y="2502"/>
                    </a:lnTo>
                    <a:cubicBezTo>
                      <a:pt x="4994" y="2649"/>
                      <a:pt x="4994" y="2767"/>
                      <a:pt x="4965" y="2914"/>
                    </a:cubicBezTo>
                    <a:cubicBezTo>
                      <a:pt x="4936" y="3090"/>
                      <a:pt x="4877" y="3266"/>
                      <a:pt x="4789" y="3442"/>
                    </a:cubicBezTo>
                    <a:cubicBezTo>
                      <a:pt x="4642" y="3413"/>
                      <a:pt x="4465" y="3354"/>
                      <a:pt x="4289" y="3325"/>
                    </a:cubicBezTo>
                    <a:cubicBezTo>
                      <a:pt x="4260" y="3266"/>
                      <a:pt x="4230" y="3178"/>
                      <a:pt x="4201" y="3119"/>
                    </a:cubicBezTo>
                    <a:cubicBezTo>
                      <a:pt x="4436" y="2914"/>
                      <a:pt x="4671" y="2708"/>
                      <a:pt x="4877" y="2473"/>
                    </a:cubicBezTo>
                    <a:close/>
                    <a:moveTo>
                      <a:pt x="5112" y="2532"/>
                    </a:moveTo>
                    <a:cubicBezTo>
                      <a:pt x="5758" y="2737"/>
                      <a:pt x="6140" y="3090"/>
                      <a:pt x="6140" y="3237"/>
                    </a:cubicBezTo>
                    <a:cubicBezTo>
                      <a:pt x="6111" y="3384"/>
                      <a:pt x="5964" y="3472"/>
                      <a:pt x="5670" y="3501"/>
                    </a:cubicBezTo>
                    <a:cubicBezTo>
                      <a:pt x="5406" y="3501"/>
                      <a:pt x="5141" y="3501"/>
                      <a:pt x="4906" y="3442"/>
                    </a:cubicBezTo>
                    <a:cubicBezTo>
                      <a:pt x="4965" y="3266"/>
                      <a:pt x="5024" y="3090"/>
                      <a:pt x="5053" y="2914"/>
                    </a:cubicBezTo>
                    <a:cubicBezTo>
                      <a:pt x="5082" y="2796"/>
                      <a:pt x="5112" y="2649"/>
                      <a:pt x="5112" y="2532"/>
                    </a:cubicBezTo>
                    <a:close/>
                    <a:moveTo>
                      <a:pt x="1616" y="2943"/>
                    </a:moveTo>
                    <a:cubicBezTo>
                      <a:pt x="1616" y="3031"/>
                      <a:pt x="1645" y="3149"/>
                      <a:pt x="1675" y="3266"/>
                    </a:cubicBezTo>
                    <a:lnTo>
                      <a:pt x="1557" y="3560"/>
                    </a:lnTo>
                    <a:cubicBezTo>
                      <a:pt x="1351" y="3442"/>
                      <a:pt x="1175" y="3325"/>
                      <a:pt x="999" y="3207"/>
                    </a:cubicBezTo>
                    <a:cubicBezTo>
                      <a:pt x="1205" y="3090"/>
                      <a:pt x="1410" y="3002"/>
                      <a:pt x="1616" y="2943"/>
                    </a:cubicBezTo>
                    <a:close/>
                    <a:moveTo>
                      <a:pt x="1733" y="3413"/>
                    </a:moveTo>
                    <a:cubicBezTo>
                      <a:pt x="1733" y="3501"/>
                      <a:pt x="1763" y="3589"/>
                      <a:pt x="1821" y="3678"/>
                    </a:cubicBezTo>
                    <a:lnTo>
                      <a:pt x="1645" y="3589"/>
                    </a:lnTo>
                    <a:lnTo>
                      <a:pt x="1733" y="3413"/>
                    </a:lnTo>
                    <a:close/>
                    <a:moveTo>
                      <a:pt x="4348" y="3413"/>
                    </a:moveTo>
                    <a:cubicBezTo>
                      <a:pt x="4495" y="3442"/>
                      <a:pt x="4612" y="3472"/>
                      <a:pt x="4759" y="3501"/>
                    </a:cubicBezTo>
                    <a:lnTo>
                      <a:pt x="4759" y="3531"/>
                    </a:lnTo>
                    <a:cubicBezTo>
                      <a:pt x="4671" y="3648"/>
                      <a:pt x="4612" y="3766"/>
                      <a:pt x="4554" y="3913"/>
                    </a:cubicBezTo>
                    <a:cubicBezTo>
                      <a:pt x="4495" y="3736"/>
                      <a:pt x="4436" y="3589"/>
                      <a:pt x="4348" y="3413"/>
                    </a:cubicBezTo>
                    <a:close/>
                    <a:moveTo>
                      <a:pt x="2321" y="2708"/>
                    </a:moveTo>
                    <a:cubicBezTo>
                      <a:pt x="2820" y="2943"/>
                      <a:pt x="3320" y="3149"/>
                      <a:pt x="3849" y="3296"/>
                    </a:cubicBezTo>
                    <a:cubicBezTo>
                      <a:pt x="3467" y="3589"/>
                      <a:pt x="3085" y="3824"/>
                      <a:pt x="2673" y="4030"/>
                    </a:cubicBezTo>
                    <a:cubicBezTo>
                      <a:pt x="2409" y="3942"/>
                      <a:pt x="2174" y="3854"/>
                      <a:pt x="1939" y="3736"/>
                    </a:cubicBezTo>
                    <a:cubicBezTo>
                      <a:pt x="1880" y="3589"/>
                      <a:pt x="1821" y="3442"/>
                      <a:pt x="1792" y="3266"/>
                    </a:cubicBezTo>
                    <a:cubicBezTo>
                      <a:pt x="1851" y="3119"/>
                      <a:pt x="1939" y="2943"/>
                      <a:pt x="2027" y="2796"/>
                    </a:cubicBezTo>
                    <a:lnTo>
                      <a:pt x="2321" y="2708"/>
                    </a:lnTo>
                    <a:close/>
                    <a:moveTo>
                      <a:pt x="1998" y="3883"/>
                    </a:moveTo>
                    <a:cubicBezTo>
                      <a:pt x="2174" y="3942"/>
                      <a:pt x="2350" y="4001"/>
                      <a:pt x="2527" y="4089"/>
                    </a:cubicBezTo>
                    <a:lnTo>
                      <a:pt x="2203" y="4206"/>
                    </a:lnTo>
                    <a:cubicBezTo>
                      <a:pt x="2145" y="4089"/>
                      <a:pt x="2057" y="3971"/>
                      <a:pt x="1998" y="3883"/>
                    </a:cubicBezTo>
                    <a:close/>
                    <a:moveTo>
                      <a:pt x="3966" y="3325"/>
                    </a:moveTo>
                    <a:lnTo>
                      <a:pt x="4230" y="3384"/>
                    </a:lnTo>
                    <a:lnTo>
                      <a:pt x="4230" y="3413"/>
                    </a:lnTo>
                    <a:cubicBezTo>
                      <a:pt x="4319" y="3589"/>
                      <a:pt x="4407" y="3795"/>
                      <a:pt x="4465" y="4001"/>
                    </a:cubicBezTo>
                    <a:cubicBezTo>
                      <a:pt x="4407" y="4118"/>
                      <a:pt x="4319" y="4236"/>
                      <a:pt x="4201" y="4353"/>
                    </a:cubicBezTo>
                    <a:cubicBezTo>
                      <a:pt x="3731" y="4294"/>
                      <a:pt x="3261" y="4206"/>
                      <a:pt x="2791" y="4059"/>
                    </a:cubicBezTo>
                    <a:cubicBezTo>
                      <a:pt x="3202" y="3854"/>
                      <a:pt x="3584" y="3589"/>
                      <a:pt x="3966" y="3325"/>
                    </a:cubicBezTo>
                    <a:close/>
                    <a:moveTo>
                      <a:pt x="911" y="3266"/>
                    </a:moveTo>
                    <a:cubicBezTo>
                      <a:pt x="1113" y="3382"/>
                      <a:pt x="1315" y="3526"/>
                      <a:pt x="1517" y="3642"/>
                    </a:cubicBezTo>
                    <a:lnTo>
                      <a:pt x="1517" y="3642"/>
                    </a:lnTo>
                    <a:cubicBezTo>
                      <a:pt x="1405" y="3899"/>
                      <a:pt x="1320" y="4155"/>
                      <a:pt x="1263" y="4412"/>
                    </a:cubicBezTo>
                    <a:lnTo>
                      <a:pt x="793" y="4412"/>
                    </a:lnTo>
                    <a:cubicBezTo>
                      <a:pt x="411" y="4353"/>
                      <a:pt x="176" y="4236"/>
                      <a:pt x="147" y="4059"/>
                    </a:cubicBezTo>
                    <a:cubicBezTo>
                      <a:pt x="88" y="3854"/>
                      <a:pt x="411" y="3531"/>
                      <a:pt x="911" y="3266"/>
                    </a:cubicBezTo>
                    <a:close/>
                    <a:moveTo>
                      <a:pt x="1616" y="3678"/>
                    </a:moveTo>
                    <a:lnTo>
                      <a:pt x="1880" y="3795"/>
                    </a:lnTo>
                    <a:lnTo>
                      <a:pt x="1880" y="3824"/>
                    </a:lnTo>
                    <a:cubicBezTo>
                      <a:pt x="1939" y="3971"/>
                      <a:pt x="2027" y="4118"/>
                      <a:pt x="2115" y="4265"/>
                    </a:cubicBezTo>
                    <a:cubicBezTo>
                      <a:pt x="1880" y="4324"/>
                      <a:pt x="1616" y="4383"/>
                      <a:pt x="1381" y="4412"/>
                    </a:cubicBezTo>
                    <a:cubicBezTo>
                      <a:pt x="1440" y="4148"/>
                      <a:pt x="1528" y="3913"/>
                      <a:pt x="1616" y="3678"/>
                    </a:cubicBezTo>
                    <a:close/>
                    <a:moveTo>
                      <a:pt x="4524" y="4118"/>
                    </a:moveTo>
                    <a:cubicBezTo>
                      <a:pt x="4554" y="4236"/>
                      <a:pt x="4554" y="4324"/>
                      <a:pt x="4583" y="4412"/>
                    </a:cubicBezTo>
                    <a:lnTo>
                      <a:pt x="4319" y="4383"/>
                    </a:lnTo>
                    <a:cubicBezTo>
                      <a:pt x="4407" y="4294"/>
                      <a:pt x="4465" y="4206"/>
                      <a:pt x="4524" y="4118"/>
                    </a:cubicBezTo>
                    <a:close/>
                    <a:moveTo>
                      <a:pt x="5288" y="1944"/>
                    </a:moveTo>
                    <a:cubicBezTo>
                      <a:pt x="6169" y="2502"/>
                      <a:pt x="6698" y="3178"/>
                      <a:pt x="6639" y="3648"/>
                    </a:cubicBezTo>
                    <a:cubicBezTo>
                      <a:pt x="6610" y="3913"/>
                      <a:pt x="6404" y="4118"/>
                      <a:pt x="6052" y="4236"/>
                    </a:cubicBezTo>
                    <a:cubicBezTo>
                      <a:pt x="5758" y="4324"/>
                      <a:pt x="5464" y="4383"/>
                      <a:pt x="5171" y="4412"/>
                    </a:cubicBezTo>
                    <a:cubicBezTo>
                      <a:pt x="5097" y="4427"/>
                      <a:pt x="5016" y="4434"/>
                      <a:pt x="4936" y="4434"/>
                    </a:cubicBezTo>
                    <a:cubicBezTo>
                      <a:pt x="4855" y="4434"/>
                      <a:pt x="4774" y="4427"/>
                      <a:pt x="4700" y="4412"/>
                    </a:cubicBezTo>
                    <a:cubicBezTo>
                      <a:pt x="4671" y="4294"/>
                      <a:pt x="4642" y="4148"/>
                      <a:pt x="4583" y="4030"/>
                    </a:cubicBezTo>
                    <a:cubicBezTo>
                      <a:pt x="4700" y="3883"/>
                      <a:pt x="4789" y="3707"/>
                      <a:pt x="4847" y="3531"/>
                    </a:cubicBezTo>
                    <a:cubicBezTo>
                      <a:pt x="5041" y="3574"/>
                      <a:pt x="5250" y="3601"/>
                      <a:pt x="5452" y="3601"/>
                    </a:cubicBezTo>
                    <a:cubicBezTo>
                      <a:pt x="5526" y="3601"/>
                      <a:pt x="5599" y="3597"/>
                      <a:pt x="5670" y="3589"/>
                    </a:cubicBezTo>
                    <a:cubicBezTo>
                      <a:pt x="6111" y="3560"/>
                      <a:pt x="6228" y="3384"/>
                      <a:pt x="6228" y="3237"/>
                    </a:cubicBezTo>
                    <a:cubicBezTo>
                      <a:pt x="6257" y="2972"/>
                      <a:pt x="5729" y="2591"/>
                      <a:pt x="5112" y="2414"/>
                    </a:cubicBezTo>
                    <a:cubicBezTo>
                      <a:pt x="5112" y="2356"/>
                      <a:pt x="5082" y="2297"/>
                      <a:pt x="5082" y="2238"/>
                    </a:cubicBezTo>
                    <a:lnTo>
                      <a:pt x="5288" y="1944"/>
                    </a:lnTo>
                    <a:close/>
                    <a:moveTo>
                      <a:pt x="2673" y="4118"/>
                    </a:moveTo>
                    <a:cubicBezTo>
                      <a:pt x="3143" y="4294"/>
                      <a:pt x="3643" y="4383"/>
                      <a:pt x="4142" y="4471"/>
                    </a:cubicBezTo>
                    <a:cubicBezTo>
                      <a:pt x="3849" y="4794"/>
                      <a:pt x="3555" y="5088"/>
                      <a:pt x="3202" y="5323"/>
                    </a:cubicBezTo>
                    <a:cubicBezTo>
                      <a:pt x="2820" y="5029"/>
                      <a:pt x="2497" y="4676"/>
                      <a:pt x="2262" y="4294"/>
                    </a:cubicBezTo>
                    <a:cubicBezTo>
                      <a:pt x="2380" y="4236"/>
                      <a:pt x="2527" y="4177"/>
                      <a:pt x="2673" y="4118"/>
                    </a:cubicBezTo>
                    <a:close/>
                    <a:moveTo>
                      <a:pt x="4260" y="4471"/>
                    </a:moveTo>
                    <a:cubicBezTo>
                      <a:pt x="4377" y="4500"/>
                      <a:pt x="4495" y="4500"/>
                      <a:pt x="4612" y="4500"/>
                    </a:cubicBezTo>
                    <a:lnTo>
                      <a:pt x="4612" y="4529"/>
                    </a:lnTo>
                    <a:cubicBezTo>
                      <a:pt x="4730" y="4911"/>
                      <a:pt x="4642" y="5323"/>
                      <a:pt x="4377" y="5616"/>
                    </a:cubicBezTo>
                    <a:cubicBezTo>
                      <a:pt x="4294" y="5690"/>
                      <a:pt x="4187" y="5726"/>
                      <a:pt x="4066" y="5726"/>
                    </a:cubicBezTo>
                    <a:cubicBezTo>
                      <a:pt x="3845" y="5726"/>
                      <a:pt x="3574" y="5608"/>
                      <a:pt x="3290" y="5381"/>
                    </a:cubicBezTo>
                    <a:cubicBezTo>
                      <a:pt x="3643" y="5117"/>
                      <a:pt x="3966" y="4823"/>
                      <a:pt x="4260" y="4471"/>
                    </a:cubicBezTo>
                    <a:close/>
                    <a:moveTo>
                      <a:pt x="2145" y="4324"/>
                    </a:moveTo>
                    <a:cubicBezTo>
                      <a:pt x="2409" y="4735"/>
                      <a:pt x="2732" y="5088"/>
                      <a:pt x="3114" y="5381"/>
                    </a:cubicBezTo>
                    <a:cubicBezTo>
                      <a:pt x="2762" y="5616"/>
                      <a:pt x="2380" y="5793"/>
                      <a:pt x="1968" y="5851"/>
                    </a:cubicBezTo>
                    <a:cubicBezTo>
                      <a:pt x="1946" y="5854"/>
                      <a:pt x="1923" y="5855"/>
                      <a:pt x="1901" y="5855"/>
                    </a:cubicBezTo>
                    <a:cubicBezTo>
                      <a:pt x="1656" y="5855"/>
                      <a:pt x="1403" y="5712"/>
                      <a:pt x="1322" y="5470"/>
                    </a:cubicBezTo>
                    <a:cubicBezTo>
                      <a:pt x="1263" y="5146"/>
                      <a:pt x="1263" y="4823"/>
                      <a:pt x="1351" y="4500"/>
                    </a:cubicBezTo>
                    <a:cubicBezTo>
                      <a:pt x="1616" y="4471"/>
                      <a:pt x="1910" y="4412"/>
                      <a:pt x="2145" y="4324"/>
                    </a:cubicBezTo>
                    <a:close/>
                    <a:moveTo>
                      <a:pt x="5250" y="1"/>
                    </a:moveTo>
                    <a:cubicBezTo>
                      <a:pt x="5224" y="1"/>
                      <a:pt x="5197" y="2"/>
                      <a:pt x="5171" y="5"/>
                    </a:cubicBezTo>
                    <a:lnTo>
                      <a:pt x="5024" y="5"/>
                    </a:lnTo>
                    <a:cubicBezTo>
                      <a:pt x="4465" y="64"/>
                      <a:pt x="3966" y="299"/>
                      <a:pt x="3555" y="681"/>
                    </a:cubicBezTo>
                    <a:cubicBezTo>
                      <a:pt x="3306" y="598"/>
                      <a:pt x="3039" y="562"/>
                      <a:pt x="2770" y="562"/>
                    </a:cubicBezTo>
                    <a:cubicBezTo>
                      <a:pt x="2561" y="562"/>
                      <a:pt x="2350" y="584"/>
                      <a:pt x="2145" y="622"/>
                    </a:cubicBezTo>
                    <a:cubicBezTo>
                      <a:pt x="1908" y="464"/>
                      <a:pt x="1623" y="353"/>
                      <a:pt x="1313" y="353"/>
                    </a:cubicBezTo>
                    <a:cubicBezTo>
                      <a:pt x="1277" y="353"/>
                      <a:pt x="1241" y="355"/>
                      <a:pt x="1205" y="358"/>
                    </a:cubicBezTo>
                    <a:cubicBezTo>
                      <a:pt x="970" y="358"/>
                      <a:pt x="735" y="475"/>
                      <a:pt x="558" y="652"/>
                    </a:cubicBezTo>
                    <a:cubicBezTo>
                      <a:pt x="441" y="740"/>
                      <a:pt x="353" y="887"/>
                      <a:pt x="353" y="1034"/>
                    </a:cubicBezTo>
                    <a:cubicBezTo>
                      <a:pt x="323" y="1239"/>
                      <a:pt x="411" y="1415"/>
                      <a:pt x="558" y="1562"/>
                    </a:cubicBezTo>
                    <a:cubicBezTo>
                      <a:pt x="499" y="1621"/>
                      <a:pt x="441" y="1680"/>
                      <a:pt x="382" y="1739"/>
                    </a:cubicBezTo>
                    <a:cubicBezTo>
                      <a:pt x="264" y="1885"/>
                      <a:pt x="176" y="2091"/>
                      <a:pt x="206" y="2297"/>
                    </a:cubicBezTo>
                    <a:cubicBezTo>
                      <a:pt x="294" y="2679"/>
                      <a:pt x="499" y="3002"/>
                      <a:pt x="823" y="3207"/>
                    </a:cubicBezTo>
                    <a:cubicBezTo>
                      <a:pt x="264" y="3531"/>
                      <a:pt x="0" y="3854"/>
                      <a:pt x="29" y="4118"/>
                    </a:cubicBezTo>
                    <a:cubicBezTo>
                      <a:pt x="59" y="4265"/>
                      <a:pt x="235" y="4441"/>
                      <a:pt x="764" y="4529"/>
                    </a:cubicBezTo>
                    <a:lnTo>
                      <a:pt x="1263" y="4529"/>
                    </a:lnTo>
                    <a:cubicBezTo>
                      <a:pt x="1175" y="4853"/>
                      <a:pt x="1146" y="5205"/>
                      <a:pt x="1234" y="5528"/>
                    </a:cubicBezTo>
                    <a:cubicBezTo>
                      <a:pt x="1338" y="5788"/>
                      <a:pt x="1580" y="5979"/>
                      <a:pt x="1858" y="5979"/>
                    </a:cubicBezTo>
                    <a:cubicBezTo>
                      <a:pt x="1894" y="5979"/>
                      <a:pt x="1931" y="5976"/>
                      <a:pt x="1968" y="5969"/>
                    </a:cubicBezTo>
                    <a:cubicBezTo>
                      <a:pt x="2409" y="5910"/>
                      <a:pt x="2820" y="5734"/>
                      <a:pt x="3202" y="5470"/>
                    </a:cubicBezTo>
                    <a:cubicBezTo>
                      <a:pt x="3437" y="5705"/>
                      <a:pt x="3790" y="5822"/>
                      <a:pt x="4113" y="5851"/>
                    </a:cubicBezTo>
                    <a:cubicBezTo>
                      <a:pt x="4230" y="5822"/>
                      <a:pt x="4348" y="5793"/>
                      <a:pt x="4436" y="5705"/>
                    </a:cubicBezTo>
                    <a:cubicBezTo>
                      <a:pt x="4730" y="5381"/>
                      <a:pt x="4818" y="4941"/>
                      <a:pt x="4700" y="4529"/>
                    </a:cubicBezTo>
                    <a:lnTo>
                      <a:pt x="4700" y="4529"/>
                    </a:lnTo>
                    <a:cubicBezTo>
                      <a:pt x="4779" y="4534"/>
                      <a:pt x="4857" y="4537"/>
                      <a:pt x="4935" y="4537"/>
                    </a:cubicBezTo>
                    <a:cubicBezTo>
                      <a:pt x="5326" y="4537"/>
                      <a:pt x="5714" y="4476"/>
                      <a:pt x="6081" y="4353"/>
                    </a:cubicBezTo>
                    <a:cubicBezTo>
                      <a:pt x="6493" y="4206"/>
                      <a:pt x="6698" y="3971"/>
                      <a:pt x="6728" y="3678"/>
                    </a:cubicBezTo>
                    <a:cubicBezTo>
                      <a:pt x="6786" y="3149"/>
                      <a:pt x="6257" y="2473"/>
                      <a:pt x="5347" y="1885"/>
                    </a:cubicBezTo>
                    <a:cubicBezTo>
                      <a:pt x="5817" y="1210"/>
                      <a:pt x="5993" y="652"/>
                      <a:pt x="5817" y="328"/>
                    </a:cubicBezTo>
                    <a:cubicBezTo>
                      <a:pt x="5685" y="117"/>
                      <a:pt x="5482" y="1"/>
                      <a:pt x="5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4484575" y="2552575"/>
                <a:ext cx="168950" cy="153850"/>
              </a:xfrm>
              <a:custGeom>
                <a:avLst/>
                <a:gdLst/>
                <a:ahLst/>
                <a:cxnLst/>
                <a:rect l="l" t="t" r="r" b="b"/>
                <a:pathLst>
                  <a:path w="6758" h="6154" extrusionOk="0">
                    <a:moveTo>
                      <a:pt x="3185" y="105"/>
                    </a:moveTo>
                    <a:cubicBezTo>
                      <a:pt x="3432" y="105"/>
                      <a:pt x="3738" y="308"/>
                      <a:pt x="4025" y="666"/>
                    </a:cubicBezTo>
                    <a:cubicBezTo>
                      <a:pt x="3584" y="813"/>
                      <a:pt x="3173" y="1019"/>
                      <a:pt x="2821" y="1254"/>
                    </a:cubicBezTo>
                    <a:cubicBezTo>
                      <a:pt x="2703" y="1195"/>
                      <a:pt x="2586" y="1166"/>
                      <a:pt x="2497" y="1136"/>
                    </a:cubicBezTo>
                    <a:cubicBezTo>
                      <a:pt x="2497" y="725"/>
                      <a:pt x="2703" y="343"/>
                      <a:pt x="3026" y="138"/>
                    </a:cubicBezTo>
                    <a:cubicBezTo>
                      <a:pt x="3075" y="116"/>
                      <a:pt x="3129" y="105"/>
                      <a:pt x="3185" y="105"/>
                    </a:cubicBezTo>
                    <a:close/>
                    <a:moveTo>
                      <a:pt x="2468" y="1224"/>
                    </a:moveTo>
                    <a:lnTo>
                      <a:pt x="2732" y="1313"/>
                    </a:lnTo>
                    <a:cubicBezTo>
                      <a:pt x="2644" y="1371"/>
                      <a:pt x="2556" y="1430"/>
                      <a:pt x="2468" y="1518"/>
                    </a:cubicBezTo>
                    <a:lnTo>
                      <a:pt x="2468" y="1224"/>
                    </a:lnTo>
                    <a:close/>
                    <a:moveTo>
                      <a:pt x="4084" y="725"/>
                    </a:moveTo>
                    <a:cubicBezTo>
                      <a:pt x="4348" y="1107"/>
                      <a:pt x="4554" y="1548"/>
                      <a:pt x="4671" y="1988"/>
                    </a:cubicBezTo>
                    <a:cubicBezTo>
                      <a:pt x="4524" y="1988"/>
                      <a:pt x="4378" y="2018"/>
                      <a:pt x="4231" y="2047"/>
                    </a:cubicBezTo>
                    <a:cubicBezTo>
                      <a:pt x="3819" y="1753"/>
                      <a:pt x="3379" y="1489"/>
                      <a:pt x="2938" y="1313"/>
                    </a:cubicBezTo>
                    <a:cubicBezTo>
                      <a:pt x="3291" y="1048"/>
                      <a:pt x="3672" y="872"/>
                      <a:pt x="4084" y="725"/>
                    </a:cubicBezTo>
                    <a:close/>
                    <a:moveTo>
                      <a:pt x="5009" y="579"/>
                    </a:moveTo>
                    <a:cubicBezTo>
                      <a:pt x="5142" y="579"/>
                      <a:pt x="5276" y="589"/>
                      <a:pt x="5406" y="608"/>
                    </a:cubicBezTo>
                    <a:cubicBezTo>
                      <a:pt x="5670" y="637"/>
                      <a:pt x="5876" y="872"/>
                      <a:pt x="5905" y="1136"/>
                    </a:cubicBezTo>
                    <a:cubicBezTo>
                      <a:pt x="5876" y="1489"/>
                      <a:pt x="5788" y="1783"/>
                      <a:pt x="5611" y="2076"/>
                    </a:cubicBezTo>
                    <a:cubicBezTo>
                      <a:pt x="5396" y="2033"/>
                      <a:pt x="5197" y="2006"/>
                      <a:pt x="5002" y="2006"/>
                    </a:cubicBezTo>
                    <a:cubicBezTo>
                      <a:pt x="4931" y="2006"/>
                      <a:pt x="4860" y="2010"/>
                      <a:pt x="4789" y="2018"/>
                    </a:cubicBezTo>
                    <a:cubicBezTo>
                      <a:pt x="4642" y="1548"/>
                      <a:pt x="4436" y="1107"/>
                      <a:pt x="4172" y="725"/>
                    </a:cubicBezTo>
                    <a:cubicBezTo>
                      <a:pt x="4433" y="625"/>
                      <a:pt x="4721" y="579"/>
                      <a:pt x="5009" y="579"/>
                    </a:cubicBezTo>
                    <a:close/>
                    <a:moveTo>
                      <a:pt x="2380" y="1724"/>
                    </a:moveTo>
                    <a:cubicBezTo>
                      <a:pt x="2380" y="1871"/>
                      <a:pt x="2409" y="2047"/>
                      <a:pt x="2439" y="2253"/>
                    </a:cubicBezTo>
                    <a:cubicBezTo>
                      <a:pt x="2292" y="2165"/>
                      <a:pt x="2174" y="2106"/>
                      <a:pt x="2057" y="2047"/>
                    </a:cubicBezTo>
                    <a:cubicBezTo>
                      <a:pt x="2174" y="1930"/>
                      <a:pt x="2262" y="1812"/>
                      <a:pt x="2380" y="1724"/>
                    </a:cubicBezTo>
                    <a:close/>
                    <a:moveTo>
                      <a:pt x="2821" y="1371"/>
                    </a:moveTo>
                    <a:cubicBezTo>
                      <a:pt x="3261" y="1577"/>
                      <a:pt x="3702" y="1812"/>
                      <a:pt x="4084" y="2076"/>
                    </a:cubicBezTo>
                    <a:cubicBezTo>
                      <a:pt x="3643" y="2165"/>
                      <a:pt x="3202" y="2282"/>
                      <a:pt x="2762" y="2458"/>
                    </a:cubicBezTo>
                    <a:lnTo>
                      <a:pt x="2527" y="2311"/>
                    </a:lnTo>
                    <a:cubicBezTo>
                      <a:pt x="2497" y="2076"/>
                      <a:pt x="2468" y="1871"/>
                      <a:pt x="2468" y="1665"/>
                    </a:cubicBezTo>
                    <a:cubicBezTo>
                      <a:pt x="2586" y="1548"/>
                      <a:pt x="2703" y="1460"/>
                      <a:pt x="2821" y="1371"/>
                    </a:cubicBezTo>
                    <a:close/>
                    <a:moveTo>
                      <a:pt x="4701" y="2106"/>
                    </a:moveTo>
                    <a:cubicBezTo>
                      <a:pt x="4730" y="2223"/>
                      <a:pt x="4759" y="2370"/>
                      <a:pt x="4789" y="2488"/>
                    </a:cubicBezTo>
                    <a:cubicBezTo>
                      <a:pt x="4642" y="2370"/>
                      <a:pt x="4495" y="2253"/>
                      <a:pt x="4348" y="2135"/>
                    </a:cubicBezTo>
                    <a:cubicBezTo>
                      <a:pt x="4495" y="2135"/>
                      <a:pt x="4583" y="2106"/>
                      <a:pt x="4701" y="2106"/>
                    </a:cubicBezTo>
                    <a:close/>
                    <a:moveTo>
                      <a:pt x="2556" y="2429"/>
                    </a:moveTo>
                    <a:lnTo>
                      <a:pt x="2644" y="2488"/>
                    </a:lnTo>
                    <a:lnTo>
                      <a:pt x="2556" y="2546"/>
                    </a:lnTo>
                    <a:lnTo>
                      <a:pt x="2556" y="2429"/>
                    </a:lnTo>
                    <a:close/>
                    <a:moveTo>
                      <a:pt x="4818" y="2106"/>
                    </a:moveTo>
                    <a:cubicBezTo>
                      <a:pt x="5053" y="2106"/>
                      <a:pt x="5288" y="2106"/>
                      <a:pt x="5553" y="2165"/>
                    </a:cubicBezTo>
                    <a:cubicBezTo>
                      <a:pt x="5406" y="2370"/>
                      <a:pt x="5259" y="2576"/>
                      <a:pt x="5112" y="2782"/>
                    </a:cubicBezTo>
                    <a:lnTo>
                      <a:pt x="4906" y="2576"/>
                    </a:lnTo>
                    <a:cubicBezTo>
                      <a:pt x="4877" y="2429"/>
                      <a:pt x="4848" y="2253"/>
                      <a:pt x="4818" y="2106"/>
                    </a:cubicBezTo>
                    <a:close/>
                    <a:moveTo>
                      <a:pt x="941" y="1754"/>
                    </a:moveTo>
                    <a:cubicBezTo>
                      <a:pt x="1015" y="1754"/>
                      <a:pt x="1102" y="1764"/>
                      <a:pt x="1205" y="1783"/>
                    </a:cubicBezTo>
                    <a:lnTo>
                      <a:pt x="1205" y="1812"/>
                    </a:lnTo>
                    <a:cubicBezTo>
                      <a:pt x="1440" y="1871"/>
                      <a:pt x="1675" y="1959"/>
                      <a:pt x="1910" y="2076"/>
                    </a:cubicBezTo>
                    <a:cubicBezTo>
                      <a:pt x="1792" y="2223"/>
                      <a:pt x="1675" y="2370"/>
                      <a:pt x="1587" y="2517"/>
                    </a:cubicBezTo>
                    <a:cubicBezTo>
                      <a:pt x="1528" y="2635"/>
                      <a:pt x="1469" y="2752"/>
                      <a:pt x="1440" y="2870"/>
                    </a:cubicBezTo>
                    <a:cubicBezTo>
                      <a:pt x="882" y="2517"/>
                      <a:pt x="588" y="2047"/>
                      <a:pt x="647" y="1900"/>
                    </a:cubicBezTo>
                    <a:cubicBezTo>
                      <a:pt x="687" y="1800"/>
                      <a:pt x="782" y="1754"/>
                      <a:pt x="941" y="1754"/>
                    </a:cubicBezTo>
                    <a:close/>
                    <a:moveTo>
                      <a:pt x="1998" y="2135"/>
                    </a:moveTo>
                    <a:cubicBezTo>
                      <a:pt x="2145" y="2194"/>
                      <a:pt x="2292" y="2282"/>
                      <a:pt x="2439" y="2370"/>
                    </a:cubicBezTo>
                    <a:cubicBezTo>
                      <a:pt x="2439" y="2429"/>
                      <a:pt x="2439" y="2517"/>
                      <a:pt x="2468" y="2576"/>
                    </a:cubicBezTo>
                    <a:cubicBezTo>
                      <a:pt x="2174" y="2693"/>
                      <a:pt x="1910" y="2840"/>
                      <a:pt x="1645" y="3017"/>
                    </a:cubicBezTo>
                    <a:lnTo>
                      <a:pt x="1528" y="2928"/>
                    </a:lnTo>
                    <a:lnTo>
                      <a:pt x="1557" y="2928"/>
                    </a:lnTo>
                    <a:cubicBezTo>
                      <a:pt x="1587" y="2811"/>
                      <a:pt x="1616" y="2693"/>
                      <a:pt x="1675" y="2576"/>
                    </a:cubicBezTo>
                    <a:cubicBezTo>
                      <a:pt x="1763" y="2429"/>
                      <a:pt x="1880" y="2253"/>
                      <a:pt x="1998" y="2135"/>
                    </a:cubicBezTo>
                    <a:close/>
                    <a:moveTo>
                      <a:pt x="4906" y="2752"/>
                    </a:moveTo>
                    <a:lnTo>
                      <a:pt x="5024" y="2870"/>
                    </a:lnTo>
                    <a:cubicBezTo>
                      <a:pt x="4994" y="2928"/>
                      <a:pt x="4965" y="2958"/>
                      <a:pt x="4906" y="3017"/>
                    </a:cubicBezTo>
                    <a:cubicBezTo>
                      <a:pt x="4906" y="2928"/>
                      <a:pt x="4906" y="2840"/>
                      <a:pt x="4906" y="2752"/>
                    </a:cubicBezTo>
                    <a:close/>
                    <a:moveTo>
                      <a:pt x="1499" y="3046"/>
                    </a:moveTo>
                    <a:lnTo>
                      <a:pt x="1557" y="3075"/>
                    </a:lnTo>
                    <a:lnTo>
                      <a:pt x="1499" y="3105"/>
                    </a:lnTo>
                    <a:lnTo>
                      <a:pt x="1499" y="3046"/>
                    </a:lnTo>
                    <a:close/>
                    <a:moveTo>
                      <a:pt x="2497" y="2693"/>
                    </a:moveTo>
                    <a:cubicBezTo>
                      <a:pt x="2556" y="2987"/>
                      <a:pt x="2615" y="3222"/>
                      <a:pt x="2644" y="3340"/>
                    </a:cubicBezTo>
                    <a:lnTo>
                      <a:pt x="2292" y="3281"/>
                    </a:lnTo>
                    <a:cubicBezTo>
                      <a:pt x="2086" y="3222"/>
                      <a:pt x="1910" y="3134"/>
                      <a:pt x="1763" y="3075"/>
                    </a:cubicBezTo>
                    <a:lnTo>
                      <a:pt x="1763" y="3046"/>
                    </a:lnTo>
                    <a:cubicBezTo>
                      <a:pt x="1998" y="2928"/>
                      <a:pt x="2233" y="2811"/>
                      <a:pt x="2497" y="2693"/>
                    </a:cubicBezTo>
                    <a:close/>
                    <a:moveTo>
                      <a:pt x="1028" y="960"/>
                    </a:moveTo>
                    <a:cubicBezTo>
                      <a:pt x="1322" y="960"/>
                      <a:pt x="1616" y="989"/>
                      <a:pt x="1910" y="1078"/>
                    </a:cubicBezTo>
                    <a:cubicBezTo>
                      <a:pt x="2086" y="1107"/>
                      <a:pt x="2233" y="1136"/>
                      <a:pt x="2380" y="1195"/>
                    </a:cubicBezTo>
                    <a:cubicBezTo>
                      <a:pt x="2380" y="1342"/>
                      <a:pt x="2380" y="1460"/>
                      <a:pt x="2380" y="1606"/>
                    </a:cubicBezTo>
                    <a:cubicBezTo>
                      <a:pt x="2233" y="1724"/>
                      <a:pt x="2115" y="1841"/>
                      <a:pt x="1998" y="1988"/>
                    </a:cubicBezTo>
                    <a:cubicBezTo>
                      <a:pt x="1734" y="1871"/>
                      <a:pt x="1499" y="1753"/>
                      <a:pt x="1234" y="1695"/>
                    </a:cubicBezTo>
                    <a:cubicBezTo>
                      <a:pt x="1140" y="1676"/>
                      <a:pt x="1060" y="1668"/>
                      <a:pt x="991" y="1668"/>
                    </a:cubicBezTo>
                    <a:cubicBezTo>
                      <a:pt x="735" y="1668"/>
                      <a:pt x="634" y="1778"/>
                      <a:pt x="588" y="1871"/>
                    </a:cubicBezTo>
                    <a:cubicBezTo>
                      <a:pt x="470" y="2106"/>
                      <a:pt x="882" y="2605"/>
                      <a:pt x="1440" y="2987"/>
                    </a:cubicBezTo>
                    <a:cubicBezTo>
                      <a:pt x="1410" y="3046"/>
                      <a:pt x="1381" y="3105"/>
                      <a:pt x="1381" y="3193"/>
                    </a:cubicBezTo>
                    <a:cubicBezTo>
                      <a:pt x="1293" y="3252"/>
                      <a:pt x="1205" y="3310"/>
                      <a:pt x="1117" y="3369"/>
                    </a:cubicBezTo>
                    <a:cubicBezTo>
                      <a:pt x="441" y="2605"/>
                      <a:pt x="118" y="1812"/>
                      <a:pt x="294" y="1371"/>
                    </a:cubicBezTo>
                    <a:cubicBezTo>
                      <a:pt x="382" y="1107"/>
                      <a:pt x="647" y="960"/>
                      <a:pt x="1028" y="960"/>
                    </a:cubicBezTo>
                    <a:close/>
                    <a:moveTo>
                      <a:pt x="5641" y="2194"/>
                    </a:moveTo>
                    <a:cubicBezTo>
                      <a:pt x="5788" y="2223"/>
                      <a:pt x="5964" y="2282"/>
                      <a:pt x="6111" y="2341"/>
                    </a:cubicBezTo>
                    <a:cubicBezTo>
                      <a:pt x="6463" y="2517"/>
                      <a:pt x="6640" y="2693"/>
                      <a:pt x="6640" y="2840"/>
                    </a:cubicBezTo>
                    <a:cubicBezTo>
                      <a:pt x="6610" y="3075"/>
                      <a:pt x="6228" y="3281"/>
                      <a:pt x="5641" y="3398"/>
                    </a:cubicBezTo>
                    <a:cubicBezTo>
                      <a:pt x="5494" y="3222"/>
                      <a:pt x="5347" y="3017"/>
                      <a:pt x="5171" y="2870"/>
                    </a:cubicBezTo>
                    <a:cubicBezTo>
                      <a:pt x="5347" y="2635"/>
                      <a:pt x="5494" y="2429"/>
                      <a:pt x="5641" y="2194"/>
                    </a:cubicBezTo>
                    <a:close/>
                    <a:moveTo>
                      <a:pt x="4818" y="3310"/>
                    </a:moveTo>
                    <a:cubicBezTo>
                      <a:pt x="4818" y="3369"/>
                      <a:pt x="4789" y="3457"/>
                      <a:pt x="4789" y="3516"/>
                    </a:cubicBezTo>
                    <a:lnTo>
                      <a:pt x="4613" y="3516"/>
                    </a:lnTo>
                    <a:lnTo>
                      <a:pt x="4818" y="3310"/>
                    </a:lnTo>
                    <a:close/>
                    <a:moveTo>
                      <a:pt x="5112" y="2928"/>
                    </a:moveTo>
                    <a:cubicBezTo>
                      <a:pt x="5259" y="3105"/>
                      <a:pt x="5406" y="3252"/>
                      <a:pt x="5553" y="3428"/>
                    </a:cubicBezTo>
                    <a:cubicBezTo>
                      <a:pt x="5318" y="3457"/>
                      <a:pt x="5112" y="3487"/>
                      <a:pt x="4877" y="3516"/>
                    </a:cubicBezTo>
                    <a:cubicBezTo>
                      <a:pt x="4906" y="3398"/>
                      <a:pt x="4906" y="3281"/>
                      <a:pt x="4936" y="3163"/>
                    </a:cubicBezTo>
                    <a:lnTo>
                      <a:pt x="5112" y="2928"/>
                    </a:lnTo>
                    <a:close/>
                    <a:moveTo>
                      <a:pt x="2762" y="2576"/>
                    </a:moveTo>
                    <a:cubicBezTo>
                      <a:pt x="3173" y="2870"/>
                      <a:pt x="3614" y="3193"/>
                      <a:pt x="3996" y="3545"/>
                    </a:cubicBezTo>
                    <a:cubicBezTo>
                      <a:pt x="3584" y="3516"/>
                      <a:pt x="3144" y="3457"/>
                      <a:pt x="2732" y="3369"/>
                    </a:cubicBezTo>
                    <a:cubicBezTo>
                      <a:pt x="2703" y="3281"/>
                      <a:pt x="2644" y="3017"/>
                      <a:pt x="2586" y="2635"/>
                    </a:cubicBezTo>
                    <a:lnTo>
                      <a:pt x="2762" y="2576"/>
                    </a:lnTo>
                    <a:close/>
                    <a:moveTo>
                      <a:pt x="4231" y="2165"/>
                    </a:moveTo>
                    <a:cubicBezTo>
                      <a:pt x="4436" y="2311"/>
                      <a:pt x="4642" y="2458"/>
                      <a:pt x="4818" y="2635"/>
                    </a:cubicBezTo>
                    <a:cubicBezTo>
                      <a:pt x="4848" y="2811"/>
                      <a:pt x="4848" y="2958"/>
                      <a:pt x="4848" y="3134"/>
                    </a:cubicBezTo>
                    <a:cubicBezTo>
                      <a:pt x="4730" y="3281"/>
                      <a:pt x="4613" y="3398"/>
                      <a:pt x="4495" y="3545"/>
                    </a:cubicBezTo>
                    <a:lnTo>
                      <a:pt x="4143" y="3545"/>
                    </a:lnTo>
                    <a:cubicBezTo>
                      <a:pt x="3742" y="3174"/>
                      <a:pt x="3342" y="2858"/>
                      <a:pt x="2888" y="2543"/>
                    </a:cubicBezTo>
                    <a:lnTo>
                      <a:pt x="2888" y="2543"/>
                    </a:lnTo>
                    <a:cubicBezTo>
                      <a:pt x="3326" y="2368"/>
                      <a:pt x="3764" y="2223"/>
                      <a:pt x="4231" y="2165"/>
                    </a:cubicBezTo>
                    <a:close/>
                    <a:moveTo>
                      <a:pt x="1381" y="3310"/>
                    </a:moveTo>
                    <a:cubicBezTo>
                      <a:pt x="1381" y="3428"/>
                      <a:pt x="1381" y="3545"/>
                      <a:pt x="1381" y="3663"/>
                    </a:cubicBezTo>
                    <a:cubicBezTo>
                      <a:pt x="1322" y="3604"/>
                      <a:pt x="1234" y="3516"/>
                      <a:pt x="1175" y="3457"/>
                    </a:cubicBezTo>
                    <a:lnTo>
                      <a:pt x="1381" y="3310"/>
                    </a:lnTo>
                    <a:close/>
                    <a:moveTo>
                      <a:pt x="4348" y="3633"/>
                    </a:moveTo>
                    <a:lnTo>
                      <a:pt x="4319" y="3663"/>
                    </a:lnTo>
                    <a:lnTo>
                      <a:pt x="4260" y="3633"/>
                    </a:lnTo>
                    <a:close/>
                    <a:moveTo>
                      <a:pt x="4759" y="3604"/>
                    </a:moveTo>
                    <a:cubicBezTo>
                      <a:pt x="4730" y="3722"/>
                      <a:pt x="4671" y="3868"/>
                      <a:pt x="4613" y="3986"/>
                    </a:cubicBezTo>
                    <a:lnTo>
                      <a:pt x="4378" y="3751"/>
                    </a:lnTo>
                    <a:lnTo>
                      <a:pt x="4495" y="3604"/>
                    </a:lnTo>
                    <a:close/>
                    <a:moveTo>
                      <a:pt x="2762" y="3457"/>
                    </a:moveTo>
                    <a:cubicBezTo>
                      <a:pt x="3202" y="3545"/>
                      <a:pt x="3672" y="3604"/>
                      <a:pt x="4113" y="3633"/>
                    </a:cubicBezTo>
                    <a:lnTo>
                      <a:pt x="4231" y="3751"/>
                    </a:lnTo>
                    <a:cubicBezTo>
                      <a:pt x="3907" y="4045"/>
                      <a:pt x="3555" y="4339"/>
                      <a:pt x="3202" y="4574"/>
                    </a:cubicBezTo>
                    <a:cubicBezTo>
                      <a:pt x="3026" y="4221"/>
                      <a:pt x="2879" y="3839"/>
                      <a:pt x="2762" y="3457"/>
                    </a:cubicBezTo>
                    <a:close/>
                    <a:moveTo>
                      <a:pt x="1645" y="3105"/>
                    </a:moveTo>
                    <a:cubicBezTo>
                      <a:pt x="1822" y="3222"/>
                      <a:pt x="2027" y="3281"/>
                      <a:pt x="2233" y="3340"/>
                    </a:cubicBezTo>
                    <a:cubicBezTo>
                      <a:pt x="2380" y="3398"/>
                      <a:pt x="2527" y="3428"/>
                      <a:pt x="2644" y="3457"/>
                    </a:cubicBezTo>
                    <a:cubicBezTo>
                      <a:pt x="2762" y="3839"/>
                      <a:pt x="2938" y="4250"/>
                      <a:pt x="3114" y="4632"/>
                    </a:cubicBezTo>
                    <a:lnTo>
                      <a:pt x="2997" y="4691"/>
                    </a:lnTo>
                    <a:cubicBezTo>
                      <a:pt x="2409" y="4515"/>
                      <a:pt x="1910" y="4221"/>
                      <a:pt x="1499" y="3810"/>
                    </a:cubicBezTo>
                    <a:cubicBezTo>
                      <a:pt x="1440" y="3604"/>
                      <a:pt x="1440" y="3428"/>
                      <a:pt x="1469" y="3222"/>
                    </a:cubicBezTo>
                    <a:lnTo>
                      <a:pt x="1645" y="3105"/>
                    </a:lnTo>
                    <a:close/>
                    <a:moveTo>
                      <a:pt x="4319" y="3810"/>
                    </a:moveTo>
                    <a:cubicBezTo>
                      <a:pt x="4407" y="3898"/>
                      <a:pt x="4495" y="3986"/>
                      <a:pt x="4554" y="4045"/>
                    </a:cubicBezTo>
                    <a:cubicBezTo>
                      <a:pt x="4348" y="4368"/>
                      <a:pt x="4054" y="4603"/>
                      <a:pt x="3702" y="4691"/>
                    </a:cubicBezTo>
                    <a:cubicBezTo>
                      <a:pt x="3598" y="4712"/>
                      <a:pt x="3494" y="4733"/>
                      <a:pt x="3390" y="4733"/>
                    </a:cubicBezTo>
                    <a:cubicBezTo>
                      <a:pt x="3347" y="4733"/>
                      <a:pt x="3304" y="4729"/>
                      <a:pt x="3261" y="4720"/>
                    </a:cubicBezTo>
                    <a:lnTo>
                      <a:pt x="3232" y="4662"/>
                    </a:lnTo>
                    <a:lnTo>
                      <a:pt x="3261" y="4662"/>
                    </a:lnTo>
                    <a:cubicBezTo>
                      <a:pt x="3614" y="4397"/>
                      <a:pt x="3966" y="4133"/>
                      <a:pt x="4319" y="3810"/>
                    </a:cubicBezTo>
                    <a:close/>
                    <a:moveTo>
                      <a:pt x="1557" y="3986"/>
                    </a:moveTo>
                    <a:lnTo>
                      <a:pt x="1557" y="3986"/>
                    </a:lnTo>
                    <a:cubicBezTo>
                      <a:pt x="1939" y="4339"/>
                      <a:pt x="2380" y="4603"/>
                      <a:pt x="2879" y="4750"/>
                    </a:cubicBezTo>
                    <a:cubicBezTo>
                      <a:pt x="2703" y="4838"/>
                      <a:pt x="2527" y="4926"/>
                      <a:pt x="2380" y="5014"/>
                    </a:cubicBezTo>
                    <a:cubicBezTo>
                      <a:pt x="1998" y="4750"/>
                      <a:pt x="1704" y="4397"/>
                      <a:pt x="1557" y="3986"/>
                    </a:cubicBezTo>
                    <a:close/>
                    <a:moveTo>
                      <a:pt x="5582" y="3516"/>
                    </a:moveTo>
                    <a:cubicBezTo>
                      <a:pt x="5846" y="3810"/>
                      <a:pt x="5964" y="4162"/>
                      <a:pt x="5935" y="4544"/>
                    </a:cubicBezTo>
                    <a:cubicBezTo>
                      <a:pt x="5905" y="4720"/>
                      <a:pt x="5788" y="4867"/>
                      <a:pt x="5641" y="4955"/>
                    </a:cubicBezTo>
                    <a:cubicBezTo>
                      <a:pt x="5582" y="4985"/>
                      <a:pt x="5523" y="5014"/>
                      <a:pt x="5465" y="5073"/>
                    </a:cubicBezTo>
                    <a:cubicBezTo>
                      <a:pt x="5259" y="4691"/>
                      <a:pt x="4994" y="4339"/>
                      <a:pt x="4701" y="4045"/>
                    </a:cubicBezTo>
                    <a:cubicBezTo>
                      <a:pt x="4759" y="3898"/>
                      <a:pt x="4818" y="3751"/>
                      <a:pt x="4848" y="3604"/>
                    </a:cubicBezTo>
                    <a:cubicBezTo>
                      <a:pt x="5112" y="3604"/>
                      <a:pt x="5347" y="3575"/>
                      <a:pt x="5582" y="3516"/>
                    </a:cubicBezTo>
                    <a:close/>
                    <a:moveTo>
                      <a:pt x="1087" y="3516"/>
                    </a:moveTo>
                    <a:cubicBezTo>
                      <a:pt x="1175" y="3633"/>
                      <a:pt x="1293" y="3751"/>
                      <a:pt x="1410" y="3839"/>
                    </a:cubicBezTo>
                    <a:cubicBezTo>
                      <a:pt x="1557" y="4339"/>
                      <a:pt x="1851" y="4750"/>
                      <a:pt x="2262" y="5044"/>
                    </a:cubicBezTo>
                    <a:cubicBezTo>
                      <a:pt x="1946" y="5192"/>
                      <a:pt x="1606" y="5271"/>
                      <a:pt x="1265" y="5271"/>
                    </a:cubicBezTo>
                    <a:cubicBezTo>
                      <a:pt x="1068" y="5271"/>
                      <a:pt x="870" y="5244"/>
                      <a:pt x="676" y="5190"/>
                    </a:cubicBezTo>
                    <a:cubicBezTo>
                      <a:pt x="412" y="5102"/>
                      <a:pt x="235" y="4955"/>
                      <a:pt x="206" y="4779"/>
                    </a:cubicBezTo>
                    <a:cubicBezTo>
                      <a:pt x="147" y="4456"/>
                      <a:pt x="470" y="3986"/>
                      <a:pt x="1087" y="3516"/>
                    </a:cubicBezTo>
                    <a:close/>
                    <a:moveTo>
                      <a:pt x="3026" y="4779"/>
                    </a:moveTo>
                    <a:lnTo>
                      <a:pt x="3232" y="4838"/>
                    </a:lnTo>
                    <a:cubicBezTo>
                      <a:pt x="3349" y="5044"/>
                      <a:pt x="3467" y="5279"/>
                      <a:pt x="3614" y="5455"/>
                    </a:cubicBezTo>
                    <a:cubicBezTo>
                      <a:pt x="3232" y="5425"/>
                      <a:pt x="2821" y="5279"/>
                      <a:pt x="2468" y="5073"/>
                    </a:cubicBezTo>
                    <a:cubicBezTo>
                      <a:pt x="2674" y="4985"/>
                      <a:pt x="2850" y="4897"/>
                      <a:pt x="3026" y="4779"/>
                    </a:cubicBezTo>
                    <a:close/>
                    <a:moveTo>
                      <a:pt x="4642" y="4133"/>
                    </a:moveTo>
                    <a:cubicBezTo>
                      <a:pt x="4936" y="4427"/>
                      <a:pt x="5200" y="4750"/>
                      <a:pt x="5376" y="5102"/>
                    </a:cubicBezTo>
                    <a:cubicBezTo>
                      <a:pt x="4919" y="5344"/>
                      <a:pt x="4413" y="5488"/>
                      <a:pt x="3902" y="5488"/>
                    </a:cubicBezTo>
                    <a:cubicBezTo>
                      <a:pt x="3855" y="5488"/>
                      <a:pt x="3808" y="5487"/>
                      <a:pt x="3761" y="5484"/>
                    </a:cubicBezTo>
                    <a:cubicBezTo>
                      <a:pt x="3614" y="5279"/>
                      <a:pt x="3467" y="5073"/>
                      <a:pt x="3349" y="4838"/>
                    </a:cubicBezTo>
                    <a:cubicBezTo>
                      <a:pt x="3467" y="4838"/>
                      <a:pt x="3614" y="4809"/>
                      <a:pt x="3731" y="4779"/>
                    </a:cubicBezTo>
                    <a:cubicBezTo>
                      <a:pt x="4113" y="4691"/>
                      <a:pt x="4436" y="4456"/>
                      <a:pt x="4642" y="4133"/>
                    </a:cubicBezTo>
                    <a:close/>
                    <a:moveTo>
                      <a:pt x="5406" y="5220"/>
                    </a:moveTo>
                    <a:cubicBezTo>
                      <a:pt x="5494" y="5367"/>
                      <a:pt x="5494" y="5514"/>
                      <a:pt x="5465" y="5690"/>
                    </a:cubicBezTo>
                    <a:cubicBezTo>
                      <a:pt x="5406" y="5807"/>
                      <a:pt x="5288" y="5896"/>
                      <a:pt x="5171" y="5925"/>
                    </a:cubicBezTo>
                    <a:cubicBezTo>
                      <a:pt x="5053" y="6003"/>
                      <a:pt x="4910" y="6042"/>
                      <a:pt x="4766" y="6042"/>
                    </a:cubicBezTo>
                    <a:cubicBezTo>
                      <a:pt x="4694" y="6042"/>
                      <a:pt x="4622" y="6033"/>
                      <a:pt x="4554" y="6013"/>
                    </a:cubicBezTo>
                    <a:cubicBezTo>
                      <a:pt x="4289" y="5954"/>
                      <a:pt x="4025" y="5807"/>
                      <a:pt x="3849" y="5572"/>
                    </a:cubicBezTo>
                    <a:lnTo>
                      <a:pt x="3849" y="5572"/>
                    </a:lnTo>
                    <a:cubicBezTo>
                      <a:pt x="3896" y="5575"/>
                      <a:pt x="3944" y="5576"/>
                      <a:pt x="3991" y="5576"/>
                    </a:cubicBezTo>
                    <a:cubicBezTo>
                      <a:pt x="4497" y="5576"/>
                      <a:pt x="4976" y="5435"/>
                      <a:pt x="5406" y="5220"/>
                    </a:cubicBezTo>
                    <a:close/>
                    <a:moveTo>
                      <a:pt x="3203" y="1"/>
                    </a:moveTo>
                    <a:cubicBezTo>
                      <a:pt x="3134" y="1"/>
                      <a:pt x="3066" y="15"/>
                      <a:pt x="2997" y="49"/>
                    </a:cubicBezTo>
                    <a:cubicBezTo>
                      <a:pt x="2644" y="255"/>
                      <a:pt x="2409" y="666"/>
                      <a:pt x="2409" y="1107"/>
                    </a:cubicBezTo>
                    <a:cubicBezTo>
                      <a:pt x="1969" y="931"/>
                      <a:pt x="1499" y="872"/>
                      <a:pt x="1058" y="872"/>
                    </a:cubicBezTo>
                    <a:cubicBezTo>
                      <a:pt x="1032" y="870"/>
                      <a:pt x="1007" y="869"/>
                      <a:pt x="981" y="869"/>
                    </a:cubicBezTo>
                    <a:cubicBezTo>
                      <a:pt x="655" y="869"/>
                      <a:pt x="342" y="1040"/>
                      <a:pt x="206" y="1313"/>
                    </a:cubicBezTo>
                    <a:cubicBezTo>
                      <a:pt x="0" y="1812"/>
                      <a:pt x="323" y="2635"/>
                      <a:pt x="1028" y="3428"/>
                    </a:cubicBezTo>
                    <a:cubicBezTo>
                      <a:pt x="382" y="3927"/>
                      <a:pt x="30" y="4427"/>
                      <a:pt x="118" y="4779"/>
                    </a:cubicBezTo>
                    <a:cubicBezTo>
                      <a:pt x="147" y="5014"/>
                      <a:pt x="323" y="5190"/>
                      <a:pt x="647" y="5279"/>
                    </a:cubicBezTo>
                    <a:lnTo>
                      <a:pt x="793" y="5308"/>
                    </a:lnTo>
                    <a:cubicBezTo>
                      <a:pt x="955" y="5344"/>
                      <a:pt x="1120" y="5361"/>
                      <a:pt x="1284" y="5361"/>
                    </a:cubicBezTo>
                    <a:cubicBezTo>
                      <a:pt x="1658" y="5361"/>
                      <a:pt x="2033" y="5274"/>
                      <a:pt x="2380" y="5132"/>
                    </a:cubicBezTo>
                    <a:cubicBezTo>
                      <a:pt x="2762" y="5396"/>
                      <a:pt x="3232" y="5543"/>
                      <a:pt x="3702" y="5572"/>
                    </a:cubicBezTo>
                    <a:cubicBezTo>
                      <a:pt x="3907" y="5837"/>
                      <a:pt x="4201" y="6013"/>
                      <a:pt x="4524" y="6131"/>
                    </a:cubicBezTo>
                    <a:cubicBezTo>
                      <a:pt x="4587" y="6146"/>
                      <a:pt x="4652" y="6154"/>
                      <a:pt x="4718" y="6154"/>
                    </a:cubicBezTo>
                    <a:cubicBezTo>
                      <a:pt x="4897" y="6154"/>
                      <a:pt x="5079" y="6099"/>
                      <a:pt x="5229" y="6013"/>
                    </a:cubicBezTo>
                    <a:cubicBezTo>
                      <a:pt x="5376" y="5954"/>
                      <a:pt x="5494" y="5866"/>
                      <a:pt x="5553" y="5719"/>
                    </a:cubicBezTo>
                    <a:cubicBezTo>
                      <a:pt x="5611" y="5543"/>
                      <a:pt x="5582" y="5337"/>
                      <a:pt x="5523" y="5161"/>
                    </a:cubicBezTo>
                    <a:cubicBezTo>
                      <a:pt x="5582" y="5102"/>
                      <a:pt x="5641" y="5073"/>
                      <a:pt x="5729" y="5014"/>
                    </a:cubicBezTo>
                    <a:cubicBezTo>
                      <a:pt x="5876" y="4926"/>
                      <a:pt x="5993" y="4750"/>
                      <a:pt x="6052" y="4574"/>
                    </a:cubicBezTo>
                    <a:cubicBezTo>
                      <a:pt x="6081" y="4162"/>
                      <a:pt x="5964" y="3780"/>
                      <a:pt x="5729" y="3487"/>
                    </a:cubicBezTo>
                    <a:cubicBezTo>
                      <a:pt x="6346" y="3369"/>
                      <a:pt x="6698" y="3134"/>
                      <a:pt x="6728" y="2870"/>
                    </a:cubicBezTo>
                    <a:cubicBezTo>
                      <a:pt x="6757" y="2723"/>
                      <a:pt x="6669" y="2488"/>
                      <a:pt x="6140" y="2253"/>
                    </a:cubicBezTo>
                    <a:cubicBezTo>
                      <a:pt x="5993" y="2194"/>
                      <a:pt x="5846" y="2135"/>
                      <a:pt x="5700" y="2106"/>
                    </a:cubicBezTo>
                    <a:cubicBezTo>
                      <a:pt x="5876" y="1812"/>
                      <a:pt x="5993" y="1489"/>
                      <a:pt x="6023" y="1136"/>
                    </a:cubicBezTo>
                    <a:cubicBezTo>
                      <a:pt x="5993" y="813"/>
                      <a:pt x="5758" y="549"/>
                      <a:pt x="5435" y="519"/>
                    </a:cubicBezTo>
                    <a:cubicBezTo>
                      <a:pt x="5294" y="491"/>
                      <a:pt x="5153" y="478"/>
                      <a:pt x="5011" y="478"/>
                    </a:cubicBezTo>
                    <a:cubicBezTo>
                      <a:pt x="4712" y="478"/>
                      <a:pt x="4413" y="537"/>
                      <a:pt x="4113" y="637"/>
                    </a:cubicBezTo>
                    <a:cubicBezTo>
                      <a:pt x="3937" y="343"/>
                      <a:pt x="3672" y="138"/>
                      <a:pt x="3349" y="20"/>
                    </a:cubicBezTo>
                    <a:cubicBezTo>
                      <a:pt x="3301" y="8"/>
                      <a:pt x="3252" y="1"/>
                      <a:pt x="3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3579750" y="2481700"/>
                <a:ext cx="173800" cy="141225"/>
              </a:xfrm>
              <a:custGeom>
                <a:avLst/>
                <a:gdLst/>
                <a:ahLst/>
                <a:cxnLst/>
                <a:rect l="l" t="t" r="r" b="b"/>
                <a:pathLst>
                  <a:path w="6952" h="5649" extrusionOk="0">
                    <a:moveTo>
                      <a:pt x="4691" y="1684"/>
                    </a:moveTo>
                    <a:cubicBezTo>
                      <a:pt x="4705" y="1684"/>
                      <a:pt x="4718" y="1692"/>
                      <a:pt x="4730" y="1709"/>
                    </a:cubicBezTo>
                    <a:cubicBezTo>
                      <a:pt x="4874" y="1854"/>
                      <a:pt x="4707" y="2650"/>
                      <a:pt x="4227" y="2650"/>
                    </a:cubicBezTo>
                    <a:cubicBezTo>
                      <a:pt x="4219" y="2650"/>
                      <a:pt x="4210" y="2650"/>
                      <a:pt x="4201" y="2649"/>
                    </a:cubicBezTo>
                    <a:lnTo>
                      <a:pt x="4231" y="2649"/>
                    </a:lnTo>
                    <a:cubicBezTo>
                      <a:pt x="3731" y="2649"/>
                      <a:pt x="3672" y="1915"/>
                      <a:pt x="3672" y="1915"/>
                    </a:cubicBezTo>
                    <a:cubicBezTo>
                      <a:pt x="3667" y="1883"/>
                      <a:pt x="3677" y="1869"/>
                      <a:pt x="3699" y="1869"/>
                    </a:cubicBezTo>
                    <a:cubicBezTo>
                      <a:pt x="3794" y="1869"/>
                      <a:pt x="4110" y="2142"/>
                      <a:pt x="4231" y="2238"/>
                    </a:cubicBezTo>
                    <a:cubicBezTo>
                      <a:pt x="4238" y="2243"/>
                      <a:pt x="4246" y="2245"/>
                      <a:pt x="4255" y="2245"/>
                    </a:cubicBezTo>
                    <a:cubicBezTo>
                      <a:pt x="4386" y="2245"/>
                      <a:pt x="4573" y="1684"/>
                      <a:pt x="4691" y="1684"/>
                    </a:cubicBezTo>
                    <a:close/>
                    <a:moveTo>
                      <a:pt x="2428" y="2220"/>
                    </a:moveTo>
                    <a:cubicBezTo>
                      <a:pt x="2442" y="2220"/>
                      <a:pt x="2455" y="2226"/>
                      <a:pt x="2468" y="2238"/>
                    </a:cubicBezTo>
                    <a:cubicBezTo>
                      <a:pt x="2612" y="2382"/>
                      <a:pt x="2444" y="3208"/>
                      <a:pt x="1964" y="3208"/>
                    </a:cubicBezTo>
                    <a:cubicBezTo>
                      <a:pt x="1956" y="3208"/>
                      <a:pt x="1948" y="3208"/>
                      <a:pt x="1939" y="3208"/>
                    </a:cubicBezTo>
                    <a:lnTo>
                      <a:pt x="1968" y="3208"/>
                    </a:lnTo>
                    <a:cubicBezTo>
                      <a:pt x="1469" y="3178"/>
                      <a:pt x="1410" y="2473"/>
                      <a:pt x="1410" y="2473"/>
                    </a:cubicBezTo>
                    <a:cubicBezTo>
                      <a:pt x="1405" y="2433"/>
                      <a:pt x="1417" y="2416"/>
                      <a:pt x="1441" y="2416"/>
                    </a:cubicBezTo>
                    <a:cubicBezTo>
                      <a:pt x="1542" y="2416"/>
                      <a:pt x="1850" y="2696"/>
                      <a:pt x="1968" y="2767"/>
                    </a:cubicBezTo>
                    <a:cubicBezTo>
                      <a:pt x="1977" y="2775"/>
                      <a:pt x="1985" y="2779"/>
                      <a:pt x="1995" y="2779"/>
                    </a:cubicBezTo>
                    <a:cubicBezTo>
                      <a:pt x="2107" y="2779"/>
                      <a:pt x="2293" y="2220"/>
                      <a:pt x="2428" y="2220"/>
                    </a:cubicBezTo>
                    <a:close/>
                    <a:moveTo>
                      <a:pt x="3408" y="2943"/>
                    </a:moveTo>
                    <a:cubicBezTo>
                      <a:pt x="3995" y="2943"/>
                      <a:pt x="4084" y="3766"/>
                      <a:pt x="4084" y="3766"/>
                    </a:cubicBezTo>
                    <a:cubicBezTo>
                      <a:pt x="4096" y="3808"/>
                      <a:pt x="4082" y="3825"/>
                      <a:pt x="4051" y="3825"/>
                    </a:cubicBezTo>
                    <a:cubicBezTo>
                      <a:pt x="3930" y="3825"/>
                      <a:pt x="3554" y="3565"/>
                      <a:pt x="3437" y="3472"/>
                    </a:cubicBezTo>
                    <a:cubicBezTo>
                      <a:pt x="3428" y="3465"/>
                      <a:pt x="3419" y="3461"/>
                      <a:pt x="3410" y="3461"/>
                    </a:cubicBezTo>
                    <a:cubicBezTo>
                      <a:pt x="3277" y="3461"/>
                      <a:pt x="3104" y="4134"/>
                      <a:pt x="2949" y="4134"/>
                    </a:cubicBezTo>
                    <a:cubicBezTo>
                      <a:pt x="2935" y="4134"/>
                      <a:pt x="2922" y="4129"/>
                      <a:pt x="2909" y="4118"/>
                    </a:cubicBezTo>
                    <a:cubicBezTo>
                      <a:pt x="2732" y="3942"/>
                      <a:pt x="2850" y="2973"/>
                      <a:pt x="3408" y="2943"/>
                    </a:cubicBezTo>
                    <a:close/>
                    <a:moveTo>
                      <a:pt x="3395" y="1"/>
                    </a:moveTo>
                    <a:cubicBezTo>
                      <a:pt x="3341" y="1"/>
                      <a:pt x="3287" y="2"/>
                      <a:pt x="3232" y="5"/>
                    </a:cubicBezTo>
                    <a:cubicBezTo>
                      <a:pt x="1352" y="35"/>
                      <a:pt x="0" y="1797"/>
                      <a:pt x="470" y="3619"/>
                    </a:cubicBezTo>
                    <a:cubicBezTo>
                      <a:pt x="895" y="5234"/>
                      <a:pt x="2000" y="5649"/>
                      <a:pt x="3020" y="5649"/>
                    </a:cubicBezTo>
                    <a:cubicBezTo>
                      <a:pt x="3762" y="5649"/>
                      <a:pt x="4459" y="5429"/>
                      <a:pt x="4818" y="5293"/>
                    </a:cubicBezTo>
                    <a:cubicBezTo>
                      <a:pt x="6952" y="4486"/>
                      <a:pt x="6227" y="1"/>
                      <a:pt x="33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3228675" y="2706175"/>
                <a:ext cx="174100" cy="142150"/>
              </a:xfrm>
              <a:custGeom>
                <a:avLst/>
                <a:gdLst/>
                <a:ahLst/>
                <a:cxnLst/>
                <a:rect l="l" t="t" r="r" b="b"/>
                <a:pathLst>
                  <a:path w="6964" h="5686" extrusionOk="0">
                    <a:moveTo>
                      <a:pt x="1954" y="837"/>
                    </a:moveTo>
                    <a:cubicBezTo>
                      <a:pt x="1959" y="837"/>
                      <a:pt x="1964" y="838"/>
                      <a:pt x="1969" y="838"/>
                    </a:cubicBezTo>
                    <a:cubicBezTo>
                      <a:pt x="2145" y="868"/>
                      <a:pt x="2792" y="1896"/>
                      <a:pt x="2792" y="1896"/>
                    </a:cubicBezTo>
                    <a:cubicBezTo>
                      <a:pt x="2832" y="2064"/>
                      <a:pt x="2776" y="2129"/>
                      <a:pt x="2665" y="2129"/>
                    </a:cubicBezTo>
                    <a:cubicBezTo>
                      <a:pt x="2292" y="2129"/>
                      <a:pt x="1300" y="1383"/>
                      <a:pt x="1323" y="1338"/>
                    </a:cubicBezTo>
                    <a:cubicBezTo>
                      <a:pt x="1332" y="1266"/>
                      <a:pt x="1385" y="1241"/>
                      <a:pt x="1455" y="1241"/>
                    </a:cubicBezTo>
                    <a:cubicBezTo>
                      <a:pt x="1612" y="1241"/>
                      <a:pt x="1851" y="1367"/>
                      <a:pt x="1851" y="1367"/>
                    </a:cubicBezTo>
                    <a:cubicBezTo>
                      <a:pt x="1851" y="1367"/>
                      <a:pt x="1768" y="837"/>
                      <a:pt x="1954" y="837"/>
                    </a:cubicBezTo>
                    <a:close/>
                    <a:moveTo>
                      <a:pt x="4720" y="1366"/>
                    </a:moveTo>
                    <a:cubicBezTo>
                      <a:pt x="4724" y="1366"/>
                      <a:pt x="4727" y="1367"/>
                      <a:pt x="4730" y="1367"/>
                    </a:cubicBezTo>
                    <a:cubicBezTo>
                      <a:pt x="4907" y="1397"/>
                      <a:pt x="4642" y="1896"/>
                      <a:pt x="4642" y="1896"/>
                    </a:cubicBezTo>
                    <a:cubicBezTo>
                      <a:pt x="4642" y="1896"/>
                      <a:pt x="4750" y="1880"/>
                      <a:pt x="4871" y="1880"/>
                    </a:cubicBezTo>
                    <a:cubicBezTo>
                      <a:pt x="5033" y="1880"/>
                      <a:pt x="5217" y="1909"/>
                      <a:pt x="5201" y="2043"/>
                    </a:cubicBezTo>
                    <a:cubicBezTo>
                      <a:pt x="5201" y="2083"/>
                      <a:pt x="4288" y="2409"/>
                      <a:pt x="3826" y="2409"/>
                    </a:cubicBezTo>
                    <a:cubicBezTo>
                      <a:pt x="3610" y="2409"/>
                      <a:pt x="3492" y="2337"/>
                      <a:pt x="3614" y="2131"/>
                    </a:cubicBezTo>
                    <a:lnTo>
                      <a:pt x="3585" y="2131"/>
                    </a:lnTo>
                    <a:cubicBezTo>
                      <a:pt x="3585" y="2131"/>
                      <a:pt x="4519" y="1366"/>
                      <a:pt x="4720" y="1366"/>
                    </a:cubicBezTo>
                    <a:close/>
                    <a:moveTo>
                      <a:pt x="1811" y="2003"/>
                    </a:moveTo>
                    <a:cubicBezTo>
                      <a:pt x="1843" y="2003"/>
                      <a:pt x="1876" y="2007"/>
                      <a:pt x="1910" y="2014"/>
                    </a:cubicBezTo>
                    <a:cubicBezTo>
                      <a:pt x="2490" y="2096"/>
                      <a:pt x="2395" y="2905"/>
                      <a:pt x="1894" y="2905"/>
                    </a:cubicBezTo>
                    <a:cubicBezTo>
                      <a:pt x="1862" y="2905"/>
                      <a:pt x="1828" y="2902"/>
                      <a:pt x="1793" y="2895"/>
                    </a:cubicBezTo>
                    <a:cubicBezTo>
                      <a:pt x="1212" y="2840"/>
                      <a:pt x="1308" y="2003"/>
                      <a:pt x="1811" y="2003"/>
                    </a:cubicBezTo>
                    <a:close/>
                    <a:moveTo>
                      <a:pt x="4444" y="2510"/>
                    </a:moveTo>
                    <a:cubicBezTo>
                      <a:pt x="4461" y="2510"/>
                      <a:pt x="4478" y="2511"/>
                      <a:pt x="4495" y="2513"/>
                    </a:cubicBezTo>
                    <a:cubicBezTo>
                      <a:pt x="5084" y="2597"/>
                      <a:pt x="4977" y="3430"/>
                      <a:pt x="4456" y="3430"/>
                    </a:cubicBezTo>
                    <a:cubicBezTo>
                      <a:pt x="4431" y="3430"/>
                      <a:pt x="4405" y="3428"/>
                      <a:pt x="4378" y="3424"/>
                    </a:cubicBezTo>
                    <a:lnTo>
                      <a:pt x="4349" y="3394"/>
                    </a:lnTo>
                    <a:cubicBezTo>
                      <a:pt x="4114" y="3365"/>
                      <a:pt x="3967" y="3130"/>
                      <a:pt x="3996" y="2895"/>
                    </a:cubicBezTo>
                    <a:cubicBezTo>
                      <a:pt x="4023" y="2677"/>
                      <a:pt x="4227" y="2510"/>
                      <a:pt x="4444" y="2510"/>
                    </a:cubicBezTo>
                    <a:close/>
                    <a:moveTo>
                      <a:pt x="3114" y="2989"/>
                    </a:moveTo>
                    <a:cubicBezTo>
                      <a:pt x="3162" y="2989"/>
                      <a:pt x="3211" y="2997"/>
                      <a:pt x="3262" y="3012"/>
                    </a:cubicBezTo>
                    <a:cubicBezTo>
                      <a:pt x="3790" y="3189"/>
                      <a:pt x="3614" y="4011"/>
                      <a:pt x="3614" y="4011"/>
                    </a:cubicBezTo>
                    <a:cubicBezTo>
                      <a:pt x="3610" y="4043"/>
                      <a:pt x="3598" y="4056"/>
                      <a:pt x="3580" y="4056"/>
                    </a:cubicBezTo>
                    <a:cubicBezTo>
                      <a:pt x="3483" y="4056"/>
                      <a:pt x="3214" y="3636"/>
                      <a:pt x="3115" y="3512"/>
                    </a:cubicBezTo>
                    <a:cubicBezTo>
                      <a:pt x="3103" y="3494"/>
                      <a:pt x="3087" y="3486"/>
                      <a:pt x="3068" y="3486"/>
                    </a:cubicBezTo>
                    <a:cubicBezTo>
                      <a:pt x="2922" y="3486"/>
                      <a:pt x="2589" y="3957"/>
                      <a:pt x="2436" y="3957"/>
                    </a:cubicBezTo>
                    <a:cubicBezTo>
                      <a:pt x="2413" y="3957"/>
                      <a:pt x="2394" y="3947"/>
                      <a:pt x="2380" y="3923"/>
                    </a:cubicBezTo>
                    <a:cubicBezTo>
                      <a:pt x="2273" y="3736"/>
                      <a:pt x="2629" y="2989"/>
                      <a:pt x="3114" y="2989"/>
                    </a:cubicBezTo>
                    <a:close/>
                    <a:moveTo>
                      <a:pt x="3124" y="0"/>
                    </a:moveTo>
                    <a:cubicBezTo>
                      <a:pt x="1682" y="0"/>
                      <a:pt x="410" y="1088"/>
                      <a:pt x="265" y="2631"/>
                    </a:cubicBezTo>
                    <a:cubicBezTo>
                      <a:pt x="1" y="5510"/>
                      <a:pt x="2880" y="5686"/>
                      <a:pt x="3761" y="5686"/>
                    </a:cubicBezTo>
                    <a:cubicBezTo>
                      <a:pt x="6111" y="5656"/>
                      <a:pt x="6963" y="1015"/>
                      <a:pt x="4084" y="163"/>
                    </a:cubicBezTo>
                    <a:cubicBezTo>
                      <a:pt x="3763" y="52"/>
                      <a:pt x="3439"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4268650" y="2511200"/>
                <a:ext cx="181150" cy="143200"/>
              </a:xfrm>
              <a:custGeom>
                <a:avLst/>
                <a:gdLst/>
                <a:ahLst/>
                <a:cxnLst/>
                <a:rect l="l" t="t" r="r" b="b"/>
                <a:pathLst>
                  <a:path w="7246" h="5728" extrusionOk="0">
                    <a:moveTo>
                      <a:pt x="4021" y="760"/>
                    </a:moveTo>
                    <a:cubicBezTo>
                      <a:pt x="4175" y="760"/>
                      <a:pt x="4201" y="1264"/>
                      <a:pt x="4201" y="1264"/>
                    </a:cubicBezTo>
                    <a:cubicBezTo>
                      <a:pt x="4201" y="1264"/>
                      <a:pt x="4483" y="1038"/>
                      <a:pt x="4641" y="1038"/>
                    </a:cubicBezTo>
                    <a:cubicBezTo>
                      <a:pt x="4681" y="1038"/>
                      <a:pt x="4712" y="1052"/>
                      <a:pt x="4730" y="1087"/>
                    </a:cubicBezTo>
                    <a:cubicBezTo>
                      <a:pt x="4754" y="1159"/>
                      <a:pt x="3865" y="2221"/>
                      <a:pt x="3532" y="2221"/>
                    </a:cubicBezTo>
                    <a:cubicBezTo>
                      <a:pt x="3455" y="2221"/>
                      <a:pt x="3408" y="2165"/>
                      <a:pt x="3408" y="2028"/>
                    </a:cubicBezTo>
                    <a:cubicBezTo>
                      <a:pt x="3437" y="2028"/>
                      <a:pt x="3819" y="852"/>
                      <a:pt x="3996" y="764"/>
                    </a:cubicBezTo>
                    <a:cubicBezTo>
                      <a:pt x="4004" y="761"/>
                      <a:pt x="4013" y="760"/>
                      <a:pt x="4021" y="760"/>
                    </a:cubicBezTo>
                    <a:close/>
                    <a:moveTo>
                      <a:pt x="1383" y="1759"/>
                    </a:moveTo>
                    <a:cubicBezTo>
                      <a:pt x="1613" y="1759"/>
                      <a:pt x="2615" y="2233"/>
                      <a:pt x="2615" y="2233"/>
                    </a:cubicBezTo>
                    <a:cubicBezTo>
                      <a:pt x="2908" y="2526"/>
                      <a:pt x="2407" y="2603"/>
                      <a:pt x="1897" y="2603"/>
                    </a:cubicBezTo>
                    <a:cubicBezTo>
                      <a:pt x="1487" y="2603"/>
                      <a:pt x="1071" y="2553"/>
                      <a:pt x="1058" y="2527"/>
                    </a:cubicBezTo>
                    <a:cubicBezTo>
                      <a:pt x="970" y="2321"/>
                      <a:pt x="1528" y="2263"/>
                      <a:pt x="1528" y="2263"/>
                    </a:cubicBezTo>
                    <a:cubicBezTo>
                      <a:pt x="1528" y="2263"/>
                      <a:pt x="1175" y="1822"/>
                      <a:pt x="1352" y="1763"/>
                    </a:cubicBezTo>
                    <a:cubicBezTo>
                      <a:pt x="1359" y="1760"/>
                      <a:pt x="1370" y="1759"/>
                      <a:pt x="1383" y="1759"/>
                    </a:cubicBezTo>
                    <a:close/>
                    <a:moveTo>
                      <a:pt x="4565" y="1829"/>
                    </a:moveTo>
                    <a:cubicBezTo>
                      <a:pt x="4730" y="1829"/>
                      <a:pt x="4892" y="1925"/>
                      <a:pt x="4965" y="2116"/>
                    </a:cubicBezTo>
                    <a:cubicBezTo>
                      <a:pt x="5083" y="2351"/>
                      <a:pt x="4965" y="2615"/>
                      <a:pt x="4730" y="2733"/>
                    </a:cubicBezTo>
                    <a:lnTo>
                      <a:pt x="4730" y="2703"/>
                    </a:lnTo>
                    <a:cubicBezTo>
                      <a:pt x="4672" y="2725"/>
                      <a:pt x="4615" y="2736"/>
                      <a:pt x="4561" y="2736"/>
                    </a:cubicBezTo>
                    <a:cubicBezTo>
                      <a:pt x="4253" y="2736"/>
                      <a:pt x="4018" y="2415"/>
                      <a:pt x="4143" y="2116"/>
                    </a:cubicBezTo>
                    <a:cubicBezTo>
                      <a:pt x="4231" y="1925"/>
                      <a:pt x="4400" y="1829"/>
                      <a:pt x="4565" y="1829"/>
                    </a:cubicBezTo>
                    <a:close/>
                    <a:moveTo>
                      <a:pt x="2115" y="2762"/>
                    </a:moveTo>
                    <a:cubicBezTo>
                      <a:pt x="2284" y="2762"/>
                      <a:pt x="2453" y="2850"/>
                      <a:pt x="2527" y="3026"/>
                    </a:cubicBezTo>
                    <a:cubicBezTo>
                      <a:pt x="2615" y="3261"/>
                      <a:pt x="2497" y="3526"/>
                      <a:pt x="2262" y="3614"/>
                    </a:cubicBezTo>
                    <a:cubicBezTo>
                      <a:pt x="2209" y="3636"/>
                      <a:pt x="2155" y="3646"/>
                      <a:pt x="2103" y="3646"/>
                    </a:cubicBezTo>
                    <a:cubicBezTo>
                      <a:pt x="1807" y="3646"/>
                      <a:pt x="1555" y="3326"/>
                      <a:pt x="1704" y="3026"/>
                    </a:cubicBezTo>
                    <a:cubicBezTo>
                      <a:pt x="1778" y="2850"/>
                      <a:pt x="1947" y="2762"/>
                      <a:pt x="2115" y="2762"/>
                    </a:cubicBezTo>
                    <a:close/>
                    <a:moveTo>
                      <a:pt x="3691" y="2920"/>
                    </a:moveTo>
                    <a:cubicBezTo>
                      <a:pt x="4161" y="2920"/>
                      <a:pt x="4407" y="3585"/>
                      <a:pt x="4407" y="3585"/>
                    </a:cubicBezTo>
                    <a:cubicBezTo>
                      <a:pt x="4431" y="3650"/>
                      <a:pt x="4401" y="3674"/>
                      <a:pt x="4342" y="3674"/>
                    </a:cubicBezTo>
                    <a:cubicBezTo>
                      <a:pt x="4186" y="3674"/>
                      <a:pt x="3829" y="3509"/>
                      <a:pt x="3702" y="3467"/>
                    </a:cubicBezTo>
                    <a:lnTo>
                      <a:pt x="3702" y="3438"/>
                    </a:lnTo>
                    <a:cubicBezTo>
                      <a:pt x="3694" y="3434"/>
                      <a:pt x="3687" y="3432"/>
                      <a:pt x="3680" y="3432"/>
                    </a:cubicBezTo>
                    <a:cubicBezTo>
                      <a:pt x="3534" y="3432"/>
                      <a:pt x="3493" y="4187"/>
                      <a:pt x="3332" y="4187"/>
                    </a:cubicBezTo>
                    <a:cubicBezTo>
                      <a:pt x="3319" y="4187"/>
                      <a:pt x="3305" y="4182"/>
                      <a:pt x="3291" y="4172"/>
                    </a:cubicBezTo>
                    <a:cubicBezTo>
                      <a:pt x="3114" y="4025"/>
                      <a:pt x="2997" y="3056"/>
                      <a:pt x="3555" y="2938"/>
                    </a:cubicBezTo>
                    <a:cubicBezTo>
                      <a:pt x="3602" y="2926"/>
                      <a:pt x="3648" y="2920"/>
                      <a:pt x="3691" y="2920"/>
                    </a:cubicBezTo>
                    <a:close/>
                    <a:moveTo>
                      <a:pt x="3479" y="0"/>
                    </a:moveTo>
                    <a:cubicBezTo>
                      <a:pt x="3267" y="0"/>
                      <a:pt x="3048" y="28"/>
                      <a:pt x="2821" y="89"/>
                    </a:cubicBezTo>
                    <a:cubicBezTo>
                      <a:pt x="970" y="471"/>
                      <a:pt x="0" y="2498"/>
                      <a:pt x="823" y="4201"/>
                    </a:cubicBezTo>
                    <a:cubicBezTo>
                      <a:pt x="1400" y="5369"/>
                      <a:pt x="2247" y="5727"/>
                      <a:pt x="3069" y="5727"/>
                    </a:cubicBezTo>
                    <a:cubicBezTo>
                      <a:pt x="4047" y="5727"/>
                      <a:pt x="4991" y="5221"/>
                      <a:pt x="5406" y="4965"/>
                    </a:cubicBezTo>
                    <a:cubicBezTo>
                      <a:pt x="7246" y="3829"/>
                      <a:pt x="5945" y="0"/>
                      <a:pt x="3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3861775" y="2901175"/>
                <a:ext cx="175325" cy="142525"/>
              </a:xfrm>
              <a:custGeom>
                <a:avLst/>
                <a:gdLst/>
                <a:ahLst/>
                <a:cxnLst/>
                <a:rect l="l" t="t" r="r" b="b"/>
                <a:pathLst>
                  <a:path w="7013" h="5701" extrusionOk="0">
                    <a:moveTo>
                      <a:pt x="1909" y="1999"/>
                    </a:moveTo>
                    <a:cubicBezTo>
                      <a:pt x="2163" y="1999"/>
                      <a:pt x="2394" y="2223"/>
                      <a:pt x="2350" y="2527"/>
                    </a:cubicBezTo>
                    <a:cubicBezTo>
                      <a:pt x="2299" y="2732"/>
                      <a:pt x="2115" y="2891"/>
                      <a:pt x="1914" y="2891"/>
                    </a:cubicBezTo>
                    <a:cubicBezTo>
                      <a:pt x="1883" y="2891"/>
                      <a:pt x="1852" y="2888"/>
                      <a:pt x="1822" y="2880"/>
                    </a:cubicBezTo>
                    <a:cubicBezTo>
                      <a:pt x="1440" y="2821"/>
                      <a:pt x="1322" y="2322"/>
                      <a:pt x="1645" y="2087"/>
                    </a:cubicBezTo>
                    <a:cubicBezTo>
                      <a:pt x="1729" y="2026"/>
                      <a:pt x="1821" y="1999"/>
                      <a:pt x="1909" y="1999"/>
                    </a:cubicBezTo>
                    <a:close/>
                    <a:moveTo>
                      <a:pt x="4430" y="2542"/>
                    </a:moveTo>
                    <a:cubicBezTo>
                      <a:pt x="4469" y="2542"/>
                      <a:pt x="4510" y="2546"/>
                      <a:pt x="4554" y="2557"/>
                    </a:cubicBezTo>
                    <a:cubicBezTo>
                      <a:pt x="5155" y="2611"/>
                      <a:pt x="5044" y="3453"/>
                      <a:pt x="4530" y="3453"/>
                    </a:cubicBezTo>
                    <a:cubicBezTo>
                      <a:pt x="4491" y="3453"/>
                      <a:pt x="4450" y="3448"/>
                      <a:pt x="4407" y="3438"/>
                    </a:cubicBezTo>
                    <a:cubicBezTo>
                      <a:pt x="3806" y="3384"/>
                      <a:pt x="3916" y="2542"/>
                      <a:pt x="4430" y="2542"/>
                    </a:cubicBezTo>
                    <a:close/>
                    <a:moveTo>
                      <a:pt x="3150" y="2974"/>
                    </a:moveTo>
                    <a:cubicBezTo>
                      <a:pt x="3196" y="2974"/>
                      <a:pt x="3243" y="2982"/>
                      <a:pt x="3290" y="2997"/>
                    </a:cubicBezTo>
                    <a:cubicBezTo>
                      <a:pt x="3849" y="3203"/>
                      <a:pt x="3643" y="4026"/>
                      <a:pt x="3643" y="4026"/>
                    </a:cubicBezTo>
                    <a:cubicBezTo>
                      <a:pt x="3639" y="4056"/>
                      <a:pt x="3627" y="4069"/>
                      <a:pt x="3611" y="4069"/>
                    </a:cubicBezTo>
                    <a:cubicBezTo>
                      <a:pt x="3515" y="4069"/>
                      <a:pt x="3244" y="3622"/>
                      <a:pt x="3144" y="3497"/>
                    </a:cubicBezTo>
                    <a:cubicBezTo>
                      <a:pt x="3133" y="3484"/>
                      <a:pt x="3119" y="3478"/>
                      <a:pt x="3103" y="3478"/>
                    </a:cubicBezTo>
                    <a:cubicBezTo>
                      <a:pt x="2958" y="3478"/>
                      <a:pt x="2602" y="3944"/>
                      <a:pt x="2458" y="3944"/>
                    </a:cubicBezTo>
                    <a:cubicBezTo>
                      <a:pt x="2437" y="3944"/>
                      <a:pt x="2420" y="3933"/>
                      <a:pt x="2409" y="3908"/>
                    </a:cubicBezTo>
                    <a:cubicBezTo>
                      <a:pt x="2329" y="3721"/>
                      <a:pt x="2687" y="2974"/>
                      <a:pt x="3150" y="2974"/>
                    </a:cubicBezTo>
                    <a:close/>
                    <a:moveTo>
                      <a:pt x="3186" y="1"/>
                    </a:moveTo>
                    <a:cubicBezTo>
                      <a:pt x="1758" y="1"/>
                      <a:pt x="461" y="1079"/>
                      <a:pt x="294" y="2586"/>
                    </a:cubicBezTo>
                    <a:cubicBezTo>
                      <a:pt x="0" y="5465"/>
                      <a:pt x="2879" y="5700"/>
                      <a:pt x="3760" y="5700"/>
                    </a:cubicBezTo>
                    <a:cubicBezTo>
                      <a:pt x="3768" y="5700"/>
                      <a:pt x="3775" y="5700"/>
                      <a:pt x="3783" y="5700"/>
                    </a:cubicBezTo>
                    <a:cubicBezTo>
                      <a:pt x="6116" y="5700"/>
                      <a:pt x="7012" y="1085"/>
                      <a:pt x="4172" y="177"/>
                    </a:cubicBezTo>
                    <a:cubicBezTo>
                      <a:pt x="3844" y="57"/>
                      <a:pt x="3512" y="1"/>
                      <a:pt x="3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3741675" y="2481650"/>
                <a:ext cx="147300" cy="123575"/>
              </a:xfrm>
              <a:custGeom>
                <a:avLst/>
                <a:gdLst/>
                <a:ahLst/>
                <a:cxnLst/>
                <a:rect l="l" t="t" r="r" b="b"/>
                <a:pathLst>
                  <a:path w="5892" h="4943" extrusionOk="0">
                    <a:moveTo>
                      <a:pt x="1532" y="1"/>
                    </a:moveTo>
                    <a:cubicBezTo>
                      <a:pt x="232" y="1"/>
                      <a:pt x="1" y="1408"/>
                      <a:pt x="368" y="2651"/>
                    </a:cubicBezTo>
                    <a:cubicBezTo>
                      <a:pt x="603" y="3445"/>
                      <a:pt x="926" y="4208"/>
                      <a:pt x="1338" y="4943"/>
                    </a:cubicBezTo>
                    <a:cubicBezTo>
                      <a:pt x="5186" y="3797"/>
                      <a:pt x="5891" y="2475"/>
                      <a:pt x="4775" y="1447"/>
                    </a:cubicBezTo>
                    <a:cubicBezTo>
                      <a:pt x="4483" y="1172"/>
                      <a:pt x="4214" y="1072"/>
                      <a:pt x="3976" y="1072"/>
                    </a:cubicBezTo>
                    <a:cubicBezTo>
                      <a:pt x="3374" y="1072"/>
                      <a:pt x="2962" y="1707"/>
                      <a:pt x="2836" y="1770"/>
                    </a:cubicBezTo>
                    <a:cubicBezTo>
                      <a:pt x="2689" y="1946"/>
                      <a:pt x="2542" y="2093"/>
                      <a:pt x="2366" y="2240"/>
                    </a:cubicBezTo>
                    <a:cubicBezTo>
                      <a:pt x="2454" y="2416"/>
                      <a:pt x="2542" y="2563"/>
                      <a:pt x="2660" y="2710"/>
                    </a:cubicBezTo>
                    <a:cubicBezTo>
                      <a:pt x="2689" y="2769"/>
                      <a:pt x="2718" y="2798"/>
                      <a:pt x="2748" y="2828"/>
                    </a:cubicBezTo>
                    <a:lnTo>
                      <a:pt x="2748" y="2857"/>
                    </a:lnTo>
                    <a:lnTo>
                      <a:pt x="2748" y="2916"/>
                    </a:lnTo>
                    <a:cubicBezTo>
                      <a:pt x="2718" y="2975"/>
                      <a:pt x="2630" y="3004"/>
                      <a:pt x="2336" y="3004"/>
                    </a:cubicBezTo>
                    <a:cubicBezTo>
                      <a:pt x="2219" y="3004"/>
                      <a:pt x="2072" y="3033"/>
                      <a:pt x="1925" y="3063"/>
                    </a:cubicBezTo>
                    <a:cubicBezTo>
                      <a:pt x="1955" y="3239"/>
                      <a:pt x="1984" y="3386"/>
                      <a:pt x="2072" y="3562"/>
                    </a:cubicBezTo>
                    <a:cubicBezTo>
                      <a:pt x="2072" y="3591"/>
                      <a:pt x="2101" y="3650"/>
                      <a:pt x="2101" y="3680"/>
                    </a:cubicBezTo>
                    <a:lnTo>
                      <a:pt x="1925" y="3738"/>
                    </a:lnTo>
                    <a:lnTo>
                      <a:pt x="1896" y="3621"/>
                    </a:lnTo>
                    <a:cubicBezTo>
                      <a:pt x="1778" y="3327"/>
                      <a:pt x="1719" y="3092"/>
                      <a:pt x="1778" y="2975"/>
                    </a:cubicBezTo>
                    <a:cubicBezTo>
                      <a:pt x="1837" y="2828"/>
                      <a:pt x="1984" y="2857"/>
                      <a:pt x="2336" y="2828"/>
                    </a:cubicBezTo>
                    <a:lnTo>
                      <a:pt x="2513" y="2828"/>
                    </a:lnTo>
                    <a:cubicBezTo>
                      <a:pt x="2278" y="2504"/>
                      <a:pt x="2160" y="2299"/>
                      <a:pt x="2190" y="2181"/>
                    </a:cubicBezTo>
                    <a:cubicBezTo>
                      <a:pt x="2190" y="2152"/>
                      <a:pt x="2219" y="2123"/>
                      <a:pt x="2248" y="2093"/>
                    </a:cubicBezTo>
                    <a:cubicBezTo>
                      <a:pt x="2454" y="1946"/>
                      <a:pt x="2630" y="1741"/>
                      <a:pt x="2806" y="1506"/>
                    </a:cubicBezTo>
                    <a:cubicBezTo>
                      <a:pt x="2865" y="1036"/>
                      <a:pt x="3012" y="125"/>
                      <a:pt x="1690" y="7"/>
                    </a:cubicBezTo>
                    <a:cubicBezTo>
                      <a:pt x="1636" y="3"/>
                      <a:pt x="1583" y="1"/>
                      <a:pt x="1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922425" y="2637150"/>
                <a:ext cx="157925" cy="121575"/>
              </a:xfrm>
              <a:custGeom>
                <a:avLst/>
                <a:gdLst/>
                <a:ahLst/>
                <a:cxnLst/>
                <a:rect l="l" t="t" r="r" b="b"/>
                <a:pathLst>
                  <a:path w="6317" h="4863" extrusionOk="0">
                    <a:moveTo>
                      <a:pt x="4351" y="0"/>
                    </a:moveTo>
                    <a:cubicBezTo>
                      <a:pt x="3189" y="0"/>
                      <a:pt x="3313" y="1260"/>
                      <a:pt x="3202" y="1426"/>
                    </a:cubicBezTo>
                    <a:cubicBezTo>
                      <a:pt x="3202" y="1661"/>
                      <a:pt x="3173" y="1866"/>
                      <a:pt x="3114" y="2072"/>
                    </a:cubicBezTo>
                    <a:cubicBezTo>
                      <a:pt x="3291" y="2160"/>
                      <a:pt x="3467" y="2248"/>
                      <a:pt x="3643" y="2307"/>
                    </a:cubicBezTo>
                    <a:lnTo>
                      <a:pt x="3761" y="2336"/>
                    </a:lnTo>
                    <a:lnTo>
                      <a:pt x="3819" y="2366"/>
                    </a:lnTo>
                    <a:lnTo>
                      <a:pt x="3819" y="2424"/>
                    </a:lnTo>
                    <a:cubicBezTo>
                      <a:pt x="3819" y="2483"/>
                      <a:pt x="3761" y="2542"/>
                      <a:pt x="3555" y="2718"/>
                    </a:cubicBezTo>
                    <a:cubicBezTo>
                      <a:pt x="3437" y="2806"/>
                      <a:pt x="3320" y="2894"/>
                      <a:pt x="3232" y="2983"/>
                    </a:cubicBezTo>
                    <a:cubicBezTo>
                      <a:pt x="3349" y="3129"/>
                      <a:pt x="3467" y="3247"/>
                      <a:pt x="3643" y="3335"/>
                    </a:cubicBezTo>
                    <a:lnTo>
                      <a:pt x="3731" y="3394"/>
                    </a:lnTo>
                    <a:lnTo>
                      <a:pt x="3643" y="3541"/>
                    </a:lnTo>
                    <a:lnTo>
                      <a:pt x="3526" y="3482"/>
                    </a:lnTo>
                    <a:cubicBezTo>
                      <a:pt x="3291" y="3306"/>
                      <a:pt x="3085" y="3159"/>
                      <a:pt x="3056" y="3012"/>
                    </a:cubicBezTo>
                    <a:cubicBezTo>
                      <a:pt x="3026" y="2865"/>
                      <a:pt x="3144" y="2806"/>
                      <a:pt x="3437" y="2571"/>
                    </a:cubicBezTo>
                    <a:cubicBezTo>
                      <a:pt x="3467" y="2542"/>
                      <a:pt x="3526" y="2513"/>
                      <a:pt x="3555" y="2454"/>
                    </a:cubicBezTo>
                    <a:cubicBezTo>
                      <a:pt x="3173" y="2336"/>
                      <a:pt x="2967" y="2248"/>
                      <a:pt x="2909" y="2131"/>
                    </a:cubicBezTo>
                    <a:cubicBezTo>
                      <a:pt x="2909" y="2101"/>
                      <a:pt x="2909" y="2072"/>
                      <a:pt x="2909" y="2042"/>
                    </a:cubicBezTo>
                    <a:cubicBezTo>
                      <a:pt x="2967" y="1778"/>
                      <a:pt x="2997" y="1514"/>
                      <a:pt x="3026" y="1220"/>
                    </a:cubicBezTo>
                    <a:cubicBezTo>
                      <a:pt x="2855" y="921"/>
                      <a:pt x="2576" y="404"/>
                      <a:pt x="2007" y="404"/>
                    </a:cubicBezTo>
                    <a:cubicBezTo>
                      <a:pt x="1793" y="404"/>
                      <a:pt x="1539" y="477"/>
                      <a:pt x="1234" y="662"/>
                    </a:cubicBezTo>
                    <a:cubicBezTo>
                      <a:pt x="0" y="1426"/>
                      <a:pt x="647" y="2777"/>
                      <a:pt x="1704" y="3599"/>
                    </a:cubicBezTo>
                    <a:cubicBezTo>
                      <a:pt x="2380" y="4099"/>
                      <a:pt x="3114" y="4510"/>
                      <a:pt x="3878" y="4863"/>
                    </a:cubicBezTo>
                    <a:cubicBezTo>
                      <a:pt x="6316" y="1661"/>
                      <a:pt x="6081" y="192"/>
                      <a:pt x="4583" y="15"/>
                    </a:cubicBezTo>
                    <a:cubicBezTo>
                      <a:pt x="4500" y="5"/>
                      <a:pt x="4423" y="0"/>
                      <a:pt x="4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3573650" y="2664675"/>
                <a:ext cx="164750" cy="67125"/>
              </a:xfrm>
              <a:custGeom>
                <a:avLst/>
                <a:gdLst/>
                <a:ahLst/>
                <a:cxnLst/>
                <a:rect l="l" t="t" r="r" b="b"/>
                <a:pathLst>
                  <a:path w="6590" h="2685" extrusionOk="0">
                    <a:moveTo>
                      <a:pt x="3981" y="1"/>
                    </a:moveTo>
                    <a:cubicBezTo>
                      <a:pt x="3970" y="1"/>
                      <a:pt x="3958" y="1"/>
                      <a:pt x="3946" y="1"/>
                    </a:cubicBezTo>
                    <a:cubicBezTo>
                      <a:pt x="2947" y="1"/>
                      <a:pt x="2829" y="795"/>
                      <a:pt x="2771" y="1147"/>
                    </a:cubicBezTo>
                    <a:cubicBezTo>
                      <a:pt x="2762" y="1204"/>
                      <a:pt x="2752" y="1228"/>
                      <a:pt x="2738" y="1228"/>
                    </a:cubicBezTo>
                    <a:cubicBezTo>
                      <a:pt x="2673" y="1228"/>
                      <a:pt x="2528" y="714"/>
                      <a:pt x="2060" y="714"/>
                    </a:cubicBezTo>
                    <a:cubicBezTo>
                      <a:pt x="1960" y="714"/>
                      <a:pt x="1845" y="737"/>
                      <a:pt x="1713" y="795"/>
                    </a:cubicBezTo>
                    <a:cubicBezTo>
                      <a:pt x="832" y="1147"/>
                      <a:pt x="1243" y="1823"/>
                      <a:pt x="1243" y="1823"/>
                    </a:cubicBezTo>
                    <a:cubicBezTo>
                      <a:pt x="1243" y="1823"/>
                      <a:pt x="1037" y="1598"/>
                      <a:pt x="778" y="1598"/>
                    </a:cubicBezTo>
                    <a:cubicBezTo>
                      <a:pt x="579" y="1598"/>
                      <a:pt x="348" y="1732"/>
                      <a:pt x="156" y="2205"/>
                    </a:cubicBezTo>
                    <a:cubicBezTo>
                      <a:pt x="0" y="2603"/>
                      <a:pt x="478" y="2685"/>
                      <a:pt x="896" y="2685"/>
                    </a:cubicBezTo>
                    <a:cubicBezTo>
                      <a:pt x="1187" y="2685"/>
                      <a:pt x="1449" y="2645"/>
                      <a:pt x="1449" y="2645"/>
                    </a:cubicBezTo>
                    <a:cubicBezTo>
                      <a:pt x="1449" y="2645"/>
                      <a:pt x="3551" y="2685"/>
                      <a:pt x="5013" y="2685"/>
                    </a:cubicBezTo>
                    <a:cubicBezTo>
                      <a:pt x="5744" y="2685"/>
                      <a:pt x="6316" y="2675"/>
                      <a:pt x="6384" y="2645"/>
                    </a:cubicBezTo>
                    <a:cubicBezTo>
                      <a:pt x="6590" y="2557"/>
                      <a:pt x="6443" y="1382"/>
                      <a:pt x="5708" y="1353"/>
                    </a:cubicBezTo>
                    <a:cubicBezTo>
                      <a:pt x="5657" y="1351"/>
                      <a:pt x="5611" y="1350"/>
                      <a:pt x="5568" y="1350"/>
                    </a:cubicBezTo>
                    <a:cubicBezTo>
                      <a:pt x="5017" y="1350"/>
                      <a:pt x="5149" y="1503"/>
                      <a:pt x="5105" y="1503"/>
                    </a:cubicBezTo>
                    <a:cubicBezTo>
                      <a:pt x="5102" y="1503"/>
                      <a:pt x="5097" y="1502"/>
                      <a:pt x="5091" y="1500"/>
                    </a:cubicBezTo>
                    <a:cubicBezTo>
                      <a:pt x="4975" y="1471"/>
                      <a:pt x="5176" y="1"/>
                      <a:pt x="3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3681825" y="2738825"/>
                <a:ext cx="30075" cy="47125"/>
              </a:xfrm>
              <a:custGeom>
                <a:avLst/>
                <a:gdLst/>
                <a:ahLst/>
                <a:cxnLst/>
                <a:rect l="l" t="t" r="r" b="b"/>
                <a:pathLst>
                  <a:path w="1203" h="1885" extrusionOk="0">
                    <a:moveTo>
                      <a:pt x="492" y="0"/>
                    </a:moveTo>
                    <a:cubicBezTo>
                      <a:pt x="422" y="0"/>
                      <a:pt x="1" y="238"/>
                      <a:pt x="1" y="238"/>
                    </a:cubicBezTo>
                    <a:lnTo>
                      <a:pt x="324" y="1325"/>
                    </a:lnTo>
                    <a:lnTo>
                      <a:pt x="794" y="1119"/>
                    </a:lnTo>
                    <a:cubicBezTo>
                      <a:pt x="795" y="1118"/>
                      <a:pt x="796" y="1118"/>
                      <a:pt x="797" y="1118"/>
                    </a:cubicBezTo>
                    <a:cubicBezTo>
                      <a:pt x="862" y="1118"/>
                      <a:pt x="1089" y="1825"/>
                      <a:pt x="1146" y="1883"/>
                    </a:cubicBezTo>
                    <a:cubicBezTo>
                      <a:pt x="1147" y="1884"/>
                      <a:pt x="1148" y="1885"/>
                      <a:pt x="1148" y="1885"/>
                    </a:cubicBezTo>
                    <a:cubicBezTo>
                      <a:pt x="1177" y="1885"/>
                      <a:pt x="1203" y="736"/>
                      <a:pt x="1117" y="678"/>
                    </a:cubicBezTo>
                    <a:cubicBezTo>
                      <a:pt x="1104" y="672"/>
                      <a:pt x="1087" y="669"/>
                      <a:pt x="1066" y="669"/>
                    </a:cubicBezTo>
                    <a:cubicBezTo>
                      <a:pt x="901" y="669"/>
                      <a:pt x="529" y="854"/>
                      <a:pt x="529" y="854"/>
                    </a:cubicBezTo>
                    <a:cubicBezTo>
                      <a:pt x="529" y="561"/>
                      <a:pt x="529" y="296"/>
                      <a:pt x="500" y="3"/>
                    </a:cubicBezTo>
                    <a:cubicBezTo>
                      <a:pt x="498" y="1"/>
                      <a:pt x="496" y="0"/>
                      <a:pt x="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3643625" y="2742550"/>
                <a:ext cx="30825" cy="58150"/>
              </a:xfrm>
              <a:custGeom>
                <a:avLst/>
                <a:gdLst/>
                <a:ahLst/>
                <a:cxnLst/>
                <a:rect l="l" t="t" r="r" b="b"/>
                <a:pathLst>
                  <a:path w="1233" h="2326" extrusionOk="0">
                    <a:moveTo>
                      <a:pt x="354" y="0"/>
                    </a:moveTo>
                    <a:lnTo>
                      <a:pt x="1" y="1293"/>
                    </a:lnTo>
                    <a:cubicBezTo>
                      <a:pt x="1" y="1293"/>
                      <a:pt x="471" y="1352"/>
                      <a:pt x="559" y="1381"/>
                    </a:cubicBezTo>
                    <a:cubicBezTo>
                      <a:pt x="647" y="1381"/>
                      <a:pt x="442" y="2233"/>
                      <a:pt x="442" y="2321"/>
                    </a:cubicBezTo>
                    <a:cubicBezTo>
                      <a:pt x="442" y="2324"/>
                      <a:pt x="443" y="2326"/>
                      <a:pt x="445" y="2326"/>
                    </a:cubicBezTo>
                    <a:cubicBezTo>
                      <a:pt x="498" y="2326"/>
                      <a:pt x="1233" y="1230"/>
                      <a:pt x="1176" y="1117"/>
                    </a:cubicBezTo>
                    <a:cubicBezTo>
                      <a:pt x="1117" y="999"/>
                      <a:pt x="500" y="941"/>
                      <a:pt x="500" y="941"/>
                    </a:cubicBezTo>
                    <a:cubicBezTo>
                      <a:pt x="677" y="676"/>
                      <a:pt x="853" y="382"/>
                      <a:pt x="1000" y="118"/>
                    </a:cubicBezTo>
                    <a:cubicBezTo>
                      <a:pt x="970" y="59"/>
                      <a:pt x="354" y="0"/>
                      <a:pt x="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3601050" y="2738875"/>
                <a:ext cx="32325" cy="46300"/>
              </a:xfrm>
              <a:custGeom>
                <a:avLst/>
                <a:gdLst/>
                <a:ahLst/>
                <a:cxnLst/>
                <a:rect l="l" t="t" r="r" b="b"/>
                <a:pathLst>
                  <a:path w="1293" h="1852" extrusionOk="0">
                    <a:moveTo>
                      <a:pt x="823" y="1"/>
                    </a:moveTo>
                    <a:lnTo>
                      <a:pt x="59" y="852"/>
                    </a:lnTo>
                    <a:lnTo>
                      <a:pt x="470" y="1146"/>
                    </a:lnTo>
                    <a:cubicBezTo>
                      <a:pt x="529" y="1205"/>
                      <a:pt x="59" y="1763"/>
                      <a:pt x="0" y="1851"/>
                    </a:cubicBezTo>
                    <a:cubicBezTo>
                      <a:pt x="382" y="1675"/>
                      <a:pt x="735" y="1469"/>
                      <a:pt x="1028" y="1176"/>
                    </a:cubicBezTo>
                    <a:cubicBezTo>
                      <a:pt x="1028" y="1058"/>
                      <a:pt x="588" y="794"/>
                      <a:pt x="588" y="794"/>
                    </a:cubicBezTo>
                    <a:cubicBezTo>
                      <a:pt x="823" y="647"/>
                      <a:pt x="1058" y="500"/>
                      <a:pt x="1293" y="324"/>
                    </a:cubicBezTo>
                    <a:cubicBezTo>
                      <a:pt x="1293" y="265"/>
                      <a:pt x="823" y="1"/>
                      <a:pt x="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3974950" y="2473750"/>
                <a:ext cx="164450" cy="67825"/>
              </a:xfrm>
              <a:custGeom>
                <a:avLst/>
                <a:gdLst/>
                <a:ahLst/>
                <a:cxnLst/>
                <a:rect l="l" t="t" r="r" b="b"/>
                <a:pathLst>
                  <a:path w="6578" h="2713" extrusionOk="0">
                    <a:moveTo>
                      <a:pt x="3934" y="0"/>
                    </a:moveTo>
                    <a:cubicBezTo>
                      <a:pt x="2964" y="0"/>
                      <a:pt x="2847" y="793"/>
                      <a:pt x="2788" y="1146"/>
                    </a:cubicBezTo>
                    <a:cubicBezTo>
                      <a:pt x="2779" y="1203"/>
                      <a:pt x="2769" y="1227"/>
                      <a:pt x="2755" y="1227"/>
                    </a:cubicBezTo>
                    <a:cubicBezTo>
                      <a:pt x="2691" y="1227"/>
                      <a:pt x="2546" y="713"/>
                      <a:pt x="2078" y="713"/>
                    </a:cubicBezTo>
                    <a:cubicBezTo>
                      <a:pt x="1978" y="713"/>
                      <a:pt x="1863" y="736"/>
                      <a:pt x="1731" y="793"/>
                    </a:cubicBezTo>
                    <a:cubicBezTo>
                      <a:pt x="849" y="1146"/>
                      <a:pt x="1261" y="1822"/>
                      <a:pt x="1261" y="1822"/>
                    </a:cubicBezTo>
                    <a:cubicBezTo>
                      <a:pt x="1261" y="1822"/>
                      <a:pt x="1050" y="1602"/>
                      <a:pt x="787" y="1602"/>
                    </a:cubicBezTo>
                    <a:cubicBezTo>
                      <a:pt x="579" y="1602"/>
                      <a:pt x="339" y="1740"/>
                      <a:pt x="144" y="2233"/>
                    </a:cubicBezTo>
                    <a:cubicBezTo>
                      <a:pt x="1" y="2628"/>
                      <a:pt x="515" y="2705"/>
                      <a:pt x="937" y="2705"/>
                    </a:cubicBezTo>
                    <a:cubicBezTo>
                      <a:pt x="1206" y="2705"/>
                      <a:pt x="1437" y="2674"/>
                      <a:pt x="1437" y="2674"/>
                    </a:cubicBezTo>
                    <a:cubicBezTo>
                      <a:pt x="1437" y="2674"/>
                      <a:pt x="3539" y="2713"/>
                      <a:pt x="5001" y="2713"/>
                    </a:cubicBezTo>
                    <a:cubicBezTo>
                      <a:pt x="5732" y="2713"/>
                      <a:pt x="6304" y="2703"/>
                      <a:pt x="6372" y="2674"/>
                    </a:cubicBezTo>
                    <a:cubicBezTo>
                      <a:pt x="6578" y="2556"/>
                      <a:pt x="6460" y="1381"/>
                      <a:pt x="5697" y="1352"/>
                    </a:cubicBezTo>
                    <a:cubicBezTo>
                      <a:pt x="5653" y="1350"/>
                      <a:pt x="5613" y="1349"/>
                      <a:pt x="5576" y="1349"/>
                    </a:cubicBezTo>
                    <a:cubicBezTo>
                      <a:pt x="5026" y="1349"/>
                      <a:pt x="5170" y="1530"/>
                      <a:pt x="5121" y="1530"/>
                    </a:cubicBezTo>
                    <a:cubicBezTo>
                      <a:pt x="5118" y="1530"/>
                      <a:pt x="5114" y="1530"/>
                      <a:pt x="5109" y="1528"/>
                    </a:cubicBezTo>
                    <a:cubicBezTo>
                      <a:pt x="4991" y="1469"/>
                      <a:pt x="5197" y="0"/>
                      <a:pt x="39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4083575" y="2547850"/>
                <a:ext cx="30125" cy="47100"/>
              </a:xfrm>
              <a:custGeom>
                <a:avLst/>
                <a:gdLst/>
                <a:ahLst/>
                <a:cxnLst/>
                <a:rect l="l" t="t" r="r" b="b"/>
                <a:pathLst>
                  <a:path w="1205" h="1884" extrusionOk="0">
                    <a:moveTo>
                      <a:pt x="490" y="1"/>
                    </a:moveTo>
                    <a:cubicBezTo>
                      <a:pt x="417" y="1"/>
                      <a:pt x="0" y="209"/>
                      <a:pt x="0" y="209"/>
                    </a:cubicBezTo>
                    <a:lnTo>
                      <a:pt x="323" y="1325"/>
                    </a:lnTo>
                    <a:cubicBezTo>
                      <a:pt x="323" y="1325"/>
                      <a:pt x="705" y="1178"/>
                      <a:pt x="793" y="1120"/>
                    </a:cubicBezTo>
                    <a:cubicBezTo>
                      <a:pt x="794" y="1119"/>
                      <a:pt x="796" y="1119"/>
                      <a:pt x="797" y="1119"/>
                    </a:cubicBezTo>
                    <a:cubicBezTo>
                      <a:pt x="861" y="1119"/>
                      <a:pt x="1088" y="1826"/>
                      <a:pt x="1116" y="1884"/>
                    </a:cubicBezTo>
                    <a:cubicBezTo>
                      <a:pt x="1205" y="1472"/>
                      <a:pt x="1175" y="1061"/>
                      <a:pt x="1116" y="679"/>
                    </a:cubicBezTo>
                    <a:cubicBezTo>
                      <a:pt x="1100" y="666"/>
                      <a:pt x="1076" y="661"/>
                      <a:pt x="1047" y="661"/>
                    </a:cubicBezTo>
                    <a:cubicBezTo>
                      <a:pt x="874" y="661"/>
                      <a:pt x="529" y="855"/>
                      <a:pt x="529" y="855"/>
                    </a:cubicBezTo>
                    <a:cubicBezTo>
                      <a:pt x="529" y="562"/>
                      <a:pt x="529" y="297"/>
                      <a:pt x="500" y="3"/>
                    </a:cubicBezTo>
                    <a:cubicBezTo>
                      <a:pt x="498" y="2"/>
                      <a:pt x="495" y="1"/>
                      <a:pt x="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4044650" y="2552325"/>
                <a:ext cx="30800" cy="58175"/>
              </a:xfrm>
              <a:custGeom>
                <a:avLst/>
                <a:gdLst/>
                <a:ahLst/>
                <a:cxnLst/>
                <a:rect l="l" t="t" r="r" b="b"/>
                <a:pathLst>
                  <a:path w="1232" h="2327" extrusionOk="0">
                    <a:moveTo>
                      <a:pt x="382" y="1"/>
                    </a:moveTo>
                    <a:lnTo>
                      <a:pt x="0" y="1264"/>
                    </a:lnTo>
                    <a:cubicBezTo>
                      <a:pt x="0" y="1264"/>
                      <a:pt x="470" y="1352"/>
                      <a:pt x="558" y="1352"/>
                    </a:cubicBezTo>
                    <a:cubicBezTo>
                      <a:pt x="676" y="1381"/>
                      <a:pt x="441" y="2204"/>
                      <a:pt x="441" y="2321"/>
                    </a:cubicBezTo>
                    <a:cubicBezTo>
                      <a:pt x="441" y="2325"/>
                      <a:pt x="442" y="2326"/>
                      <a:pt x="444" y="2326"/>
                    </a:cubicBezTo>
                    <a:cubicBezTo>
                      <a:pt x="497" y="2326"/>
                      <a:pt x="1232" y="1230"/>
                      <a:pt x="1175" y="1117"/>
                    </a:cubicBezTo>
                    <a:cubicBezTo>
                      <a:pt x="1116" y="970"/>
                      <a:pt x="500" y="911"/>
                      <a:pt x="500" y="911"/>
                    </a:cubicBezTo>
                    <a:cubicBezTo>
                      <a:pt x="705" y="647"/>
                      <a:pt x="852" y="383"/>
                      <a:pt x="999" y="89"/>
                    </a:cubicBezTo>
                    <a:cubicBezTo>
                      <a:pt x="999" y="30"/>
                      <a:pt x="382"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4002775" y="2548650"/>
                <a:ext cx="32350" cy="45575"/>
              </a:xfrm>
              <a:custGeom>
                <a:avLst/>
                <a:gdLst/>
                <a:ahLst/>
                <a:cxnLst/>
                <a:rect l="l" t="t" r="r" b="b"/>
                <a:pathLst>
                  <a:path w="1294" h="1823" extrusionOk="0">
                    <a:moveTo>
                      <a:pt x="823" y="1"/>
                    </a:moveTo>
                    <a:lnTo>
                      <a:pt x="59" y="853"/>
                    </a:lnTo>
                    <a:lnTo>
                      <a:pt x="471" y="1146"/>
                    </a:lnTo>
                    <a:cubicBezTo>
                      <a:pt x="529" y="1176"/>
                      <a:pt x="30" y="1763"/>
                      <a:pt x="1" y="1822"/>
                    </a:cubicBezTo>
                    <a:cubicBezTo>
                      <a:pt x="383" y="1675"/>
                      <a:pt x="735" y="1440"/>
                      <a:pt x="1029" y="1176"/>
                    </a:cubicBezTo>
                    <a:cubicBezTo>
                      <a:pt x="1029" y="1058"/>
                      <a:pt x="559" y="765"/>
                      <a:pt x="559" y="765"/>
                    </a:cubicBezTo>
                    <a:cubicBezTo>
                      <a:pt x="823" y="618"/>
                      <a:pt x="1058" y="471"/>
                      <a:pt x="1264" y="324"/>
                    </a:cubicBezTo>
                    <a:cubicBezTo>
                      <a:pt x="1293" y="265"/>
                      <a:pt x="823" y="1"/>
                      <a:pt x="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3584000" y="2819675"/>
                <a:ext cx="164675" cy="67825"/>
              </a:xfrm>
              <a:custGeom>
                <a:avLst/>
                <a:gdLst/>
                <a:ahLst/>
                <a:cxnLst/>
                <a:rect l="l" t="t" r="r" b="b"/>
                <a:pathLst>
                  <a:path w="6587" h="2713" extrusionOk="0">
                    <a:moveTo>
                      <a:pt x="3972" y="0"/>
                    </a:moveTo>
                    <a:cubicBezTo>
                      <a:pt x="2974" y="0"/>
                      <a:pt x="2856" y="793"/>
                      <a:pt x="2797" y="1175"/>
                    </a:cubicBezTo>
                    <a:cubicBezTo>
                      <a:pt x="2789" y="1226"/>
                      <a:pt x="2779" y="1247"/>
                      <a:pt x="2766" y="1247"/>
                    </a:cubicBezTo>
                    <a:cubicBezTo>
                      <a:pt x="2702" y="1247"/>
                      <a:pt x="2557" y="722"/>
                      <a:pt x="2073" y="722"/>
                    </a:cubicBezTo>
                    <a:cubicBezTo>
                      <a:pt x="1976" y="722"/>
                      <a:pt x="1866" y="743"/>
                      <a:pt x="1740" y="793"/>
                    </a:cubicBezTo>
                    <a:cubicBezTo>
                      <a:pt x="858" y="1175"/>
                      <a:pt x="1270" y="1851"/>
                      <a:pt x="1270" y="1851"/>
                    </a:cubicBezTo>
                    <a:cubicBezTo>
                      <a:pt x="1270" y="1851"/>
                      <a:pt x="1046" y="1608"/>
                      <a:pt x="779" y="1608"/>
                    </a:cubicBezTo>
                    <a:cubicBezTo>
                      <a:pt x="580" y="1608"/>
                      <a:pt x="358" y="1741"/>
                      <a:pt x="183" y="2203"/>
                    </a:cubicBezTo>
                    <a:cubicBezTo>
                      <a:pt x="0" y="2623"/>
                      <a:pt x="533" y="2703"/>
                      <a:pt x="962" y="2703"/>
                    </a:cubicBezTo>
                    <a:cubicBezTo>
                      <a:pt x="1223" y="2703"/>
                      <a:pt x="1446" y="2673"/>
                      <a:pt x="1446" y="2673"/>
                    </a:cubicBezTo>
                    <a:cubicBezTo>
                      <a:pt x="1446" y="2673"/>
                      <a:pt x="3548" y="2713"/>
                      <a:pt x="5010" y="2713"/>
                    </a:cubicBezTo>
                    <a:cubicBezTo>
                      <a:pt x="5742" y="2713"/>
                      <a:pt x="6313" y="2703"/>
                      <a:pt x="6381" y="2673"/>
                    </a:cubicBezTo>
                    <a:cubicBezTo>
                      <a:pt x="6587" y="2585"/>
                      <a:pt x="6469" y="1410"/>
                      <a:pt x="5706" y="1381"/>
                    </a:cubicBezTo>
                    <a:cubicBezTo>
                      <a:pt x="5623" y="1374"/>
                      <a:pt x="5553" y="1371"/>
                      <a:pt x="5494" y="1371"/>
                    </a:cubicBezTo>
                    <a:cubicBezTo>
                      <a:pt x="5051" y="1371"/>
                      <a:pt x="5176" y="1530"/>
                      <a:pt x="5131" y="1530"/>
                    </a:cubicBezTo>
                    <a:cubicBezTo>
                      <a:pt x="5127" y="1530"/>
                      <a:pt x="5123" y="1529"/>
                      <a:pt x="5118" y="1528"/>
                    </a:cubicBezTo>
                    <a:cubicBezTo>
                      <a:pt x="5001" y="1498"/>
                      <a:pt x="5206" y="0"/>
                      <a:pt x="39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659800" y="2893100"/>
                <a:ext cx="17650" cy="16225"/>
              </a:xfrm>
              <a:custGeom>
                <a:avLst/>
                <a:gdLst/>
                <a:ahLst/>
                <a:cxnLst/>
                <a:rect l="l" t="t" r="r" b="b"/>
                <a:pathLst>
                  <a:path w="706" h="649" extrusionOk="0">
                    <a:moveTo>
                      <a:pt x="647" y="1"/>
                    </a:moveTo>
                    <a:lnTo>
                      <a:pt x="647" y="1"/>
                    </a:lnTo>
                    <a:cubicBezTo>
                      <a:pt x="529" y="30"/>
                      <a:pt x="0" y="647"/>
                      <a:pt x="441" y="647"/>
                    </a:cubicBezTo>
                    <a:cubicBezTo>
                      <a:pt x="447" y="648"/>
                      <a:pt x="453" y="648"/>
                      <a:pt x="459" y="648"/>
                    </a:cubicBezTo>
                    <a:cubicBezTo>
                      <a:pt x="705" y="648"/>
                      <a:pt x="704" y="58"/>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634100" y="2896775"/>
                <a:ext cx="17650" cy="16200"/>
              </a:xfrm>
              <a:custGeom>
                <a:avLst/>
                <a:gdLst/>
                <a:ahLst/>
                <a:cxnLst/>
                <a:rect l="l" t="t" r="r" b="b"/>
                <a:pathLst>
                  <a:path w="706" h="648" extrusionOk="0">
                    <a:moveTo>
                      <a:pt x="646" y="1"/>
                    </a:moveTo>
                    <a:lnTo>
                      <a:pt x="646" y="1"/>
                    </a:lnTo>
                    <a:cubicBezTo>
                      <a:pt x="500" y="30"/>
                      <a:pt x="0" y="618"/>
                      <a:pt x="441" y="647"/>
                    </a:cubicBezTo>
                    <a:cubicBezTo>
                      <a:pt x="705" y="647"/>
                      <a:pt x="676" y="30"/>
                      <a:pt x="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3613525" y="2896775"/>
                <a:ext cx="17650" cy="16200"/>
              </a:xfrm>
              <a:custGeom>
                <a:avLst/>
                <a:gdLst/>
                <a:ahLst/>
                <a:cxnLst/>
                <a:rect l="l" t="t" r="r" b="b"/>
                <a:pathLst>
                  <a:path w="706" h="648" extrusionOk="0">
                    <a:moveTo>
                      <a:pt x="647" y="1"/>
                    </a:moveTo>
                    <a:lnTo>
                      <a:pt x="647" y="1"/>
                    </a:lnTo>
                    <a:cubicBezTo>
                      <a:pt x="500" y="30"/>
                      <a:pt x="1" y="618"/>
                      <a:pt x="441" y="647"/>
                    </a:cubicBezTo>
                    <a:cubicBezTo>
                      <a:pt x="706" y="647"/>
                      <a:pt x="676"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3618675" y="2923950"/>
                <a:ext cx="16900" cy="16175"/>
              </a:xfrm>
              <a:custGeom>
                <a:avLst/>
                <a:gdLst/>
                <a:ahLst/>
                <a:cxnLst/>
                <a:rect l="l" t="t" r="r" b="b"/>
                <a:pathLst>
                  <a:path w="676" h="647" extrusionOk="0">
                    <a:moveTo>
                      <a:pt x="617" y="1"/>
                    </a:moveTo>
                    <a:cubicBezTo>
                      <a:pt x="500" y="1"/>
                      <a:pt x="0" y="618"/>
                      <a:pt x="441" y="647"/>
                    </a:cubicBezTo>
                    <a:cubicBezTo>
                      <a:pt x="676" y="647"/>
                      <a:pt x="676" y="30"/>
                      <a:pt x="6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3644375" y="2915150"/>
                <a:ext cx="17650" cy="16900"/>
              </a:xfrm>
              <a:custGeom>
                <a:avLst/>
                <a:gdLst/>
                <a:ahLst/>
                <a:cxnLst/>
                <a:rect l="l" t="t" r="r" b="b"/>
                <a:pathLst>
                  <a:path w="706" h="676" extrusionOk="0">
                    <a:moveTo>
                      <a:pt x="647" y="0"/>
                    </a:moveTo>
                    <a:cubicBezTo>
                      <a:pt x="500" y="30"/>
                      <a:pt x="0" y="646"/>
                      <a:pt x="441" y="676"/>
                    </a:cubicBezTo>
                    <a:cubicBezTo>
                      <a:pt x="705" y="676"/>
                      <a:pt x="676" y="5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3637750" y="2941575"/>
                <a:ext cx="16925" cy="16200"/>
              </a:xfrm>
              <a:custGeom>
                <a:avLst/>
                <a:gdLst/>
                <a:ahLst/>
                <a:cxnLst/>
                <a:rect l="l" t="t" r="r" b="b"/>
                <a:pathLst>
                  <a:path w="677" h="648" extrusionOk="0">
                    <a:moveTo>
                      <a:pt x="618" y="1"/>
                    </a:moveTo>
                    <a:cubicBezTo>
                      <a:pt x="500" y="1"/>
                      <a:pt x="1" y="618"/>
                      <a:pt x="442" y="647"/>
                    </a:cubicBezTo>
                    <a:cubicBezTo>
                      <a:pt x="677" y="647"/>
                      <a:pt x="677" y="30"/>
                      <a:pt x="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3664925" y="2926900"/>
                <a:ext cx="17625" cy="16200"/>
              </a:xfrm>
              <a:custGeom>
                <a:avLst/>
                <a:gdLst/>
                <a:ahLst/>
                <a:cxnLst/>
                <a:rect l="l" t="t" r="r" b="b"/>
                <a:pathLst>
                  <a:path w="705" h="648" extrusionOk="0">
                    <a:moveTo>
                      <a:pt x="647" y="0"/>
                    </a:moveTo>
                    <a:lnTo>
                      <a:pt x="647" y="0"/>
                    </a:lnTo>
                    <a:cubicBezTo>
                      <a:pt x="500" y="30"/>
                      <a:pt x="1" y="646"/>
                      <a:pt x="442" y="646"/>
                    </a:cubicBezTo>
                    <a:cubicBezTo>
                      <a:pt x="448" y="647"/>
                      <a:pt x="454" y="648"/>
                      <a:pt x="460" y="648"/>
                    </a:cubicBezTo>
                    <a:cubicBezTo>
                      <a:pt x="705" y="648"/>
                      <a:pt x="676" y="58"/>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3676675" y="2901175"/>
                <a:ext cx="17675" cy="16925"/>
              </a:xfrm>
              <a:custGeom>
                <a:avLst/>
                <a:gdLst/>
                <a:ahLst/>
                <a:cxnLst/>
                <a:rect l="l" t="t" r="r" b="b"/>
                <a:pathLst>
                  <a:path w="707" h="677" extrusionOk="0">
                    <a:moveTo>
                      <a:pt x="647" y="1"/>
                    </a:moveTo>
                    <a:lnTo>
                      <a:pt x="647" y="1"/>
                    </a:lnTo>
                    <a:cubicBezTo>
                      <a:pt x="530" y="30"/>
                      <a:pt x="1" y="647"/>
                      <a:pt x="471" y="677"/>
                    </a:cubicBezTo>
                    <a:cubicBezTo>
                      <a:pt x="706" y="677"/>
                      <a:pt x="706" y="6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689175" y="2920275"/>
                <a:ext cx="16925" cy="16225"/>
              </a:xfrm>
              <a:custGeom>
                <a:avLst/>
                <a:gdLst/>
                <a:ahLst/>
                <a:cxnLst/>
                <a:rect l="l" t="t" r="r" b="b"/>
                <a:pathLst>
                  <a:path w="677" h="649" extrusionOk="0">
                    <a:moveTo>
                      <a:pt x="617" y="1"/>
                    </a:moveTo>
                    <a:cubicBezTo>
                      <a:pt x="500" y="30"/>
                      <a:pt x="0" y="647"/>
                      <a:pt x="441" y="647"/>
                    </a:cubicBezTo>
                    <a:cubicBezTo>
                      <a:pt x="446" y="648"/>
                      <a:pt x="451" y="648"/>
                      <a:pt x="456" y="648"/>
                    </a:cubicBezTo>
                    <a:cubicBezTo>
                      <a:pt x="676" y="648"/>
                      <a:pt x="675" y="30"/>
                      <a:pt x="6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3697250" y="2896775"/>
                <a:ext cx="17650" cy="16200"/>
              </a:xfrm>
              <a:custGeom>
                <a:avLst/>
                <a:gdLst/>
                <a:ahLst/>
                <a:cxnLst/>
                <a:rect l="l" t="t" r="r" b="b"/>
                <a:pathLst>
                  <a:path w="706" h="648" extrusionOk="0">
                    <a:moveTo>
                      <a:pt x="647" y="1"/>
                    </a:moveTo>
                    <a:cubicBezTo>
                      <a:pt x="500" y="30"/>
                      <a:pt x="1" y="618"/>
                      <a:pt x="441" y="647"/>
                    </a:cubicBezTo>
                    <a:cubicBezTo>
                      <a:pt x="706" y="647"/>
                      <a:pt x="676"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4329450" y="2660300"/>
                <a:ext cx="164700" cy="67425"/>
              </a:xfrm>
              <a:custGeom>
                <a:avLst/>
                <a:gdLst/>
                <a:ahLst/>
                <a:cxnLst/>
                <a:rect l="l" t="t" r="r" b="b"/>
                <a:pathLst>
                  <a:path w="6588" h="2697" extrusionOk="0">
                    <a:moveTo>
                      <a:pt x="3943" y="0"/>
                    </a:moveTo>
                    <a:cubicBezTo>
                      <a:pt x="2974" y="0"/>
                      <a:pt x="2856" y="793"/>
                      <a:pt x="2797" y="1175"/>
                    </a:cubicBezTo>
                    <a:cubicBezTo>
                      <a:pt x="2785" y="1226"/>
                      <a:pt x="2772" y="1247"/>
                      <a:pt x="2756" y="1247"/>
                    </a:cubicBezTo>
                    <a:cubicBezTo>
                      <a:pt x="2677" y="1247"/>
                      <a:pt x="2531" y="722"/>
                      <a:pt x="2062" y="722"/>
                    </a:cubicBezTo>
                    <a:cubicBezTo>
                      <a:pt x="1968" y="722"/>
                      <a:pt x="1862" y="743"/>
                      <a:pt x="1740" y="793"/>
                    </a:cubicBezTo>
                    <a:cubicBezTo>
                      <a:pt x="859" y="1175"/>
                      <a:pt x="1270" y="1822"/>
                      <a:pt x="1270" y="1822"/>
                    </a:cubicBezTo>
                    <a:cubicBezTo>
                      <a:pt x="1270" y="1822"/>
                      <a:pt x="1059" y="1602"/>
                      <a:pt x="797" y="1602"/>
                    </a:cubicBezTo>
                    <a:cubicBezTo>
                      <a:pt x="589" y="1602"/>
                      <a:pt x="348" y="1740"/>
                      <a:pt x="154" y="2233"/>
                    </a:cubicBezTo>
                    <a:cubicBezTo>
                      <a:pt x="0" y="2607"/>
                      <a:pt x="458" y="2686"/>
                      <a:pt x="870" y="2686"/>
                    </a:cubicBezTo>
                    <a:cubicBezTo>
                      <a:pt x="1170" y="2686"/>
                      <a:pt x="1446" y="2644"/>
                      <a:pt x="1446" y="2644"/>
                    </a:cubicBezTo>
                    <a:cubicBezTo>
                      <a:pt x="1446" y="2644"/>
                      <a:pt x="3548" y="2696"/>
                      <a:pt x="5011" y="2696"/>
                    </a:cubicBezTo>
                    <a:cubicBezTo>
                      <a:pt x="5742" y="2696"/>
                      <a:pt x="6313" y="2683"/>
                      <a:pt x="6382" y="2644"/>
                    </a:cubicBezTo>
                    <a:cubicBezTo>
                      <a:pt x="6587" y="2556"/>
                      <a:pt x="6470" y="1381"/>
                      <a:pt x="5706" y="1352"/>
                    </a:cubicBezTo>
                    <a:cubicBezTo>
                      <a:pt x="5662" y="1350"/>
                      <a:pt x="5623" y="1349"/>
                      <a:pt x="5586" y="1349"/>
                    </a:cubicBezTo>
                    <a:cubicBezTo>
                      <a:pt x="5035" y="1349"/>
                      <a:pt x="5177" y="1530"/>
                      <a:pt x="5106" y="1530"/>
                    </a:cubicBezTo>
                    <a:cubicBezTo>
                      <a:pt x="5102" y="1530"/>
                      <a:pt x="5096" y="1530"/>
                      <a:pt x="5089" y="1528"/>
                    </a:cubicBezTo>
                    <a:cubicBezTo>
                      <a:pt x="5001" y="1498"/>
                      <a:pt x="5206" y="0"/>
                      <a:pt x="3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4405250" y="2733725"/>
                <a:ext cx="17625" cy="16225"/>
              </a:xfrm>
              <a:custGeom>
                <a:avLst/>
                <a:gdLst/>
                <a:ahLst/>
                <a:cxnLst/>
                <a:rect l="l" t="t" r="r" b="b"/>
                <a:pathLst>
                  <a:path w="705" h="649" extrusionOk="0">
                    <a:moveTo>
                      <a:pt x="647" y="1"/>
                    </a:moveTo>
                    <a:lnTo>
                      <a:pt x="647" y="1"/>
                    </a:lnTo>
                    <a:cubicBezTo>
                      <a:pt x="500" y="30"/>
                      <a:pt x="1" y="647"/>
                      <a:pt x="441" y="647"/>
                    </a:cubicBezTo>
                    <a:cubicBezTo>
                      <a:pt x="447" y="648"/>
                      <a:pt x="453" y="648"/>
                      <a:pt x="458" y="648"/>
                    </a:cubicBezTo>
                    <a:cubicBezTo>
                      <a:pt x="704" y="648"/>
                      <a:pt x="676"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4379550" y="2736675"/>
                <a:ext cx="17650" cy="16925"/>
              </a:xfrm>
              <a:custGeom>
                <a:avLst/>
                <a:gdLst/>
                <a:ahLst/>
                <a:cxnLst/>
                <a:rect l="l" t="t" r="r" b="b"/>
                <a:pathLst>
                  <a:path w="706" h="677" extrusionOk="0">
                    <a:moveTo>
                      <a:pt x="647" y="0"/>
                    </a:moveTo>
                    <a:lnTo>
                      <a:pt x="647" y="0"/>
                    </a:lnTo>
                    <a:cubicBezTo>
                      <a:pt x="500" y="30"/>
                      <a:pt x="0" y="647"/>
                      <a:pt x="441" y="676"/>
                    </a:cubicBezTo>
                    <a:cubicBezTo>
                      <a:pt x="705" y="676"/>
                      <a:pt x="676" y="5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4358250" y="2736675"/>
                <a:ext cx="18375" cy="16925"/>
              </a:xfrm>
              <a:custGeom>
                <a:avLst/>
                <a:gdLst/>
                <a:ahLst/>
                <a:cxnLst/>
                <a:rect l="l" t="t" r="r" b="b"/>
                <a:pathLst>
                  <a:path w="735" h="677" extrusionOk="0">
                    <a:moveTo>
                      <a:pt x="647" y="0"/>
                    </a:moveTo>
                    <a:lnTo>
                      <a:pt x="647" y="0"/>
                    </a:lnTo>
                    <a:cubicBezTo>
                      <a:pt x="529" y="30"/>
                      <a:pt x="0" y="647"/>
                      <a:pt x="470" y="676"/>
                    </a:cubicBezTo>
                    <a:cubicBezTo>
                      <a:pt x="735" y="676"/>
                      <a:pt x="735" y="5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4363375" y="2763850"/>
                <a:ext cx="17650" cy="16200"/>
              </a:xfrm>
              <a:custGeom>
                <a:avLst/>
                <a:gdLst/>
                <a:ahLst/>
                <a:cxnLst/>
                <a:rect l="l" t="t" r="r" b="b"/>
                <a:pathLst>
                  <a:path w="706" h="648" extrusionOk="0">
                    <a:moveTo>
                      <a:pt x="647" y="0"/>
                    </a:moveTo>
                    <a:cubicBezTo>
                      <a:pt x="530" y="30"/>
                      <a:pt x="1" y="647"/>
                      <a:pt x="442" y="647"/>
                    </a:cubicBezTo>
                    <a:cubicBezTo>
                      <a:pt x="448" y="647"/>
                      <a:pt x="454" y="648"/>
                      <a:pt x="460" y="648"/>
                    </a:cubicBezTo>
                    <a:cubicBezTo>
                      <a:pt x="706" y="648"/>
                      <a:pt x="705" y="58"/>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4389825" y="2755775"/>
                <a:ext cx="16925" cy="16200"/>
              </a:xfrm>
              <a:custGeom>
                <a:avLst/>
                <a:gdLst/>
                <a:ahLst/>
                <a:cxnLst/>
                <a:rect l="l" t="t" r="r" b="b"/>
                <a:pathLst>
                  <a:path w="677" h="648" extrusionOk="0">
                    <a:moveTo>
                      <a:pt x="618" y="0"/>
                    </a:moveTo>
                    <a:lnTo>
                      <a:pt x="618" y="0"/>
                    </a:lnTo>
                    <a:cubicBezTo>
                      <a:pt x="500" y="30"/>
                      <a:pt x="1" y="647"/>
                      <a:pt x="441" y="647"/>
                    </a:cubicBezTo>
                    <a:cubicBezTo>
                      <a:pt x="446" y="647"/>
                      <a:pt x="452" y="647"/>
                      <a:pt x="457" y="647"/>
                    </a:cubicBezTo>
                    <a:cubicBezTo>
                      <a:pt x="676" y="647"/>
                      <a:pt x="675" y="29"/>
                      <a:pt x="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4382475" y="2781475"/>
                <a:ext cx="17650" cy="16200"/>
              </a:xfrm>
              <a:custGeom>
                <a:avLst/>
                <a:gdLst/>
                <a:ahLst/>
                <a:cxnLst/>
                <a:rect l="l" t="t" r="r" b="b"/>
                <a:pathLst>
                  <a:path w="706" h="648" extrusionOk="0">
                    <a:moveTo>
                      <a:pt x="647" y="0"/>
                    </a:moveTo>
                    <a:cubicBezTo>
                      <a:pt x="530" y="30"/>
                      <a:pt x="1" y="647"/>
                      <a:pt x="441" y="647"/>
                    </a:cubicBezTo>
                    <a:cubicBezTo>
                      <a:pt x="448" y="647"/>
                      <a:pt x="454" y="648"/>
                      <a:pt x="459" y="648"/>
                    </a:cubicBezTo>
                    <a:cubicBezTo>
                      <a:pt x="706" y="648"/>
                      <a:pt x="704" y="58"/>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4410400" y="2767525"/>
                <a:ext cx="17600" cy="16200"/>
              </a:xfrm>
              <a:custGeom>
                <a:avLst/>
                <a:gdLst/>
                <a:ahLst/>
                <a:cxnLst/>
                <a:rect l="l" t="t" r="r" b="b"/>
                <a:pathLst>
                  <a:path w="704" h="648" extrusionOk="0">
                    <a:moveTo>
                      <a:pt x="646" y="0"/>
                    </a:moveTo>
                    <a:cubicBezTo>
                      <a:pt x="500" y="30"/>
                      <a:pt x="0" y="647"/>
                      <a:pt x="441" y="647"/>
                    </a:cubicBezTo>
                    <a:cubicBezTo>
                      <a:pt x="447" y="647"/>
                      <a:pt x="452" y="648"/>
                      <a:pt x="458" y="648"/>
                    </a:cubicBezTo>
                    <a:cubicBezTo>
                      <a:pt x="704" y="648"/>
                      <a:pt x="675" y="29"/>
                      <a:pt x="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4422150" y="2741825"/>
                <a:ext cx="17650" cy="16200"/>
              </a:xfrm>
              <a:custGeom>
                <a:avLst/>
                <a:gdLst/>
                <a:ahLst/>
                <a:cxnLst/>
                <a:rect l="l" t="t" r="r" b="b"/>
                <a:pathLst>
                  <a:path w="706" h="648" extrusionOk="0">
                    <a:moveTo>
                      <a:pt x="646" y="0"/>
                    </a:moveTo>
                    <a:lnTo>
                      <a:pt x="646" y="0"/>
                    </a:lnTo>
                    <a:cubicBezTo>
                      <a:pt x="529" y="29"/>
                      <a:pt x="0" y="646"/>
                      <a:pt x="441" y="646"/>
                    </a:cubicBezTo>
                    <a:cubicBezTo>
                      <a:pt x="447" y="647"/>
                      <a:pt x="452" y="647"/>
                      <a:pt x="458" y="647"/>
                    </a:cubicBezTo>
                    <a:cubicBezTo>
                      <a:pt x="705" y="647"/>
                      <a:pt x="704" y="29"/>
                      <a:pt x="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4433900" y="2760900"/>
                <a:ext cx="17650" cy="16225"/>
              </a:xfrm>
              <a:custGeom>
                <a:avLst/>
                <a:gdLst/>
                <a:ahLst/>
                <a:cxnLst/>
                <a:rect l="l" t="t" r="r" b="b"/>
                <a:pathLst>
                  <a:path w="706" h="649" extrusionOk="0">
                    <a:moveTo>
                      <a:pt x="647" y="1"/>
                    </a:moveTo>
                    <a:lnTo>
                      <a:pt x="647" y="1"/>
                    </a:lnTo>
                    <a:cubicBezTo>
                      <a:pt x="500" y="30"/>
                      <a:pt x="0" y="647"/>
                      <a:pt x="441" y="647"/>
                    </a:cubicBezTo>
                    <a:cubicBezTo>
                      <a:pt x="447" y="648"/>
                      <a:pt x="453" y="648"/>
                      <a:pt x="458" y="648"/>
                    </a:cubicBezTo>
                    <a:cubicBezTo>
                      <a:pt x="705" y="648"/>
                      <a:pt x="704"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4441975" y="2736675"/>
                <a:ext cx="17650" cy="16925"/>
              </a:xfrm>
              <a:custGeom>
                <a:avLst/>
                <a:gdLst/>
                <a:ahLst/>
                <a:cxnLst/>
                <a:rect l="l" t="t" r="r" b="b"/>
                <a:pathLst>
                  <a:path w="706" h="677" extrusionOk="0">
                    <a:moveTo>
                      <a:pt x="647" y="0"/>
                    </a:moveTo>
                    <a:lnTo>
                      <a:pt x="647" y="0"/>
                    </a:lnTo>
                    <a:cubicBezTo>
                      <a:pt x="529" y="30"/>
                      <a:pt x="0" y="647"/>
                      <a:pt x="470" y="676"/>
                    </a:cubicBezTo>
                    <a:cubicBezTo>
                      <a:pt x="705" y="676"/>
                      <a:pt x="705" y="5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3016800" y="2477425"/>
                <a:ext cx="164900" cy="67825"/>
              </a:xfrm>
              <a:custGeom>
                <a:avLst/>
                <a:gdLst/>
                <a:ahLst/>
                <a:cxnLst/>
                <a:rect l="l" t="t" r="r" b="b"/>
                <a:pathLst>
                  <a:path w="6596" h="2713" extrusionOk="0">
                    <a:moveTo>
                      <a:pt x="3952" y="0"/>
                    </a:moveTo>
                    <a:cubicBezTo>
                      <a:pt x="2982" y="0"/>
                      <a:pt x="2865" y="793"/>
                      <a:pt x="2806" y="1175"/>
                    </a:cubicBezTo>
                    <a:cubicBezTo>
                      <a:pt x="2793" y="1226"/>
                      <a:pt x="2780" y="1247"/>
                      <a:pt x="2764" y="1247"/>
                    </a:cubicBezTo>
                    <a:cubicBezTo>
                      <a:pt x="2685" y="1247"/>
                      <a:pt x="2539" y="722"/>
                      <a:pt x="2070" y="722"/>
                    </a:cubicBezTo>
                    <a:cubicBezTo>
                      <a:pt x="1977" y="722"/>
                      <a:pt x="1870" y="743"/>
                      <a:pt x="1748" y="793"/>
                    </a:cubicBezTo>
                    <a:cubicBezTo>
                      <a:pt x="867" y="1175"/>
                      <a:pt x="1278" y="1822"/>
                      <a:pt x="1278" y="1822"/>
                    </a:cubicBezTo>
                    <a:cubicBezTo>
                      <a:pt x="1278" y="1822"/>
                      <a:pt x="1068" y="1602"/>
                      <a:pt x="805" y="1602"/>
                    </a:cubicBezTo>
                    <a:cubicBezTo>
                      <a:pt x="597" y="1602"/>
                      <a:pt x="357" y="1740"/>
                      <a:pt x="162" y="2233"/>
                    </a:cubicBezTo>
                    <a:cubicBezTo>
                      <a:pt x="0" y="2628"/>
                      <a:pt x="519" y="2705"/>
                      <a:pt x="947" y="2705"/>
                    </a:cubicBezTo>
                    <a:cubicBezTo>
                      <a:pt x="1219" y="2705"/>
                      <a:pt x="1454" y="2673"/>
                      <a:pt x="1454" y="2673"/>
                    </a:cubicBezTo>
                    <a:cubicBezTo>
                      <a:pt x="1454" y="2673"/>
                      <a:pt x="3557" y="2713"/>
                      <a:pt x="5019" y="2713"/>
                    </a:cubicBezTo>
                    <a:cubicBezTo>
                      <a:pt x="5750" y="2713"/>
                      <a:pt x="6321" y="2703"/>
                      <a:pt x="6390" y="2673"/>
                    </a:cubicBezTo>
                    <a:cubicBezTo>
                      <a:pt x="6596" y="2556"/>
                      <a:pt x="6478" y="1381"/>
                      <a:pt x="5714" y="1351"/>
                    </a:cubicBezTo>
                    <a:cubicBezTo>
                      <a:pt x="5669" y="1350"/>
                      <a:pt x="5628" y="1349"/>
                      <a:pt x="5589" y="1349"/>
                    </a:cubicBezTo>
                    <a:cubicBezTo>
                      <a:pt x="5018" y="1349"/>
                      <a:pt x="5183" y="1530"/>
                      <a:pt x="5114" y="1530"/>
                    </a:cubicBezTo>
                    <a:cubicBezTo>
                      <a:pt x="5110" y="1530"/>
                      <a:pt x="5104" y="1529"/>
                      <a:pt x="5097" y="1528"/>
                    </a:cubicBezTo>
                    <a:cubicBezTo>
                      <a:pt x="5009" y="1469"/>
                      <a:pt x="5185" y="0"/>
                      <a:pt x="3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3092800" y="2550850"/>
                <a:ext cx="17625" cy="16225"/>
              </a:xfrm>
              <a:custGeom>
                <a:avLst/>
                <a:gdLst/>
                <a:ahLst/>
                <a:cxnLst/>
                <a:rect l="l" t="t" r="r" b="b"/>
                <a:pathLst>
                  <a:path w="705" h="649" extrusionOk="0">
                    <a:moveTo>
                      <a:pt x="647" y="1"/>
                    </a:moveTo>
                    <a:cubicBezTo>
                      <a:pt x="500" y="30"/>
                      <a:pt x="1" y="647"/>
                      <a:pt x="441" y="647"/>
                    </a:cubicBezTo>
                    <a:cubicBezTo>
                      <a:pt x="447" y="648"/>
                      <a:pt x="453" y="648"/>
                      <a:pt x="459" y="648"/>
                    </a:cubicBezTo>
                    <a:cubicBezTo>
                      <a:pt x="705" y="648"/>
                      <a:pt x="676"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3067100" y="2554525"/>
                <a:ext cx="17650" cy="16200"/>
              </a:xfrm>
              <a:custGeom>
                <a:avLst/>
                <a:gdLst/>
                <a:ahLst/>
                <a:cxnLst/>
                <a:rect l="l" t="t" r="r" b="b"/>
                <a:pathLst>
                  <a:path w="706" h="648" extrusionOk="0">
                    <a:moveTo>
                      <a:pt x="618" y="1"/>
                    </a:moveTo>
                    <a:cubicBezTo>
                      <a:pt x="500" y="1"/>
                      <a:pt x="1" y="618"/>
                      <a:pt x="441" y="647"/>
                    </a:cubicBezTo>
                    <a:cubicBezTo>
                      <a:pt x="706" y="647"/>
                      <a:pt x="676" y="30"/>
                      <a:pt x="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3045800" y="2554525"/>
                <a:ext cx="17650" cy="16200"/>
              </a:xfrm>
              <a:custGeom>
                <a:avLst/>
                <a:gdLst/>
                <a:ahLst/>
                <a:cxnLst/>
                <a:rect l="l" t="t" r="r" b="b"/>
                <a:pathLst>
                  <a:path w="706" h="648" extrusionOk="0">
                    <a:moveTo>
                      <a:pt x="647" y="1"/>
                    </a:moveTo>
                    <a:cubicBezTo>
                      <a:pt x="529" y="1"/>
                      <a:pt x="1" y="618"/>
                      <a:pt x="441" y="647"/>
                    </a:cubicBezTo>
                    <a:cubicBezTo>
                      <a:pt x="706" y="647"/>
                      <a:pt x="706"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3050950" y="2580975"/>
                <a:ext cx="17650" cy="16925"/>
              </a:xfrm>
              <a:custGeom>
                <a:avLst/>
                <a:gdLst/>
                <a:ahLst/>
                <a:cxnLst/>
                <a:rect l="l" t="t" r="r" b="b"/>
                <a:pathLst>
                  <a:path w="706" h="677" extrusionOk="0">
                    <a:moveTo>
                      <a:pt x="647" y="0"/>
                    </a:moveTo>
                    <a:lnTo>
                      <a:pt x="647" y="0"/>
                    </a:lnTo>
                    <a:cubicBezTo>
                      <a:pt x="529" y="30"/>
                      <a:pt x="0" y="647"/>
                      <a:pt x="441" y="676"/>
                    </a:cubicBezTo>
                    <a:cubicBezTo>
                      <a:pt x="705" y="676"/>
                      <a:pt x="705" y="5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3076650" y="2572900"/>
                <a:ext cx="17650" cy="16200"/>
              </a:xfrm>
              <a:custGeom>
                <a:avLst/>
                <a:gdLst/>
                <a:ahLst/>
                <a:cxnLst/>
                <a:rect l="l" t="t" r="r" b="b"/>
                <a:pathLst>
                  <a:path w="706" h="648" extrusionOk="0">
                    <a:moveTo>
                      <a:pt x="647" y="0"/>
                    </a:moveTo>
                    <a:lnTo>
                      <a:pt x="647" y="0"/>
                    </a:lnTo>
                    <a:cubicBezTo>
                      <a:pt x="529" y="30"/>
                      <a:pt x="1" y="647"/>
                      <a:pt x="471" y="647"/>
                    </a:cubicBezTo>
                    <a:cubicBezTo>
                      <a:pt x="476" y="647"/>
                      <a:pt x="481" y="648"/>
                      <a:pt x="487" y="648"/>
                    </a:cubicBezTo>
                    <a:cubicBezTo>
                      <a:pt x="706" y="648"/>
                      <a:pt x="704" y="58"/>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3070050" y="2598600"/>
                <a:ext cx="17650" cy="16200"/>
              </a:xfrm>
              <a:custGeom>
                <a:avLst/>
                <a:gdLst/>
                <a:ahLst/>
                <a:cxnLst/>
                <a:rect l="l" t="t" r="r" b="b"/>
                <a:pathLst>
                  <a:path w="706" h="648" extrusionOk="0">
                    <a:moveTo>
                      <a:pt x="646" y="0"/>
                    </a:moveTo>
                    <a:lnTo>
                      <a:pt x="646" y="0"/>
                    </a:lnTo>
                    <a:cubicBezTo>
                      <a:pt x="529" y="30"/>
                      <a:pt x="0" y="647"/>
                      <a:pt x="441" y="647"/>
                    </a:cubicBezTo>
                    <a:cubicBezTo>
                      <a:pt x="447" y="647"/>
                      <a:pt x="453" y="648"/>
                      <a:pt x="459" y="648"/>
                    </a:cubicBezTo>
                    <a:cubicBezTo>
                      <a:pt x="705" y="648"/>
                      <a:pt x="704" y="58"/>
                      <a:pt x="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3097950" y="2584650"/>
                <a:ext cx="17650" cy="16175"/>
              </a:xfrm>
              <a:custGeom>
                <a:avLst/>
                <a:gdLst/>
                <a:ahLst/>
                <a:cxnLst/>
                <a:rect l="l" t="t" r="r" b="b"/>
                <a:pathLst>
                  <a:path w="706" h="647" extrusionOk="0">
                    <a:moveTo>
                      <a:pt x="647" y="0"/>
                    </a:moveTo>
                    <a:lnTo>
                      <a:pt x="647" y="0"/>
                    </a:lnTo>
                    <a:cubicBezTo>
                      <a:pt x="500" y="30"/>
                      <a:pt x="0" y="647"/>
                      <a:pt x="441" y="647"/>
                    </a:cubicBezTo>
                    <a:cubicBezTo>
                      <a:pt x="706" y="647"/>
                      <a:pt x="676" y="30"/>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3109700" y="2558950"/>
                <a:ext cx="18325" cy="16200"/>
              </a:xfrm>
              <a:custGeom>
                <a:avLst/>
                <a:gdLst/>
                <a:ahLst/>
                <a:cxnLst/>
                <a:rect l="l" t="t" r="r" b="b"/>
                <a:pathLst>
                  <a:path w="733" h="648" extrusionOk="0">
                    <a:moveTo>
                      <a:pt x="647" y="0"/>
                    </a:moveTo>
                    <a:cubicBezTo>
                      <a:pt x="500" y="29"/>
                      <a:pt x="1" y="646"/>
                      <a:pt x="441" y="646"/>
                    </a:cubicBezTo>
                    <a:cubicBezTo>
                      <a:pt x="448" y="647"/>
                      <a:pt x="454" y="647"/>
                      <a:pt x="460" y="647"/>
                    </a:cubicBezTo>
                    <a:cubicBezTo>
                      <a:pt x="732" y="647"/>
                      <a:pt x="676" y="2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3121450" y="2578025"/>
                <a:ext cx="17650" cy="16225"/>
              </a:xfrm>
              <a:custGeom>
                <a:avLst/>
                <a:gdLst/>
                <a:ahLst/>
                <a:cxnLst/>
                <a:rect l="l" t="t" r="r" b="b"/>
                <a:pathLst>
                  <a:path w="706" h="649" extrusionOk="0">
                    <a:moveTo>
                      <a:pt x="647" y="1"/>
                    </a:moveTo>
                    <a:lnTo>
                      <a:pt x="647" y="1"/>
                    </a:lnTo>
                    <a:cubicBezTo>
                      <a:pt x="529" y="30"/>
                      <a:pt x="1" y="647"/>
                      <a:pt x="441" y="647"/>
                    </a:cubicBezTo>
                    <a:cubicBezTo>
                      <a:pt x="447" y="648"/>
                      <a:pt x="453" y="648"/>
                      <a:pt x="459" y="648"/>
                    </a:cubicBezTo>
                    <a:cubicBezTo>
                      <a:pt x="706" y="648"/>
                      <a:pt x="704" y="58"/>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3130275" y="2554525"/>
                <a:ext cx="16900" cy="16200"/>
              </a:xfrm>
              <a:custGeom>
                <a:avLst/>
                <a:gdLst/>
                <a:ahLst/>
                <a:cxnLst/>
                <a:rect l="l" t="t" r="r" b="b"/>
                <a:pathLst>
                  <a:path w="676" h="648" extrusionOk="0">
                    <a:moveTo>
                      <a:pt x="646" y="1"/>
                    </a:moveTo>
                    <a:cubicBezTo>
                      <a:pt x="500" y="1"/>
                      <a:pt x="0" y="618"/>
                      <a:pt x="441" y="647"/>
                    </a:cubicBezTo>
                    <a:cubicBezTo>
                      <a:pt x="676" y="647"/>
                      <a:pt x="676" y="30"/>
                      <a:pt x="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3092800" y="2618425"/>
                <a:ext cx="160875" cy="78675"/>
              </a:xfrm>
              <a:custGeom>
                <a:avLst/>
                <a:gdLst/>
                <a:ahLst/>
                <a:cxnLst/>
                <a:rect l="l" t="t" r="r" b="b"/>
                <a:pathLst>
                  <a:path w="6435" h="3147" extrusionOk="0">
                    <a:moveTo>
                      <a:pt x="3237" y="0"/>
                    </a:moveTo>
                    <a:cubicBezTo>
                      <a:pt x="3235" y="0"/>
                      <a:pt x="3234" y="0"/>
                      <a:pt x="3232" y="1"/>
                    </a:cubicBezTo>
                    <a:cubicBezTo>
                      <a:pt x="3056" y="30"/>
                      <a:pt x="2145" y="2175"/>
                      <a:pt x="2087" y="2175"/>
                    </a:cubicBezTo>
                    <a:cubicBezTo>
                      <a:pt x="1999" y="2175"/>
                      <a:pt x="412" y="647"/>
                      <a:pt x="412" y="647"/>
                    </a:cubicBezTo>
                    <a:lnTo>
                      <a:pt x="1" y="1881"/>
                    </a:lnTo>
                    <a:cubicBezTo>
                      <a:pt x="1" y="1881"/>
                      <a:pt x="2057" y="3027"/>
                      <a:pt x="2204" y="3144"/>
                    </a:cubicBezTo>
                    <a:cubicBezTo>
                      <a:pt x="2207" y="3146"/>
                      <a:pt x="2211" y="3147"/>
                      <a:pt x="2214" y="3147"/>
                    </a:cubicBezTo>
                    <a:cubicBezTo>
                      <a:pt x="2393" y="3147"/>
                      <a:pt x="3380" y="1144"/>
                      <a:pt x="3409" y="1029"/>
                    </a:cubicBezTo>
                    <a:cubicBezTo>
                      <a:pt x="3410" y="1026"/>
                      <a:pt x="3413" y="1024"/>
                      <a:pt x="3417" y="1024"/>
                    </a:cubicBezTo>
                    <a:cubicBezTo>
                      <a:pt x="3546" y="1024"/>
                      <a:pt x="4995" y="2145"/>
                      <a:pt x="4995" y="2145"/>
                    </a:cubicBezTo>
                    <a:cubicBezTo>
                      <a:pt x="4819" y="2351"/>
                      <a:pt x="4642" y="2556"/>
                      <a:pt x="4496" y="2762"/>
                    </a:cubicBezTo>
                    <a:cubicBezTo>
                      <a:pt x="4466" y="2821"/>
                      <a:pt x="4672" y="2840"/>
                      <a:pt x="4959" y="2840"/>
                    </a:cubicBezTo>
                    <a:cubicBezTo>
                      <a:pt x="5534" y="2840"/>
                      <a:pt x="6435" y="2762"/>
                      <a:pt x="6435" y="2762"/>
                    </a:cubicBezTo>
                    <a:cubicBezTo>
                      <a:pt x="6435" y="2762"/>
                      <a:pt x="5952" y="1115"/>
                      <a:pt x="5824" y="1115"/>
                    </a:cubicBezTo>
                    <a:cubicBezTo>
                      <a:pt x="5822" y="1115"/>
                      <a:pt x="5820" y="1116"/>
                      <a:pt x="5818" y="1117"/>
                    </a:cubicBezTo>
                    <a:cubicBezTo>
                      <a:pt x="5641" y="1293"/>
                      <a:pt x="5465" y="1499"/>
                      <a:pt x="5348" y="1705"/>
                    </a:cubicBezTo>
                    <a:cubicBezTo>
                      <a:pt x="5348" y="1705"/>
                      <a:pt x="3441" y="0"/>
                      <a:pt x="32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4035825" y="2813050"/>
                <a:ext cx="122675" cy="142500"/>
              </a:xfrm>
              <a:custGeom>
                <a:avLst/>
                <a:gdLst/>
                <a:ahLst/>
                <a:cxnLst/>
                <a:rect l="l" t="t" r="r" b="b"/>
                <a:pathLst>
                  <a:path w="4907" h="5700" extrusionOk="0">
                    <a:moveTo>
                      <a:pt x="3732" y="1"/>
                    </a:moveTo>
                    <a:cubicBezTo>
                      <a:pt x="3732" y="1"/>
                      <a:pt x="3614" y="2204"/>
                      <a:pt x="3555" y="2263"/>
                    </a:cubicBezTo>
                    <a:cubicBezTo>
                      <a:pt x="3554" y="2264"/>
                      <a:pt x="3550" y="2265"/>
                      <a:pt x="3545" y="2265"/>
                    </a:cubicBezTo>
                    <a:cubicBezTo>
                      <a:pt x="3384" y="2265"/>
                      <a:pt x="1606" y="1460"/>
                      <a:pt x="1278" y="1460"/>
                    </a:cubicBezTo>
                    <a:cubicBezTo>
                      <a:pt x="1258" y="1460"/>
                      <a:pt x="1243" y="1463"/>
                      <a:pt x="1234" y="1470"/>
                    </a:cubicBezTo>
                    <a:cubicBezTo>
                      <a:pt x="1088" y="1558"/>
                      <a:pt x="853" y="4172"/>
                      <a:pt x="853" y="4172"/>
                    </a:cubicBezTo>
                    <a:cubicBezTo>
                      <a:pt x="618" y="4084"/>
                      <a:pt x="383" y="4055"/>
                      <a:pt x="118" y="4025"/>
                    </a:cubicBezTo>
                    <a:lnTo>
                      <a:pt x="118" y="4025"/>
                    </a:lnTo>
                    <a:cubicBezTo>
                      <a:pt x="1" y="4084"/>
                      <a:pt x="823" y="5700"/>
                      <a:pt x="823" y="5700"/>
                    </a:cubicBezTo>
                    <a:cubicBezTo>
                      <a:pt x="823" y="5700"/>
                      <a:pt x="2410" y="4437"/>
                      <a:pt x="2233" y="4378"/>
                    </a:cubicBezTo>
                    <a:cubicBezTo>
                      <a:pt x="1969" y="4319"/>
                      <a:pt x="1704" y="4290"/>
                      <a:pt x="1440" y="4260"/>
                    </a:cubicBezTo>
                    <a:cubicBezTo>
                      <a:pt x="1440" y="4260"/>
                      <a:pt x="1749" y="2377"/>
                      <a:pt x="1845" y="2377"/>
                    </a:cubicBezTo>
                    <a:cubicBezTo>
                      <a:pt x="1847" y="2377"/>
                      <a:pt x="1849" y="2378"/>
                      <a:pt x="1851" y="2380"/>
                    </a:cubicBezTo>
                    <a:cubicBezTo>
                      <a:pt x="1930" y="2432"/>
                      <a:pt x="3681" y="3089"/>
                      <a:pt x="4088" y="3089"/>
                    </a:cubicBezTo>
                    <a:cubicBezTo>
                      <a:pt x="4139" y="3089"/>
                      <a:pt x="4169" y="3079"/>
                      <a:pt x="4172" y="3056"/>
                    </a:cubicBezTo>
                    <a:cubicBezTo>
                      <a:pt x="4202" y="2880"/>
                      <a:pt x="4907" y="647"/>
                      <a:pt x="4907" y="647"/>
                    </a:cubicBezTo>
                    <a:lnTo>
                      <a:pt x="37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4458875" y="2720525"/>
                <a:ext cx="146175" cy="105050"/>
              </a:xfrm>
              <a:custGeom>
                <a:avLst/>
                <a:gdLst/>
                <a:ahLst/>
                <a:cxnLst/>
                <a:rect l="l" t="t" r="r" b="b"/>
                <a:pathLst>
                  <a:path w="5847" h="4202" extrusionOk="0">
                    <a:moveTo>
                      <a:pt x="5670" y="0"/>
                    </a:moveTo>
                    <a:cubicBezTo>
                      <a:pt x="5670" y="0"/>
                      <a:pt x="3731" y="558"/>
                      <a:pt x="3878" y="676"/>
                    </a:cubicBezTo>
                    <a:cubicBezTo>
                      <a:pt x="4084" y="823"/>
                      <a:pt x="4319" y="970"/>
                      <a:pt x="4554" y="1087"/>
                    </a:cubicBezTo>
                    <a:cubicBezTo>
                      <a:pt x="4554" y="1087"/>
                      <a:pt x="3604" y="2706"/>
                      <a:pt x="3502" y="2706"/>
                    </a:cubicBezTo>
                    <a:cubicBezTo>
                      <a:pt x="3500" y="2706"/>
                      <a:pt x="3497" y="2705"/>
                      <a:pt x="3496" y="2703"/>
                    </a:cubicBezTo>
                    <a:cubicBezTo>
                      <a:pt x="3440" y="2619"/>
                      <a:pt x="1882" y="1191"/>
                      <a:pt x="1618" y="1191"/>
                    </a:cubicBezTo>
                    <a:cubicBezTo>
                      <a:pt x="1603" y="1191"/>
                      <a:pt x="1593" y="1195"/>
                      <a:pt x="1586" y="1205"/>
                    </a:cubicBezTo>
                    <a:cubicBezTo>
                      <a:pt x="1498" y="1351"/>
                      <a:pt x="0" y="3173"/>
                      <a:pt x="0" y="3173"/>
                    </a:cubicBezTo>
                    <a:lnTo>
                      <a:pt x="852" y="4201"/>
                    </a:lnTo>
                    <a:cubicBezTo>
                      <a:pt x="852" y="4201"/>
                      <a:pt x="1763" y="2174"/>
                      <a:pt x="1851" y="2145"/>
                    </a:cubicBezTo>
                    <a:cubicBezTo>
                      <a:pt x="1851" y="2144"/>
                      <a:pt x="1852" y="2144"/>
                      <a:pt x="1853" y="2144"/>
                    </a:cubicBezTo>
                    <a:cubicBezTo>
                      <a:pt x="1937" y="2144"/>
                      <a:pt x="3499" y="3761"/>
                      <a:pt x="3697" y="3761"/>
                    </a:cubicBezTo>
                    <a:cubicBezTo>
                      <a:pt x="3698" y="3761"/>
                      <a:pt x="3700" y="3761"/>
                      <a:pt x="3702" y="3760"/>
                    </a:cubicBezTo>
                    <a:cubicBezTo>
                      <a:pt x="3878" y="3731"/>
                      <a:pt x="5053" y="1381"/>
                      <a:pt x="5053" y="1381"/>
                    </a:cubicBezTo>
                    <a:cubicBezTo>
                      <a:pt x="5259" y="1528"/>
                      <a:pt x="5464" y="1675"/>
                      <a:pt x="5699" y="1763"/>
                    </a:cubicBezTo>
                    <a:cubicBezTo>
                      <a:pt x="5846" y="1763"/>
                      <a:pt x="5670" y="0"/>
                      <a:pt x="5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3750875" y="2796000"/>
                <a:ext cx="105050" cy="118425"/>
              </a:xfrm>
              <a:custGeom>
                <a:avLst/>
                <a:gdLst/>
                <a:ahLst/>
                <a:cxnLst/>
                <a:rect l="l" t="t" r="r" b="b"/>
                <a:pathLst>
                  <a:path w="4202" h="4737" extrusionOk="0">
                    <a:moveTo>
                      <a:pt x="2396" y="0"/>
                    </a:moveTo>
                    <a:cubicBezTo>
                      <a:pt x="1927" y="0"/>
                      <a:pt x="1466" y="174"/>
                      <a:pt x="1116" y="477"/>
                    </a:cubicBezTo>
                    <a:cubicBezTo>
                      <a:pt x="0" y="1711"/>
                      <a:pt x="1175" y="3327"/>
                      <a:pt x="1175" y="3855"/>
                    </a:cubicBezTo>
                    <a:lnTo>
                      <a:pt x="1175" y="4737"/>
                    </a:lnTo>
                    <a:lnTo>
                      <a:pt x="3026" y="4737"/>
                    </a:lnTo>
                    <a:cubicBezTo>
                      <a:pt x="2938" y="4472"/>
                      <a:pt x="2938" y="4208"/>
                      <a:pt x="2967" y="3944"/>
                    </a:cubicBezTo>
                    <a:cubicBezTo>
                      <a:pt x="3055" y="3709"/>
                      <a:pt x="3731" y="3826"/>
                      <a:pt x="3790" y="3709"/>
                    </a:cubicBezTo>
                    <a:cubicBezTo>
                      <a:pt x="3849" y="3620"/>
                      <a:pt x="3760" y="3268"/>
                      <a:pt x="3760" y="3268"/>
                    </a:cubicBezTo>
                    <a:cubicBezTo>
                      <a:pt x="3616" y="3334"/>
                      <a:pt x="3443" y="3384"/>
                      <a:pt x="3294" y="3384"/>
                    </a:cubicBezTo>
                    <a:cubicBezTo>
                      <a:pt x="3048" y="3384"/>
                      <a:pt x="2869" y="3248"/>
                      <a:pt x="2997" y="2827"/>
                    </a:cubicBezTo>
                    <a:cubicBezTo>
                      <a:pt x="3085" y="2416"/>
                      <a:pt x="3731" y="2651"/>
                      <a:pt x="3819" y="2504"/>
                    </a:cubicBezTo>
                    <a:cubicBezTo>
                      <a:pt x="3849" y="2475"/>
                      <a:pt x="3790" y="2357"/>
                      <a:pt x="3760" y="2298"/>
                    </a:cubicBezTo>
                    <a:cubicBezTo>
                      <a:pt x="3702" y="2240"/>
                      <a:pt x="4025" y="2240"/>
                      <a:pt x="4113" y="2181"/>
                    </a:cubicBezTo>
                    <a:cubicBezTo>
                      <a:pt x="4201" y="2122"/>
                      <a:pt x="3995" y="1887"/>
                      <a:pt x="3760" y="1446"/>
                    </a:cubicBezTo>
                    <a:cubicBezTo>
                      <a:pt x="3702" y="1300"/>
                      <a:pt x="3614" y="183"/>
                      <a:pt x="2762" y="36"/>
                    </a:cubicBezTo>
                    <a:cubicBezTo>
                      <a:pt x="2640" y="12"/>
                      <a:pt x="2518" y="0"/>
                      <a:pt x="2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3861025" y="2842425"/>
                <a:ext cx="19125" cy="15450"/>
              </a:xfrm>
              <a:custGeom>
                <a:avLst/>
                <a:gdLst/>
                <a:ahLst/>
                <a:cxnLst/>
                <a:rect l="l" t="t" r="r" b="b"/>
                <a:pathLst>
                  <a:path w="765" h="618" extrusionOk="0">
                    <a:moveTo>
                      <a:pt x="647" y="1"/>
                    </a:moveTo>
                    <a:cubicBezTo>
                      <a:pt x="618" y="1"/>
                      <a:pt x="1" y="295"/>
                      <a:pt x="1" y="295"/>
                    </a:cubicBezTo>
                    <a:cubicBezTo>
                      <a:pt x="30" y="412"/>
                      <a:pt x="60" y="500"/>
                      <a:pt x="89" y="618"/>
                    </a:cubicBezTo>
                    <a:cubicBezTo>
                      <a:pt x="118" y="618"/>
                      <a:pt x="735" y="412"/>
                      <a:pt x="765" y="412"/>
                    </a:cubicBezTo>
                    <a:cubicBezTo>
                      <a:pt x="765" y="265"/>
                      <a:pt x="706" y="118"/>
                      <a:pt x="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3863975" y="2864875"/>
                <a:ext cx="19125" cy="11375"/>
              </a:xfrm>
              <a:custGeom>
                <a:avLst/>
                <a:gdLst/>
                <a:ahLst/>
                <a:cxnLst/>
                <a:rect l="l" t="t" r="r" b="b"/>
                <a:pathLst>
                  <a:path w="765" h="455" extrusionOk="0">
                    <a:moveTo>
                      <a:pt x="581" y="0"/>
                    </a:moveTo>
                    <a:cubicBezTo>
                      <a:pt x="372" y="0"/>
                      <a:pt x="59" y="13"/>
                      <a:pt x="59" y="13"/>
                    </a:cubicBezTo>
                    <a:cubicBezTo>
                      <a:pt x="30" y="131"/>
                      <a:pt x="0" y="219"/>
                      <a:pt x="0" y="337"/>
                    </a:cubicBezTo>
                    <a:cubicBezTo>
                      <a:pt x="30" y="337"/>
                      <a:pt x="676" y="454"/>
                      <a:pt x="705" y="454"/>
                    </a:cubicBezTo>
                    <a:cubicBezTo>
                      <a:pt x="764" y="307"/>
                      <a:pt x="764" y="160"/>
                      <a:pt x="764" y="13"/>
                    </a:cubicBezTo>
                    <a:cubicBezTo>
                      <a:pt x="764" y="4"/>
                      <a:pt x="686" y="0"/>
                      <a:pt x="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3856625" y="2879150"/>
                <a:ext cx="21325" cy="17650"/>
              </a:xfrm>
              <a:custGeom>
                <a:avLst/>
                <a:gdLst/>
                <a:ahLst/>
                <a:cxnLst/>
                <a:rect l="l" t="t" r="r" b="b"/>
                <a:pathLst>
                  <a:path w="853" h="706" extrusionOk="0">
                    <a:moveTo>
                      <a:pt x="236" y="1"/>
                    </a:moveTo>
                    <a:cubicBezTo>
                      <a:pt x="236" y="1"/>
                      <a:pt x="0" y="236"/>
                      <a:pt x="30" y="265"/>
                    </a:cubicBezTo>
                    <a:cubicBezTo>
                      <a:pt x="30" y="265"/>
                      <a:pt x="529" y="706"/>
                      <a:pt x="559" y="706"/>
                    </a:cubicBezTo>
                    <a:cubicBezTo>
                      <a:pt x="676" y="618"/>
                      <a:pt x="764" y="500"/>
                      <a:pt x="852" y="383"/>
                    </a:cubicBezTo>
                    <a:cubicBezTo>
                      <a:pt x="823" y="353"/>
                      <a:pt x="236" y="1"/>
                      <a:pt x="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4176100" y="2484600"/>
                <a:ext cx="104325" cy="118425"/>
              </a:xfrm>
              <a:custGeom>
                <a:avLst/>
                <a:gdLst/>
                <a:ahLst/>
                <a:cxnLst/>
                <a:rect l="l" t="t" r="r" b="b"/>
                <a:pathLst>
                  <a:path w="4173" h="4737" extrusionOk="0">
                    <a:moveTo>
                      <a:pt x="1803" y="0"/>
                    </a:moveTo>
                    <a:cubicBezTo>
                      <a:pt x="1683" y="0"/>
                      <a:pt x="1561" y="12"/>
                      <a:pt x="1440" y="36"/>
                    </a:cubicBezTo>
                    <a:cubicBezTo>
                      <a:pt x="559" y="183"/>
                      <a:pt x="500" y="1300"/>
                      <a:pt x="412" y="1446"/>
                    </a:cubicBezTo>
                    <a:cubicBezTo>
                      <a:pt x="206" y="1887"/>
                      <a:pt x="1" y="2122"/>
                      <a:pt x="59" y="2181"/>
                    </a:cubicBezTo>
                    <a:cubicBezTo>
                      <a:pt x="148" y="2240"/>
                      <a:pt x="471" y="2240"/>
                      <a:pt x="441" y="2298"/>
                    </a:cubicBezTo>
                    <a:cubicBezTo>
                      <a:pt x="412" y="2357"/>
                      <a:pt x="324" y="2475"/>
                      <a:pt x="353" y="2504"/>
                    </a:cubicBezTo>
                    <a:cubicBezTo>
                      <a:pt x="441" y="2651"/>
                      <a:pt x="1088" y="2416"/>
                      <a:pt x="1205" y="2827"/>
                    </a:cubicBezTo>
                    <a:cubicBezTo>
                      <a:pt x="1315" y="3248"/>
                      <a:pt x="1128" y="3384"/>
                      <a:pt x="887" y="3384"/>
                    </a:cubicBezTo>
                    <a:cubicBezTo>
                      <a:pt x="741" y="3384"/>
                      <a:pt x="574" y="3334"/>
                      <a:pt x="441" y="3268"/>
                    </a:cubicBezTo>
                    <a:cubicBezTo>
                      <a:pt x="441" y="3268"/>
                      <a:pt x="324" y="3620"/>
                      <a:pt x="383" y="3708"/>
                    </a:cubicBezTo>
                    <a:cubicBezTo>
                      <a:pt x="471" y="3826"/>
                      <a:pt x="1117" y="3708"/>
                      <a:pt x="1205" y="3943"/>
                    </a:cubicBezTo>
                    <a:cubicBezTo>
                      <a:pt x="1264" y="4208"/>
                      <a:pt x="1235" y="4472"/>
                      <a:pt x="1176" y="4737"/>
                    </a:cubicBezTo>
                    <a:lnTo>
                      <a:pt x="2997" y="4737"/>
                    </a:lnTo>
                    <a:lnTo>
                      <a:pt x="2997" y="3855"/>
                    </a:lnTo>
                    <a:cubicBezTo>
                      <a:pt x="2997" y="3327"/>
                      <a:pt x="4172" y="1711"/>
                      <a:pt x="3085" y="477"/>
                    </a:cubicBezTo>
                    <a:cubicBezTo>
                      <a:pt x="2712" y="174"/>
                      <a:pt x="2265" y="0"/>
                      <a:pt x="1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4151125" y="2530975"/>
                <a:ext cx="19125" cy="14775"/>
              </a:xfrm>
              <a:custGeom>
                <a:avLst/>
                <a:gdLst/>
                <a:ahLst/>
                <a:cxnLst/>
                <a:rect l="l" t="t" r="r" b="b"/>
                <a:pathLst>
                  <a:path w="765" h="591" extrusionOk="0">
                    <a:moveTo>
                      <a:pt x="125" y="1"/>
                    </a:moveTo>
                    <a:cubicBezTo>
                      <a:pt x="122" y="1"/>
                      <a:pt x="120" y="1"/>
                      <a:pt x="118" y="3"/>
                    </a:cubicBezTo>
                    <a:cubicBezTo>
                      <a:pt x="60" y="120"/>
                      <a:pt x="30" y="267"/>
                      <a:pt x="1" y="414"/>
                    </a:cubicBezTo>
                    <a:cubicBezTo>
                      <a:pt x="30" y="414"/>
                      <a:pt x="677" y="590"/>
                      <a:pt x="706" y="590"/>
                    </a:cubicBezTo>
                    <a:cubicBezTo>
                      <a:pt x="735" y="502"/>
                      <a:pt x="765" y="385"/>
                      <a:pt x="765" y="296"/>
                    </a:cubicBezTo>
                    <a:cubicBezTo>
                      <a:pt x="765" y="296"/>
                      <a:pt x="200"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4148200" y="2552725"/>
                <a:ext cx="19125" cy="11375"/>
              </a:xfrm>
              <a:custGeom>
                <a:avLst/>
                <a:gdLst/>
                <a:ahLst/>
                <a:cxnLst/>
                <a:rect l="l" t="t" r="r" b="b"/>
                <a:pathLst>
                  <a:path w="765" h="455" extrusionOk="0">
                    <a:moveTo>
                      <a:pt x="204" y="1"/>
                    </a:moveTo>
                    <a:cubicBezTo>
                      <a:pt x="95" y="1"/>
                      <a:pt x="10" y="4"/>
                      <a:pt x="0" y="14"/>
                    </a:cubicBezTo>
                    <a:cubicBezTo>
                      <a:pt x="0" y="161"/>
                      <a:pt x="30" y="308"/>
                      <a:pt x="59" y="455"/>
                    </a:cubicBezTo>
                    <a:cubicBezTo>
                      <a:pt x="88" y="455"/>
                      <a:pt x="764" y="367"/>
                      <a:pt x="764" y="367"/>
                    </a:cubicBezTo>
                    <a:cubicBezTo>
                      <a:pt x="764" y="249"/>
                      <a:pt x="764" y="132"/>
                      <a:pt x="735" y="14"/>
                    </a:cubicBezTo>
                    <a:cubicBezTo>
                      <a:pt x="735" y="14"/>
                      <a:pt x="421" y="1"/>
                      <a:pt x="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4154075" y="2567750"/>
                <a:ext cx="21325" cy="17650"/>
              </a:xfrm>
              <a:custGeom>
                <a:avLst/>
                <a:gdLst/>
                <a:ahLst/>
                <a:cxnLst/>
                <a:rect l="l" t="t" r="r" b="b"/>
                <a:pathLst>
                  <a:path w="853" h="706" extrusionOk="0">
                    <a:moveTo>
                      <a:pt x="617" y="1"/>
                    </a:moveTo>
                    <a:cubicBezTo>
                      <a:pt x="617" y="1"/>
                      <a:pt x="0" y="324"/>
                      <a:pt x="0" y="353"/>
                    </a:cubicBezTo>
                    <a:cubicBezTo>
                      <a:pt x="89" y="500"/>
                      <a:pt x="177" y="617"/>
                      <a:pt x="294" y="706"/>
                    </a:cubicBezTo>
                    <a:cubicBezTo>
                      <a:pt x="324" y="706"/>
                      <a:pt x="823" y="265"/>
                      <a:pt x="823" y="236"/>
                    </a:cubicBezTo>
                    <a:cubicBezTo>
                      <a:pt x="852" y="236"/>
                      <a:pt x="617" y="1"/>
                      <a:pt x="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3460750" y="2600700"/>
                <a:ext cx="146925" cy="106625"/>
              </a:xfrm>
              <a:custGeom>
                <a:avLst/>
                <a:gdLst/>
                <a:ahLst/>
                <a:cxnLst/>
                <a:rect l="l" t="t" r="r" b="b"/>
                <a:pathLst>
                  <a:path w="5877" h="4265" extrusionOk="0">
                    <a:moveTo>
                      <a:pt x="1856" y="1387"/>
                    </a:moveTo>
                    <a:cubicBezTo>
                      <a:pt x="2037" y="1387"/>
                      <a:pt x="2204" y="1524"/>
                      <a:pt x="2204" y="1738"/>
                    </a:cubicBezTo>
                    <a:cubicBezTo>
                      <a:pt x="2204" y="1943"/>
                      <a:pt x="2057" y="2120"/>
                      <a:pt x="1852" y="2120"/>
                    </a:cubicBezTo>
                    <a:cubicBezTo>
                      <a:pt x="1529" y="2120"/>
                      <a:pt x="1352" y="1738"/>
                      <a:pt x="1587" y="1503"/>
                    </a:cubicBezTo>
                    <a:cubicBezTo>
                      <a:pt x="1667" y="1423"/>
                      <a:pt x="1763" y="1387"/>
                      <a:pt x="1856" y="1387"/>
                    </a:cubicBezTo>
                    <a:close/>
                    <a:moveTo>
                      <a:pt x="3061" y="1387"/>
                    </a:moveTo>
                    <a:cubicBezTo>
                      <a:pt x="3242" y="1387"/>
                      <a:pt x="3409" y="1524"/>
                      <a:pt x="3409" y="1738"/>
                    </a:cubicBezTo>
                    <a:cubicBezTo>
                      <a:pt x="3409" y="1943"/>
                      <a:pt x="3262" y="2120"/>
                      <a:pt x="3056" y="2120"/>
                    </a:cubicBezTo>
                    <a:cubicBezTo>
                      <a:pt x="2733" y="2120"/>
                      <a:pt x="2557" y="1738"/>
                      <a:pt x="2792" y="1503"/>
                    </a:cubicBezTo>
                    <a:cubicBezTo>
                      <a:pt x="2871" y="1423"/>
                      <a:pt x="2968" y="1387"/>
                      <a:pt x="3061" y="1387"/>
                    </a:cubicBezTo>
                    <a:close/>
                    <a:moveTo>
                      <a:pt x="4265" y="1387"/>
                    </a:moveTo>
                    <a:cubicBezTo>
                      <a:pt x="4446" y="1387"/>
                      <a:pt x="4613" y="1524"/>
                      <a:pt x="4613" y="1738"/>
                    </a:cubicBezTo>
                    <a:cubicBezTo>
                      <a:pt x="4613" y="1943"/>
                      <a:pt x="4466" y="2120"/>
                      <a:pt x="4261" y="2120"/>
                    </a:cubicBezTo>
                    <a:cubicBezTo>
                      <a:pt x="3938" y="2120"/>
                      <a:pt x="3761" y="1738"/>
                      <a:pt x="3996" y="1503"/>
                    </a:cubicBezTo>
                    <a:cubicBezTo>
                      <a:pt x="4076" y="1423"/>
                      <a:pt x="4172" y="1387"/>
                      <a:pt x="4265" y="1387"/>
                    </a:cubicBezTo>
                    <a:close/>
                    <a:moveTo>
                      <a:pt x="3158" y="0"/>
                    </a:moveTo>
                    <a:cubicBezTo>
                      <a:pt x="2708" y="0"/>
                      <a:pt x="1440" y="78"/>
                      <a:pt x="794" y="915"/>
                    </a:cubicBezTo>
                    <a:cubicBezTo>
                      <a:pt x="1" y="1943"/>
                      <a:pt x="794" y="3001"/>
                      <a:pt x="1235" y="3295"/>
                    </a:cubicBezTo>
                    <a:cubicBezTo>
                      <a:pt x="1676" y="3589"/>
                      <a:pt x="2263" y="3471"/>
                      <a:pt x="2351" y="3530"/>
                    </a:cubicBezTo>
                    <a:cubicBezTo>
                      <a:pt x="2439" y="3559"/>
                      <a:pt x="2116" y="4264"/>
                      <a:pt x="2322" y="4264"/>
                    </a:cubicBezTo>
                    <a:cubicBezTo>
                      <a:pt x="2498" y="4264"/>
                      <a:pt x="3144" y="3530"/>
                      <a:pt x="3673" y="3500"/>
                    </a:cubicBezTo>
                    <a:cubicBezTo>
                      <a:pt x="4202" y="3471"/>
                      <a:pt x="4936" y="3618"/>
                      <a:pt x="5465" y="2766"/>
                    </a:cubicBezTo>
                    <a:cubicBezTo>
                      <a:pt x="5876" y="2061"/>
                      <a:pt x="5788" y="34"/>
                      <a:pt x="3321" y="5"/>
                    </a:cubicBezTo>
                    <a:cubicBezTo>
                      <a:pt x="3321" y="5"/>
                      <a:pt x="3261" y="0"/>
                      <a:pt x="3158" y="0"/>
                    </a:cubicBezTo>
                    <a:close/>
                  </a:path>
                </a:pathLst>
              </a:custGeom>
              <a:solidFill>
                <a:srgbClr val="ED7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3081050" y="2713800"/>
                <a:ext cx="146925" cy="105150"/>
              </a:xfrm>
              <a:custGeom>
                <a:avLst/>
                <a:gdLst/>
                <a:ahLst/>
                <a:cxnLst/>
                <a:rect l="l" t="t" r="r" b="b"/>
                <a:pathLst>
                  <a:path w="5877" h="4206" extrusionOk="0">
                    <a:moveTo>
                      <a:pt x="1610" y="1379"/>
                    </a:moveTo>
                    <a:cubicBezTo>
                      <a:pt x="1806" y="1379"/>
                      <a:pt x="1998" y="1517"/>
                      <a:pt x="1998" y="1738"/>
                    </a:cubicBezTo>
                    <a:cubicBezTo>
                      <a:pt x="1998" y="1944"/>
                      <a:pt x="1822" y="2120"/>
                      <a:pt x="1617" y="2120"/>
                    </a:cubicBezTo>
                    <a:cubicBezTo>
                      <a:pt x="1293" y="2120"/>
                      <a:pt x="1117" y="1709"/>
                      <a:pt x="1352" y="1474"/>
                    </a:cubicBezTo>
                    <a:cubicBezTo>
                      <a:pt x="1427" y="1408"/>
                      <a:pt x="1519" y="1379"/>
                      <a:pt x="1610" y="1379"/>
                    </a:cubicBezTo>
                    <a:close/>
                    <a:moveTo>
                      <a:pt x="2814" y="1379"/>
                    </a:moveTo>
                    <a:cubicBezTo>
                      <a:pt x="3011" y="1379"/>
                      <a:pt x="3203" y="1517"/>
                      <a:pt x="3203" y="1738"/>
                    </a:cubicBezTo>
                    <a:cubicBezTo>
                      <a:pt x="3203" y="1944"/>
                      <a:pt x="3027" y="2120"/>
                      <a:pt x="2821" y="2120"/>
                    </a:cubicBezTo>
                    <a:cubicBezTo>
                      <a:pt x="2498" y="2120"/>
                      <a:pt x="2322" y="1709"/>
                      <a:pt x="2557" y="1474"/>
                    </a:cubicBezTo>
                    <a:cubicBezTo>
                      <a:pt x="2631" y="1408"/>
                      <a:pt x="2723" y="1379"/>
                      <a:pt x="2814" y="1379"/>
                    </a:cubicBezTo>
                    <a:close/>
                    <a:moveTo>
                      <a:pt x="4019" y="1379"/>
                    </a:moveTo>
                    <a:cubicBezTo>
                      <a:pt x="4215" y="1379"/>
                      <a:pt x="4407" y="1517"/>
                      <a:pt x="4407" y="1738"/>
                    </a:cubicBezTo>
                    <a:cubicBezTo>
                      <a:pt x="4407" y="1944"/>
                      <a:pt x="4231" y="2120"/>
                      <a:pt x="4026" y="2120"/>
                    </a:cubicBezTo>
                    <a:cubicBezTo>
                      <a:pt x="3702" y="2120"/>
                      <a:pt x="3526" y="1709"/>
                      <a:pt x="3761" y="1474"/>
                    </a:cubicBezTo>
                    <a:cubicBezTo>
                      <a:pt x="3836" y="1408"/>
                      <a:pt x="3928" y="1379"/>
                      <a:pt x="4019" y="1379"/>
                    </a:cubicBezTo>
                    <a:close/>
                    <a:moveTo>
                      <a:pt x="2719" y="1"/>
                    </a:moveTo>
                    <a:cubicBezTo>
                      <a:pt x="2617" y="1"/>
                      <a:pt x="2557" y="5"/>
                      <a:pt x="2557" y="5"/>
                    </a:cubicBezTo>
                    <a:cubicBezTo>
                      <a:pt x="89" y="34"/>
                      <a:pt x="1" y="2032"/>
                      <a:pt x="412" y="2737"/>
                    </a:cubicBezTo>
                    <a:cubicBezTo>
                      <a:pt x="809" y="3398"/>
                      <a:pt x="1321" y="3480"/>
                      <a:pt x="1775" y="3480"/>
                    </a:cubicBezTo>
                    <a:cubicBezTo>
                      <a:pt x="1927" y="3480"/>
                      <a:pt x="2072" y="3471"/>
                      <a:pt x="2204" y="3471"/>
                    </a:cubicBezTo>
                    <a:cubicBezTo>
                      <a:pt x="2733" y="3471"/>
                      <a:pt x="3379" y="4206"/>
                      <a:pt x="3555" y="4206"/>
                    </a:cubicBezTo>
                    <a:cubicBezTo>
                      <a:pt x="3732" y="4206"/>
                      <a:pt x="3409" y="3530"/>
                      <a:pt x="3526" y="3471"/>
                    </a:cubicBezTo>
                    <a:cubicBezTo>
                      <a:pt x="3538" y="3467"/>
                      <a:pt x="3559" y="3466"/>
                      <a:pt x="3587" y="3466"/>
                    </a:cubicBezTo>
                    <a:cubicBezTo>
                      <a:pt x="3641" y="3466"/>
                      <a:pt x="3723" y="3471"/>
                      <a:pt x="3821" y="3471"/>
                    </a:cubicBezTo>
                    <a:cubicBezTo>
                      <a:pt x="4052" y="3471"/>
                      <a:pt x="4375" y="3444"/>
                      <a:pt x="4642" y="3266"/>
                    </a:cubicBezTo>
                    <a:cubicBezTo>
                      <a:pt x="5083" y="2972"/>
                      <a:pt x="5876" y="1973"/>
                      <a:pt x="5083" y="915"/>
                    </a:cubicBezTo>
                    <a:cubicBezTo>
                      <a:pt x="4437" y="78"/>
                      <a:pt x="3169" y="1"/>
                      <a:pt x="2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3900700" y="2600700"/>
                <a:ext cx="146900" cy="105875"/>
              </a:xfrm>
              <a:custGeom>
                <a:avLst/>
                <a:gdLst/>
                <a:ahLst/>
                <a:cxnLst/>
                <a:rect l="l" t="t" r="r" b="b"/>
                <a:pathLst>
                  <a:path w="5876" h="4235" extrusionOk="0">
                    <a:moveTo>
                      <a:pt x="1628" y="1387"/>
                    </a:moveTo>
                    <a:cubicBezTo>
                      <a:pt x="1818" y="1387"/>
                      <a:pt x="1998" y="1524"/>
                      <a:pt x="1998" y="1738"/>
                    </a:cubicBezTo>
                    <a:cubicBezTo>
                      <a:pt x="1998" y="1943"/>
                      <a:pt x="1822" y="2120"/>
                      <a:pt x="1616" y="2120"/>
                    </a:cubicBezTo>
                    <a:cubicBezTo>
                      <a:pt x="1293" y="2120"/>
                      <a:pt x="1146" y="1738"/>
                      <a:pt x="1352" y="1503"/>
                    </a:cubicBezTo>
                    <a:cubicBezTo>
                      <a:pt x="1431" y="1423"/>
                      <a:pt x="1531" y="1387"/>
                      <a:pt x="1628" y="1387"/>
                    </a:cubicBezTo>
                    <a:close/>
                    <a:moveTo>
                      <a:pt x="2832" y="1387"/>
                    </a:moveTo>
                    <a:cubicBezTo>
                      <a:pt x="3022" y="1387"/>
                      <a:pt x="3202" y="1524"/>
                      <a:pt x="3202" y="1738"/>
                    </a:cubicBezTo>
                    <a:cubicBezTo>
                      <a:pt x="3202" y="1943"/>
                      <a:pt x="3026" y="2120"/>
                      <a:pt x="2820" y="2120"/>
                    </a:cubicBezTo>
                    <a:cubicBezTo>
                      <a:pt x="2497" y="2120"/>
                      <a:pt x="2321" y="1738"/>
                      <a:pt x="2556" y="1503"/>
                    </a:cubicBezTo>
                    <a:cubicBezTo>
                      <a:pt x="2636" y="1423"/>
                      <a:pt x="2735" y="1387"/>
                      <a:pt x="2832" y="1387"/>
                    </a:cubicBezTo>
                    <a:close/>
                    <a:moveTo>
                      <a:pt x="4037" y="1387"/>
                    </a:moveTo>
                    <a:cubicBezTo>
                      <a:pt x="4227" y="1387"/>
                      <a:pt x="4407" y="1524"/>
                      <a:pt x="4407" y="1738"/>
                    </a:cubicBezTo>
                    <a:cubicBezTo>
                      <a:pt x="4407" y="1943"/>
                      <a:pt x="4231" y="2120"/>
                      <a:pt x="4025" y="2120"/>
                    </a:cubicBezTo>
                    <a:cubicBezTo>
                      <a:pt x="3702" y="2120"/>
                      <a:pt x="3525" y="1738"/>
                      <a:pt x="3760" y="1503"/>
                    </a:cubicBezTo>
                    <a:cubicBezTo>
                      <a:pt x="3840" y="1423"/>
                      <a:pt x="3940" y="1387"/>
                      <a:pt x="4037" y="1387"/>
                    </a:cubicBezTo>
                    <a:close/>
                    <a:moveTo>
                      <a:pt x="2719" y="0"/>
                    </a:moveTo>
                    <a:cubicBezTo>
                      <a:pt x="2616" y="0"/>
                      <a:pt x="2556" y="5"/>
                      <a:pt x="2556" y="5"/>
                    </a:cubicBezTo>
                    <a:cubicBezTo>
                      <a:pt x="88" y="34"/>
                      <a:pt x="0" y="2032"/>
                      <a:pt x="411" y="2766"/>
                    </a:cubicBezTo>
                    <a:cubicBezTo>
                      <a:pt x="940" y="3618"/>
                      <a:pt x="1675" y="3471"/>
                      <a:pt x="2203" y="3500"/>
                    </a:cubicBezTo>
                    <a:cubicBezTo>
                      <a:pt x="2732" y="3500"/>
                      <a:pt x="3379" y="4235"/>
                      <a:pt x="3555" y="4235"/>
                    </a:cubicBezTo>
                    <a:cubicBezTo>
                      <a:pt x="3760" y="4235"/>
                      <a:pt x="3437" y="3559"/>
                      <a:pt x="3525" y="3500"/>
                    </a:cubicBezTo>
                    <a:cubicBezTo>
                      <a:pt x="3537" y="3497"/>
                      <a:pt x="3558" y="3495"/>
                      <a:pt x="3586" y="3495"/>
                    </a:cubicBezTo>
                    <a:cubicBezTo>
                      <a:pt x="3641" y="3495"/>
                      <a:pt x="3722" y="3500"/>
                      <a:pt x="3820" y="3500"/>
                    </a:cubicBezTo>
                    <a:cubicBezTo>
                      <a:pt x="4052" y="3500"/>
                      <a:pt x="4374" y="3473"/>
                      <a:pt x="4642" y="3295"/>
                    </a:cubicBezTo>
                    <a:cubicBezTo>
                      <a:pt x="5082" y="2972"/>
                      <a:pt x="5876" y="1943"/>
                      <a:pt x="5082" y="915"/>
                    </a:cubicBezTo>
                    <a:cubicBezTo>
                      <a:pt x="4437" y="78"/>
                      <a:pt x="3168" y="0"/>
                      <a:pt x="2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4130575" y="2862225"/>
                <a:ext cx="146900" cy="106550"/>
              </a:xfrm>
              <a:custGeom>
                <a:avLst/>
                <a:gdLst/>
                <a:ahLst/>
                <a:cxnLst/>
                <a:rect l="l" t="t" r="r" b="b"/>
                <a:pathLst>
                  <a:path w="5876" h="4262" extrusionOk="0">
                    <a:moveTo>
                      <a:pt x="1839" y="1392"/>
                    </a:moveTo>
                    <a:cubicBezTo>
                      <a:pt x="2026" y="1392"/>
                      <a:pt x="2204" y="1544"/>
                      <a:pt x="2204" y="1765"/>
                    </a:cubicBezTo>
                    <a:cubicBezTo>
                      <a:pt x="2204" y="1970"/>
                      <a:pt x="2027" y="2147"/>
                      <a:pt x="1851" y="2147"/>
                    </a:cubicBezTo>
                    <a:cubicBezTo>
                      <a:pt x="1499" y="2147"/>
                      <a:pt x="1352" y="1735"/>
                      <a:pt x="1587" y="1500"/>
                    </a:cubicBezTo>
                    <a:cubicBezTo>
                      <a:pt x="1661" y="1425"/>
                      <a:pt x="1751" y="1392"/>
                      <a:pt x="1839" y="1392"/>
                    </a:cubicBezTo>
                    <a:close/>
                    <a:moveTo>
                      <a:pt x="3043" y="1392"/>
                    </a:moveTo>
                    <a:cubicBezTo>
                      <a:pt x="3231" y="1392"/>
                      <a:pt x="3408" y="1544"/>
                      <a:pt x="3408" y="1765"/>
                    </a:cubicBezTo>
                    <a:cubicBezTo>
                      <a:pt x="3408" y="1970"/>
                      <a:pt x="3232" y="2147"/>
                      <a:pt x="3056" y="2147"/>
                    </a:cubicBezTo>
                    <a:cubicBezTo>
                      <a:pt x="2703" y="2147"/>
                      <a:pt x="2556" y="1735"/>
                      <a:pt x="2791" y="1500"/>
                    </a:cubicBezTo>
                    <a:cubicBezTo>
                      <a:pt x="2866" y="1425"/>
                      <a:pt x="2956" y="1392"/>
                      <a:pt x="3043" y="1392"/>
                    </a:cubicBezTo>
                    <a:close/>
                    <a:moveTo>
                      <a:pt x="4248" y="1392"/>
                    </a:moveTo>
                    <a:cubicBezTo>
                      <a:pt x="4435" y="1392"/>
                      <a:pt x="4613" y="1544"/>
                      <a:pt x="4613" y="1765"/>
                    </a:cubicBezTo>
                    <a:cubicBezTo>
                      <a:pt x="4613" y="1970"/>
                      <a:pt x="4436" y="2147"/>
                      <a:pt x="4260" y="2147"/>
                    </a:cubicBezTo>
                    <a:cubicBezTo>
                      <a:pt x="3908" y="2147"/>
                      <a:pt x="3761" y="1735"/>
                      <a:pt x="3996" y="1500"/>
                    </a:cubicBezTo>
                    <a:cubicBezTo>
                      <a:pt x="4070" y="1425"/>
                      <a:pt x="4160" y="1392"/>
                      <a:pt x="4248" y="1392"/>
                    </a:cubicBezTo>
                    <a:close/>
                    <a:moveTo>
                      <a:pt x="3217" y="0"/>
                    </a:moveTo>
                    <a:cubicBezTo>
                      <a:pt x="2833" y="0"/>
                      <a:pt x="1471" y="64"/>
                      <a:pt x="793" y="942"/>
                    </a:cubicBezTo>
                    <a:cubicBezTo>
                      <a:pt x="0" y="1970"/>
                      <a:pt x="793" y="3028"/>
                      <a:pt x="1234" y="3322"/>
                    </a:cubicBezTo>
                    <a:cubicBezTo>
                      <a:pt x="1502" y="3500"/>
                      <a:pt x="1824" y="3527"/>
                      <a:pt x="2055" y="3527"/>
                    </a:cubicBezTo>
                    <a:cubicBezTo>
                      <a:pt x="2154" y="3527"/>
                      <a:pt x="2235" y="3522"/>
                      <a:pt x="2290" y="3522"/>
                    </a:cubicBezTo>
                    <a:cubicBezTo>
                      <a:pt x="2318" y="3522"/>
                      <a:pt x="2339" y="3523"/>
                      <a:pt x="2351" y="3527"/>
                    </a:cubicBezTo>
                    <a:cubicBezTo>
                      <a:pt x="2439" y="3586"/>
                      <a:pt x="2115" y="4262"/>
                      <a:pt x="2292" y="4262"/>
                    </a:cubicBezTo>
                    <a:cubicBezTo>
                      <a:pt x="2497" y="4262"/>
                      <a:pt x="3144" y="3527"/>
                      <a:pt x="3672" y="3527"/>
                    </a:cubicBezTo>
                    <a:cubicBezTo>
                      <a:pt x="4172" y="3498"/>
                      <a:pt x="4936" y="3645"/>
                      <a:pt x="5465" y="2793"/>
                    </a:cubicBezTo>
                    <a:cubicBezTo>
                      <a:pt x="5876" y="2058"/>
                      <a:pt x="5788" y="61"/>
                      <a:pt x="3320" y="2"/>
                    </a:cubicBezTo>
                    <a:cubicBezTo>
                      <a:pt x="3320" y="2"/>
                      <a:pt x="3283" y="0"/>
                      <a:pt x="32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4405975" y="2469225"/>
                <a:ext cx="146925" cy="105900"/>
              </a:xfrm>
              <a:custGeom>
                <a:avLst/>
                <a:gdLst/>
                <a:ahLst/>
                <a:cxnLst/>
                <a:rect l="l" t="t" r="r" b="b"/>
                <a:pathLst>
                  <a:path w="5877" h="4236" extrusionOk="0">
                    <a:moveTo>
                      <a:pt x="1838" y="1379"/>
                    </a:moveTo>
                    <a:cubicBezTo>
                      <a:pt x="2026" y="1379"/>
                      <a:pt x="2204" y="1517"/>
                      <a:pt x="2204" y="1738"/>
                    </a:cubicBezTo>
                    <a:cubicBezTo>
                      <a:pt x="2204" y="1944"/>
                      <a:pt x="2028" y="2091"/>
                      <a:pt x="1852" y="2091"/>
                    </a:cubicBezTo>
                    <a:lnTo>
                      <a:pt x="1852" y="2120"/>
                    </a:lnTo>
                    <a:cubicBezTo>
                      <a:pt x="1529" y="2120"/>
                      <a:pt x="1352" y="1709"/>
                      <a:pt x="1587" y="1474"/>
                    </a:cubicBezTo>
                    <a:cubicBezTo>
                      <a:pt x="1662" y="1409"/>
                      <a:pt x="1751" y="1379"/>
                      <a:pt x="1838" y="1379"/>
                    </a:cubicBezTo>
                    <a:close/>
                    <a:moveTo>
                      <a:pt x="3042" y="1379"/>
                    </a:moveTo>
                    <a:cubicBezTo>
                      <a:pt x="3230" y="1379"/>
                      <a:pt x="3409" y="1517"/>
                      <a:pt x="3409" y="1738"/>
                    </a:cubicBezTo>
                    <a:cubicBezTo>
                      <a:pt x="3409" y="1944"/>
                      <a:pt x="3232" y="2091"/>
                      <a:pt x="3056" y="2091"/>
                    </a:cubicBezTo>
                    <a:lnTo>
                      <a:pt x="3056" y="2120"/>
                    </a:lnTo>
                    <a:cubicBezTo>
                      <a:pt x="2733" y="2120"/>
                      <a:pt x="2557" y="1709"/>
                      <a:pt x="2792" y="1474"/>
                    </a:cubicBezTo>
                    <a:cubicBezTo>
                      <a:pt x="2866" y="1409"/>
                      <a:pt x="2955" y="1379"/>
                      <a:pt x="3042" y="1379"/>
                    </a:cubicBezTo>
                    <a:close/>
                    <a:moveTo>
                      <a:pt x="4247" y="1379"/>
                    </a:moveTo>
                    <a:cubicBezTo>
                      <a:pt x="4435" y="1379"/>
                      <a:pt x="4613" y="1517"/>
                      <a:pt x="4613" y="1738"/>
                    </a:cubicBezTo>
                    <a:cubicBezTo>
                      <a:pt x="4613" y="1944"/>
                      <a:pt x="4437" y="2091"/>
                      <a:pt x="4261" y="2091"/>
                    </a:cubicBezTo>
                    <a:lnTo>
                      <a:pt x="4261" y="2120"/>
                    </a:lnTo>
                    <a:cubicBezTo>
                      <a:pt x="3937" y="2120"/>
                      <a:pt x="3761" y="1709"/>
                      <a:pt x="3996" y="1474"/>
                    </a:cubicBezTo>
                    <a:cubicBezTo>
                      <a:pt x="4071" y="1409"/>
                      <a:pt x="4160" y="1379"/>
                      <a:pt x="4247" y="1379"/>
                    </a:cubicBezTo>
                    <a:close/>
                    <a:moveTo>
                      <a:pt x="3158" y="1"/>
                    </a:moveTo>
                    <a:cubicBezTo>
                      <a:pt x="2708" y="1"/>
                      <a:pt x="1440" y="79"/>
                      <a:pt x="794" y="916"/>
                    </a:cubicBezTo>
                    <a:cubicBezTo>
                      <a:pt x="1" y="1944"/>
                      <a:pt x="794" y="3001"/>
                      <a:pt x="1235" y="3295"/>
                    </a:cubicBezTo>
                    <a:cubicBezTo>
                      <a:pt x="1503" y="3474"/>
                      <a:pt x="1825" y="3500"/>
                      <a:pt x="2056" y="3500"/>
                    </a:cubicBezTo>
                    <a:cubicBezTo>
                      <a:pt x="2154" y="3500"/>
                      <a:pt x="2236" y="3496"/>
                      <a:pt x="2290" y="3496"/>
                    </a:cubicBezTo>
                    <a:cubicBezTo>
                      <a:pt x="2318" y="3496"/>
                      <a:pt x="2339" y="3497"/>
                      <a:pt x="2351" y="3501"/>
                    </a:cubicBezTo>
                    <a:cubicBezTo>
                      <a:pt x="2439" y="3560"/>
                      <a:pt x="2116" y="4235"/>
                      <a:pt x="2322" y="4235"/>
                    </a:cubicBezTo>
                    <a:cubicBezTo>
                      <a:pt x="2498" y="4235"/>
                      <a:pt x="3144" y="3501"/>
                      <a:pt x="3673" y="3501"/>
                    </a:cubicBezTo>
                    <a:cubicBezTo>
                      <a:pt x="3787" y="3501"/>
                      <a:pt x="3911" y="3506"/>
                      <a:pt x="4041" y="3506"/>
                    </a:cubicBezTo>
                    <a:cubicBezTo>
                      <a:pt x="4510" y="3506"/>
                      <a:pt x="5051" y="3434"/>
                      <a:pt x="5465" y="2766"/>
                    </a:cubicBezTo>
                    <a:cubicBezTo>
                      <a:pt x="5876" y="2032"/>
                      <a:pt x="5788" y="5"/>
                      <a:pt x="3321" y="5"/>
                    </a:cubicBezTo>
                    <a:cubicBezTo>
                      <a:pt x="3321" y="5"/>
                      <a:pt x="3261" y="1"/>
                      <a:pt x="3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3378500" y="2481925"/>
                <a:ext cx="121200" cy="117075"/>
              </a:xfrm>
              <a:custGeom>
                <a:avLst/>
                <a:gdLst/>
                <a:ahLst/>
                <a:cxnLst/>
                <a:rect l="l" t="t" r="r" b="b"/>
                <a:pathLst>
                  <a:path w="4848" h="4683" extrusionOk="0">
                    <a:moveTo>
                      <a:pt x="2468" y="1572"/>
                    </a:moveTo>
                    <a:cubicBezTo>
                      <a:pt x="2902" y="1572"/>
                      <a:pt x="3320" y="1907"/>
                      <a:pt x="3320" y="2405"/>
                    </a:cubicBezTo>
                    <a:cubicBezTo>
                      <a:pt x="3291" y="2875"/>
                      <a:pt x="2938" y="3228"/>
                      <a:pt x="2468" y="3228"/>
                    </a:cubicBezTo>
                    <a:cubicBezTo>
                      <a:pt x="1734" y="3228"/>
                      <a:pt x="1352" y="2347"/>
                      <a:pt x="1881" y="1818"/>
                    </a:cubicBezTo>
                    <a:cubicBezTo>
                      <a:pt x="2051" y="1647"/>
                      <a:pt x="2261" y="1572"/>
                      <a:pt x="2468" y="1572"/>
                    </a:cubicBezTo>
                    <a:close/>
                    <a:moveTo>
                      <a:pt x="2361" y="0"/>
                    </a:moveTo>
                    <a:cubicBezTo>
                      <a:pt x="2211" y="0"/>
                      <a:pt x="2066" y="63"/>
                      <a:pt x="1998" y="231"/>
                    </a:cubicBezTo>
                    <a:cubicBezTo>
                      <a:pt x="1940" y="437"/>
                      <a:pt x="1881" y="643"/>
                      <a:pt x="1910" y="848"/>
                    </a:cubicBezTo>
                    <a:lnTo>
                      <a:pt x="1763" y="907"/>
                    </a:lnTo>
                    <a:cubicBezTo>
                      <a:pt x="1568" y="712"/>
                      <a:pt x="1241" y="464"/>
                      <a:pt x="1083" y="464"/>
                    </a:cubicBezTo>
                    <a:cubicBezTo>
                      <a:pt x="1074" y="464"/>
                      <a:pt x="1066" y="465"/>
                      <a:pt x="1058" y="466"/>
                    </a:cubicBezTo>
                    <a:cubicBezTo>
                      <a:pt x="823" y="525"/>
                      <a:pt x="559" y="760"/>
                      <a:pt x="706" y="1054"/>
                    </a:cubicBezTo>
                    <a:cubicBezTo>
                      <a:pt x="794" y="1260"/>
                      <a:pt x="911" y="1436"/>
                      <a:pt x="1058" y="1583"/>
                    </a:cubicBezTo>
                    <a:cubicBezTo>
                      <a:pt x="1029" y="1671"/>
                      <a:pt x="970" y="1759"/>
                      <a:pt x="941" y="1847"/>
                    </a:cubicBezTo>
                    <a:cubicBezTo>
                      <a:pt x="647" y="1847"/>
                      <a:pt x="236" y="1906"/>
                      <a:pt x="177" y="2053"/>
                    </a:cubicBezTo>
                    <a:cubicBezTo>
                      <a:pt x="1" y="2288"/>
                      <a:pt x="89" y="2611"/>
                      <a:pt x="324" y="2729"/>
                    </a:cubicBezTo>
                    <a:cubicBezTo>
                      <a:pt x="529" y="2817"/>
                      <a:pt x="706" y="2846"/>
                      <a:pt x="911" y="2846"/>
                    </a:cubicBezTo>
                    <a:cubicBezTo>
                      <a:pt x="941" y="2905"/>
                      <a:pt x="970" y="2964"/>
                      <a:pt x="1000" y="3022"/>
                    </a:cubicBezTo>
                    <a:cubicBezTo>
                      <a:pt x="794" y="3257"/>
                      <a:pt x="588" y="3522"/>
                      <a:pt x="618" y="3669"/>
                    </a:cubicBezTo>
                    <a:cubicBezTo>
                      <a:pt x="665" y="3857"/>
                      <a:pt x="824" y="4063"/>
                      <a:pt x="1037" y="4063"/>
                    </a:cubicBezTo>
                    <a:cubicBezTo>
                      <a:pt x="1090" y="4063"/>
                      <a:pt x="1146" y="4050"/>
                      <a:pt x="1205" y="4021"/>
                    </a:cubicBezTo>
                    <a:cubicBezTo>
                      <a:pt x="1352" y="3962"/>
                      <a:pt x="1499" y="3874"/>
                      <a:pt x="1616" y="3757"/>
                    </a:cubicBezTo>
                    <a:cubicBezTo>
                      <a:pt x="1705" y="3815"/>
                      <a:pt x="1793" y="3845"/>
                      <a:pt x="1910" y="3904"/>
                    </a:cubicBezTo>
                    <a:cubicBezTo>
                      <a:pt x="1910" y="4197"/>
                      <a:pt x="1969" y="4521"/>
                      <a:pt x="2087" y="4609"/>
                    </a:cubicBezTo>
                    <a:cubicBezTo>
                      <a:pt x="2166" y="4654"/>
                      <a:pt x="2268" y="4682"/>
                      <a:pt x="2369" y="4682"/>
                    </a:cubicBezTo>
                    <a:cubicBezTo>
                      <a:pt x="2530" y="4682"/>
                      <a:pt x="2690" y="4612"/>
                      <a:pt x="2762" y="4432"/>
                    </a:cubicBezTo>
                    <a:cubicBezTo>
                      <a:pt x="2821" y="4286"/>
                      <a:pt x="2850" y="4109"/>
                      <a:pt x="2850" y="3933"/>
                    </a:cubicBezTo>
                    <a:cubicBezTo>
                      <a:pt x="2997" y="3904"/>
                      <a:pt x="3144" y="3845"/>
                      <a:pt x="3262" y="3786"/>
                    </a:cubicBezTo>
                    <a:cubicBezTo>
                      <a:pt x="3449" y="3947"/>
                      <a:pt x="3662" y="4084"/>
                      <a:pt x="3787" y="4084"/>
                    </a:cubicBezTo>
                    <a:cubicBezTo>
                      <a:pt x="3799" y="4084"/>
                      <a:pt x="3810" y="4082"/>
                      <a:pt x="3820" y="4080"/>
                    </a:cubicBezTo>
                    <a:cubicBezTo>
                      <a:pt x="4055" y="4021"/>
                      <a:pt x="4319" y="3786"/>
                      <a:pt x="4202" y="3492"/>
                    </a:cubicBezTo>
                    <a:cubicBezTo>
                      <a:pt x="4114" y="3316"/>
                      <a:pt x="4025" y="3169"/>
                      <a:pt x="3908" y="3052"/>
                    </a:cubicBezTo>
                    <a:cubicBezTo>
                      <a:pt x="3937" y="2993"/>
                      <a:pt x="3967" y="2905"/>
                      <a:pt x="3996" y="2817"/>
                    </a:cubicBezTo>
                    <a:cubicBezTo>
                      <a:pt x="4290" y="2817"/>
                      <a:pt x="4613" y="2758"/>
                      <a:pt x="4672" y="2640"/>
                    </a:cubicBezTo>
                    <a:cubicBezTo>
                      <a:pt x="4819" y="2464"/>
                      <a:pt x="4848" y="2112"/>
                      <a:pt x="4525" y="1994"/>
                    </a:cubicBezTo>
                    <a:cubicBezTo>
                      <a:pt x="4349" y="1935"/>
                      <a:pt x="4172" y="1877"/>
                      <a:pt x="3996" y="1877"/>
                    </a:cubicBezTo>
                    <a:cubicBezTo>
                      <a:pt x="3937" y="1788"/>
                      <a:pt x="3908" y="1671"/>
                      <a:pt x="3849" y="1583"/>
                    </a:cubicBezTo>
                    <a:cubicBezTo>
                      <a:pt x="4055" y="1348"/>
                      <a:pt x="4290" y="1054"/>
                      <a:pt x="4231" y="907"/>
                    </a:cubicBezTo>
                    <a:cubicBezTo>
                      <a:pt x="4184" y="719"/>
                      <a:pt x="4024" y="512"/>
                      <a:pt x="3812" y="512"/>
                    </a:cubicBezTo>
                    <a:cubicBezTo>
                      <a:pt x="3759" y="512"/>
                      <a:pt x="3702" y="525"/>
                      <a:pt x="3644" y="555"/>
                    </a:cubicBezTo>
                    <a:cubicBezTo>
                      <a:pt x="3438" y="643"/>
                      <a:pt x="3262" y="760"/>
                      <a:pt x="3115" y="907"/>
                    </a:cubicBezTo>
                    <a:cubicBezTo>
                      <a:pt x="3056" y="878"/>
                      <a:pt x="2968" y="848"/>
                      <a:pt x="2880" y="819"/>
                    </a:cubicBezTo>
                    <a:cubicBezTo>
                      <a:pt x="2880" y="525"/>
                      <a:pt x="2792" y="173"/>
                      <a:pt x="2674" y="85"/>
                    </a:cubicBezTo>
                    <a:cubicBezTo>
                      <a:pt x="2587" y="35"/>
                      <a:pt x="2473" y="0"/>
                      <a:pt x="23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4240000" y="2737500"/>
                <a:ext cx="119750" cy="116600"/>
              </a:xfrm>
              <a:custGeom>
                <a:avLst/>
                <a:gdLst/>
                <a:ahLst/>
                <a:cxnLst/>
                <a:rect l="l" t="t" r="r" b="b"/>
                <a:pathLst>
                  <a:path w="4790" h="4664" extrusionOk="0">
                    <a:moveTo>
                      <a:pt x="2431" y="1543"/>
                    </a:moveTo>
                    <a:cubicBezTo>
                      <a:pt x="2856" y="1543"/>
                      <a:pt x="3261" y="1878"/>
                      <a:pt x="3261" y="2376"/>
                    </a:cubicBezTo>
                    <a:cubicBezTo>
                      <a:pt x="3261" y="2846"/>
                      <a:pt x="2880" y="3228"/>
                      <a:pt x="2439" y="3228"/>
                    </a:cubicBezTo>
                    <a:cubicBezTo>
                      <a:pt x="1675" y="3199"/>
                      <a:pt x="1323" y="2318"/>
                      <a:pt x="1851" y="1789"/>
                    </a:cubicBezTo>
                    <a:cubicBezTo>
                      <a:pt x="2022" y="1618"/>
                      <a:pt x="2229" y="1543"/>
                      <a:pt x="2431" y="1543"/>
                    </a:cubicBezTo>
                    <a:close/>
                    <a:moveTo>
                      <a:pt x="2332" y="1"/>
                    </a:moveTo>
                    <a:cubicBezTo>
                      <a:pt x="2181" y="1"/>
                      <a:pt x="2036" y="63"/>
                      <a:pt x="1969" y="232"/>
                    </a:cubicBezTo>
                    <a:cubicBezTo>
                      <a:pt x="1881" y="437"/>
                      <a:pt x="1851" y="643"/>
                      <a:pt x="1851" y="849"/>
                    </a:cubicBezTo>
                    <a:lnTo>
                      <a:pt x="1734" y="907"/>
                    </a:lnTo>
                    <a:cubicBezTo>
                      <a:pt x="1539" y="685"/>
                      <a:pt x="1212" y="435"/>
                      <a:pt x="1053" y="435"/>
                    </a:cubicBezTo>
                    <a:cubicBezTo>
                      <a:pt x="1044" y="435"/>
                      <a:pt x="1036" y="436"/>
                      <a:pt x="1029" y="437"/>
                    </a:cubicBezTo>
                    <a:cubicBezTo>
                      <a:pt x="794" y="526"/>
                      <a:pt x="529" y="761"/>
                      <a:pt x="647" y="1054"/>
                    </a:cubicBezTo>
                    <a:cubicBezTo>
                      <a:pt x="764" y="1231"/>
                      <a:pt x="882" y="1407"/>
                      <a:pt x="1058" y="1583"/>
                    </a:cubicBezTo>
                    <a:cubicBezTo>
                      <a:pt x="999" y="1671"/>
                      <a:pt x="970" y="1759"/>
                      <a:pt x="941" y="1848"/>
                    </a:cubicBezTo>
                    <a:cubicBezTo>
                      <a:pt x="617" y="1848"/>
                      <a:pt x="236" y="1906"/>
                      <a:pt x="147" y="2024"/>
                    </a:cubicBezTo>
                    <a:cubicBezTo>
                      <a:pt x="30" y="2229"/>
                      <a:pt x="1" y="2611"/>
                      <a:pt x="294" y="2729"/>
                    </a:cubicBezTo>
                    <a:cubicBezTo>
                      <a:pt x="500" y="2788"/>
                      <a:pt x="706" y="2817"/>
                      <a:pt x="911" y="2817"/>
                    </a:cubicBezTo>
                    <a:cubicBezTo>
                      <a:pt x="911" y="2876"/>
                      <a:pt x="941" y="2935"/>
                      <a:pt x="970" y="2993"/>
                    </a:cubicBezTo>
                    <a:cubicBezTo>
                      <a:pt x="764" y="3228"/>
                      <a:pt x="559" y="3522"/>
                      <a:pt x="617" y="3640"/>
                    </a:cubicBezTo>
                    <a:cubicBezTo>
                      <a:pt x="664" y="3828"/>
                      <a:pt x="824" y="4034"/>
                      <a:pt x="1037" y="4034"/>
                    </a:cubicBezTo>
                    <a:cubicBezTo>
                      <a:pt x="1090" y="4034"/>
                      <a:pt x="1146" y="4021"/>
                      <a:pt x="1205" y="3992"/>
                    </a:cubicBezTo>
                    <a:cubicBezTo>
                      <a:pt x="1352" y="3933"/>
                      <a:pt x="1469" y="3845"/>
                      <a:pt x="1616" y="3728"/>
                    </a:cubicBezTo>
                    <a:cubicBezTo>
                      <a:pt x="1704" y="3786"/>
                      <a:pt x="1793" y="3845"/>
                      <a:pt x="1881" y="3875"/>
                    </a:cubicBezTo>
                    <a:cubicBezTo>
                      <a:pt x="1881" y="4168"/>
                      <a:pt x="1939" y="4521"/>
                      <a:pt x="2057" y="4580"/>
                    </a:cubicBezTo>
                    <a:cubicBezTo>
                      <a:pt x="2157" y="4630"/>
                      <a:pt x="2278" y="4664"/>
                      <a:pt x="2394" y="4664"/>
                    </a:cubicBezTo>
                    <a:cubicBezTo>
                      <a:pt x="2549" y="4664"/>
                      <a:pt x="2695" y="4602"/>
                      <a:pt x="2762" y="4433"/>
                    </a:cubicBezTo>
                    <a:cubicBezTo>
                      <a:pt x="2821" y="4257"/>
                      <a:pt x="2850" y="4110"/>
                      <a:pt x="2850" y="3933"/>
                    </a:cubicBezTo>
                    <a:cubicBezTo>
                      <a:pt x="2997" y="3875"/>
                      <a:pt x="3115" y="3845"/>
                      <a:pt x="3261" y="3757"/>
                    </a:cubicBezTo>
                    <a:cubicBezTo>
                      <a:pt x="3449" y="3918"/>
                      <a:pt x="3662" y="4055"/>
                      <a:pt x="3787" y="4055"/>
                    </a:cubicBezTo>
                    <a:cubicBezTo>
                      <a:pt x="3798" y="4055"/>
                      <a:pt x="3809" y="4053"/>
                      <a:pt x="3820" y="4051"/>
                    </a:cubicBezTo>
                    <a:cubicBezTo>
                      <a:pt x="4055" y="3992"/>
                      <a:pt x="4319" y="3757"/>
                      <a:pt x="4172" y="3463"/>
                    </a:cubicBezTo>
                    <a:cubicBezTo>
                      <a:pt x="4113" y="3316"/>
                      <a:pt x="3996" y="3170"/>
                      <a:pt x="3878" y="3023"/>
                    </a:cubicBezTo>
                    <a:cubicBezTo>
                      <a:pt x="3908" y="2964"/>
                      <a:pt x="3967" y="2905"/>
                      <a:pt x="3996" y="2846"/>
                    </a:cubicBezTo>
                    <a:cubicBezTo>
                      <a:pt x="4260" y="2846"/>
                      <a:pt x="4613" y="2788"/>
                      <a:pt x="4672" y="2670"/>
                    </a:cubicBezTo>
                    <a:cubicBezTo>
                      <a:pt x="4789" y="2435"/>
                      <a:pt x="4789" y="2083"/>
                      <a:pt x="4495" y="1965"/>
                    </a:cubicBezTo>
                    <a:cubicBezTo>
                      <a:pt x="4319" y="1906"/>
                      <a:pt x="4143" y="1877"/>
                      <a:pt x="3937" y="1848"/>
                    </a:cubicBezTo>
                    <a:cubicBezTo>
                      <a:pt x="3908" y="1759"/>
                      <a:pt x="3849" y="1642"/>
                      <a:pt x="3820" y="1554"/>
                    </a:cubicBezTo>
                    <a:cubicBezTo>
                      <a:pt x="4025" y="1348"/>
                      <a:pt x="4260" y="1025"/>
                      <a:pt x="4202" y="907"/>
                    </a:cubicBezTo>
                    <a:cubicBezTo>
                      <a:pt x="4154" y="695"/>
                      <a:pt x="3994" y="483"/>
                      <a:pt x="3781" y="483"/>
                    </a:cubicBezTo>
                    <a:cubicBezTo>
                      <a:pt x="3728" y="483"/>
                      <a:pt x="3672" y="496"/>
                      <a:pt x="3614" y="526"/>
                    </a:cubicBezTo>
                    <a:cubicBezTo>
                      <a:pt x="3408" y="614"/>
                      <a:pt x="3232" y="731"/>
                      <a:pt x="3085" y="907"/>
                    </a:cubicBezTo>
                    <a:cubicBezTo>
                      <a:pt x="2997" y="849"/>
                      <a:pt x="2909" y="819"/>
                      <a:pt x="2850" y="819"/>
                    </a:cubicBezTo>
                    <a:cubicBezTo>
                      <a:pt x="2850" y="496"/>
                      <a:pt x="2762" y="144"/>
                      <a:pt x="2645" y="85"/>
                    </a:cubicBezTo>
                    <a:cubicBezTo>
                      <a:pt x="2557" y="35"/>
                      <a:pt x="2443" y="1"/>
                      <a:pt x="23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2945175" y="2552475"/>
                <a:ext cx="56250" cy="60125"/>
              </a:xfrm>
              <a:custGeom>
                <a:avLst/>
                <a:gdLst/>
                <a:ahLst/>
                <a:cxnLst/>
                <a:rect l="l" t="t" r="r" b="b"/>
                <a:pathLst>
                  <a:path w="2250" h="2405" extrusionOk="0">
                    <a:moveTo>
                      <a:pt x="1486" y="1"/>
                    </a:moveTo>
                    <a:cubicBezTo>
                      <a:pt x="1161" y="1"/>
                      <a:pt x="853" y="142"/>
                      <a:pt x="853" y="142"/>
                    </a:cubicBezTo>
                    <a:cubicBezTo>
                      <a:pt x="490" y="482"/>
                      <a:pt x="881" y="700"/>
                      <a:pt x="1118" y="700"/>
                    </a:cubicBezTo>
                    <a:cubicBezTo>
                      <a:pt x="1188" y="700"/>
                      <a:pt x="1244" y="681"/>
                      <a:pt x="1264" y="641"/>
                    </a:cubicBezTo>
                    <a:cubicBezTo>
                      <a:pt x="1310" y="550"/>
                      <a:pt x="1510" y="413"/>
                      <a:pt x="1663" y="413"/>
                    </a:cubicBezTo>
                    <a:cubicBezTo>
                      <a:pt x="1806" y="413"/>
                      <a:pt x="1907" y="535"/>
                      <a:pt x="1793" y="935"/>
                    </a:cubicBezTo>
                    <a:cubicBezTo>
                      <a:pt x="1690" y="1273"/>
                      <a:pt x="1440" y="1339"/>
                      <a:pt x="1183" y="1339"/>
                    </a:cubicBezTo>
                    <a:cubicBezTo>
                      <a:pt x="1018" y="1339"/>
                      <a:pt x="850" y="1311"/>
                      <a:pt x="716" y="1311"/>
                    </a:cubicBezTo>
                    <a:cubicBezTo>
                      <a:pt x="641" y="1311"/>
                      <a:pt x="577" y="1320"/>
                      <a:pt x="530" y="1346"/>
                    </a:cubicBezTo>
                    <a:cubicBezTo>
                      <a:pt x="295" y="1581"/>
                      <a:pt x="118" y="1845"/>
                      <a:pt x="1" y="2139"/>
                    </a:cubicBezTo>
                    <a:cubicBezTo>
                      <a:pt x="148" y="2257"/>
                      <a:pt x="295" y="2345"/>
                      <a:pt x="471" y="2404"/>
                    </a:cubicBezTo>
                    <a:cubicBezTo>
                      <a:pt x="475" y="2404"/>
                      <a:pt x="479" y="2405"/>
                      <a:pt x="484" y="2405"/>
                    </a:cubicBezTo>
                    <a:cubicBezTo>
                      <a:pt x="647" y="2405"/>
                      <a:pt x="652" y="1843"/>
                      <a:pt x="824" y="1728"/>
                    </a:cubicBezTo>
                    <a:cubicBezTo>
                      <a:pt x="839" y="1718"/>
                      <a:pt x="863" y="1713"/>
                      <a:pt x="894" y="1713"/>
                    </a:cubicBezTo>
                    <a:cubicBezTo>
                      <a:pt x="1025" y="1713"/>
                      <a:pt x="1279" y="1789"/>
                      <a:pt x="1531" y="1789"/>
                    </a:cubicBezTo>
                    <a:cubicBezTo>
                      <a:pt x="1892" y="1789"/>
                      <a:pt x="2249" y="1633"/>
                      <a:pt x="2234" y="876"/>
                    </a:cubicBezTo>
                    <a:cubicBezTo>
                      <a:pt x="2218" y="170"/>
                      <a:pt x="1842" y="1"/>
                      <a:pt x="14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2937850" y="2615500"/>
                <a:ext cx="16900" cy="16900"/>
              </a:xfrm>
              <a:custGeom>
                <a:avLst/>
                <a:gdLst/>
                <a:ahLst/>
                <a:cxnLst/>
                <a:rect l="l" t="t" r="r" b="b"/>
                <a:pathLst>
                  <a:path w="676" h="676" extrusionOk="0">
                    <a:moveTo>
                      <a:pt x="323" y="0"/>
                    </a:moveTo>
                    <a:cubicBezTo>
                      <a:pt x="147" y="0"/>
                      <a:pt x="0" y="147"/>
                      <a:pt x="0" y="353"/>
                    </a:cubicBezTo>
                    <a:cubicBezTo>
                      <a:pt x="0" y="529"/>
                      <a:pt x="147" y="676"/>
                      <a:pt x="323" y="676"/>
                    </a:cubicBezTo>
                    <a:cubicBezTo>
                      <a:pt x="529" y="676"/>
                      <a:pt x="676" y="529"/>
                      <a:pt x="676" y="353"/>
                    </a:cubicBezTo>
                    <a:cubicBezTo>
                      <a:pt x="676" y="147"/>
                      <a:pt x="529" y="0"/>
                      <a:pt x="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3526625" y="2874650"/>
                <a:ext cx="61225" cy="69425"/>
              </a:xfrm>
              <a:custGeom>
                <a:avLst/>
                <a:gdLst/>
                <a:ahLst/>
                <a:cxnLst/>
                <a:rect l="l" t="t" r="r" b="b"/>
                <a:pathLst>
                  <a:path w="2449" h="2777" extrusionOk="0">
                    <a:moveTo>
                      <a:pt x="913" y="0"/>
                    </a:moveTo>
                    <a:cubicBezTo>
                      <a:pt x="394" y="0"/>
                      <a:pt x="39" y="709"/>
                      <a:pt x="39" y="709"/>
                    </a:cubicBezTo>
                    <a:cubicBezTo>
                      <a:pt x="1" y="981"/>
                      <a:pt x="132" y="1070"/>
                      <a:pt x="287" y="1070"/>
                    </a:cubicBezTo>
                    <a:cubicBezTo>
                      <a:pt x="484" y="1070"/>
                      <a:pt x="719" y="926"/>
                      <a:pt x="686" y="827"/>
                    </a:cubicBezTo>
                    <a:cubicBezTo>
                      <a:pt x="666" y="710"/>
                      <a:pt x="801" y="361"/>
                      <a:pt x="989" y="361"/>
                    </a:cubicBezTo>
                    <a:cubicBezTo>
                      <a:pt x="1085" y="361"/>
                      <a:pt x="1194" y="452"/>
                      <a:pt x="1303" y="709"/>
                    </a:cubicBezTo>
                    <a:cubicBezTo>
                      <a:pt x="1538" y="1385"/>
                      <a:pt x="656" y="1561"/>
                      <a:pt x="568" y="1855"/>
                    </a:cubicBezTo>
                    <a:cubicBezTo>
                      <a:pt x="509" y="2149"/>
                      <a:pt x="539" y="2472"/>
                      <a:pt x="656" y="2766"/>
                    </a:cubicBezTo>
                    <a:cubicBezTo>
                      <a:pt x="700" y="2773"/>
                      <a:pt x="744" y="2777"/>
                      <a:pt x="788" y="2777"/>
                    </a:cubicBezTo>
                    <a:cubicBezTo>
                      <a:pt x="921" y="2777"/>
                      <a:pt x="1053" y="2744"/>
                      <a:pt x="1185" y="2678"/>
                    </a:cubicBezTo>
                    <a:cubicBezTo>
                      <a:pt x="1332" y="2590"/>
                      <a:pt x="950" y="2178"/>
                      <a:pt x="1038" y="1943"/>
                    </a:cubicBezTo>
                    <a:cubicBezTo>
                      <a:pt x="1097" y="1738"/>
                      <a:pt x="2448" y="1444"/>
                      <a:pt x="1567" y="386"/>
                    </a:cubicBezTo>
                    <a:cubicBezTo>
                      <a:pt x="1332" y="103"/>
                      <a:pt x="1111" y="0"/>
                      <a:pt x="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3546700" y="2948925"/>
                <a:ext cx="16900" cy="17650"/>
              </a:xfrm>
              <a:custGeom>
                <a:avLst/>
                <a:gdLst/>
                <a:ahLst/>
                <a:cxnLst/>
                <a:rect l="l" t="t" r="r" b="b"/>
                <a:pathLst>
                  <a:path w="676" h="706" extrusionOk="0">
                    <a:moveTo>
                      <a:pt x="323" y="1"/>
                    </a:moveTo>
                    <a:cubicBezTo>
                      <a:pt x="147" y="1"/>
                      <a:pt x="0" y="177"/>
                      <a:pt x="0" y="353"/>
                    </a:cubicBezTo>
                    <a:cubicBezTo>
                      <a:pt x="0" y="529"/>
                      <a:pt x="147" y="706"/>
                      <a:pt x="323" y="706"/>
                    </a:cubicBezTo>
                    <a:cubicBezTo>
                      <a:pt x="529" y="706"/>
                      <a:pt x="676" y="529"/>
                      <a:pt x="676" y="353"/>
                    </a:cubicBezTo>
                    <a:cubicBezTo>
                      <a:pt x="676" y="177"/>
                      <a:pt x="529" y="1"/>
                      <a:pt x="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4169750" y="2738225"/>
                <a:ext cx="54850" cy="66775"/>
              </a:xfrm>
              <a:custGeom>
                <a:avLst/>
                <a:gdLst/>
                <a:ahLst/>
                <a:cxnLst/>
                <a:rect l="l" t="t" r="r" b="b"/>
                <a:pathLst>
                  <a:path w="2194" h="2671" extrusionOk="0">
                    <a:moveTo>
                      <a:pt x="1025" y="1"/>
                    </a:moveTo>
                    <a:cubicBezTo>
                      <a:pt x="603" y="1"/>
                      <a:pt x="196" y="408"/>
                      <a:pt x="196" y="408"/>
                    </a:cubicBezTo>
                    <a:cubicBezTo>
                      <a:pt x="1" y="763"/>
                      <a:pt x="234" y="882"/>
                      <a:pt x="449" y="882"/>
                    </a:cubicBezTo>
                    <a:cubicBezTo>
                      <a:pt x="591" y="882"/>
                      <a:pt x="725" y="831"/>
                      <a:pt x="725" y="761"/>
                    </a:cubicBezTo>
                    <a:cubicBezTo>
                      <a:pt x="742" y="638"/>
                      <a:pt x="937" y="391"/>
                      <a:pt x="1104" y="391"/>
                    </a:cubicBezTo>
                    <a:cubicBezTo>
                      <a:pt x="1217" y="391"/>
                      <a:pt x="1318" y="505"/>
                      <a:pt x="1342" y="849"/>
                    </a:cubicBezTo>
                    <a:cubicBezTo>
                      <a:pt x="1371" y="1554"/>
                      <a:pt x="490" y="1437"/>
                      <a:pt x="284" y="1672"/>
                    </a:cubicBezTo>
                    <a:cubicBezTo>
                      <a:pt x="137" y="1965"/>
                      <a:pt x="49" y="2259"/>
                      <a:pt x="49" y="2582"/>
                    </a:cubicBezTo>
                    <a:cubicBezTo>
                      <a:pt x="225" y="2641"/>
                      <a:pt x="402" y="2671"/>
                      <a:pt x="607" y="2671"/>
                    </a:cubicBezTo>
                    <a:cubicBezTo>
                      <a:pt x="754" y="2641"/>
                      <a:pt x="548" y="2112"/>
                      <a:pt x="695" y="1907"/>
                    </a:cubicBezTo>
                    <a:cubicBezTo>
                      <a:pt x="813" y="1730"/>
                      <a:pt x="2194" y="1907"/>
                      <a:pt x="1724" y="643"/>
                    </a:cubicBezTo>
                    <a:cubicBezTo>
                      <a:pt x="1545" y="153"/>
                      <a:pt x="1282" y="1"/>
                      <a:pt x="1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4169500" y="2810850"/>
                <a:ext cx="16900" cy="16925"/>
              </a:xfrm>
              <a:custGeom>
                <a:avLst/>
                <a:gdLst/>
                <a:ahLst/>
                <a:cxnLst/>
                <a:rect l="l" t="t" r="r" b="b"/>
                <a:pathLst>
                  <a:path w="676" h="677" extrusionOk="0">
                    <a:moveTo>
                      <a:pt x="353" y="1"/>
                    </a:moveTo>
                    <a:cubicBezTo>
                      <a:pt x="147" y="1"/>
                      <a:pt x="0" y="147"/>
                      <a:pt x="0" y="353"/>
                    </a:cubicBezTo>
                    <a:cubicBezTo>
                      <a:pt x="0" y="529"/>
                      <a:pt x="147" y="676"/>
                      <a:pt x="353" y="676"/>
                    </a:cubicBezTo>
                    <a:cubicBezTo>
                      <a:pt x="529" y="676"/>
                      <a:pt x="676" y="529"/>
                      <a:pt x="676" y="353"/>
                    </a:cubicBezTo>
                    <a:cubicBezTo>
                      <a:pt x="676" y="147"/>
                      <a:pt x="529"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3889675" y="2477775"/>
                <a:ext cx="63175" cy="69425"/>
              </a:xfrm>
              <a:custGeom>
                <a:avLst/>
                <a:gdLst/>
                <a:ahLst/>
                <a:cxnLst/>
                <a:rect l="l" t="t" r="r" b="b"/>
                <a:pathLst>
                  <a:path w="2527" h="2777" extrusionOk="0">
                    <a:moveTo>
                      <a:pt x="820" y="1"/>
                    </a:moveTo>
                    <a:cubicBezTo>
                      <a:pt x="186" y="1"/>
                      <a:pt x="0" y="926"/>
                      <a:pt x="0" y="926"/>
                    </a:cubicBezTo>
                    <a:cubicBezTo>
                      <a:pt x="22" y="1160"/>
                      <a:pt x="127" y="1240"/>
                      <a:pt x="248" y="1240"/>
                    </a:cubicBezTo>
                    <a:cubicBezTo>
                      <a:pt x="462" y="1240"/>
                      <a:pt x="722" y="991"/>
                      <a:pt x="647" y="897"/>
                    </a:cubicBezTo>
                    <a:cubicBezTo>
                      <a:pt x="585" y="773"/>
                      <a:pt x="625" y="358"/>
                      <a:pt x="838" y="358"/>
                    </a:cubicBezTo>
                    <a:cubicBezTo>
                      <a:pt x="927" y="358"/>
                      <a:pt x="1048" y="432"/>
                      <a:pt x="1205" y="632"/>
                    </a:cubicBezTo>
                    <a:cubicBezTo>
                      <a:pt x="1646" y="1191"/>
                      <a:pt x="852" y="1573"/>
                      <a:pt x="823" y="1896"/>
                    </a:cubicBezTo>
                    <a:cubicBezTo>
                      <a:pt x="852" y="2219"/>
                      <a:pt x="970" y="2513"/>
                      <a:pt x="1146" y="2777"/>
                    </a:cubicBezTo>
                    <a:cubicBezTo>
                      <a:pt x="1322" y="2718"/>
                      <a:pt x="1499" y="2659"/>
                      <a:pt x="1646" y="2542"/>
                    </a:cubicBezTo>
                    <a:cubicBezTo>
                      <a:pt x="1763" y="2424"/>
                      <a:pt x="1293" y="2101"/>
                      <a:pt x="1293" y="1866"/>
                    </a:cubicBezTo>
                    <a:cubicBezTo>
                      <a:pt x="1293" y="1631"/>
                      <a:pt x="2527" y="985"/>
                      <a:pt x="1411" y="221"/>
                    </a:cubicBezTo>
                    <a:cubicBezTo>
                      <a:pt x="1180" y="64"/>
                      <a:pt x="985" y="1"/>
                      <a:pt x="8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a:off x="3924200" y="2548650"/>
                <a:ext cx="17650" cy="16925"/>
              </a:xfrm>
              <a:custGeom>
                <a:avLst/>
                <a:gdLst/>
                <a:ahLst/>
                <a:cxnLst/>
                <a:rect l="l" t="t" r="r" b="b"/>
                <a:pathLst>
                  <a:path w="706" h="677" extrusionOk="0">
                    <a:moveTo>
                      <a:pt x="353" y="1"/>
                    </a:moveTo>
                    <a:cubicBezTo>
                      <a:pt x="176" y="1"/>
                      <a:pt x="0" y="148"/>
                      <a:pt x="0" y="324"/>
                    </a:cubicBezTo>
                    <a:cubicBezTo>
                      <a:pt x="0" y="530"/>
                      <a:pt x="176" y="676"/>
                      <a:pt x="353" y="676"/>
                    </a:cubicBezTo>
                    <a:cubicBezTo>
                      <a:pt x="529" y="676"/>
                      <a:pt x="705" y="530"/>
                      <a:pt x="705" y="324"/>
                    </a:cubicBezTo>
                    <a:cubicBezTo>
                      <a:pt x="705" y="148"/>
                      <a:pt x="529"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a:off x="3691250" y="2939875"/>
                <a:ext cx="163925" cy="94275"/>
              </a:xfrm>
              <a:custGeom>
                <a:avLst/>
                <a:gdLst/>
                <a:ahLst/>
                <a:cxnLst/>
                <a:rect l="l" t="t" r="r" b="b"/>
                <a:pathLst>
                  <a:path w="6557" h="3771" extrusionOk="0">
                    <a:moveTo>
                      <a:pt x="3309" y="0"/>
                    </a:moveTo>
                    <a:cubicBezTo>
                      <a:pt x="886" y="0"/>
                      <a:pt x="1" y="3053"/>
                      <a:pt x="387" y="3770"/>
                    </a:cubicBezTo>
                    <a:lnTo>
                      <a:pt x="887" y="3770"/>
                    </a:lnTo>
                    <a:cubicBezTo>
                      <a:pt x="946" y="2801"/>
                      <a:pt x="1386" y="598"/>
                      <a:pt x="3266" y="598"/>
                    </a:cubicBezTo>
                    <a:cubicBezTo>
                      <a:pt x="5411" y="598"/>
                      <a:pt x="5675" y="3183"/>
                      <a:pt x="5705" y="3682"/>
                    </a:cubicBezTo>
                    <a:cubicBezTo>
                      <a:pt x="5881" y="3682"/>
                      <a:pt x="6057" y="3653"/>
                      <a:pt x="6145" y="3653"/>
                    </a:cubicBezTo>
                    <a:cubicBezTo>
                      <a:pt x="6557" y="3623"/>
                      <a:pt x="6028" y="363"/>
                      <a:pt x="3795" y="39"/>
                    </a:cubicBezTo>
                    <a:cubicBezTo>
                      <a:pt x="3627" y="13"/>
                      <a:pt x="3465" y="0"/>
                      <a:pt x="33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3728825" y="2973750"/>
                <a:ext cx="87425" cy="61125"/>
              </a:xfrm>
              <a:custGeom>
                <a:avLst/>
                <a:gdLst/>
                <a:ahLst/>
                <a:cxnLst/>
                <a:rect l="l" t="t" r="r" b="b"/>
                <a:pathLst>
                  <a:path w="3497" h="2445" extrusionOk="0">
                    <a:moveTo>
                      <a:pt x="1796" y="1"/>
                    </a:moveTo>
                    <a:cubicBezTo>
                      <a:pt x="1757" y="1"/>
                      <a:pt x="1716" y="3"/>
                      <a:pt x="1675" y="6"/>
                    </a:cubicBezTo>
                    <a:cubicBezTo>
                      <a:pt x="353" y="94"/>
                      <a:pt x="60" y="1740"/>
                      <a:pt x="1" y="2445"/>
                    </a:cubicBezTo>
                    <a:cubicBezTo>
                      <a:pt x="236" y="2445"/>
                      <a:pt x="500" y="2445"/>
                      <a:pt x="735" y="2415"/>
                    </a:cubicBezTo>
                    <a:cubicBezTo>
                      <a:pt x="941" y="2357"/>
                      <a:pt x="706" y="800"/>
                      <a:pt x="1705" y="565"/>
                    </a:cubicBezTo>
                    <a:cubicBezTo>
                      <a:pt x="1752" y="555"/>
                      <a:pt x="1798" y="550"/>
                      <a:pt x="1841" y="550"/>
                    </a:cubicBezTo>
                    <a:cubicBezTo>
                      <a:pt x="2704" y="550"/>
                      <a:pt x="2713" y="2415"/>
                      <a:pt x="2909" y="2415"/>
                    </a:cubicBezTo>
                    <a:cubicBezTo>
                      <a:pt x="2997" y="2415"/>
                      <a:pt x="3232" y="2415"/>
                      <a:pt x="3497" y="2386"/>
                    </a:cubicBezTo>
                    <a:cubicBezTo>
                      <a:pt x="3383" y="1647"/>
                      <a:pt x="2967" y="1"/>
                      <a:pt x="17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3713400" y="2954800"/>
                <a:ext cx="120475" cy="79350"/>
              </a:xfrm>
              <a:custGeom>
                <a:avLst/>
                <a:gdLst/>
                <a:ahLst/>
                <a:cxnLst/>
                <a:rect l="l" t="t" r="r" b="b"/>
                <a:pathLst>
                  <a:path w="4819" h="3174" extrusionOk="0">
                    <a:moveTo>
                      <a:pt x="2380" y="1"/>
                    </a:moveTo>
                    <a:cubicBezTo>
                      <a:pt x="500" y="1"/>
                      <a:pt x="60" y="2233"/>
                      <a:pt x="1" y="3173"/>
                    </a:cubicBezTo>
                    <a:lnTo>
                      <a:pt x="618" y="3173"/>
                    </a:lnTo>
                    <a:cubicBezTo>
                      <a:pt x="677" y="2498"/>
                      <a:pt x="970" y="852"/>
                      <a:pt x="2263" y="764"/>
                    </a:cubicBezTo>
                    <a:cubicBezTo>
                      <a:pt x="2305" y="761"/>
                      <a:pt x="2346" y="759"/>
                      <a:pt x="2386" y="759"/>
                    </a:cubicBezTo>
                    <a:cubicBezTo>
                      <a:pt x="3584" y="759"/>
                      <a:pt x="3999" y="2405"/>
                      <a:pt x="4084" y="3144"/>
                    </a:cubicBezTo>
                    <a:lnTo>
                      <a:pt x="4819" y="3115"/>
                    </a:lnTo>
                    <a:cubicBezTo>
                      <a:pt x="4789" y="2615"/>
                      <a:pt x="4525"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4129675" y="2629325"/>
                <a:ext cx="163975" cy="94875"/>
              </a:xfrm>
              <a:custGeom>
                <a:avLst/>
                <a:gdLst/>
                <a:ahLst/>
                <a:cxnLst/>
                <a:rect l="l" t="t" r="r" b="b"/>
                <a:pathLst>
                  <a:path w="6559" h="3795" extrusionOk="0">
                    <a:moveTo>
                      <a:pt x="3340" y="0"/>
                    </a:moveTo>
                    <a:cubicBezTo>
                      <a:pt x="894" y="0"/>
                      <a:pt x="1" y="3074"/>
                      <a:pt x="389" y="3795"/>
                    </a:cubicBezTo>
                    <a:lnTo>
                      <a:pt x="888" y="3795"/>
                    </a:lnTo>
                    <a:cubicBezTo>
                      <a:pt x="947" y="2826"/>
                      <a:pt x="1388" y="593"/>
                      <a:pt x="3268" y="593"/>
                    </a:cubicBezTo>
                    <a:cubicBezTo>
                      <a:pt x="5412" y="593"/>
                      <a:pt x="5677" y="3207"/>
                      <a:pt x="5706" y="3707"/>
                    </a:cubicBezTo>
                    <a:cubicBezTo>
                      <a:pt x="5882" y="3707"/>
                      <a:pt x="6059" y="3677"/>
                      <a:pt x="6176" y="3648"/>
                    </a:cubicBezTo>
                    <a:cubicBezTo>
                      <a:pt x="6558" y="3619"/>
                      <a:pt x="6059" y="387"/>
                      <a:pt x="3797" y="35"/>
                    </a:cubicBezTo>
                    <a:cubicBezTo>
                      <a:pt x="3639" y="11"/>
                      <a:pt x="3487" y="0"/>
                      <a:pt x="3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4167300" y="2663150"/>
                <a:ext cx="87425" cy="61050"/>
              </a:xfrm>
              <a:custGeom>
                <a:avLst/>
                <a:gdLst/>
                <a:ahLst/>
                <a:cxnLst/>
                <a:rect l="l" t="t" r="r" b="b"/>
                <a:pathLst>
                  <a:path w="3497" h="2442" extrusionOk="0">
                    <a:moveTo>
                      <a:pt x="1739" y="0"/>
                    </a:moveTo>
                    <a:cubicBezTo>
                      <a:pt x="1709" y="0"/>
                      <a:pt x="1677" y="1"/>
                      <a:pt x="1645" y="4"/>
                    </a:cubicBezTo>
                    <a:cubicBezTo>
                      <a:pt x="323" y="121"/>
                      <a:pt x="59" y="1737"/>
                      <a:pt x="0" y="2442"/>
                    </a:cubicBezTo>
                    <a:cubicBezTo>
                      <a:pt x="235" y="2442"/>
                      <a:pt x="470" y="2442"/>
                      <a:pt x="735" y="2413"/>
                    </a:cubicBezTo>
                    <a:cubicBezTo>
                      <a:pt x="911" y="2354"/>
                      <a:pt x="705" y="797"/>
                      <a:pt x="1704" y="591"/>
                    </a:cubicBezTo>
                    <a:cubicBezTo>
                      <a:pt x="1758" y="578"/>
                      <a:pt x="1809" y="572"/>
                      <a:pt x="1857" y="572"/>
                    </a:cubicBezTo>
                    <a:cubicBezTo>
                      <a:pt x="2703" y="572"/>
                      <a:pt x="2712" y="2413"/>
                      <a:pt x="2879" y="2413"/>
                    </a:cubicBezTo>
                    <a:cubicBezTo>
                      <a:pt x="2967" y="2413"/>
                      <a:pt x="3202" y="2413"/>
                      <a:pt x="3496" y="2383"/>
                    </a:cubicBezTo>
                    <a:cubicBezTo>
                      <a:pt x="3381" y="1667"/>
                      <a:pt x="2959" y="0"/>
                      <a:pt x="17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151875" y="2644125"/>
                <a:ext cx="120475" cy="80075"/>
              </a:xfrm>
              <a:custGeom>
                <a:avLst/>
                <a:gdLst/>
                <a:ahLst/>
                <a:cxnLst/>
                <a:rect l="l" t="t" r="r" b="b"/>
                <a:pathLst>
                  <a:path w="4819" h="3203" extrusionOk="0">
                    <a:moveTo>
                      <a:pt x="2380" y="1"/>
                    </a:moveTo>
                    <a:cubicBezTo>
                      <a:pt x="500" y="1"/>
                      <a:pt x="59" y="2234"/>
                      <a:pt x="0" y="3203"/>
                    </a:cubicBezTo>
                    <a:lnTo>
                      <a:pt x="617" y="3203"/>
                    </a:lnTo>
                    <a:cubicBezTo>
                      <a:pt x="676" y="2498"/>
                      <a:pt x="970" y="853"/>
                      <a:pt x="2262" y="765"/>
                    </a:cubicBezTo>
                    <a:cubicBezTo>
                      <a:pt x="2294" y="762"/>
                      <a:pt x="2326" y="761"/>
                      <a:pt x="2356" y="761"/>
                    </a:cubicBezTo>
                    <a:cubicBezTo>
                      <a:pt x="3576" y="761"/>
                      <a:pt x="3998" y="2429"/>
                      <a:pt x="4084" y="3174"/>
                    </a:cubicBezTo>
                    <a:lnTo>
                      <a:pt x="4818" y="3115"/>
                    </a:lnTo>
                    <a:cubicBezTo>
                      <a:pt x="4789" y="2615"/>
                      <a:pt x="4524"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3297800" y="2604425"/>
                <a:ext cx="161275" cy="107300"/>
              </a:xfrm>
              <a:custGeom>
                <a:avLst/>
                <a:gdLst/>
                <a:ahLst/>
                <a:cxnLst/>
                <a:rect l="l" t="t" r="r" b="b"/>
                <a:pathLst>
                  <a:path w="6451" h="4292" extrusionOk="0">
                    <a:moveTo>
                      <a:pt x="3290" y="1"/>
                    </a:moveTo>
                    <a:cubicBezTo>
                      <a:pt x="1254" y="1"/>
                      <a:pt x="1" y="2384"/>
                      <a:pt x="203" y="3116"/>
                    </a:cubicBezTo>
                    <a:lnTo>
                      <a:pt x="673" y="3234"/>
                    </a:lnTo>
                    <a:cubicBezTo>
                      <a:pt x="912" y="2383"/>
                      <a:pt x="1705" y="617"/>
                      <a:pt x="3205" y="617"/>
                    </a:cubicBezTo>
                    <a:cubicBezTo>
                      <a:pt x="3362" y="617"/>
                      <a:pt x="3526" y="636"/>
                      <a:pt x="3699" y="678"/>
                    </a:cubicBezTo>
                    <a:cubicBezTo>
                      <a:pt x="5785" y="1148"/>
                      <a:pt x="5461" y="3733"/>
                      <a:pt x="5403" y="4233"/>
                    </a:cubicBezTo>
                    <a:lnTo>
                      <a:pt x="5843" y="4292"/>
                    </a:lnTo>
                    <a:cubicBezTo>
                      <a:pt x="5845" y="4292"/>
                      <a:pt x="5847" y="4292"/>
                      <a:pt x="5849" y="4292"/>
                    </a:cubicBezTo>
                    <a:cubicBezTo>
                      <a:pt x="6256" y="4292"/>
                      <a:pt x="6451" y="1056"/>
                      <a:pt x="4345" y="208"/>
                    </a:cubicBezTo>
                    <a:cubicBezTo>
                      <a:pt x="3974" y="64"/>
                      <a:pt x="3622" y="1"/>
                      <a:pt x="3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3329300" y="2637900"/>
                <a:ext cx="86675" cy="69425"/>
              </a:xfrm>
              <a:custGeom>
                <a:avLst/>
                <a:gdLst/>
                <a:ahLst/>
                <a:cxnLst/>
                <a:rect l="l" t="t" r="r" b="b"/>
                <a:pathLst>
                  <a:path w="3467" h="2777" extrusionOk="0">
                    <a:moveTo>
                      <a:pt x="1942" y="1"/>
                    </a:moveTo>
                    <a:cubicBezTo>
                      <a:pt x="784" y="1"/>
                      <a:pt x="195" y="1403"/>
                      <a:pt x="0" y="2042"/>
                    </a:cubicBezTo>
                    <a:cubicBezTo>
                      <a:pt x="235" y="2101"/>
                      <a:pt x="470" y="2130"/>
                      <a:pt x="735" y="2159"/>
                    </a:cubicBezTo>
                    <a:cubicBezTo>
                      <a:pt x="939" y="2159"/>
                      <a:pt x="1056" y="602"/>
                      <a:pt x="2058" y="602"/>
                    </a:cubicBezTo>
                    <a:cubicBezTo>
                      <a:pt x="2067" y="602"/>
                      <a:pt x="2077" y="602"/>
                      <a:pt x="2086" y="602"/>
                    </a:cubicBezTo>
                    <a:cubicBezTo>
                      <a:pt x="3114" y="632"/>
                      <a:pt x="2644" y="2629"/>
                      <a:pt x="2850" y="2659"/>
                    </a:cubicBezTo>
                    <a:cubicBezTo>
                      <a:pt x="2909" y="2688"/>
                      <a:pt x="3144" y="2747"/>
                      <a:pt x="3438" y="2776"/>
                    </a:cubicBezTo>
                    <a:cubicBezTo>
                      <a:pt x="3467" y="2012"/>
                      <a:pt x="3438" y="220"/>
                      <a:pt x="2145" y="15"/>
                    </a:cubicBezTo>
                    <a:cubicBezTo>
                      <a:pt x="2075" y="5"/>
                      <a:pt x="2007"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314600" y="2619300"/>
                <a:ext cx="127825" cy="90225"/>
              </a:xfrm>
              <a:custGeom>
                <a:avLst/>
                <a:gdLst/>
                <a:ahLst/>
                <a:cxnLst/>
                <a:rect l="l" t="t" r="r" b="b"/>
                <a:pathLst>
                  <a:path w="5113" h="3609" extrusionOk="0">
                    <a:moveTo>
                      <a:pt x="2561" y="0"/>
                    </a:moveTo>
                    <a:cubicBezTo>
                      <a:pt x="1043" y="0"/>
                      <a:pt x="242" y="1783"/>
                      <a:pt x="1" y="2639"/>
                    </a:cubicBezTo>
                    <a:lnTo>
                      <a:pt x="588" y="2756"/>
                    </a:lnTo>
                    <a:cubicBezTo>
                      <a:pt x="781" y="2123"/>
                      <a:pt x="1362" y="740"/>
                      <a:pt x="2499" y="740"/>
                    </a:cubicBezTo>
                    <a:cubicBezTo>
                      <a:pt x="2575" y="740"/>
                      <a:pt x="2653" y="746"/>
                      <a:pt x="2733" y="759"/>
                    </a:cubicBezTo>
                    <a:cubicBezTo>
                      <a:pt x="4026" y="964"/>
                      <a:pt x="4055" y="2727"/>
                      <a:pt x="3996" y="3520"/>
                    </a:cubicBezTo>
                    <a:cubicBezTo>
                      <a:pt x="4231" y="3550"/>
                      <a:pt x="4496" y="3579"/>
                      <a:pt x="4731" y="3608"/>
                    </a:cubicBezTo>
                    <a:cubicBezTo>
                      <a:pt x="4789" y="3138"/>
                      <a:pt x="5113" y="524"/>
                      <a:pt x="3027" y="54"/>
                    </a:cubicBezTo>
                    <a:cubicBezTo>
                      <a:pt x="2864" y="17"/>
                      <a:pt x="2709" y="0"/>
                      <a:pt x="2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865025" y="2721975"/>
                <a:ext cx="118675" cy="119050"/>
              </a:xfrm>
              <a:custGeom>
                <a:avLst/>
                <a:gdLst/>
                <a:ahLst/>
                <a:cxnLst/>
                <a:rect l="l" t="t" r="r" b="b"/>
                <a:pathLst>
                  <a:path w="4747" h="4762" extrusionOk="0">
                    <a:moveTo>
                      <a:pt x="2426" y="1"/>
                    </a:moveTo>
                    <a:cubicBezTo>
                      <a:pt x="1809" y="30"/>
                      <a:pt x="1927" y="442"/>
                      <a:pt x="2015" y="735"/>
                    </a:cubicBezTo>
                    <a:cubicBezTo>
                      <a:pt x="2044" y="823"/>
                      <a:pt x="2044" y="912"/>
                      <a:pt x="2015" y="970"/>
                    </a:cubicBezTo>
                    <a:lnTo>
                      <a:pt x="1045" y="970"/>
                    </a:lnTo>
                    <a:lnTo>
                      <a:pt x="1045" y="2057"/>
                    </a:lnTo>
                    <a:cubicBezTo>
                      <a:pt x="1001" y="2087"/>
                      <a:pt x="957" y="2101"/>
                      <a:pt x="913" y="2101"/>
                    </a:cubicBezTo>
                    <a:cubicBezTo>
                      <a:pt x="869" y="2101"/>
                      <a:pt x="825" y="2087"/>
                      <a:pt x="781" y="2057"/>
                    </a:cubicBezTo>
                    <a:cubicBezTo>
                      <a:pt x="694" y="2007"/>
                      <a:pt x="538" y="1952"/>
                      <a:pt x="390" y="1952"/>
                    </a:cubicBezTo>
                    <a:cubicBezTo>
                      <a:pt x="188" y="1952"/>
                      <a:pt x="0" y="2054"/>
                      <a:pt x="17" y="2410"/>
                    </a:cubicBezTo>
                    <a:cubicBezTo>
                      <a:pt x="17" y="2792"/>
                      <a:pt x="186" y="2892"/>
                      <a:pt x="385" y="2892"/>
                    </a:cubicBezTo>
                    <a:cubicBezTo>
                      <a:pt x="507" y="2892"/>
                      <a:pt x="640" y="2855"/>
                      <a:pt x="751" y="2821"/>
                    </a:cubicBezTo>
                    <a:cubicBezTo>
                      <a:pt x="783" y="2800"/>
                      <a:pt x="818" y="2791"/>
                      <a:pt x="854" y="2791"/>
                    </a:cubicBezTo>
                    <a:cubicBezTo>
                      <a:pt x="919" y="2791"/>
                      <a:pt x="988" y="2823"/>
                      <a:pt x="1045" y="2880"/>
                    </a:cubicBezTo>
                    <a:cubicBezTo>
                      <a:pt x="1016" y="3174"/>
                      <a:pt x="1045" y="3467"/>
                      <a:pt x="1133" y="3761"/>
                    </a:cubicBezTo>
                    <a:cubicBezTo>
                      <a:pt x="1427" y="3820"/>
                      <a:pt x="1721" y="3820"/>
                      <a:pt x="2015" y="3820"/>
                    </a:cubicBezTo>
                    <a:cubicBezTo>
                      <a:pt x="2044" y="3879"/>
                      <a:pt x="2044" y="3937"/>
                      <a:pt x="1985" y="3996"/>
                    </a:cubicBezTo>
                    <a:cubicBezTo>
                      <a:pt x="1871" y="4225"/>
                      <a:pt x="1756" y="4761"/>
                      <a:pt x="2321" y="4761"/>
                    </a:cubicBezTo>
                    <a:cubicBezTo>
                      <a:pt x="2336" y="4761"/>
                      <a:pt x="2351" y="4761"/>
                      <a:pt x="2367" y="4760"/>
                    </a:cubicBezTo>
                    <a:cubicBezTo>
                      <a:pt x="2984" y="4760"/>
                      <a:pt x="2837" y="4349"/>
                      <a:pt x="2749" y="4026"/>
                    </a:cubicBezTo>
                    <a:cubicBezTo>
                      <a:pt x="2720" y="3967"/>
                      <a:pt x="2720" y="3879"/>
                      <a:pt x="2749" y="3820"/>
                    </a:cubicBezTo>
                    <a:lnTo>
                      <a:pt x="3807" y="3791"/>
                    </a:lnTo>
                    <a:lnTo>
                      <a:pt x="3807" y="2674"/>
                    </a:lnTo>
                    <a:cubicBezTo>
                      <a:pt x="3865" y="2674"/>
                      <a:pt x="3924" y="2674"/>
                      <a:pt x="3983" y="2704"/>
                    </a:cubicBezTo>
                    <a:cubicBezTo>
                      <a:pt x="4070" y="2753"/>
                      <a:pt x="4221" y="2808"/>
                      <a:pt x="4365" y="2808"/>
                    </a:cubicBezTo>
                    <a:cubicBezTo>
                      <a:pt x="4561" y="2808"/>
                      <a:pt x="4747" y="2707"/>
                      <a:pt x="4747" y="2351"/>
                    </a:cubicBezTo>
                    <a:cubicBezTo>
                      <a:pt x="4747" y="1969"/>
                      <a:pt x="4578" y="1868"/>
                      <a:pt x="4379" y="1868"/>
                    </a:cubicBezTo>
                    <a:cubicBezTo>
                      <a:pt x="4257" y="1868"/>
                      <a:pt x="4124" y="1906"/>
                      <a:pt x="4012" y="1940"/>
                    </a:cubicBezTo>
                    <a:cubicBezTo>
                      <a:pt x="3983" y="1954"/>
                      <a:pt x="3946" y="1962"/>
                      <a:pt x="3910" y="1962"/>
                    </a:cubicBezTo>
                    <a:cubicBezTo>
                      <a:pt x="3873" y="1962"/>
                      <a:pt x="3836" y="1954"/>
                      <a:pt x="3807" y="1940"/>
                    </a:cubicBezTo>
                    <a:cubicBezTo>
                      <a:pt x="3807" y="1617"/>
                      <a:pt x="3777" y="1293"/>
                      <a:pt x="3719" y="970"/>
                    </a:cubicBezTo>
                    <a:lnTo>
                      <a:pt x="2749" y="970"/>
                    </a:lnTo>
                    <a:cubicBezTo>
                      <a:pt x="2720" y="912"/>
                      <a:pt x="2749" y="853"/>
                      <a:pt x="2779" y="794"/>
                    </a:cubicBezTo>
                    <a:cubicBezTo>
                      <a:pt x="2896" y="559"/>
                      <a:pt x="3014" y="1"/>
                      <a:pt x="2426" y="1"/>
                    </a:cubicBezTo>
                    <a:close/>
                  </a:path>
                </a:pathLst>
              </a:custGeom>
              <a:solidFill>
                <a:srgbClr val="ED7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462975" y="2735950"/>
                <a:ext cx="105050" cy="95950"/>
              </a:xfrm>
              <a:custGeom>
                <a:avLst/>
                <a:gdLst/>
                <a:ahLst/>
                <a:cxnLst/>
                <a:rect l="l" t="t" r="r" b="b"/>
                <a:pathLst>
                  <a:path w="4202" h="3838" extrusionOk="0">
                    <a:moveTo>
                      <a:pt x="2057" y="0"/>
                    </a:moveTo>
                    <a:cubicBezTo>
                      <a:pt x="1998" y="0"/>
                      <a:pt x="1704" y="294"/>
                      <a:pt x="1351" y="676"/>
                    </a:cubicBezTo>
                    <a:cubicBezTo>
                      <a:pt x="1293" y="646"/>
                      <a:pt x="1234" y="588"/>
                      <a:pt x="1234" y="499"/>
                    </a:cubicBezTo>
                    <a:cubicBezTo>
                      <a:pt x="1172" y="335"/>
                      <a:pt x="1010" y="40"/>
                      <a:pt x="766" y="40"/>
                    </a:cubicBezTo>
                    <a:cubicBezTo>
                      <a:pt x="662" y="40"/>
                      <a:pt x="543" y="94"/>
                      <a:pt x="411" y="235"/>
                    </a:cubicBezTo>
                    <a:cubicBezTo>
                      <a:pt x="0" y="676"/>
                      <a:pt x="382" y="881"/>
                      <a:pt x="676" y="1028"/>
                    </a:cubicBezTo>
                    <a:cubicBezTo>
                      <a:pt x="735" y="1058"/>
                      <a:pt x="793" y="1116"/>
                      <a:pt x="823" y="1205"/>
                    </a:cubicBezTo>
                    <a:lnTo>
                      <a:pt x="118" y="1910"/>
                    </a:lnTo>
                    <a:lnTo>
                      <a:pt x="881" y="2673"/>
                    </a:lnTo>
                    <a:cubicBezTo>
                      <a:pt x="881" y="2762"/>
                      <a:pt x="823" y="2850"/>
                      <a:pt x="735" y="2850"/>
                    </a:cubicBezTo>
                    <a:cubicBezTo>
                      <a:pt x="500" y="2908"/>
                      <a:pt x="0" y="3232"/>
                      <a:pt x="441" y="3643"/>
                    </a:cubicBezTo>
                    <a:cubicBezTo>
                      <a:pt x="581" y="3783"/>
                      <a:pt x="697" y="3837"/>
                      <a:pt x="795" y="3837"/>
                    </a:cubicBezTo>
                    <a:cubicBezTo>
                      <a:pt x="1006" y="3837"/>
                      <a:pt x="1134" y="3588"/>
                      <a:pt x="1234" y="3408"/>
                    </a:cubicBezTo>
                    <a:cubicBezTo>
                      <a:pt x="1283" y="3310"/>
                      <a:pt x="1351" y="3253"/>
                      <a:pt x="1440" y="3253"/>
                    </a:cubicBezTo>
                    <a:cubicBezTo>
                      <a:pt x="1459" y="3253"/>
                      <a:pt x="1478" y="3256"/>
                      <a:pt x="1498" y="3261"/>
                    </a:cubicBezTo>
                    <a:cubicBezTo>
                      <a:pt x="1704" y="3467"/>
                      <a:pt x="1939" y="3672"/>
                      <a:pt x="2174" y="3819"/>
                    </a:cubicBezTo>
                    <a:cubicBezTo>
                      <a:pt x="2409" y="3643"/>
                      <a:pt x="2644" y="3437"/>
                      <a:pt x="2850" y="3202"/>
                    </a:cubicBezTo>
                    <a:cubicBezTo>
                      <a:pt x="2908" y="3232"/>
                      <a:pt x="2938" y="3290"/>
                      <a:pt x="2967" y="3378"/>
                    </a:cubicBezTo>
                    <a:cubicBezTo>
                      <a:pt x="3008" y="3543"/>
                      <a:pt x="3165" y="3837"/>
                      <a:pt x="3406" y="3837"/>
                    </a:cubicBezTo>
                    <a:cubicBezTo>
                      <a:pt x="3510" y="3837"/>
                      <a:pt x="3628" y="3784"/>
                      <a:pt x="3760" y="3643"/>
                    </a:cubicBezTo>
                    <a:cubicBezTo>
                      <a:pt x="4201" y="3202"/>
                      <a:pt x="3790" y="2997"/>
                      <a:pt x="3525" y="2850"/>
                    </a:cubicBezTo>
                    <a:cubicBezTo>
                      <a:pt x="3437" y="2820"/>
                      <a:pt x="3379" y="2762"/>
                      <a:pt x="3379" y="2673"/>
                    </a:cubicBezTo>
                    <a:cubicBezTo>
                      <a:pt x="3760" y="2262"/>
                      <a:pt x="4113" y="1910"/>
                      <a:pt x="4113" y="1910"/>
                    </a:cubicBezTo>
                    <a:cubicBezTo>
                      <a:pt x="4113" y="1910"/>
                      <a:pt x="3731" y="1528"/>
                      <a:pt x="3320" y="1116"/>
                    </a:cubicBezTo>
                    <a:cubicBezTo>
                      <a:pt x="3349" y="1087"/>
                      <a:pt x="3379" y="1058"/>
                      <a:pt x="3437" y="1028"/>
                    </a:cubicBezTo>
                    <a:cubicBezTo>
                      <a:pt x="3672" y="969"/>
                      <a:pt x="4172" y="676"/>
                      <a:pt x="3731" y="235"/>
                    </a:cubicBezTo>
                    <a:cubicBezTo>
                      <a:pt x="3591" y="95"/>
                      <a:pt x="3475" y="41"/>
                      <a:pt x="3376" y="41"/>
                    </a:cubicBezTo>
                    <a:cubicBezTo>
                      <a:pt x="3166" y="41"/>
                      <a:pt x="3038" y="290"/>
                      <a:pt x="2938" y="470"/>
                    </a:cubicBezTo>
                    <a:cubicBezTo>
                      <a:pt x="2908" y="529"/>
                      <a:pt x="2850" y="588"/>
                      <a:pt x="2791" y="617"/>
                    </a:cubicBezTo>
                    <a:cubicBezTo>
                      <a:pt x="2556" y="382"/>
                      <a:pt x="2321" y="176"/>
                      <a:pt x="2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4003500" y="2692600"/>
                <a:ext cx="108725" cy="99925"/>
              </a:xfrm>
              <a:custGeom>
                <a:avLst/>
                <a:gdLst/>
                <a:ahLst/>
                <a:cxnLst/>
                <a:rect l="l" t="t" r="r" b="b"/>
                <a:pathLst>
                  <a:path w="4349" h="3997" extrusionOk="0">
                    <a:moveTo>
                      <a:pt x="2146" y="1"/>
                    </a:moveTo>
                    <a:cubicBezTo>
                      <a:pt x="2146" y="1"/>
                      <a:pt x="1793" y="383"/>
                      <a:pt x="1382" y="794"/>
                    </a:cubicBezTo>
                    <a:cubicBezTo>
                      <a:pt x="1323" y="765"/>
                      <a:pt x="1294" y="735"/>
                      <a:pt x="1264" y="676"/>
                    </a:cubicBezTo>
                    <a:cubicBezTo>
                      <a:pt x="1222" y="509"/>
                      <a:pt x="1061" y="207"/>
                      <a:pt x="812" y="207"/>
                    </a:cubicBezTo>
                    <a:cubicBezTo>
                      <a:pt x="712" y="207"/>
                      <a:pt x="598" y="256"/>
                      <a:pt x="471" y="383"/>
                    </a:cubicBezTo>
                    <a:cubicBezTo>
                      <a:pt x="30" y="823"/>
                      <a:pt x="442" y="1029"/>
                      <a:pt x="706" y="1176"/>
                    </a:cubicBezTo>
                    <a:cubicBezTo>
                      <a:pt x="794" y="1235"/>
                      <a:pt x="824" y="1264"/>
                      <a:pt x="853" y="1352"/>
                    </a:cubicBezTo>
                    <a:cubicBezTo>
                      <a:pt x="618" y="1558"/>
                      <a:pt x="412" y="1793"/>
                      <a:pt x="236" y="2087"/>
                    </a:cubicBezTo>
                    <a:cubicBezTo>
                      <a:pt x="236" y="2116"/>
                      <a:pt x="559" y="2410"/>
                      <a:pt x="912" y="2762"/>
                    </a:cubicBezTo>
                    <a:cubicBezTo>
                      <a:pt x="882" y="2821"/>
                      <a:pt x="824" y="2880"/>
                      <a:pt x="735" y="2880"/>
                    </a:cubicBezTo>
                    <a:cubicBezTo>
                      <a:pt x="500" y="2968"/>
                      <a:pt x="1" y="3262"/>
                      <a:pt x="471" y="3702"/>
                    </a:cubicBezTo>
                    <a:cubicBezTo>
                      <a:pt x="609" y="3831"/>
                      <a:pt x="725" y="3882"/>
                      <a:pt x="822" y="3882"/>
                    </a:cubicBezTo>
                    <a:cubicBezTo>
                      <a:pt x="1035" y="3882"/>
                      <a:pt x="1163" y="3639"/>
                      <a:pt x="1264" y="3438"/>
                    </a:cubicBezTo>
                    <a:cubicBezTo>
                      <a:pt x="1294" y="3379"/>
                      <a:pt x="1352" y="3320"/>
                      <a:pt x="1440" y="3291"/>
                    </a:cubicBezTo>
                    <a:lnTo>
                      <a:pt x="2146" y="3996"/>
                    </a:lnTo>
                    <a:cubicBezTo>
                      <a:pt x="2146" y="3996"/>
                      <a:pt x="2498" y="3644"/>
                      <a:pt x="2909" y="3232"/>
                    </a:cubicBezTo>
                    <a:cubicBezTo>
                      <a:pt x="2997" y="3232"/>
                      <a:pt x="3086" y="3291"/>
                      <a:pt x="3086" y="3379"/>
                    </a:cubicBezTo>
                    <a:cubicBezTo>
                      <a:pt x="3148" y="3547"/>
                      <a:pt x="3316" y="3849"/>
                      <a:pt x="3566" y="3849"/>
                    </a:cubicBezTo>
                    <a:cubicBezTo>
                      <a:pt x="3667" y="3849"/>
                      <a:pt x="3782" y="3800"/>
                      <a:pt x="3908" y="3673"/>
                    </a:cubicBezTo>
                    <a:cubicBezTo>
                      <a:pt x="4319" y="3232"/>
                      <a:pt x="3938" y="3027"/>
                      <a:pt x="3644" y="2880"/>
                    </a:cubicBezTo>
                    <a:cubicBezTo>
                      <a:pt x="3556" y="2850"/>
                      <a:pt x="3468" y="2733"/>
                      <a:pt x="3497" y="2615"/>
                    </a:cubicBezTo>
                    <a:cubicBezTo>
                      <a:pt x="3703" y="2410"/>
                      <a:pt x="3908" y="2175"/>
                      <a:pt x="4055" y="1940"/>
                    </a:cubicBezTo>
                    <a:cubicBezTo>
                      <a:pt x="3879" y="1705"/>
                      <a:pt x="3673" y="1470"/>
                      <a:pt x="3468" y="1264"/>
                    </a:cubicBezTo>
                    <a:cubicBezTo>
                      <a:pt x="3497" y="1205"/>
                      <a:pt x="3526" y="1176"/>
                      <a:pt x="3614" y="1146"/>
                    </a:cubicBezTo>
                    <a:cubicBezTo>
                      <a:pt x="3849" y="1088"/>
                      <a:pt x="4349" y="794"/>
                      <a:pt x="3908" y="353"/>
                    </a:cubicBezTo>
                    <a:cubicBezTo>
                      <a:pt x="3759" y="213"/>
                      <a:pt x="3639" y="159"/>
                      <a:pt x="3540" y="159"/>
                    </a:cubicBezTo>
                    <a:cubicBezTo>
                      <a:pt x="3326" y="159"/>
                      <a:pt x="3206" y="408"/>
                      <a:pt x="3086" y="588"/>
                    </a:cubicBezTo>
                    <a:cubicBezTo>
                      <a:pt x="3056" y="676"/>
                      <a:pt x="2997" y="735"/>
                      <a:pt x="2909" y="735"/>
                    </a:cubicBezTo>
                    <a:cubicBezTo>
                      <a:pt x="2498" y="353"/>
                      <a:pt x="2146" y="1"/>
                      <a:pt x="2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3617200" y="2975150"/>
                <a:ext cx="60250" cy="52400"/>
              </a:xfrm>
              <a:custGeom>
                <a:avLst/>
                <a:gdLst/>
                <a:ahLst/>
                <a:cxnLst/>
                <a:rect l="l" t="t" r="r" b="b"/>
                <a:pathLst>
                  <a:path w="2410" h="2096" extrusionOk="0">
                    <a:moveTo>
                      <a:pt x="1886" y="0"/>
                    </a:moveTo>
                    <a:cubicBezTo>
                      <a:pt x="1873" y="0"/>
                      <a:pt x="1861" y="3"/>
                      <a:pt x="1851" y="9"/>
                    </a:cubicBezTo>
                    <a:cubicBezTo>
                      <a:pt x="1704" y="127"/>
                      <a:pt x="0" y="1537"/>
                      <a:pt x="0" y="1537"/>
                    </a:cubicBezTo>
                    <a:lnTo>
                      <a:pt x="382" y="2095"/>
                    </a:lnTo>
                    <a:cubicBezTo>
                      <a:pt x="383" y="2095"/>
                      <a:pt x="383" y="2095"/>
                      <a:pt x="384" y="2095"/>
                    </a:cubicBezTo>
                    <a:cubicBezTo>
                      <a:pt x="448" y="2095"/>
                      <a:pt x="2409" y="509"/>
                      <a:pt x="2409" y="509"/>
                    </a:cubicBezTo>
                    <a:cubicBezTo>
                      <a:pt x="2409" y="509"/>
                      <a:pt x="2053" y="0"/>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620875" y="2973150"/>
                <a:ext cx="54375" cy="58050"/>
              </a:xfrm>
              <a:custGeom>
                <a:avLst/>
                <a:gdLst/>
                <a:ahLst/>
                <a:cxnLst/>
                <a:rect l="l" t="t" r="r" b="b"/>
                <a:pathLst>
                  <a:path w="2175" h="2322" extrusionOk="0">
                    <a:moveTo>
                      <a:pt x="558" y="1"/>
                    </a:moveTo>
                    <a:cubicBezTo>
                      <a:pt x="558" y="1"/>
                      <a:pt x="0" y="500"/>
                      <a:pt x="30" y="559"/>
                    </a:cubicBezTo>
                    <a:cubicBezTo>
                      <a:pt x="206" y="765"/>
                      <a:pt x="1587" y="2322"/>
                      <a:pt x="1587" y="2322"/>
                    </a:cubicBezTo>
                    <a:cubicBezTo>
                      <a:pt x="1587" y="2322"/>
                      <a:pt x="2174" y="1881"/>
                      <a:pt x="2057" y="1734"/>
                    </a:cubicBezTo>
                    <a:cubicBezTo>
                      <a:pt x="1939" y="1587"/>
                      <a:pt x="558"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4590325" y="2485275"/>
                <a:ext cx="60975" cy="52400"/>
              </a:xfrm>
              <a:custGeom>
                <a:avLst/>
                <a:gdLst/>
                <a:ahLst/>
                <a:cxnLst/>
                <a:rect l="l" t="t" r="r" b="b"/>
                <a:pathLst>
                  <a:path w="2439" h="2096" extrusionOk="0">
                    <a:moveTo>
                      <a:pt x="1915" y="0"/>
                    </a:moveTo>
                    <a:cubicBezTo>
                      <a:pt x="1903" y="0"/>
                      <a:pt x="1891" y="3"/>
                      <a:pt x="1881" y="9"/>
                    </a:cubicBezTo>
                    <a:cubicBezTo>
                      <a:pt x="1734" y="127"/>
                      <a:pt x="1" y="1566"/>
                      <a:pt x="1" y="1566"/>
                    </a:cubicBezTo>
                    <a:lnTo>
                      <a:pt x="412" y="2095"/>
                    </a:lnTo>
                    <a:cubicBezTo>
                      <a:pt x="412" y="2095"/>
                      <a:pt x="413" y="2095"/>
                      <a:pt x="413" y="2095"/>
                    </a:cubicBezTo>
                    <a:cubicBezTo>
                      <a:pt x="477" y="2095"/>
                      <a:pt x="2439" y="509"/>
                      <a:pt x="2439" y="509"/>
                    </a:cubicBezTo>
                    <a:cubicBezTo>
                      <a:pt x="2439" y="509"/>
                      <a:pt x="2083" y="0"/>
                      <a:pt x="19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4594725" y="2483300"/>
                <a:ext cx="53650" cy="58025"/>
              </a:xfrm>
              <a:custGeom>
                <a:avLst/>
                <a:gdLst/>
                <a:ahLst/>
                <a:cxnLst/>
                <a:rect l="l" t="t" r="r" b="b"/>
                <a:pathLst>
                  <a:path w="2146" h="2321" extrusionOk="0">
                    <a:moveTo>
                      <a:pt x="559" y="0"/>
                    </a:moveTo>
                    <a:cubicBezTo>
                      <a:pt x="559" y="0"/>
                      <a:pt x="1" y="500"/>
                      <a:pt x="30" y="558"/>
                    </a:cubicBezTo>
                    <a:cubicBezTo>
                      <a:pt x="207" y="764"/>
                      <a:pt x="1558" y="2321"/>
                      <a:pt x="1558" y="2321"/>
                    </a:cubicBezTo>
                    <a:cubicBezTo>
                      <a:pt x="1558" y="2321"/>
                      <a:pt x="2145" y="1880"/>
                      <a:pt x="2057" y="1733"/>
                    </a:cubicBezTo>
                    <a:cubicBezTo>
                      <a:pt x="1940" y="1616"/>
                      <a:pt x="559"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4067400" y="2611600"/>
                <a:ext cx="61000" cy="52400"/>
              </a:xfrm>
              <a:custGeom>
                <a:avLst/>
                <a:gdLst/>
                <a:ahLst/>
                <a:cxnLst/>
                <a:rect l="l" t="t" r="r" b="b"/>
                <a:pathLst>
                  <a:path w="2440" h="2096" extrusionOk="0">
                    <a:moveTo>
                      <a:pt x="1915" y="0"/>
                    </a:moveTo>
                    <a:cubicBezTo>
                      <a:pt x="1903" y="0"/>
                      <a:pt x="1891" y="3"/>
                      <a:pt x="1881" y="9"/>
                    </a:cubicBezTo>
                    <a:cubicBezTo>
                      <a:pt x="1734" y="127"/>
                      <a:pt x="1" y="1566"/>
                      <a:pt x="1" y="1566"/>
                    </a:cubicBezTo>
                    <a:cubicBezTo>
                      <a:pt x="1" y="1566"/>
                      <a:pt x="353" y="2036"/>
                      <a:pt x="412" y="2095"/>
                    </a:cubicBezTo>
                    <a:cubicBezTo>
                      <a:pt x="412" y="2095"/>
                      <a:pt x="413" y="2095"/>
                      <a:pt x="413" y="2095"/>
                    </a:cubicBezTo>
                    <a:cubicBezTo>
                      <a:pt x="477" y="2095"/>
                      <a:pt x="2439" y="509"/>
                      <a:pt x="2439" y="509"/>
                    </a:cubicBezTo>
                    <a:cubicBezTo>
                      <a:pt x="2439" y="509"/>
                      <a:pt x="2083" y="0"/>
                      <a:pt x="19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4071825" y="2609625"/>
                <a:ext cx="53625" cy="58775"/>
              </a:xfrm>
              <a:custGeom>
                <a:avLst/>
                <a:gdLst/>
                <a:ahLst/>
                <a:cxnLst/>
                <a:rect l="l" t="t" r="r" b="b"/>
                <a:pathLst>
                  <a:path w="2145" h="2351" extrusionOk="0">
                    <a:moveTo>
                      <a:pt x="558" y="0"/>
                    </a:moveTo>
                    <a:cubicBezTo>
                      <a:pt x="558" y="0"/>
                      <a:pt x="0" y="500"/>
                      <a:pt x="29" y="558"/>
                    </a:cubicBezTo>
                    <a:cubicBezTo>
                      <a:pt x="206" y="764"/>
                      <a:pt x="1557" y="2350"/>
                      <a:pt x="1557" y="2350"/>
                    </a:cubicBezTo>
                    <a:cubicBezTo>
                      <a:pt x="1557" y="2350"/>
                      <a:pt x="2145" y="1880"/>
                      <a:pt x="2057" y="1733"/>
                    </a:cubicBezTo>
                    <a:cubicBezTo>
                      <a:pt x="1939" y="1616"/>
                      <a:pt x="558" y="0"/>
                      <a:pt x="5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2955475" y="2477925"/>
                <a:ext cx="60975" cy="51700"/>
              </a:xfrm>
              <a:custGeom>
                <a:avLst/>
                <a:gdLst/>
                <a:ahLst/>
                <a:cxnLst/>
                <a:rect l="l" t="t" r="r" b="b"/>
                <a:pathLst>
                  <a:path w="2439" h="2068" extrusionOk="0">
                    <a:moveTo>
                      <a:pt x="1915" y="0"/>
                    </a:moveTo>
                    <a:cubicBezTo>
                      <a:pt x="1902" y="0"/>
                      <a:pt x="1891" y="3"/>
                      <a:pt x="1880" y="10"/>
                    </a:cubicBezTo>
                    <a:cubicBezTo>
                      <a:pt x="1734" y="98"/>
                      <a:pt x="0" y="1537"/>
                      <a:pt x="0" y="1537"/>
                    </a:cubicBezTo>
                    <a:lnTo>
                      <a:pt x="412" y="2066"/>
                    </a:lnTo>
                    <a:cubicBezTo>
                      <a:pt x="412" y="2067"/>
                      <a:pt x="413" y="2067"/>
                      <a:pt x="415" y="2067"/>
                    </a:cubicBezTo>
                    <a:cubicBezTo>
                      <a:pt x="512" y="2067"/>
                      <a:pt x="2439" y="509"/>
                      <a:pt x="2439" y="509"/>
                    </a:cubicBezTo>
                    <a:cubicBezTo>
                      <a:pt x="2439" y="509"/>
                      <a:pt x="2083" y="0"/>
                      <a:pt x="19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2959875" y="2475950"/>
                <a:ext cx="52900" cy="58050"/>
              </a:xfrm>
              <a:custGeom>
                <a:avLst/>
                <a:gdLst/>
                <a:ahLst/>
                <a:cxnLst/>
                <a:rect l="l" t="t" r="r" b="b"/>
                <a:pathLst>
                  <a:path w="2116" h="2322" extrusionOk="0">
                    <a:moveTo>
                      <a:pt x="559" y="0"/>
                    </a:moveTo>
                    <a:cubicBezTo>
                      <a:pt x="559" y="0"/>
                      <a:pt x="1" y="500"/>
                      <a:pt x="1" y="559"/>
                    </a:cubicBezTo>
                    <a:cubicBezTo>
                      <a:pt x="177" y="764"/>
                      <a:pt x="1558" y="2321"/>
                      <a:pt x="1558" y="2321"/>
                    </a:cubicBezTo>
                    <a:cubicBezTo>
                      <a:pt x="1558" y="2321"/>
                      <a:pt x="2116" y="1881"/>
                      <a:pt x="2028" y="1734"/>
                    </a:cubicBezTo>
                    <a:cubicBezTo>
                      <a:pt x="1939" y="1587"/>
                      <a:pt x="559"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3514375" y="2489900"/>
                <a:ext cx="51425" cy="94800"/>
              </a:xfrm>
              <a:custGeom>
                <a:avLst/>
                <a:gdLst/>
                <a:ahLst/>
                <a:cxnLst/>
                <a:rect l="l" t="t" r="r" b="b"/>
                <a:pathLst>
                  <a:path w="2057" h="3792" extrusionOk="0">
                    <a:moveTo>
                      <a:pt x="382" y="1"/>
                    </a:moveTo>
                    <a:lnTo>
                      <a:pt x="1" y="2116"/>
                    </a:lnTo>
                    <a:lnTo>
                      <a:pt x="823" y="2116"/>
                    </a:lnTo>
                    <a:cubicBezTo>
                      <a:pt x="823" y="2116"/>
                      <a:pt x="764" y="3731"/>
                      <a:pt x="882" y="3790"/>
                    </a:cubicBezTo>
                    <a:cubicBezTo>
                      <a:pt x="884" y="3791"/>
                      <a:pt x="887" y="3792"/>
                      <a:pt x="890" y="3792"/>
                    </a:cubicBezTo>
                    <a:cubicBezTo>
                      <a:pt x="1059" y="3792"/>
                      <a:pt x="1970" y="2083"/>
                      <a:pt x="2028" y="1881"/>
                    </a:cubicBezTo>
                    <a:cubicBezTo>
                      <a:pt x="2057" y="1675"/>
                      <a:pt x="1029" y="1528"/>
                      <a:pt x="1029" y="1528"/>
                    </a:cubicBezTo>
                    <a:cubicBezTo>
                      <a:pt x="1029" y="1528"/>
                      <a:pt x="1646" y="412"/>
                      <a:pt x="1558" y="206"/>
                    </a:cubicBezTo>
                    <a:cubicBezTo>
                      <a:pt x="1499" y="1"/>
                      <a:pt x="382"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3984425" y="2801300"/>
                <a:ext cx="52150" cy="94125"/>
              </a:xfrm>
              <a:custGeom>
                <a:avLst/>
                <a:gdLst/>
                <a:ahLst/>
                <a:cxnLst/>
                <a:rect l="l" t="t" r="r" b="b"/>
                <a:pathLst>
                  <a:path w="2086" h="3765" extrusionOk="0">
                    <a:moveTo>
                      <a:pt x="999" y="1"/>
                    </a:moveTo>
                    <a:lnTo>
                      <a:pt x="0" y="1881"/>
                    </a:lnTo>
                    <a:lnTo>
                      <a:pt x="764" y="2175"/>
                    </a:lnTo>
                    <a:cubicBezTo>
                      <a:pt x="764" y="2175"/>
                      <a:pt x="206" y="3673"/>
                      <a:pt x="294" y="3761"/>
                    </a:cubicBezTo>
                    <a:cubicBezTo>
                      <a:pt x="298" y="3764"/>
                      <a:pt x="302" y="3765"/>
                      <a:pt x="309" y="3765"/>
                    </a:cubicBezTo>
                    <a:cubicBezTo>
                      <a:pt x="501" y="3765"/>
                      <a:pt x="1883" y="2463"/>
                      <a:pt x="1968" y="2292"/>
                    </a:cubicBezTo>
                    <a:cubicBezTo>
                      <a:pt x="2086" y="2116"/>
                      <a:pt x="1146" y="1646"/>
                      <a:pt x="1146" y="1646"/>
                    </a:cubicBezTo>
                    <a:cubicBezTo>
                      <a:pt x="1146" y="1646"/>
                      <a:pt x="2086" y="794"/>
                      <a:pt x="2086" y="588"/>
                    </a:cubicBezTo>
                    <a:cubicBezTo>
                      <a:pt x="2086" y="353"/>
                      <a:pt x="999" y="1"/>
                      <a:pt x="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3747200" y="3058150"/>
                <a:ext cx="56200" cy="60450"/>
              </a:xfrm>
              <a:custGeom>
                <a:avLst/>
                <a:gdLst/>
                <a:ahLst/>
                <a:cxnLst/>
                <a:rect l="l" t="t" r="r" b="b"/>
                <a:pathLst>
                  <a:path w="2248" h="2418" extrusionOk="0">
                    <a:moveTo>
                      <a:pt x="934" y="1"/>
                    </a:moveTo>
                    <a:cubicBezTo>
                      <a:pt x="861" y="1"/>
                      <a:pt x="792" y="48"/>
                      <a:pt x="735" y="156"/>
                    </a:cubicBezTo>
                    <a:cubicBezTo>
                      <a:pt x="735" y="156"/>
                      <a:pt x="0" y="2388"/>
                      <a:pt x="940" y="2418"/>
                    </a:cubicBezTo>
                    <a:cubicBezTo>
                      <a:pt x="947" y="2418"/>
                      <a:pt x="954" y="2418"/>
                      <a:pt x="961" y="2418"/>
                    </a:cubicBezTo>
                    <a:cubicBezTo>
                      <a:pt x="2247" y="2418"/>
                      <a:pt x="1462" y="1"/>
                      <a:pt x="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3034800" y="2763300"/>
                <a:ext cx="56025" cy="56425"/>
              </a:xfrm>
              <a:custGeom>
                <a:avLst/>
                <a:gdLst/>
                <a:ahLst/>
                <a:cxnLst/>
                <a:rect l="l" t="t" r="r" b="b"/>
                <a:pathLst>
                  <a:path w="2241" h="2257" extrusionOk="0">
                    <a:moveTo>
                      <a:pt x="212" y="1"/>
                    </a:moveTo>
                    <a:cubicBezTo>
                      <a:pt x="99" y="1"/>
                      <a:pt x="19" y="69"/>
                      <a:pt x="0" y="228"/>
                    </a:cubicBezTo>
                    <a:cubicBezTo>
                      <a:pt x="0" y="228"/>
                      <a:pt x="154" y="2257"/>
                      <a:pt x="918" y="2257"/>
                    </a:cubicBezTo>
                    <a:cubicBezTo>
                      <a:pt x="972" y="2257"/>
                      <a:pt x="1028" y="2247"/>
                      <a:pt x="1087" y="2226"/>
                    </a:cubicBezTo>
                    <a:cubicBezTo>
                      <a:pt x="2241" y="1759"/>
                      <a:pt x="789"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3407625" y="2738550"/>
                <a:ext cx="54600" cy="59350"/>
              </a:xfrm>
              <a:custGeom>
                <a:avLst/>
                <a:gdLst/>
                <a:ahLst/>
                <a:cxnLst/>
                <a:rect l="l" t="t" r="r" b="b"/>
                <a:pathLst>
                  <a:path w="2184" h="2374" extrusionOk="0">
                    <a:moveTo>
                      <a:pt x="458" y="0"/>
                    </a:moveTo>
                    <a:cubicBezTo>
                      <a:pt x="366" y="0"/>
                      <a:pt x="291" y="58"/>
                      <a:pt x="246" y="190"/>
                    </a:cubicBezTo>
                    <a:cubicBezTo>
                      <a:pt x="246" y="190"/>
                      <a:pt x="0" y="2373"/>
                      <a:pt x="824" y="2373"/>
                    </a:cubicBezTo>
                    <a:cubicBezTo>
                      <a:pt x="855" y="2373"/>
                      <a:pt x="888" y="2370"/>
                      <a:pt x="922" y="2364"/>
                    </a:cubicBezTo>
                    <a:cubicBezTo>
                      <a:pt x="2184" y="2137"/>
                      <a:pt x="1016" y="0"/>
                      <a:pt x="4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3782450" y="3079750"/>
                <a:ext cx="55025" cy="59975"/>
              </a:xfrm>
              <a:custGeom>
                <a:avLst/>
                <a:gdLst/>
                <a:ahLst/>
                <a:cxnLst/>
                <a:rect l="l" t="t" r="r" b="b"/>
                <a:pathLst>
                  <a:path w="2201" h="2399" extrusionOk="0">
                    <a:moveTo>
                      <a:pt x="1399" y="1"/>
                    </a:moveTo>
                    <a:cubicBezTo>
                      <a:pt x="1337" y="1"/>
                      <a:pt x="1271" y="36"/>
                      <a:pt x="1205" y="114"/>
                    </a:cubicBezTo>
                    <a:cubicBezTo>
                      <a:pt x="1205" y="114"/>
                      <a:pt x="0" y="2141"/>
                      <a:pt x="940" y="2376"/>
                    </a:cubicBezTo>
                    <a:cubicBezTo>
                      <a:pt x="1007" y="2391"/>
                      <a:pt x="1069" y="2398"/>
                      <a:pt x="1128" y="2398"/>
                    </a:cubicBezTo>
                    <a:cubicBezTo>
                      <a:pt x="2201" y="2398"/>
                      <a:pt x="1911" y="1"/>
                      <a:pt x="1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3718550" y="2753850"/>
                <a:ext cx="55075" cy="59875"/>
              </a:xfrm>
              <a:custGeom>
                <a:avLst/>
                <a:gdLst/>
                <a:ahLst/>
                <a:cxnLst/>
                <a:rect l="l" t="t" r="r" b="b"/>
                <a:pathLst>
                  <a:path w="2203" h="2395" extrusionOk="0">
                    <a:moveTo>
                      <a:pt x="1392" y="1"/>
                    </a:moveTo>
                    <a:cubicBezTo>
                      <a:pt x="1332" y="1"/>
                      <a:pt x="1269" y="34"/>
                      <a:pt x="1205" y="107"/>
                    </a:cubicBezTo>
                    <a:cubicBezTo>
                      <a:pt x="1205" y="107"/>
                      <a:pt x="1" y="2163"/>
                      <a:pt x="941" y="2369"/>
                    </a:cubicBezTo>
                    <a:cubicBezTo>
                      <a:pt x="1013" y="2386"/>
                      <a:pt x="1080" y="2395"/>
                      <a:pt x="1143" y="2395"/>
                    </a:cubicBezTo>
                    <a:cubicBezTo>
                      <a:pt x="2203" y="2395"/>
                      <a:pt x="1907" y="1"/>
                      <a:pt x="13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4428750" y="2589350"/>
                <a:ext cx="55025" cy="59875"/>
              </a:xfrm>
              <a:custGeom>
                <a:avLst/>
                <a:gdLst/>
                <a:ahLst/>
                <a:cxnLst/>
                <a:rect l="l" t="t" r="r" b="b"/>
                <a:pathLst>
                  <a:path w="2201" h="2395" extrusionOk="0">
                    <a:moveTo>
                      <a:pt x="1364" y="0"/>
                    </a:moveTo>
                    <a:cubicBezTo>
                      <a:pt x="1303" y="0"/>
                      <a:pt x="1240" y="33"/>
                      <a:pt x="1176" y="106"/>
                    </a:cubicBezTo>
                    <a:cubicBezTo>
                      <a:pt x="1176" y="106"/>
                      <a:pt x="1" y="2162"/>
                      <a:pt x="941" y="2368"/>
                    </a:cubicBezTo>
                    <a:cubicBezTo>
                      <a:pt x="1013" y="2386"/>
                      <a:pt x="1080" y="2394"/>
                      <a:pt x="1143" y="2394"/>
                    </a:cubicBezTo>
                    <a:cubicBezTo>
                      <a:pt x="2200" y="2394"/>
                      <a:pt x="1883"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 name="Google Shape;408;p36">
            <a:extLst>
              <a:ext uri="{FF2B5EF4-FFF2-40B4-BE49-F238E27FC236}">
                <a16:creationId xmlns:a16="http://schemas.microsoft.com/office/drawing/2014/main" id="{DB9613A4-E49E-D43F-AB32-5075E48EA889}"/>
              </a:ext>
            </a:extLst>
          </p:cNvPr>
          <p:cNvGrpSpPr/>
          <p:nvPr/>
        </p:nvGrpSpPr>
        <p:grpSpPr>
          <a:xfrm>
            <a:off x="467327" y="2920202"/>
            <a:ext cx="1000904" cy="1075928"/>
            <a:chOff x="144125" y="1395700"/>
            <a:chExt cx="4381813" cy="3701712"/>
          </a:xfrm>
        </p:grpSpPr>
        <p:sp>
          <p:nvSpPr>
            <p:cNvPr id="157" name="Google Shape;409;p36">
              <a:extLst>
                <a:ext uri="{FF2B5EF4-FFF2-40B4-BE49-F238E27FC236}">
                  <a16:creationId xmlns:a16="http://schemas.microsoft.com/office/drawing/2014/main" id="{D513EFA5-9EAC-FAE3-C3AB-8BEDC6FE553C}"/>
                </a:ext>
              </a:extLst>
            </p:cNvPr>
            <p:cNvSpPr/>
            <p:nvPr/>
          </p:nvSpPr>
          <p:spPr>
            <a:xfrm>
              <a:off x="144125" y="1395700"/>
              <a:ext cx="4381813" cy="3701712"/>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410;p36">
              <a:extLst>
                <a:ext uri="{FF2B5EF4-FFF2-40B4-BE49-F238E27FC236}">
                  <a16:creationId xmlns:a16="http://schemas.microsoft.com/office/drawing/2014/main" id="{D4AB6ADB-0392-1AED-3700-9C5C36FC2CD8}"/>
                </a:ext>
              </a:extLst>
            </p:cNvPr>
            <p:cNvGrpSpPr/>
            <p:nvPr/>
          </p:nvGrpSpPr>
          <p:grpSpPr>
            <a:xfrm>
              <a:off x="542592" y="1735755"/>
              <a:ext cx="3561915" cy="2620445"/>
              <a:chOff x="555678" y="1625244"/>
              <a:chExt cx="3678904" cy="2706512"/>
            </a:xfrm>
          </p:grpSpPr>
          <p:sp>
            <p:nvSpPr>
              <p:cNvPr id="159" name="Google Shape;411;p36">
                <a:extLst>
                  <a:ext uri="{FF2B5EF4-FFF2-40B4-BE49-F238E27FC236}">
                    <a16:creationId xmlns:a16="http://schemas.microsoft.com/office/drawing/2014/main" id="{1583EB6F-BE5B-B53B-08AB-605DA9EF2D0B}"/>
                  </a:ext>
                </a:extLst>
              </p:cNvPr>
              <p:cNvSpPr/>
              <p:nvPr/>
            </p:nvSpPr>
            <p:spPr>
              <a:xfrm>
                <a:off x="3491565" y="3237925"/>
                <a:ext cx="743016" cy="1085812"/>
              </a:xfrm>
              <a:custGeom>
                <a:avLst/>
                <a:gdLst/>
                <a:ahLst/>
                <a:cxnLst/>
                <a:rect l="l" t="t" r="r" b="b"/>
                <a:pathLst>
                  <a:path w="16122" h="23560" extrusionOk="0">
                    <a:moveTo>
                      <a:pt x="13864" y="0"/>
                    </a:moveTo>
                    <a:lnTo>
                      <a:pt x="13864" y="0"/>
                    </a:lnTo>
                    <a:cubicBezTo>
                      <a:pt x="6165" y="3560"/>
                      <a:pt x="11809" y="10969"/>
                      <a:pt x="6975" y="11982"/>
                    </a:cubicBezTo>
                    <a:cubicBezTo>
                      <a:pt x="2113" y="12995"/>
                      <a:pt x="0" y="23559"/>
                      <a:pt x="0" y="23559"/>
                    </a:cubicBezTo>
                    <a:lnTo>
                      <a:pt x="10564" y="23559"/>
                    </a:lnTo>
                    <a:cubicBezTo>
                      <a:pt x="10477" y="21041"/>
                      <a:pt x="11635" y="19826"/>
                      <a:pt x="13892" y="16121"/>
                    </a:cubicBezTo>
                    <a:cubicBezTo>
                      <a:pt x="16121" y="12417"/>
                      <a:pt x="13400" y="7959"/>
                      <a:pt x="13198" y="5152"/>
                    </a:cubicBezTo>
                    <a:cubicBezTo>
                      <a:pt x="13082" y="3387"/>
                      <a:pt x="13314" y="1650"/>
                      <a:pt x="138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12;p36">
                <a:extLst>
                  <a:ext uri="{FF2B5EF4-FFF2-40B4-BE49-F238E27FC236}">
                    <a16:creationId xmlns:a16="http://schemas.microsoft.com/office/drawing/2014/main" id="{AC2372FD-2A25-A118-9C13-01AB75A7E31A}"/>
                  </a:ext>
                </a:extLst>
              </p:cNvPr>
              <p:cNvSpPr/>
              <p:nvPr/>
            </p:nvSpPr>
            <p:spPr>
              <a:xfrm>
                <a:off x="3775646" y="3482002"/>
                <a:ext cx="309521" cy="841735"/>
              </a:xfrm>
              <a:custGeom>
                <a:avLst/>
                <a:gdLst/>
                <a:ahLst/>
                <a:cxnLst/>
                <a:rect l="l" t="t" r="r" b="b"/>
                <a:pathLst>
                  <a:path w="6716" h="18264" extrusionOk="0">
                    <a:moveTo>
                      <a:pt x="5702" y="1"/>
                    </a:moveTo>
                    <a:cubicBezTo>
                      <a:pt x="6166" y="5876"/>
                      <a:pt x="4979" y="8828"/>
                      <a:pt x="2750" y="11173"/>
                    </a:cubicBezTo>
                    <a:cubicBezTo>
                      <a:pt x="551" y="13517"/>
                      <a:pt x="1" y="18263"/>
                      <a:pt x="1" y="18263"/>
                    </a:cubicBezTo>
                    <a:lnTo>
                      <a:pt x="1130" y="18263"/>
                    </a:lnTo>
                    <a:cubicBezTo>
                      <a:pt x="1216" y="13980"/>
                      <a:pt x="4689" y="12533"/>
                      <a:pt x="5702" y="7468"/>
                    </a:cubicBezTo>
                    <a:cubicBezTo>
                      <a:pt x="6715" y="2403"/>
                      <a:pt x="5703" y="1"/>
                      <a:pt x="5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61" name="Google Shape;413;p36">
                <a:extLst>
                  <a:ext uri="{FF2B5EF4-FFF2-40B4-BE49-F238E27FC236}">
                    <a16:creationId xmlns:a16="http://schemas.microsoft.com/office/drawing/2014/main" id="{AFDE131A-7159-4509-AC71-E92CDC4489EF}"/>
                  </a:ext>
                </a:extLst>
              </p:cNvPr>
              <p:cNvSpPr/>
              <p:nvPr/>
            </p:nvSpPr>
            <p:spPr>
              <a:xfrm>
                <a:off x="555678" y="2954489"/>
                <a:ext cx="955109" cy="1325235"/>
              </a:xfrm>
              <a:custGeom>
                <a:avLst/>
                <a:gdLst/>
                <a:ahLst/>
                <a:cxnLst/>
                <a:rect l="l" t="t" r="r" b="b"/>
                <a:pathLst>
                  <a:path w="20724" h="28755" extrusionOk="0">
                    <a:moveTo>
                      <a:pt x="3379" y="1"/>
                    </a:moveTo>
                    <a:cubicBezTo>
                      <a:pt x="3241" y="1"/>
                      <a:pt x="3099" y="5"/>
                      <a:pt x="2953" y="14"/>
                    </a:cubicBezTo>
                    <a:cubicBezTo>
                      <a:pt x="2953" y="14"/>
                      <a:pt x="3995" y="1375"/>
                      <a:pt x="3763" y="4993"/>
                    </a:cubicBezTo>
                    <a:cubicBezTo>
                      <a:pt x="3502" y="8639"/>
                      <a:pt x="0" y="14399"/>
                      <a:pt x="2866" y="19145"/>
                    </a:cubicBezTo>
                    <a:cubicBezTo>
                      <a:pt x="5760" y="23892"/>
                      <a:pt x="7265" y="25484"/>
                      <a:pt x="7120" y="28754"/>
                    </a:cubicBezTo>
                    <a:lnTo>
                      <a:pt x="20723" y="28754"/>
                    </a:lnTo>
                    <a:cubicBezTo>
                      <a:pt x="20723" y="28754"/>
                      <a:pt x="18032" y="15122"/>
                      <a:pt x="11780" y="13820"/>
                    </a:cubicBezTo>
                    <a:cubicBezTo>
                      <a:pt x="5616" y="12542"/>
                      <a:pt x="10659" y="1"/>
                      <a:pt x="33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14;p36">
                <a:extLst>
                  <a:ext uri="{FF2B5EF4-FFF2-40B4-BE49-F238E27FC236}">
                    <a16:creationId xmlns:a16="http://schemas.microsoft.com/office/drawing/2014/main" id="{ABCBC27D-91E7-634C-4BB2-A03730627CB8}"/>
                  </a:ext>
                </a:extLst>
              </p:cNvPr>
              <p:cNvSpPr/>
              <p:nvPr/>
            </p:nvSpPr>
            <p:spPr>
              <a:xfrm>
                <a:off x="746432" y="3192575"/>
                <a:ext cx="398884" cy="1087149"/>
              </a:xfrm>
              <a:custGeom>
                <a:avLst/>
                <a:gdLst/>
                <a:ahLst/>
                <a:cxnLst/>
                <a:rect l="l" t="t" r="r" b="b"/>
                <a:pathLst>
                  <a:path w="8655" h="23589" extrusionOk="0">
                    <a:moveTo>
                      <a:pt x="1303" y="0"/>
                    </a:moveTo>
                    <a:cubicBezTo>
                      <a:pt x="1302" y="1"/>
                      <a:pt x="0" y="3097"/>
                      <a:pt x="1303" y="9638"/>
                    </a:cubicBezTo>
                    <a:cubicBezTo>
                      <a:pt x="2605" y="16179"/>
                      <a:pt x="7062" y="18031"/>
                      <a:pt x="7207" y="23588"/>
                    </a:cubicBezTo>
                    <a:lnTo>
                      <a:pt x="8654" y="23588"/>
                    </a:lnTo>
                    <a:cubicBezTo>
                      <a:pt x="8654" y="23588"/>
                      <a:pt x="7959" y="17482"/>
                      <a:pt x="5123" y="14443"/>
                    </a:cubicBezTo>
                    <a:cubicBezTo>
                      <a:pt x="2258" y="11433"/>
                      <a:pt x="695" y="7612"/>
                      <a:pt x="13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63" name="Google Shape;415;p36">
                <a:extLst>
                  <a:ext uri="{FF2B5EF4-FFF2-40B4-BE49-F238E27FC236}">
                    <a16:creationId xmlns:a16="http://schemas.microsoft.com/office/drawing/2014/main" id="{3BE4017E-658D-2B17-63AE-4E009065A36E}"/>
                  </a:ext>
                </a:extLst>
              </p:cNvPr>
              <p:cNvSpPr/>
              <p:nvPr/>
            </p:nvSpPr>
            <p:spPr>
              <a:xfrm>
                <a:off x="2936630" y="2511960"/>
                <a:ext cx="1195223" cy="1811777"/>
              </a:xfrm>
              <a:custGeom>
                <a:avLst/>
                <a:gdLst/>
                <a:ahLst/>
                <a:cxnLst/>
                <a:rect l="l" t="t" r="r" b="b"/>
                <a:pathLst>
                  <a:path w="25934" h="39312" extrusionOk="0">
                    <a:moveTo>
                      <a:pt x="20969" y="1"/>
                    </a:moveTo>
                    <a:cubicBezTo>
                      <a:pt x="20646" y="1"/>
                      <a:pt x="20126" y="99"/>
                      <a:pt x="19335" y="297"/>
                    </a:cubicBezTo>
                    <a:cubicBezTo>
                      <a:pt x="14820" y="1455"/>
                      <a:pt x="18119" y="11121"/>
                      <a:pt x="13257" y="13582"/>
                    </a:cubicBezTo>
                    <a:cubicBezTo>
                      <a:pt x="8365" y="16042"/>
                      <a:pt x="14154" y="22988"/>
                      <a:pt x="8742" y="24840"/>
                    </a:cubicBezTo>
                    <a:cubicBezTo>
                      <a:pt x="1" y="27821"/>
                      <a:pt x="3879" y="39311"/>
                      <a:pt x="3879" y="39311"/>
                    </a:cubicBezTo>
                    <a:lnTo>
                      <a:pt x="14096" y="39311"/>
                    </a:lnTo>
                    <a:cubicBezTo>
                      <a:pt x="16035" y="38154"/>
                      <a:pt x="14299" y="35607"/>
                      <a:pt x="18814" y="31265"/>
                    </a:cubicBezTo>
                    <a:cubicBezTo>
                      <a:pt x="23329" y="26924"/>
                      <a:pt x="14472" y="22235"/>
                      <a:pt x="20203" y="18241"/>
                    </a:cubicBezTo>
                    <a:cubicBezTo>
                      <a:pt x="25933" y="14247"/>
                      <a:pt x="21245" y="11469"/>
                      <a:pt x="20376" y="6375"/>
                    </a:cubicBezTo>
                    <a:cubicBezTo>
                      <a:pt x="19660" y="2174"/>
                      <a:pt x="22487" y="1"/>
                      <a:pt x="20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16;p36">
                <a:extLst>
                  <a:ext uri="{FF2B5EF4-FFF2-40B4-BE49-F238E27FC236}">
                    <a16:creationId xmlns:a16="http://schemas.microsoft.com/office/drawing/2014/main" id="{1057B458-F302-7026-B6BE-E2EEBD48C493}"/>
                  </a:ext>
                </a:extLst>
              </p:cNvPr>
              <p:cNvSpPr/>
              <p:nvPr/>
            </p:nvSpPr>
            <p:spPr>
              <a:xfrm>
                <a:off x="3328832" y="3071181"/>
                <a:ext cx="490874" cy="1200523"/>
              </a:xfrm>
              <a:custGeom>
                <a:avLst/>
                <a:gdLst/>
                <a:ahLst/>
                <a:cxnLst/>
                <a:rect l="l" t="t" r="r" b="b"/>
                <a:pathLst>
                  <a:path w="10651" h="26049" extrusionOk="0">
                    <a:moveTo>
                      <a:pt x="9985" y="0"/>
                    </a:moveTo>
                    <a:cubicBezTo>
                      <a:pt x="9985" y="1"/>
                      <a:pt x="10130" y="1795"/>
                      <a:pt x="8046" y="4400"/>
                    </a:cubicBezTo>
                    <a:cubicBezTo>
                      <a:pt x="5991" y="7005"/>
                      <a:pt x="4399" y="9812"/>
                      <a:pt x="4949" y="12706"/>
                    </a:cubicBezTo>
                    <a:cubicBezTo>
                      <a:pt x="5499" y="15629"/>
                      <a:pt x="3386" y="16903"/>
                      <a:pt x="2142" y="18813"/>
                    </a:cubicBezTo>
                    <a:cubicBezTo>
                      <a:pt x="868" y="20694"/>
                      <a:pt x="0" y="25557"/>
                      <a:pt x="1216" y="26049"/>
                    </a:cubicBezTo>
                    <a:cubicBezTo>
                      <a:pt x="1216" y="26049"/>
                      <a:pt x="1389" y="20376"/>
                      <a:pt x="3907" y="18147"/>
                    </a:cubicBezTo>
                    <a:cubicBezTo>
                      <a:pt x="6946" y="15456"/>
                      <a:pt x="4862" y="9986"/>
                      <a:pt x="6541" y="7670"/>
                    </a:cubicBezTo>
                    <a:cubicBezTo>
                      <a:pt x="8220" y="5355"/>
                      <a:pt x="10651" y="2808"/>
                      <a:pt x="99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65" name="Google Shape;417;p36">
                <a:extLst>
                  <a:ext uri="{FF2B5EF4-FFF2-40B4-BE49-F238E27FC236}">
                    <a16:creationId xmlns:a16="http://schemas.microsoft.com/office/drawing/2014/main" id="{11DE08A0-7461-4A88-C393-165120DFB9D9}"/>
                  </a:ext>
                </a:extLst>
              </p:cNvPr>
              <p:cNvSpPr/>
              <p:nvPr/>
            </p:nvSpPr>
            <p:spPr>
              <a:xfrm>
                <a:off x="778417" y="2506153"/>
                <a:ext cx="1199233" cy="1817584"/>
              </a:xfrm>
              <a:custGeom>
                <a:avLst/>
                <a:gdLst/>
                <a:ahLst/>
                <a:cxnLst/>
                <a:rect l="l" t="t" r="r" b="b"/>
                <a:pathLst>
                  <a:path w="26021" h="39438" extrusionOk="0">
                    <a:moveTo>
                      <a:pt x="4986" y="1"/>
                    </a:moveTo>
                    <a:cubicBezTo>
                      <a:pt x="3487" y="1"/>
                      <a:pt x="6301" y="2198"/>
                      <a:pt x="5587" y="6414"/>
                    </a:cubicBezTo>
                    <a:cubicBezTo>
                      <a:pt x="4718" y="11508"/>
                      <a:pt x="1" y="14315"/>
                      <a:pt x="5760" y="18309"/>
                    </a:cubicBezTo>
                    <a:cubicBezTo>
                      <a:pt x="11520" y="22332"/>
                      <a:pt x="2635" y="27021"/>
                      <a:pt x="7150" y="31363"/>
                    </a:cubicBezTo>
                    <a:cubicBezTo>
                      <a:pt x="11694" y="35733"/>
                      <a:pt x="9957" y="38280"/>
                      <a:pt x="11867" y="39437"/>
                    </a:cubicBezTo>
                    <a:lnTo>
                      <a:pt x="22142" y="39437"/>
                    </a:lnTo>
                    <a:cubicBezTo>
                      <a:pt x="22142" y="39437"/>
                      <a:pt x="26020" y="27918"/>
                      <a:pt x="17251" y="24937"/>
                    </a:cubicBezTo>
                    <a:cubicBezTo>
                      <a:pt x="11809" y="23085"/>
                      <a:pt x="17627" y="16110"/>
                      <a:pt x="12736" y="13650"/>
                    </a:cubicBezTo>
                    <a:cubicBezTo>
                      <a:pt x="7844" y="11161"/>
                      <a:pt x="11173" y="1465"/>
                      <a:pt x="6629" y="307"/>
                    </a:cubicBezTo>
                    <a:cubicBezTo>
                      <a:pt x="5830" y="102"/>
                      <a:pt x="5308" y="1"/>
                      <a:pt x="49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18;p36">
                <a:extLst>
                  <a:ext uri="{FF2B5EF4-FFF2-40B4-BE49-F238E27FC236}">
                    <a16:creationId xmlns:a16="http://schemas.microsoft.com/office/drawing/2014/main" id="{62C5D05E-79F7-535D-850B-36A56BA7C6C8}"/>
                  </a:ext>
                </a:extLst>
              </p:cNvPr>
              <p:cNvSpPr/>
              <p:nvPr/>
            </p:nvSpPr>
            <p:spPr>
              <a:xfrm>
                <a:off x="1091901" y="3065835"/>
                <a:ext cx="493593" cy="1205869"/>
              </a:xfrm>
              <a:custGeom>
                <a:avLst/>
                <a:gdLst/>
                <a:ahLst/>
                <a:cxnLst/>
                <a:rect l="l" t="t" r="r" b="b"/>
                <a:pathLst>
                  <a:path w="10710" h="26165" extrusionOk="0">
                    <a:moveTo>
                      <a:pt x="666" y="1"/>
                    </a:moveTo>
                    <a:lnTo>
                      <a:pt x="666" y="1"/>
                    </a:lnTo>
                    <a:cubicBezTo>
                      <a:pt x="0" y="2837"/>
                      <a:pt x="2460" y="5413"/>
                      <a:pt x="4139" y="7728"/>
                    </a:cubicBezTo>
                    <a:cubicBezTo>
                      <a:pt x="5818" y="10015"/>
                      <a:pt x="3705" y="15514"/>
                      <a:pt x="6773" y="18206"/>
                    </a:cubicBezTo>
                    <a:cubicBezTo>
                      <a:pt x="9320" y="20463"/>
                      <a:pt x="9465" y="26165"/>
                      <a:pt x="9465" y="26165"/>
                    </a:cubicBezTo>
                    <a:cubicBezTo>
                      <a:pt x="10709" y="25673"/>
                      <a:pt x="9812" y="20781"/>
                      <a:pt x="8567" y="18871"/>
                    </a:cubicBezTo>
                    <a:cubicBezTo>
                      <a:pt x="7294" y="16990"/>
                      <a:pt x="5181" y="15716"/>
                      <a:pt x="5731" y="12793"/>
                    </a:cubicBezTo>
                    <a:cubicBezTo>
                      <a:pt x="6281" y="9870"/>
                      <a:pt x="4689" y="7034"/>
                      <a:pt x="2634" y="4429"/>
                    </a:cubicBezTo>
                    <a:cubicBezTo>
                      <a:pt x="551" y="1824"/>
                      <a:pt x="666" y="1"/>
                      <a:pt x="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67" name="Google Shape;419;p36">
                <a:extLst>
                  <a:ext uri="{FF2B5EF4-FFF2-40B4-BE49-F238E27FC236}">
                    <a16:creationId xmlns:a16="http://schemas.microsoft.com/office/drawing/2014/main" id="{3AFA6C78-6817-B8A6-CBD5-041620F0CA64}"/>
                  </a:ext>
                </a:extLst>
              </p:cNvPr>
              <p:cNvSpPr/>
              <p:nvPr/>
            </p:nvSpPr>
            <p:spPr>
              <a:xfrm>
                <a:off x="3144714" y="3845721"/>
                <a:ext cx="1080512" cy="478016"/>
              </a:xfrm>
              <a:custGeom>
                <a:avLst/>
                <a:gdLst/>
                <a:ahLst/>
                <a:cxnLst/>
                <a:rect l="l" t="t" r="r" b="b"/>
                <a:pathLst>
                  <a:path w="23445" h="10372" extrusionOk="0">
                    <a:moveTo>
                      <a:pt x="10196" y="0"/>
                    </a:moveTo>
                    <a:cubicBezTo>
                      <a:pt x="2700" y="0"/>
                      <a:pt x="1" y="10371"/>
                      <a:pt x="1" y="10371"/>
                    </a:cubicBezTo>
                    <a:lnTo>
                      <a:pt x="23444" y="10371"/>
                    </a:lnTo>
                    <a:cubicBezTo>
                      <a:pt x="22377" y="7095"/>
                      <a:pt x="21120" y="6340"/>
                      <a:pt x="19832" y="6340"/>
                    </a:cubicBezTo>
                    <a:cubicBezTo>
                      <a:pt x="18731" y="6340"/>
                      <a:pt x="17607" y="6892"/>
                      <a:pt x="16561" y="6892"/>
                    </a:cubicBezTo>
                    <a:cubicBezTo>
                      <a:pt x="16443" y="6892"/>
                      <a:pt x="16325" y="6885"/>
                      <a:pt x="16209" y="6869"/>
                    </a:cubicBezTo>
                    <a:cubicBezTo>
                      <a:pt x="13864" y="6522"/>
                      <a:pt x="14733" y="502"/>
                      <a:pt x="11260" y="68"/>
                    </a:cubicBezTo>
                    <a:cubicBezTo>
                      <a:pt x="10895" y="22"/>
                      <a:pt x="10541" y="0"/>
                      <a:pt x="10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68" name="Google Shape;420;p36">
                <a:extLst>
                  <a:ext uri="{FF2B5EF4-FFF2-40B4-BE49-F238E27FC236}">
                    <a16:creationId xmlns:a16="http://schemas.microsoft.com/office/drawing/2014/main" id="{D931CB13-19A3-B185-9D51-8863ED10CD9C}"/>
                  </a:ext>
                </a:extLst>
              </p:cNvPr>
              <p:cNvSpPr/>
              <p:nvPr/>
            </p:nvSpPr>
            <p:spPr>
              <a:xfrm>
                <a:off x="647714" y="3947712"/>
                <a:ext cx="1080466" cy="376025"/>
              </a:xfrm>
              <a:custGeom>
                <a:avLst/>
                <a:gdLst/>
                <a:ahLst/>
                <a:cxnLst/>
                <a:rect l="l" t="t" r="r" b="b"/>
                <a:pathLst>
                  <a:path w="23444" h="8159" extrusionOk="0">
                    <a:moveTo>
                      <a:pt x="9098" y="1"/>
                    </a:moveTo>
                    <a:cubicBezTo>
                      <a:pt x="1865" y="1"/>
                      <a:pt x="0" y="8158"/>
                      <a:pt x="0" y="8158"/>
                    </a:cubicBezTo>
                    <a:lnTo>
                      <a:pt x="23444" y="8158"/>
                    </a:lnTo>
                    <a:cubicBezTo>
                      <a:pt x="22377" y="4882"/>
                      <a:pt x="21119" y="4127"/>
                      <a:pt x="19832" y="4127"/>
                    </a:cubicBezTo>
                    <a:cubicBezTo>
                      <a:pt x="18730" y="4127"/>
                      <a:pt x="17607" y="4679"/>
                      <a:pt x="16561" y="4679"/>
                    </a:cubicBezTo>
                    <a:cubicBezTo>
                      <a:pt x="16442" y="4679"/>
                      <a:pt x="16325" y="4672"/>
                      <a:pt x="16208" y="4656"/>
                    </a:cubicBezTo>
                    <a:cubicBezTo>
                      <a:pt x="13864" y="4309"/>
                      <a:pt x="13864" y="547"/>
                      <a:pt x="10391" y="84"/>
                    </a:cubicBezTo>
                    <a:cubicBezTo>
                      <a:pt x="9942" y="27"/>
                      <a:pt x="9511" y="1"/>
                      <a:pt x="90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69" name="Google Shape;421;p36">
                <a:extLst>
                  <a:ext uri="{FF2B5EF4-FFF2-40B4-BE49-F238E27FC236}">
                    <a16:creationId xmlns:a16="http://schemas.microsoft.com/office/drawing/2014/main" id="{5AF876B4-0DD4-4A14-C6D6-B762AF2C8FBF}"/>
                  </a:ext>
                </a:extLst>
              </p:cNvPr>
              <p:cNvSpPr/>
              <p:nvPr/>
            </p:nvSpPr>
            <p:spPr>
              <a:xfrm>
                <a:off x="1178591" y="1625244"/>
                <a:ext cx="2522440" cy="2706512"/>
              </a:xfrm>
              <a:custGeom>
                <a:avLst/>
                <a:gdLst/>
                <a:ahLst/>
                <a:cxnLst/>
                <a:rect l="l" t="t" r="r" b="b"/>
                <a:pathLst>
                  <a:path w="54732" h="58726" extrusionOk="0">
                    <a:moveTo>
                      <a:pt x="27351" y="1"/>
                    </a:moveTo>
                    <a:lnTo>
                      <a:pt x="1" y="25036"/>
                    </a:lnTo>
                    <a:lnTo>
                      <a:pt x="5123" y="25094"/>
                    </a:lnTo>
                    <a:lnTo>
                      <a:pt x="5123" y="58725"/>
                    </a:lnTo>
                    <a:lnTo>
                      <a:pt x="49435" y="58725"/>
                    </a:lnTo>
                    <a:lnTo>
                      <a:pt x="49435" y="25181"/>
                    </a:lnTo>
                    <a:cubicBezTo>
                      <a:pt x="52531" y="25152"/>
                      <a:pt x="54471" y="25123"/>
                      <a:pt x="54557" y="25036"/>
                    </a:cubicBezTo>
                    <a:cubicBezTo>
                      <a:pt x="54731" y="24891"/>
                      <a:pt x="50737" y="21158"/>
                      <a:pt x="45759" y="16585"/>
                    </a:cubicBezTo>
                    <a:lnTo>
                      <a:pt x="45759" y="2577"/>
                    </a:lnTo>
                    <a:lnTo>
                      <a:pt x="38784" y="2577"/>
                    </a:lnTo>
                    <a:lnTo>
                      <a:pt x="38784" y="10246"/>
                    </a:lnTo>
                    <a:cubicBezTo>
                      <a:pt x="32793" y="4834"/>
                      <a:pt x="27351" y="1"/>
                      <a:pt x="27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22;p36">
                <a:extLst>
                  <a:ext uri="{FF2B5EF4-FFF2-40B4-BE49-F238E27FC236}">
                    <a16:creationId xmlns:a16="http://schemas.microsoft.com/office/drawing/2014/main" id="{74E6FDB6-9C3C-1406-1C67-792593C16BB2}"/>
                  </a:ext>
                </a:extLst>
              </p:cNvPr>
              <p:cNvSpPr/>
              <p:nvPr/>
            </p:nvSpPr>
            <p:spPr>
              <a:xfrm>
                <a:off x="1542265" y="1754841"/>
                <a:ext cx="990274" cy="732601"/>
              </a:xfrm>
              <a:custGeom>
                <a:avLst/>
                <a:gdLst/>
                <a:ahLst/>
                <a:cxnLst/>
                <a:rect l="l" t="t" r="r" b="b"/>
                <a:pathLst>
                  <a:path w="21487" h="15896" extrusionOk="0">
                    <a:moveTo>
                      <a:pt x="9835" y="0"/>
                    </a:moveTo>
                    <a:cubicBezTo>
                      <a:pt x="4928" y="0"/>
                      <a:pt x="1" y="4824"/>
                      <a:pt x="2240" y="10358"/>
                    </a:cubicBezTo>
                    <a:cubicBezTo>
                      <a:pt x="3889" y="14467"/>
                      <a:pt x="10633" y="15857"/>
                      <a:pt x="10633" y="15857"/>
                    </a:cubicBezTo>
                    <a:cubicBezTo>
                      <a:pt x="10690" y="15883"/>
                      <a:pt x="10737" y="15896"/>
                      <a:pt x="10775" y="15896"/>
                    </a:cubicBezTo>
                    <a:cubicBezTo>
                      <a:pt x="11268" y="15896"/>
                      <a:pt x="10213" y="13767"/>
                      <a:pt x="11530" y="13686"/>
                    </a:cubicBezTo>
                    <a:cubicBezTo>
                      <a:pt x="13614" y="13570"/>
                      <a:pt x="21486" y="9142"/>
                      <a:pt x="14916" y="2196"/>
                    </a:cubicBezTo>
                    <a:cubicBezTo>
                      <a:pt x="13469" y="662"/>
                      <a:pt x="11654" y="0"/>
                      <a:pt x="9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23;p36">
                <a:extLst>
                  <a:ext uri="{FF2B5EF4-FFF2-40B4-BE49-F238E27FC236}">
                    <a16:creationId xmlns:a16="http://schemas.microsoft.com/office/drawing/2014/main" id="{329D4416-CA98-802B-2DD9-0A4953C27090}"/>
                  </a:ext>
                </a:extLst>
              </p:cNvPr>
              <p:cNvSpPr/>
              <p:nvPr/>
            </p:nvSpPr>
            <p:spPr>
              <a:xfrm>
                <a:off x="2912619" y="3723452"/>
                <a:ext cx="577656" cy="518157"/>
              </a:xfrm>
              <a:custGeom>
                <a:avLst/>
                <a:gdLst/>
                <a:ahLst/>
                <a:cxnLst/>
                <a:rect l="l" t="t" r="r" b="b"/>
                <a:pathLst>
                  <a:path w="12534" h="11243" extrusionOk="0">
                    <a:moveTo>
                      <a:pt x="3474" y="0"/>
                    </a:moveTo>
                    <a:lnTo>
                      <a:pt x="1" y="3531"/>
                    </a:lnTo>
                    <a:cubicBezTo>
                      <a:pt x="1" y="3531"/>
                      <a:pt x="667" y="6744"/>
                      <a:pt x="2287" y="8712"/>
                    </a:cubicBezTo>
                    <a:cubicBezTo>
                      <a:pt x="3795" y="10515"/>
                      <a:pt x="6753" y="11242"/>
                      <a:pt x="9302" y="11242"/>
                    </a:cubicBezTo>
                    <a:cubicBezTo>
                      <a:pt x="9494" y="11242"/>
                      <a:pt x="9684" y="11238"/>
                      <a:pt x="9870" y="11230"/>
                    </a:cubicBezTo>
                    <a:cubicBezTo>
                      <a:pt x="12533" y="11114"/>
                      <a:pt x="6745" y="5413"/>
                      <a:pt x="5153" y="3676"/>
                    </a:cubicBezTo>
                    <a:cubicBezTo>
                      <a:pt x="4198" y="2663"/>
                      <a:pt x="3590" y="1361"/>
                      <a:pt x="3474" y="0"/>
                    </a:cubicBezTo>
                    <a:close/>
                  </a:path>
                </a:pathLst>
              </a:custGeom>
              <a:solidFill>
                <a:srgbClr val="DF74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24;p36">
                <a:extLst>
                  <a:ext uri="{FF2B5EF4-FFF2-40B4-BE49-F238E27FC236}">
                    <a16:creationId xmlns:a16="http://schemas.microsoft.com/office/drawing/2014/main" id="{87C16FDD-50C0-5809-F1F0-BDB5EE0FE603}"/>
                  </a:ext>
                </a:extLst>
              </p:cNvPr>
              <p:cNvSpPr/>
              <p:nvPr/>
            </p:nvSpPr>
            <p:spPr>
              <a:xfrm>
                <a:off x="2965988" y="3692758"/>
                <a:ext cx="545625" cy="520784"/>
              </a:xfrm>
              <a:custGeom>
                <a:avLst/>
                <a:gdLst/>
                <a:ahLst/>
                <a:cxnLst/>
                <a:rect l="l" t="t" r="r" b="b"/>
                <a:pathLst>
                  <a:path w="11839" h="11300" extrusionOk="0">
                    <a:moveTo>
                      <a:pt x="3474" y="1"/>
                    </a:moveTo>
                    <a:lnTo>
                      <a:pt x="1" y="3561"/>
                    </a:lnTo>
                    <a:cubicBezTo>
                      <a:pt x="1" y="3561"/>
                      <a:pt x="608" y="6773"/>
                      <a:pt x="2258" y="8712"/>
                    </a:cubicBezTo>
                    <a:cubicBezTo>
                      <a:pt x="3799" y="10524"/>
                      <a:pt x="6174" y="11300"/>
                      <a:pt x="8650" y="11300"/>
                    </a:cubicBezTo>
                    <a:cubicBezTo>
                      <a:pt x="8825" y="11300"/>
                      <a:pt x="9000" y="11296"/>
                      <a:pt x="9175" y="11288"/>
                    </a:cubicBezTo>
                    <a:cubicBezTo>
                      <a:pt x="11838" y="11172"/>
                      <a:pt x="7236" y="7034"/>
                      <a:pt x="5152" y="3705"/>
                    </a:cubicBezTo>
                    <a:cubicBezTo>
                      <a:pt x="4400" y="2548"/>
                      <a:pt x="3850" y="1303"/>
                      <a:pt x="3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25;p36">
                <a:extLst>
                  <a:ext uri="{FF2B5EF4-FFF2-40B4-BE49-F238E27FC236}">
                    <a16:creationId xmlns:a16="http://schemas.microsoft.com/office/drawing/2014/main" id="{6974ECB2-3EE1-0F6D-6B59-91537D8FB5EB}"/>
                  </a:ext>
                </a:extLst>
              </p:cNvPr>
              <p:cNvSpPr/>
              <p:nvPr/>
            </p:nvSpPr>
            <p:spPr>
              <a:xfrm>
                <a:off x="2999355" y="4075604"/>
                <a:ext cx="437551" cy="196838"/>
              </a:xfrm>
              <a:custGeom>
                <a:avLst/>
                <a:gdLst/>
                <a:ahLst/>
                <a:cxnLst/>
                <a:rect l="l" t="t" r="r" b="b"/>
                <a:pathLst>
                  <a:path w="9494" h="4271" extrusionOk="0">
                    <a:moveTo>
                      <a:pt x="5210" y="0"/>
                    </a:moveTo>
                    <a:cubicBezTo>
                      <a:pt x="5210" y="0"/>
                      <a:pt x="6773" y="1708"/>
                      <a:pt x="7265" y="1968"/>
                    </a:cubicBezTo>
                    <a:cubicBezTo>
                      <a:pt x="7757" y="2229"/>
                      <a:pt x="5499" y="2952"/>
                      <a:pt x="5355" y="3155"/>
                    </a:cubicBezTo>
                    <a:cubicBezTo>
                      <a:pt x="5347" y="3164"/>
                      <a:pt x="5333" y="3168"/>
                      <a:pt x="5313" y="3168"/>
                    </a:cubicBezTo>
                    <a:cubicBezTo>
                      <a:pt x="4895" y="3168"/>
                      <a:pt x="1891" y="1344"/>
                      <a:pt x="1440" y="1344"/>
                    </a:cubicBezTo>
                    <a:cubicBezTo>
                      <a:pt x="1415" y="1344"/>
                      <a:pt x="1398" y="1349"/>
                      <a:pt x="1389" y="1360"/>
                    </a:cubicBezTo>
                    <a:cubicBezTo>
                      <a:pt x="1245" y="1621"/>
                      <a:pt x="0" y="1534"/>
                      <a:pt x="492" y="1939"/>
                    </a:cubicBezTo>
                    <a:cubicBezTo>
                      <a:pt x="1013" y="2345"/>
                      <a:pt x="2721" y="3850"/>
                      <a:pt x="4486" y="4168"/>
                    </a:cubicBezTo>
                    <a:cubicBezTo>
                      <a:pt x="4925" y="4240"/>
                      <a:pt x="5425" y="4271"/>
                      <a:pt x="5934" y="4271"/>
                    </a:cubicBezTo>
                    <a:cubicBezTo>
                      <a:pt x="7474" y="4271"/>
                      <a:pt x="9088" y="3988"/>
                      <a:pt x="9262" y="3705"/>
                    </a:cubicBezTo>
                    <a:cubicBezTo>
                      <a:pt x="9493" y="3329"/>
                      <a:pt x="6165" y="203"/>
                      <a:pt x="5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26;p36">
                <a:extLst>
                  <a:ext uri="{FF2B5EF4-FFF2-40B4-BE49-F238E27FC236}">
                    <a16:creationId xmlns:a16="http://schemas.microsoft.com/office/drawing/2014/main" id="{94DBE817-DECD-4F9D-A22F-AF394FDADD5E}"/>
                  </a:ext>
                </a:extLst>
              </p:cNvPr>
              <p:cNvSpPr/>
              <p:nvPr/>
            </p:nvSpPr>
            <p:spPr>
              <a:xfrm>
                <a:off x="3303484" y="4010206"/>
                <a:ext cx="138768" cy="238777"/>
              </a:xfrm>
              <a:custGeom>
                <a:avLst/>
                <a:gdLst/>
                <a:ahLst/>
                <a:cxnLst/>
                <a:rect l="l" t="t" r="r" b="b"/>
                <a:pathLst>
                  <a:path w="3011" h="5181" extrusionOk="0">
                    <a:moveTo>
                      <a:pt x="232" y="1"/>
                    </a:moveTo>
                    <a:lnTo>
                      <a:pt x="0" y="290"/>
                    </a:lnTo>
                    <a:cubicBezTo>
                      <a:pt x="0" y="290"/>
                      <a:pt x="1447" y="1506"/>
                      <a:pt x="1505" y="2287"/>
                    </a:cubicBezTo>
                    <a:cubicBezTo>
                      <a:pt x="1534" y="2751"/>
                      <a:pt x="1274" y="3156"/>
                      <a:pt x="868" y="3358"/>
                    </a:cubicBezTo>
                    <a:cubicBezTo>
                      <a:pt x="868" y="3358"/>
                      <a:pt x="2067" y="5181"/>
                      <a:pt x="2544" y="5181"/>
                    </a:cubicBezTo>
                    <a:cubicBezTo>
                      <a:pt x="2592" y="5181"/>
                      <a:pt x="2632" y="5163"/>
                      <a:pt x="2663" y="5124"/>
                    </a:cubicBezTo>
                    <a:cubicBezTo>
                      <a:pt x="3010" y="4661"/>
                      <a:pt x="2808" y="3098"/>
                      <a:pt x="2084" y="1969"/>
                    </a:cubicBezTo>
                    <a:cubicBezTo>
                      <a:pt x="1563" y="1217"/>
                      <a:pt x="955" y="551"/>
                      <a:pt x="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27;p36">
                <a:extLst>
                  <a:ext uri="{FF2B5EF4-FFF2-40B4-BE49-F238E27FC236}">
                    <a16:creationId xmlns:a16="http://schemas.microsoft.com/office/drawing/2014/main" id="{763A0A78-FD90-90C0-8CA7-9E249D082E43}"/>
                  </a:ext>
                </a:extLst>
              </p:cNvPr>
              <p:cNvSpPr/>
              <p:nvPr/>
            </p:nvSpPr>
            <p:spPr>
              <a:xfrm>
                <a:off x="2042909" y="2185894"/>
                <a:ext cx="1301961" cy="1272465"/>
              </a:xfrm>
              <a:custGeom>
                <a:avLst/>
                <a:gdLst/>
                <a:ahLst/>
                <a:cxnLst/>
                <a:rect l="l" t="t" r="r" b="b"/>
                <a:pathLst>
                  <a:path w="28250" h="27610" extrusionOk="0">
                    <a:moveTo>
                      <a:pt x="10842" y="1"/>
                    </a:moveTo>
                    <a:cubicBezTo>
                      <a:pt x="6849" y="1"/>
                      <a:pt x="4545" y="4738"/>
                      <a:pt x="4545" y="4738"/>
                    </a:cubicBezTo>
                    <a:cubicBezTo>
                      <a:pt x="1" y="13199"/>
                      <a:pt x="10191" y="18865"/>
                      <a:pt x="12480" y="18865"/>
                    </a:cubicBezTo>
                    <a:cubicBezTo>
                      <a:pt x="12509" y="18865"/>
                      <a:pt x="12536" y="18864"/>
                      <a:pt x="12562" y="18862"/>
                    </a:cubicBezTo>
                    <a:cubicBezTo>
                      <a:pt x="12655" y="18857"/>
                      <a:pt x="12740" y="18855"/>
                      <a:pt x="12819" y="18855"/>
                    </a:cubicBezTo>
                    <a:cubicBezTo>
                      <a:pt x="14584" y="18855"/>
                      <a:pt x="13352" y="20101"/>
                      <a:pt x="16759" y="23204"/>
                    </a:cubicBezTo>
                    <a:cubicBezTo>
                      <a:pt x="19699" y="25880"/>
                      <a:pt x="21809" y="27610"/>
                      <a:pt x="23173" y="27610"/>
                    </a:cubicBezTo>
                    <a:cubicBezTo>
                      <a:pt x="23461" y="27610"/>
                      <a:pt x="23715" y="27533"/>
                      <a:pt x="23937" y="27371"/>
                    </a:cubicBezTo>
                    <a:cubicBezTo>
                      <a:pt x="28249" y="24159"/>
                      <a:pt x="23300" y="23146"/>
                      <a:pt x="23503" y="18428"/>
                    </a:cubicBezTo>
                    <a:cubicBezTo>
                      <a:pt x="23619" y="16373"/>
                      <a:pt x="23098" y="14463"/>
                      <a:pt x="18901" y="12640"/>
                    </a:cubicBezTo>
                    <a:cubicBezTo>
                      <a:pt x="14965" y="10961"/>
                      <a:pt x="21593" y="7054"/>
                      <a:pt x="15341" y="1902"/>
                    </a:cubicBezTo>
                    <a:cubicBezTo>
                      <a:pt x="13671" y="520"/>
                      <a:pt x="12164" y="1"/>
                      <a:pt x="10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28;p36">
                <a:extLst>
                  <a:ext uri="{FF2B5EF4-FFF2-40B4-BE49-F238E27FC236}">
                    <a16:creationId xmlns:a16="http://schemas.microsoft.com/office/drawing/2014/main" id="{F02FD6E7-6B2E-D999-4897-CDCB4E90F3EF}"/>
                  </a:ext>
                </a:extLst>
              </p:cNvPr>
              <p:cNvSpPr/>
              <p:nvPr/>
            </p:nvSpPr>
            <p:spPr>
              <a:xfrm>
                <a:off x="2194305" y="2328902"/>
                <a:ext cx="552999" cy="486357"/>
              </a:xfrm>
              <a:custGeom>
                <a:avLst/>
                <a:gdLst/>
                <a:ahLst/>
                <a:cxnLst/>
                <a:rect l="l" t="t" r="r" b="b"/>
                <a:pathLst>
                  <a:path w="11999" h="10553" extrusionOk="0">
                    <a:moveTo>
                      <a:pt x="7433" y="1"/>
                    </a:moveTo>
                    <a:cubicBezTo>
                      <a:pt x="4106" y="1"/>
                      <a:pt x="0" y="6799"/>
                      <a:pt x="2505" y="9479"/>
                    </a:cubicBezTo>
                    <a:cubicBezTo>
                      <a:pt x="3210" y="10236"/>
                      <a:pt x="4082" y="10552"/>
                      <a:pt x="5001" y="10552"/>
                    </a:cubicBezTo>
                    <a:cubicBezTo>
                      <a:pt x="7628" y="10552"/>
                      <a:pt x="10638" y="7967"/>
                      <a:pt x="11217" y="5716"/>
                    </a:cubicBezTo>
                    <a:cubicBezTo>
                      <a:pt x="11998" y="2706"/>
                      <a:pt x="8901" y="535"/>
                      <a:pt x="8901" y="535"/>
                    </a:cubicBezTo>
                    <a:cubicBezTo>
                      <a:pt x="8449" y="165"/>
                      <a:pt x="7951" y="1"/>
                      <a:pt x="74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29;p36">
                <a:extLst>
                  <a:ext uri="{FF2B5EF4-FFF2-40B4-BE49-F238E27FC236}">
                    <a16:creationId xmlns:a16="http://schemas.microsoft.com/office/drawing/2014/main" id="{DB1E3278-5FCA-72EE-ADC2-CE7EED0D3E85}"/>
                  </a:ext>
                </a:extLst>
              </p:cNvPr>
              <p:cNvSpPr/>
              <p:nvPr/>
            </p:nvSpPr>
            <p:spPr>
              <a:xfrm>
                <a:off x="1533416" y="2425593"/>
                <a:ext cx="1025807" cy="1653467"/>
              </a:xfrm>
              <a:custGeom>
                <a:avLst/>
                <a:gdLst/>
                <a:ahLst/>
                <a:cxnLst/>
                <a:rect l="l" t="t" r="r" b="b"/>
                <a:pathLst>
                  <a:path w="22258" h="35877" extrusionOk="0">
                    <a:moveTo>
                      <a:pt x="18553" y="0"/>
                    </a:moveTo>
                    <a:cubicBezTo>
                      <a:pt x="18553" y="0"/>
                      <a:pt x="17424" y="2345"/>
                      <a:pt x="15282" y="6020"/>
                    </a:cubicBezTo>
                    <a:cubicBezTo>
                      <a:pt x="14863" y="6742"/>
                      <a:pt x="14348" y="6986"/>
                      <a:pt x="13752" y="6986"/>
                    </a:cubicBezTo>
                    <a:cubicBezTo>
                      <a:pt x="12497" y="6986"/>
                      <a:pt x="10886" y="5902"/>
                      <a:pt x="9062" y="5902"/>
                    </a:cubicBezTo>
                    <a:cubicBezTo>
                      <a:pt x="7686" y="5902"/>
                      <a:pt x="6188" y="6519"/>
                      <a:pt x="4631" y="8683"/>
                    </a:cubicBezTo>
                    <a:cubicBezTo>
                      <a:pt x="0" y="15079"/>
                      <a:pt x="1737" y="34876"/>
                      <a:pt x="3965" y="35802"/>
                    </a:cubicBezTo>
                    <a:cubicBezTo>
                      <a:pt x="4086" y="35852"/>
                      <a:pt x="4226" y="35876"/>
                      <a:pt x="4382" y="35876"/>
                    </a:cubicBezTo>
                    <a:cubicBezTo>
                      <a:pt x="7119" y="35876"/>
                      <a:pt x="15011" y="28547"/>
                      <a:pt x="15832" y="25672"/>
                    </a:cubicBezTo>
                    <a:cubicBezTo>
                      <a:pt x="16729" y="22633"/>
                      <a:pt x="21418" y="10564"/>
                      <a:pt x="21013" y="9320"/>
                    </a:cubicBezTo>
                    <a:cubicBezTo>
                      <a:pt x="20927" y="9064"/>
                      <a:pt x="20780" y="8976"/>
                      <a:pt x="20604" y="8976"/>
                    </a:cubicBezTo>
                    <a:cubicBezTo>
                      <a:pt x="20216" y="8976"/>
                      <a:pt x="19692" y="9406"/>
                      <a:pt x="19411" y="9406"/>
                    </a:cubicBezTo>
                    <a:cubicBezTo>
                      <a:pt x="19214" y="9406"/>
                      <a:pt x="19136" y="9196"/>
                      <a:pt x="19305" y="8480"/>
                    </a:cubicBezTo>
                    <a:cubicBezTo>
                      <a:pt x="19826" y="6281"/>
                      <a:pt x="22257" y="5181"/>
                      <a:pt x="21476" y="4313"/>
                    </a:cubicBezTo>
                    <a:cubicBezTo>
                      <a:pt x="20694" y="3444"/>
                      <a:pt x="18553" y="0"/>
                      <a:pt x="18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30;p36">
                <a:extLst>
                  <a:ext uri="{FF2B5EF4-FFF2-40B4-BE49-F238E27FC236}">
                    <a16:creationId xmlns:a16="http://schemas.microsoft.com/office/drawing/2014/main" id="{076E639F-3AD2-6636-DE9E-79083F3586C0}"/>
                  </a:ext>
                </a:extLst>
              </p:cNvPr>
              <p:cNvSpPr/>
              <p:nvPr/>
            </p:nvSpPr>
            <p:spPr>
              <a:xfrm>
                <a:off x="1636467" y="2932597"/>
                <a:ext cx="1637706" cy="1255090"/>
              </a:xfrm>
              <a:custGeom>
                <a:avLst/>
                <a:gdLst/>
                <a:ahLst/>
                <a:cxnLst/>
                <a:rect l="l" t="t" r="r" b="b"/>
                <a:pathLst>
                  <a:path w="35535" h="27233" extrusionOk="0">
                    <a:moveTo>
                      <a:pt x="21148" y="1"/>
                    </a:moveTo>
                    <a:cubicBezTo>
                      <a:pt x="15685" y="1"/>
                      <a:pt x="1324" y="21502"/>
                      <a:pt x="1324" y="21502"/>
                    </a:cubicBezTo>
                    <a:cubicBezTo>
                      <a:pt x="1" y="24839"/>
                      <a:pt x="4197" y="27233"/>
                      <a:pt x="8056" y="27233"/>
                    </a:cubicBezTo>
                    <a:cubicBezTo>
                      <a:pt x="8080" y="27233"/>
                      <a:pt x="8103" y="27233"/>
                      <a:pt x="8126" y="27232"/>
                    </a:cubicBezTo>
                    <a:cubicBezTo>
                      <a:pt x="19146" y="27175"/>
                      <a:pt x="18405" y="14005"/>
                      <a:pt x="19318" y="14005"/>
                    </a:cubicBezTo>
                    <a:cubicBezTo>
                      <a:pt x="19321" y="14005"/>
                      <a:pt x="19324" y="14005"/>
                      <a:pt x="19327" y="14006"/>
                    </a:cubicBezTo>
                    <a:cubicBezTo>
                      <a:pt x="20253" y="14063"/>
                      <a:pt x="26562" y="26190"/>
                      <a:pt x="27865" y="27059"/>
                    </a:cubicBezTo>
                    <a:cubicBezTo>
                      <a:pt x="27995" y="27143"/>
                      <a:pt x="28170" y="27181"/>
                      <a:pt x="28380" y="27181"/>
                    </a:cubicBezTo>
                    <a:cubicBezTo>
                      <a:pt x="30262" y="27181"/>
                      <a:pt x="34930" y="24106"/>
                      <a:pt x="35216" y="23586"/>
                    </a:cubicBezTo>
                    <a:cubicBezTo>
                      <a:pt x="35534" y="23007"/>
                      <a:pt x="26620" y="2313"/>
                      <a:pt x="21845" y="142"/>
                    </a:cubicBezTo>
                    <a:cubicBezTo>
                      <a:pt x="21633" y="46"/>
                      <a:pt x="21400" y="1"/>
                      <a:pt x="21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31;p36">
                <a:extLst>
                  <a:ext uri="{FF2B5EF4-FFF2-40B4-BE49-F238E27FC236}">
                    <a16:creationId xmlns:a16="http://schemas.microsoft.com/office/drawing/2014/main" id="{D2A20DDC-6BE6-20D6-4475-1ABFAE607CFC}"/>
                  </a:ext>
                </a:extLst>
              </p:cNvPr>
              <p:cNvSpPr/>
              <p:nvPr/>
            </p:nvSpPr>
            <p:spPr>
              <a:xfrm>
                <a:off x="2261685" y="2887801"/>
                <a:ext cx="1093832" cy="1265183"/>
              </a:xfrm>
              <a:custGeom>
                <a:avLst/>
                <a:gdLst/>
                <a:ahLst/>
                <a:cxnLst/>
                <a:rect l="l" t="t" r="r" b="b"/>
                <a:pathLst>
                  <a:path w="23734" h="27452" extrusionOk="0">
                    <a:moveTo>
                      <a:pt x="11850" y="0"/>
                    </a:moveTo>
                    <a:cubicBezTo>
                      <a:pt x="7480" y="0"/>
                      <a:pt x="638" y="5774"/>
                      <a:pt x="638" y="5774"/>
                    </a:cubicBezTo>
                    <a:cubicBezTo>
                      <a:pt x="1" y="6526"/>
                      <a:pt x="8481" y="10376"/>
                      <a:pt x="10160" y="12344"/>
                    </a:cubicBezTo>
                    <a:cubicBezTo>
                      <a:pt x="11867" y="14312"/>
                      <a:pt x="16006" y="24760"/>
                      <a:pt x="17048" y="27452"/>
                    </a:cubicBezTo>
                    <a:cubicBezTo>
                      <a:pt x="17048" y="27452"/>
                      <a:pt x="21187" y="26410"/>
                      <a:pt x="23010" y="24181"/>
                    </a:cubicBezTo>
                    <a:cubicBezTo>
                      <a:pt x="23734" y="23313"/>
                      <a:pt x="17656" y="3690"/>
                      <a:pt x="13980" y="680"/>
                    </a:cubicBezTo>
                    <a:cubicBezTo>
                      <a:pt x="13397" y="202"/>
                      <a:pt x="12667" y="0"/>
                      <a:pt x="11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32;p36">
                <a:extLst>
                  <a:ext uri="{FF2B5EF4-FFF2-40B4-BE49-F238E27FC236}">
                    <a16:creationId xmlns:a16="http://schemas.microsoft.com/office/drawing/2014/main" id="{C3931CA4-3475-AA1B-4EFB-70319F92CDB7}"/>
                  </a:ext>
                </a:extLst>
              </p:cNvPr>
              <p:cNvSpPr/>
              <p:nvPr/>
            </p:nvSpPr>
            <p:spPr>
              <a:xfrm>
                <a:off x="1434974" y="2668472"/>
                <a:ext cx="1234950" cy="1296661"/>
              </a:xfrm>
              <a:custGeom>
                <a:avLst/>
                <a:gdLst/>
                <a:ahLst/>
                <a:cxnLst/>
                <a:rect l="l" t="t" r="r" b="b"/>
                <a:pathLst>
                  <a:path w="26796" h="28135" extrusionOk="0">
                    <a:moveTo>
                      <a:pt x="11914" y="1"/>
                    </a:moveTo>
                    <a:cubicBezTo>
                      <a:pt x="11088" y="1"/>
                      <a:pt x="10091" y="264"/>
                      <a:pt x="8793" y="1011"/>
                    </a:cubicBezTo>
                    <a:cubicBezTo>
                      <a:pt x="1" y="6039"/>
                      <a:pt x="3368" y="28134"/>
                      <a:pt x="4818" y="28134"/>
                    </a:cubicBezTo>
                    <a:cubicBezTo>
                      <a:pt x="4862" y="28134"/>
                      <a:pt x="4904" y="28114"/>
                      <a:pt x="4944" y="28072"/>
                    </a:cubicBezTo>
                    <a:cubicBezTo>
                      <a:pt x="8764" y="24165"/>
                      <a:pt x="16058" y="18232"/>
                      <a:pt x="14061" y="14585"/>
                    </a:cubicBezTo>
                    <a:cubicBezTo>
                      <a:pt x="12845" y="12443"/>
                      <a:pt x="25290" y="5497"/>
                      <a:pt x="25638" y="4571"/>
                    </a:cubicBezTo>
                    <a:cubicBezTo>
                      <a:pt x="26014" y="3674"/>
                      <a:pt x="26795" y="3558"/>
                      <a:pt x="22396" y="3124"/>
                    </a:cubicBezTo>
                    <a:cubicBezTo>
                      <a:pt x="22309" y="3116"/>
                      <a:pt x="22226" y="3112"/>
                      <a:pt x="22148" y="3112"/>
                    </a:cubicBezTo>
                    <a:cubicBezTo>
                      <a:pt x="20318" y="3112"/>
                      <a:pt x="20671" y="5190"/>
                      <a:pt x="18597" y="5190"/>
                    </a:cubicBezTo>
                    <a:cubicBezTo>
                      <a:pt x="18508" y="5190"/>
                      <a:pt x="18414" y="5187"/>
                      <a:pt x="18315" y="5179"/>
                    </a:cubicBezTo>
                    <a:cubicBezTo>
                      <a:pt x="15826" y="4976"/>
                      <a:pt x="16376" y="1503"/>
                      <a:pt x="16376" y="1503"/>
                    </a:cubicBezTo>
                    <a:cubicBezTo>
                      <a:pt x="14772" y="1342"/>
                      <a:pt x="13779" y="1"/>
                      <a:pt x="11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33;p36">
                <a:extLst>
                  <a:ext uri="{FF2B5EF4-FFF2-40B4-BE49-F238E27FC236}">
                    <a16:creationId xmlns:a16="http://schemas.microsoft.com/office/drawing/2014/main" id="{0ACFDBF8-EB77-177B-BCBA-12E366F89034}"/>
                  </a:ext>
                </a:extLst>
              </p:cNvPr>
              <p:cNvSpPr/>
              <p:nvPr/>
            </p:nvSpPr>
            <p:spPr>
              <a:xfrm>
                <a:off x="2253711" y="2402918"/>
                <a:ext cx="125403" cy="143100"/>
              </a:xfrm>
              <a:custGeom>
                <a:avLst/>
                <a:gdLst/>
                <a:ahLst/>
                <a:cxnLst/>
                <a:rect l="l" t="t" r="r" b="b"/>
                <a:pathLst>
                  <a:path w="2721" h="3105" extrusionOk="0">
                    <a:moveTo>
                      <a:pt x="1766" y="0"/>
                    </a:moveTo>
                    <a:cubicBezTo>
                      <a:pt x="840" y="0"/>
                      <a:pt x="0" y="2229"/>
                      <a:pt x="377" y="2808"/>
                    </a:cubicBezTo>
                    <a:cubicBezTo>
                      <a:pt x="508" y="2996"/>
                      <a:pt x="705" y="3105"/>
                      <a:pt x="927" y="3105"/>
                    </a:cubicBezTo>
                    <a:cubicBezTo>
                      <a:pt x="1386" y="3105"/>
                      <a:pt x="1955" y="2638"/>
                      <a:pt x="2287" y="1447"/>
                    </a:cubicBezTo>
                    <a:cubicBezTo>
                      <a:pt x="2287" y="1447"/>
                      <a:pt x="2721" y="0"/>
                      <a:pt x="17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34;p36">
                <a:extLst>
                  <a:ext uri="{FF2B5EF4-FFF2-40B4-BE49-F238E27FC236}">
                    <a16:creationId xmlns:a16="http://schemas.microsoft.com/office/drawing/2014/main" id="{6C9FBE96-6EF6-2C60-BD45-007670539605}"/>
                  </a:ext>
                </a:extLst>
              </p:cNvPr>
              <p:cNvSpPr/>
              <p:nvPr/>
            </p:nvSpPr>
            <p:spPr>
              <a:xfrm>
                <a:off x="2349757" y="2245853"/>
                <a:ext cx="504239" cy="441192"/>
              </a:xfrm>
              <a:custGeom>
                <a:avLst/>
                <a:gdLst/>
                <a:ahLst/>
                <a:cxnLst/>
                <a:rect l="l" t="t" r="r" b="b"/>
                <a:pathLst>
                  <a:path w="10941" h="9573" extrusionOk="0">
                    <a:moveTo>
                      <a:pt x="4510" y="1"/>
                    </a:moveTo>
                    <a:cubicBezTo>
                      <a:pt x="3193" y="1"/>
                      <a:pt x="1679" y="442"/>
                      <a:pt x="0" y="1469"/>
                    </a:cubicBezTo>
                    <a:cubicBezTo>
                      <a:pt x="0" y="1469"/>
                      <a:pt x="87" y="3292"/>
                      <a:pt x="1216" y="3871"/>
                    </a:cubicBezTo>
                    <a:cubicBezTo>
                      <a:pt x="1378" y="3956"/>
                      <a:pt x="1560" y="3993"/>
                      <a:pt x="1753" y="3993"/>
                    </a:cubicBezTo>
                    <a:cubicBezTo>
                      <a:pt x="2875" y="3993"/>
                      <a:pt x="4370" y="2772"/>
                      <a:pt x="4371" y="2772"/>
                    </a:cubicBezTo>
                    <a:lnTo>
                      <a:pt x="4371" y="2772"/>
                    </a:lnTo>
                    <a:cubicBezTo>
                      <a:pt x="4370" y="2772"/>
                      <a:pt x="3010" y="4798"/>
                      <a:pt x="3502" y="5405"/>
                    </a:cubicBezTo>
                    <a:cubicBezTo>
                      <a:pt x="3988" y="5972"/>
                      <a:pt x="5205" y="6867"/>
                      <a:pt x="5577" y="6867"/>
                    </a:cubicBezTo>
                    <a:cubicBezTo>
                      <a:pt x="5604" y="6867"/>
                      <a:pt x="5627" y="6862"/>
                      <a:pt x="5644" y="6852"/>
                    </a:cubicBezTo>
                    <a:cubicBezTo>
                      <a:pt x="5910" y="6719"/>
                      <a:pt x="6885" y="5046"/>
                      <a:pt x="6951" y="5046"/>
                    </a:cubicBezTo>
                    <a:cubicBezTo>
                      <a:pt x="6957" y="5046"/>
                      <a:pt x="6956" y="5059"/>
                      <a:pt x="6946" y="5087"/>
                    </a:cubicBezTo>
                    <a:cubicBezTo>
                      <a:pt x="6715" y="5753"/>
                      <a:pt x="5962" y="7287"/>
                      <a:pt x="6310" y="7750"/>
                    </a:cubicBezTo>
                    <a:cubicBezTo>
                      <a:pt x="6631" y="8152"/>
                      <a:pt x="7549" y="9572"/>
                      <a:pt x="7982" y="9572"/>
                    </a:cubicBezTo>
                    <a:cubicBezTo>
                      <a:pt x="8016" y="9572"/>
                      <a:pt x="8047" y="9563"/>
                      <a:pt x="8075" y="9544"/>
                    </a:cubicBezTo>
                    <a:cubicBezTo>
                      <a:pt x="8451" y="9284"/>
                      <a:pt x="10940" y="6129"/>
                      <a:pt x="9407" y="3148"/>
                    </a:cubicBezTo>
                    <a:cubicBezTo>
                      <a:pt x="8439" y="1287"/>
                      <a:pt x="6759" y="1"/>
                      <a:pt x="45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35;p36">
                <a:extLst>
                  <a:ext uri="{FF2B5EF4-FFF2-40B4-BE49-F238E27FC236}">
                    <a16:creationId xmlns:a16="http://schemas.microsoft.com/office/drawing/2014/main" id="{619FC85E-0B26-57F7-9C2C-D1B1D6B69DE4}"/>
                  </a:ext>
                </a:extLst>
              </p:cNvPr>
              <p:cNvSpPr/>
              <p:nvPr/>
            </p:nvSpPr>
            <p:spPr>
              <a:xfrm>
                <a:off x="2432391" y="2474814"/>
                <a:ext cx="81943" cy="56318"/>
              </a:xfrm>
              <a:custGeom>
                <a:avLst/>
                <a:gdLst/>
                <a:ahLst/>
                <a:cxnLst/>
                <a:rect l="l" t="t" r="r" b="b"/>
                <a:pathLst>
                  <a:path w="1778" h="1222" extrusionOk="0">
                    <a:moveTo>
                      <a:pt x="117" y="0"/>
                    </a:moveTo>
                    <a:cubicBezTo>
                      <a:pt x="0" y="0"/>
                      <a:pt x="16" y="484"/>
                      <a:pt x="320" y="814"/>
                    </a:cubicBezTo>
                    <a:cubicBezTo>
                      <a:pt x="623" y="1117"/>
                      <a:pt x="1004" y="1222"/>
                      <a:pt x="1277" y="1222"/>
                    </a:cubicBezTo>
                    <a:cubicBezTo>
                      <a:pt x="1604" y="1222"/>
                      <a:pt x="1777" y="1071"/>
                      <a:pt x="1478" y="929"/>
                    </a:cubicBezTo>
                    <a:cubicBezTo>
                      <a:pt x="1044" y="640"/>
                      <a:pt x="609" y="350"/>
                      <a:pt x="175" y="32"/>
                    </a:cubicBezTo>
                    <a:cubicBezTo>
                      <a:pt x="154" y="10"/>
                      <a:pt x="134" y="0"/>
                      <a:pt x="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36;p36">
                <a:extLst>
                  <a:ext uri="{FF2B5EF4-FFF2-40B4-BE49-F238E27FC236}">
                    <a16:creationId xmlns:a16="http://schemas.microsoft.com/office/drawing/2014/main" id="{269FEABA-E564-B430-0E8B-033D4E0CA0F8}"/>
                  </a:ext>
                </a:extLst>
              </p:cNvPr>
              <p:cNvSpPr/>
              <p:nvPr/>
            </p:nvSpPr>
            <p:spPr>
              <a:xfrm>
                <a:off x="2586046" y="2596484"/>
                <a:ext cx="64384" cy="73048"/>
              </a:xfrm>
              <a:custGeom>
                <a:avLst/>
                <a:gdLst/>
                <a:ahLst/>
                <a:cxnLst/>
                <a:rect l="l" t="t" r="r" b="b"/>
                <a:pathLst>
                  <a:path w="1397" h="1585" extrusionOk="0">
                    <a:moveTo>
                      <a:pt x="251" y="0"/>
                    </a:moveTo>
                    <a:cubicBezTo>
                      <a:pt x="135" y="0"/>
                      <a:pt x="0" y="449"/>
                      <a:pt x="170" y="836"/>
                    </a:cubicBezTo>
                    <a:cubicBezTo>
                      <a:pt x="419" y="1353"/>
                      <a:pt x="922" y="1585"/>
                      <a:pt x="1176" y="1585"/>
                    </a:cubicBezTo>
                    <a:cubicBezTo>
                      <a:pt x="1334" y="1585"/>
                      <a:pt x="1396" y="1495"/>
                      <a:pt x="1241" y="1328"/>
                    </a:cubicBezTo>
                    <a:cubicBezTo>
                      <a:pt x="893" y="923"/>
                      <a:pt x="575" y="489"/>
                      <a:pt x="314" y="55"/>
                    </a:cubicBezTo>
                    <a:cubicBezTo>
                      <a:pt x="296" y="17"/>
                      <a:pt x="274" y="0"/>
                      <a:pt x="2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37;p36">
                <a:extLst>
                  <a:ext uri="{FF2B5EF4-FFF2-40B4-BE49-F238E27FC236}">
                    <a16:creationId xmlns:a16="http://schemas.microsoft.com/office/drawing/2014/main" id="{AE2D6DF1-AE94-E524-24DB-C5824BCA8EB5}"/>
                  </a:ext>
                </a:extLst>
              </p:cNvPr>
              <p:cNvSpPr/>
              <p:nvPr/>
            </p:nvSpPr>
            <p:spPr>
              <a:xfrm>
                <a:off x="2300398" y="2442922"/>
                <a:ext cx="36040" cy="69407"/>
              </a:xfrm>
              <a:custGeom>
                <a:avLst/>
                <a:gdLst/>
                <a:ahLst/>
                <a:cxnLst/>
                <a:rect l="l" t="t" r="r" b="b"/>
                <a:pathLst>
                  <a:path w="782" h="1506" extrusionOk="0">
                    <a:moveTo>
                      <a:pt x="290" y="1"/>
                    </a:moveTo>
                    <a:cubicBezTo>
                      <a:pt x="492" y="521"/>
                      <a:pt x="377" y="1100"/>
                      <a:pt x="0" y="1506"/>
                    </a:cubicBezTo>
                    <a:cubicBezTo>
                      <a:pt x="232" y="1477"/>
                      <a:pt x="434" y="1332"/>
                      <a:pt x="521" y="1100"/>
                    </a:cubicBezTo>
                    <a:cubicBezTo>
                      <a:pt x="666" y="724"/>
                      <a:pt x="782" y="87"/>
                      <a:pt x="2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38;p36">
                <a:extLst>
                  <a:ext uri="{FF2B5EF4-FFF2-40B4-BE49-F238E27FC236}">
                    <a16:creationId xmlns:a16="http://schemas.microsoft.com/office/drawing/2014/main" id="{A1EC5F99-BDDF-5419-AFE8-BB7CF0FA0C2A}"/>
                  </a:ext>
                </a:extLst>
              </p:cNvPr>
              <p:cNvSpPr/>
              <p:nvPr/>
            </p:nvSpPr>
            <p:spPr>
              <a:xfrm>
                <a:off x="2399116" y="2544728"/>
                <a:ext cx="53369" cy="50880"/>
              </a:xfrm>
              <a:custGeom>
                <a:avLst/>
                <a:gdLst/>
                <a:ahLst/>
                <a:cxnLst/>
                <a:rect l="l" t="t" r="r" b="b"/>
                <a:pathLst>
                  <a:path w="1158" h="1104" extrusionOk="0">
                    <a:moveTo>
                      <a:pt x="704" y="0"/>
                    </a:moveTo>
                    <a:cubicBezTo>
                      <a:pt x="540" y="0"/>
                      <a:pt x="362" y="84"/>
                      <a:pt x="232" y="252"/>
                    </a:cubicBezTo>
                    <a:cubicBezTo>
                      <a:pt x="0" y="512"/>
                      <a:pt x="0" y="830"/>
                      <a:pt x="203" y="1004"/>
                    </a:cubicBezTo>
                    <a:cubicBezTo>
                      <a:pt x="281" y="1071"/>
                      <a:pt x="375" y="1103"/>
                      <a:pt x="476" y="1103"/>
                    </a:cubicBezTo>
                    <a:cubicBezTo>
                      <a:pt x="637" y="1103"/>
                      <a:pt x="813" y="1020"/>
                      <a:pt x="955" y="859"/>
                    </a:cubicBezTo>
                    <a:cubicBezTo>
                      <a:pt x="1158" y="599"/>
                      <a:pt x="1158" y="252"/>
                      <a:pt x="955" y="78"/>
                    </a:cubicBezTo>
                    <a:cubicBezTo>
                      <a:pt x="883" y="26"/>
                      <a:pt x="796" y="0"/>
                      <a:pt x="7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39;p36">
                <a:extLst>
                  <a:ext uri="{FF2B5EF4-FFF2-40B4-BE49-F238E27FC236}">
                    <a16:creationId xmlns:a16="http://schemas.microsoft.com/office/drawing/2014/main" id="{5EBF8C4C-C085-25F9-487E-6272ACD9C134}"/>
                  </a:ext>
                </a:extLst>
              </p:cNvPr>
              <p:cNvSpPr/>
              <p:nvPr/>
            </p:nvSpPr>
            <p:spPr>
              <a:xfrm>
                <a:off x="2527146" y="2650452"/>
                <a:ext cx="54751" cy="50880"/>
              </a:xfrm>
              <a:custGeom>
                <a:avLst/>
                <a:gdLst/>
                <a:ahLst/>
                <a:cxnLst/>
                <a:rect l="l" t="t" r="r" b="b"/>
                <a:pathLst>
                  <a:path w="1188" h="1104" extrusionOk="0">
                    <a:moveTo>
                      <a:pt x="703" y="0"/>
                    </a:moveTo>
                    <a:cubicBezTo>
                      <a:pt x="536" y="0"/>
                      <a:pt x="357" y="84"/>
                      <a:pt x="232" y="244"/>
                    </a:cubicBezTo>
                    <a:cubicBezTo>
                      <a:pt x="1" y="505"/>
                      <a:pt x="1" y="852"/>
                      <a:pt x="203" y="1026"/>
                    </a:cubicBezTo>
                    <a:cubicBezTo>
                      <a:pt x="276" y="1077"/>
                      <a:pt x="366" y="1103"/>
                      <a:pt x="462" y="1103"/>
                    </a:cubicBezTo>
                    <a:cubicBezTo>
                      <a:pt x="635" y="1103"/>
                      <a:pt x="825" y="1019"/>
                      <a:pt x="956" y="852"/>
                    </a:cubicBezTo>
                    <a:cubicBezTo>
                      <a:pt x="1158" y="591"/>
                      <a:pt x="1187" y="273"/>
                      <a:pt x="985" y="99"/>
                    </a:cubicBezTo>
                    <a:cubicBezTo>
                      <a:pt x="907" y="33"/>
                      <a:pt x="808" y="0"/>
                      <a:pt x="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40;p36">
                <a:extLst>
                  <a:ext uri="{FF2B5EF4-FFF2-40B4-BE49-F238E27FC236}">
                    <a16:creationId xmlns:a16="http://schemas.microsoft.com/office/drawing/2014/main" id="{40FAB862-E74E-1919-EE97-07CCA2B477FF}"/>
                  </a:ext>
                </a:extLst>
              </p:cNvPr>
              <p:cNvSpPr/>
              <p:nvPr/>
            </p:nvSpPr>
            <p:spPr>
              <a:xfrm>
                <a:off x="1969584" y="2773735"/>
                <a:ext cx="60052" cy="222785"/>
              </a:xfrm>
              <a:custGeom>
                <a:avLst/>
                <a:gdLst/>
                <a:ahLst/>
                <a:cxnLst/>
                <a:rect l="l" t="t" r="r" b="b"/>
                <a:pathLst>
                  <a:path w="1303" h="4834" extrusionOk="0">
                    <a:moveTo>
                      <a:pt x="637" y="0"/>
                    </a:moveTo>
                    <a:lnTo>
                      <a:pt x="637" y="0"/>
                    </a:lnTo>
                    <a:cubicBezTo>
                      <a:pt x="637" y="1"/>
                      <a:pt x="1" y="2981"/>
                      <a:pt x="1303" y="4834"/>
                    </a:cubicBezTo>
                    <a:cubicBezTo>
                      <a:pt x="1303" y="4834"/>
                      <a:pt x="1071" y="1505"/>
                      <a:pt x="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41;p36">
                <a:extLst>
                  <a:ext uri="{FF2B5EF4-FFF2-40B4-BE49-F238E27FC236}">
                    <a16:creationId xmlns:a16="http://schemas.microsoft.com/office/drawing/2014/main" id="{D7A7094A-E168-FED6-1A74-6D91C61CD4EE}"/>
                  </a:ext>
                </a:extLst>
              </p:cNvPr>
              <p:cNvSpPr/>
              <p:nvPr/>
            </p:nvSpPr>
            <p:spPr>
              <a:xfrm>
                <a:off x="2795281" y="3045834"/>
                <a:ext cx="444188" cy="1029817"/>
              </a:xfrm>
              <a:custGeom>
                <a:avLst/>
                <a:gdLst/>
                <a:ahLst/>
                <a:cxnLst/>
                <a:rect l="l" t="t" r="r" b="b"/>
                <a:pathLst>
                  <a:path w="9638" h="22345" extrusionOk="0">
                    <a:moveTo>
                      <a:pt x="0" y="1"/>
                    </a:moveTo>
                    <a:lnTo>
                      <a:pt x="0" y="1"/>
                    </a:lnTo>
                    <a:cubicBezTo>
                      <a:pt x="0" y="1"/>
                      <a:pt x="1274" y="2027"/>
                      <a:pt x="1968" y="3474"/>
                    </a:cubicBezTo>
                    <a:cubicBezTo>
                      <a:pt x="2663" y="4950"/>
                      <a:pt x="9638" y="22344"/>
                      <a:pt x="9638" y="22344"/>
                    </a:cubicBezTo>
                    <a:cubicBezTo>
                      <a:pt x="3416" y="725"/>
                      <a:pt x="0" y="1"/>
                      <a:pt x="0" y="1"/>
                    </a:cubicBezTo>
                    <a:close/>
                  </a:path>
                </a:pathLst>
              </a:custGeom>
              <a:solidFill>
                <a:srgbClr val="513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90" name="Google Shape;442;p36">
                <a:extLst>
                  <a:ext uri="{FF2B5EF4-FFF2-40B4-BE49-F238E27FC236}">
                    <a16:creationId xmlns:a16="http://schemas.microsoft.com/office/drawing/2014/main" id="{607702D5-0038-CCE4-8F64-80FE70825DEF}"/>
                  </a:ext>
                </a:extLst>
              </p:cNvPr>
              <p:cNvSpPr/>
              <p:nvPr/>
            </p:nvSpPr>
            <p:spPr>
              <a:xfrm>
                <a:off x="1638771" y="3497487"/>
                <a:ext cx="1408653" cy="733615"/>
              </a:xfrm>
              <a:custGeom>
                <a:avLst/>
                <a:gdLst/>
                <a:ahLst/>
                <a:cxnLst/>
                <a:rect l="l" t="t" r="r" b="b"/>
                <a:pathLst>
                  <a:path w="30565" h="15918" extrusionOk="0">
                    <a:moveTo>
                      <a:pt x="19911" y="0"/>
                    </a:moveTo>
                    <a:cubicBezTo>
                      <a:pt x="19862" y="0"/>
                      <a:pt x="19815" y="4"/>
                      <a:pt x="19769" y="12"/>
                    </a:cubicBezTo>
                    <a:cubicBezTo>
                      <a:pt x="16899" y="471"/>
                      <a:pt x="14655" y="10491"/>
                      <a:pt x="10949" y="10491"/>
                    </a:cubicBezTo>
                    <a:cubicBezTo>
                      <a:pt x="10918" y="10491"/>
                      <a:pt x="10886" y="10491"/>
                      <a:pt x="10854" y="10489"/>
                    </a:cubicBezTo>
                    <a:cubicBezTo>
                      <a:pt x="7063" y="10345"/>
                      <a:pt x="4429" y="6756"/>
                      <a:pt x="4429" y="6756"/>
                    </a:cubicBezTo>
                    <a:cubicBezTo>
                      <a:pt x="3358" y="7798"/>
                      <a:pt x="1" y="10518"/>
                      <a:pt x="1" y="10547"/>
                    </a:cubicBezTo>
                    <a:cubicBezTo>
                      <a:pt x="730" y="13256"/>
                      <a:pt x="2397" y="15917"/>
                      <a:pt x="8079" y="15917"/>
                    </a:cubicBezTo>
                    <a:cubicBezTo>
                      <a:pt x="8712" y="15917"/>
                      <a:pt x="9394" y="15884"/>
                      <a:pt x="10131" y="15815"/>
                    </a:cubicBezTo>
                    <a:cubicBezTo>
                      <a:pt x="17469" y="15095"/>
                      <a:pt x="18799" y="2500"/>
                      <a:pt x="19496" y="2500"/>
                    </a:cubicBezTo>
                    <a:cubicBezTo>
                      <a:pt x="19500" y="2500"/>
                      <a:pt x="19504" y="2500"/>
                      <a:pt x="19508" y="2501"/>
                    </a:cubicBezTo>
                    <a:cubicBezTo>
                      <a:pt x="20203" y="2617"/>
                      <a:pt x="25731" y="13847"/>
                      <a:pt x="27786" y="14802"/>
                    </a:cubicBezTo>
                    <a:cubicBezTo>
                      <a:pt x="27985" y="14888"/>
                      <a:pt x="28206" y="14923"/>
                      <a:pt x="28434" y="14923"/>
                    </a:cubicBezTo>
                    <a:cubicBezTo>
                      <a:pt x="29433" y="14923"/>
                      <a:pt x="30564" y="14252"/>
                      <a:pt x="30564" y="14252"/>
                    </a:cubicBezTo>
                    <a:lnTo>
                      <a:pt x="30564" y="14252"/>
                    </a:lnTo>
                    <a:cubicBezTo>
                      <a:pt x="30553" y="14256"/>
                      <a:pt x="30542" y="14259"/>
                      <a:pt x="30529" y="14259"/>
                    </a:cubicBezTo>
                    <a:cubicBezTo>
                      <a:pt x="29540" y="14259"/>
                      <a:pt x="22849" y="0"/>
                      <a:pt x="199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91" name="Google Shape;443;p36">
                <a:extLst>
                  <a:ext uri="{FF2B5EF4-FFF2-40B4-BE49-F238E27FC236}">
                    <a16:creationId xmlns:a16="http://schemas.microsoft.com/office/drawing/2014/main" id="{99193F6E-0D53-ACBF-E1B4-74D732F880CA}"/>
                  </a:ext>
                </a:extLst>
              </p:cNvPr>
              <p:cNvSpPr/>
              <p:nvPr/>
            </p:nvSpPr>
            <p:spPr>
              <a:xfrm>
                <a:off x="1638771" y="3187229"/>
                <a:ext cx="165453" cy="214904"/>
              </a:xfrm>
              <a:custGeom>
                <a:avLst/>
                <a:gdLst/>
                <a:ahLst/>
                <a:cxnLst/>
                <a:rect l="l" t="t" r="r" b="b"/>
                <a:pathLst>
                  <a:path w="3590" h="4663" extrusionOk="0">
                    <a:moveTo>
                      <a:pt x="1" y="0"/>
                    </a:moveTo>
                    <a:lnTo>
                      <a:pt x="1" y="0"/>
                    </a:lnTo>
                    <a:cubicBezTo>
                      <a:pt x="1048" y="4450"/>
                      <a:pt x="3136" y="4663"/>
                      <a:pt x="3526" y="4663"/>
                    </a:cubicBezTo>
                    <a:cubicBezTo>
                      <a:pt x="3567" y="4663"/>
                      <a:pt x="3590" y="4660"/>
                      <a:pt x="3590" y="4660"/>
                    </a:cubicBezTo>
                    <a:cubicBezTo>
                      <a:pt x="1303" y="3329"/>
                      <a:pt x="1" y="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44;p36">
                <a:extLst>
                  <a:ext uri="{FF2B5EF4-FFF2-40B4-BE49-F238E27FC236}">
                    <a16:creationId xmlns:a16="http://schemas.microsoft.com/office/drawing/2014/main" id="{926075B7-9696-4F95-3915-406A92AA1C2F}"/>
                  </a:ext>
                </a:extLst>
              </p:cNvPr>
              <p:cNvSpPr/>
              <p:nvPr/>
            </p:nvSpPr>
            <p:spPr>
              <a:xfrm>
                <a:off x="2473777" y="2701701"/>
                <a:ext cx="70744" cy="72080"/>
              </a:xfrm>
              <a:custGeom>
                <a:avLst/>
                <a:gdLst/>
                <a:ahLst/>
                <a:cxnLst/>
                <a:rect l="l" t="t" r="r" b="b"/>
                <a:pathLst>
                  <a:path w="1535" h="1564" extrusionOk="0">
                    <a:moveTo>
                      <a:pt x="753" y="0"/>
                    </a:moveTo>
                    <a:cubicBezTo>
                      <a:pt x="348" y="0"/>
                      <a:pt x="1" y="348"/>
                      <a:pt x="1" y="782"/>
                    </a:cubicBezTo>
                    <a:cubicBezTo>
                      <a:pt x="1" y="1216"/>
                      <a:pt x="348" y="1563"/>
                      <a:pt x="753" y="1563"/>
                    </a:cubicBezTo>
                    <a:cubicBezTo>
                      <a:pt x="1187" y="1563"/>
                      <a:pt x="1535" y="1216"/>
                      <a:pt x="1535" y="782"/>
                    </a:cubicBezTo>
                    <a:cubicBezTo>
                      <a:pt x="1535" y="348"/>
                      <a:pt x="1187" y="0"/>
                      <a:pt x="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45;p36">
                <a:extLst>
                  <a:ext uri="{FF2B5EF4-FFF2-40B4-BE49-F238E27FC236}">
                    <a16:creationId xmlns:a16="http://schemas.microsoft.com/office/drawing/2014/main" id="{F0D914D0-123D-3822-89D5-B2232C099895}"/>
                  </a:ext>
                </a:extLst>
              </p:cNvPr>
              <p:cNvSpPr/>
              <p:nvPr/>
            </p:nvSpPr>
            <p:spPr>
              <a:xfrm>
                <a:off x="1679282" y="2782077"/>
                <a:ext cx="1337448" cy="689740"/>
              </a:xfrm>
              <a:custGeom>
                <a:avLst/>
                <a:gdLst/>
                <a:ahLst/>
                <a:cxnLst/>
                <a:rect l="l" t="t" r="r" b="b"/>
                <a:pathLst>
                  <a:path w="29020" h="14966" extrusionOk="0">
                    <a:moveTo>
                      <a:pt x="21444" y="0"/>
                    </a:moveTo>
                    <a:cubicBezTo>
                      <a:pt x="16821" y="0"/>
                      <a:pt x="16561" y="3119"/>
                      <a:pt x="11393" y="5579"/>
                    </a:cubicBezTo>
                    <a:cubicBezTo>
                      <a:pt x="10544" y="5979"/>
                      <a:pt x="9884" y="6131"/>
                      <a:pt x="9370" y="6131"/>
                    </a:cubicBezTo>
                    <a:cubicBezTo>
                      <a:pt x="7768" y="6131"/>
                      <a:pt x="7602" y="4653"/>
                      <a:pt x="7602" y="4653"/>
                    </a:cubicBezTo>
                    <a:cubicBezTo>
                      <a:pt x="633" y="6520"/>
                      <a:pt x="0" y="14965"/>
                      <a:pt x="6582" y="14965"/>
                    </a:cubicBezTo>
                    <a:cubicBezTo>
                      <a:pt x="6834" y="14965"/>
                      <a:pt x="7097" y="14953"/>
                      <a:pt x="7370" y="14927"/>
                    </a:cubicBezTo>
                    <a:cubicBezTo>
                      <a:pt x="14780" y="14233"/>
                      <a:pt x="18629" y="3755"/>
                      <a:pt x="20916" y="3408"/>
                    </a:cubicBezTo>
                    <a:cubicBezTo>
                      <a:pt x="21122" y="3374"/>
                      <a:pt x="21318" y="3358"/>
                      <a:pt x="21506" y="3358"/>
                    </a:cubicBezTo>
                    <a:cubicBezTo>
                      <a:pt x="24473" y="3358"/>
                      <a:pt x="25175" y="7374"/>
                      <a:pt x="25929" y="7374"/>
                    </a:cubicBezTo>
                    <a:cubicBezTo>
                      <a:pt x="25937" y="7374"/>
                      <a:pt x="25944" y="7374"/>
                      <a:pt x="25952" y="7373"/>
                    </a:cubicBezTo>
                    <a:cubicBezTo>
                      <a:pt x="26415" y="7344"/>
                      <a:pt x="25633" y="4913"/>
                      <a:pt x="25633" y="4913"/>
                    </a:cubicBezTo>
                    <a:lnTo>
                      <a:pt x="25633" y="4913"/>
                    </a:lnTo>
                    <a:lnTo>
                      <a:pt x="26936" y="6563"/>
                    </a:lnTo>
                    <a:cubicBezTo>
                      <a:pt x="26936" y="6563"/>
                      <a:pt x="27326" y="7201"/>
                      <a:pt x="27537" y="7201"/>
                    </a:cubicBezTo>
                    <a:cubicBezTo>
                      <a:pt x="27595" y="7201"/>
                      <a:pt x="27640" y="7152"/>
                      <a:pt x="27659" y="7026"/>
                    </a:cubicBezTo>
                    <a:cubicBezTo>
                      <a:pt x="27746" y="6418"/>
                      <a:pt x="27052" y="4190"/>
                      <a:pt x="27051" y="4190"/>
                    </a:cubicBezTo>
                    <a:lnTo>
                      <a:pt x="27051" y="4190"/>
                    </a:lnTo>
                    <a:cubicBezTo>
                      <a:pt x="27052" y="4190"/>
                      <a:pt x="28128" y="6532"/>
                      <a:pt x="28604" y="6532"/>
                    </a:cubicBezTo>
                    <a:cubicBezTo>
                      <a:pt x="28686" y="6532"/>
                      <a:pt x="28750" y="6463"/>
                      <a:pt x="28788" y="6302"/>
                    </a:cubicBezTo>
                    <a:cubicBezTo>
                      <a:pt x="29019" y="5232"/>
                      <a:pt x="27399" y="340"/>
                      <a:pt x="22131" y="22"/>
                    </a:cubicBezTo>
                    <a:cubicBezTo>
                      <a:pt x="21892" y="7"/>
                      <a:pt x="21663" y="0"/>
                      <a:pt x="214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46;p36">
                <a:extLst>
                  <a:ext uri="{FF2B5EF4-FFF2-40B4-BE49-F238E27FC236}">
                    <a16:creationId xmlns:a16="http://schemas.microsoft.com/office/drawing/2014/main" id="{F7E951AC-4D59-2EB3-527D-6B59A09FE06E}"/>
                  </a:ext>
                </a:extLst>
              </p:cNvPr>
              <p:cNvSpPr/>
              <p:nvPr/>
            </p:nvSpPr>
            <p:spPr>
              <a:xfrm>
                <a:off x="2377640" y="2719952"/>
                <a:ext cx="376301" cy="236611"/>
              </a:xfrm>
              <a:custGeom>
                <a:avLst/>
                <a:gdLst/>
                <a:ahLst/>
                <a:cxnLst/>
                <a:rect l="l" t="t" r="r" b="b"/>
                <a:pathLst>
                  <a:path w="8165" h="5134" extrusionOk="0">
                    <a:moveTo>
                      <a:pt x="5345" y="0"/>
                    </a:moveTo>
                    <a:cubicBezTo>
                      <a:pt x="4767" y="0"/>
                      <a:pt x="4074" y="86"/>
                      <a:pt x="3245" y="299"/>
                    </a:cubicBezTo>
                    <a:cubicBezTo>
                      <a:pt x="3245" y="299"/>
                      <a:pt x="784" y="1283"/>
                      <a:pt x="119" y="3541"/>
                    </a:cubicBezTo>
                    <a:cubicBezTo>
                      <a:pt x="1" y="3941"/>
                      <a:pt x="54" y="4096"/>
                      <a:pt x="206" y="4096"/>
                    </a:cubicBezTo>
                    <a:cubicBezTo>
                      <a:pt x="727" y="4096"/>
                      <a:pt x="2405" y="2296"/>
                      <a:pt x="2405" y="2296"/>
                    </a:cubicBezTo>
                    <a:lnTo>
                      <a:pt x="2405" y="2296"/>
                    </a:lnTo>
                    <a:cubicBezTo>
                      <a:pt x="2405" y="2297"/>
                      <a:pt x="756" y="4611"/>
                      <a:pt x="1190" y="4814"/>
                    </a:cubicBezTo>
                    <a:cubicBezTo>
                      <a:pt x="1206" y="4822"/>
                      <a:pt x="1225" y="4826"/>
                      <a:pt x="1247" y="4826"/>
                    </a:cubicBezTo>
                    <a:cubicBezTo>
                      <a:pt x="1753" y="4826"/>
                      <a:pt x="3563" y="2644"/>
                      <a:pt x="3563" y="2643"/>
                    </a:cubicBezTo>
                    <a:lnTo>
                      <a:pt x="3563" y="2643"/>
                    </a:lnTo>
                    <a:cubicBezTo>
                      <a:pt x="3563" y="2644"/>
                      <a:pt x="2290" y="5017"/>
                      <a:pt x="3071" y="5132"/>
                    </a:cubicBezTo>
                    <a:cubicBezTo>
                      <a:pt x="3081" y="5133"/>
                      <a:pt x="3090" y="5134"/>
                      <a:pt x="3100" y="5134"/>
                    </a:cubicBezTo>
                    <a:cubicBezTo>
                      <a:pt x="3883" y="5134"/>
                      <a:pt x="5135" y="1743"/>
                      <a:pt x="8165" y="1515"/>
                    </a:cubicBezTo>
                    <a:cubicBezTo>
                      <a:pt x="8165" y="1491"/>
                      <a:pt x="7751" y="0"/>
                      <a:pt x="5345" y="0"/>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47;p36">
                <a:extLst>
                  <a:ext uri="{FF2B5EF4-FFF2-40B4-BE49-F238E27FC236}">
                    <a16:creationId xmlns:a16="http://schemas.microsoft.com/office/drawing/2014/main" id="{BFBA8A03-7AAE-148A-3954-2EB0BD22BD85}"/>
                  </a:ext>
                </a:extLst>
              </p:cNvPr>
              <p:cNvSpPr/>
              <p:nvPr/>
            </p:nvSpPr>
            <p:spPr>
              <a:xfrm>
                <a:off x="1774820" y="1866695"/>
                <a:ext cx="409576" cy="408194"/>
              </a:xfrm>
              <a:custGeom>
                <a:avLst/>
                <a:gdLst/>
                <a:ahLst/>
                <a:cxnLst/>
                <a:rect l="l" t="t" r="r" b="b"/>
                <a:pathLst>
                  <a:path w="8887" h="8857" extrusionOk="0">
                    <a:moveTo>
                      <a:pt x="4458" y="0"/>
                    </a:moveTo>
                    <a:cubicBezTo>
                      <a:pt x="1998" y="0"/>
                      <a:pt x="1" y="1968"/>
                      <a:pt x="1" y="4429"/>
                    </a:cubicBezTo>
                    <a:cubicBezTo>
                      <a:pt x="1" y="6889"/>
                      <a:pt x="1998" y="8857"/>
                      <a:pt x="4458" y="8857"/>
                    </a:cubicBezTo>
                    <a:cubicBezTo>
                      <a:pt x="6889" y="8857"/>
                      <a:pt x="8886" y="6889"/>
                      <a:pt x="8886" y="4429"/>
                    </a:cubicBezTo>
                    <a:cubicBezTo>
                      <a:pt x="8886" y="1968"/>
                      <a:pt x="6889" y="0"/>
                      <a:pt x="4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48;p36">
                <a:extLst>
                  <a:ext uri="{FF2B5EF4-FFF2-40B4-BE49-F238E27FC236}">
                    <a16:creationId xmlns:a16="http://schemas.microsoft.com/office/drawing/2014/main" id="{CE0FD3FC-CB9D-1684-1BA8-89A92F67B45B}"/>
                  </a:ext>
                </a:extLst>
              </p:cNvPr>
              <p:cNvSpPr/>
              <p:nvPr/>
            </p:nvSpPr>
            <p:spPr>
              <a:xfrm>
                <a:off x="1843951" y="1998965"/>
                <a:ext cx="88718" cy="63462"/>
              </a:xfrm>
              <a:custGeom>
                <a:avLst/>
                <a:gdLst/>
                <a:ahLst/>
                <a:cxnLst/>
                <a:rect l="l" t="t" r="r" b="b"/>
                <a:pathLst>
                  <a:path w="1925" h="1377" extrusionOk="0">
                    <a:moveTo>
                      <a:pt x="977" y="0"/>
                    </a:moveTo>
                    <a:cubicBezTo>
                      <a:pt x="444" y="0"/>
                      <a:pt x="0" y="669"/>
                      <a:pt x="469" y="1182"/>
                    </a:cubicBezTo>
                    <a:cubicBezTo>
                      <a:pt x="619" y="1319"/>
                      <a:pt x="782" y="1377"/>
                      <a:pt x="937" y="1377"/>
                    </a:cubicBezTo>
                    <a:cubicBezTo>
                      <a:pt x="1474" y="1377"/>
                      <a:pt x="1924" y="692"/>
                      <a:pt x="1453" y="198"/>
                    </a:cubicBezTo>
                    <a:cubicBezTo>
                      <a:pt x="1301" y="59"/>
                      <a:pt x="1135"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49;p36">
                <a:extLst>
                  <a:ext uri="{FF2B5EF4-FFF2-40B4-BE49-F238E27FC236}">
                    <a16:creationId xmlns:a16="http://schemas.microsoft.com/office/drawing/2014/main" id="{C9D54D54-6B1C-EF5A-6491-397DFEDD15EC}"/>
                  </a:ext>
                </a:extLst>
              </p:cNvPr>
              <p:cNvSpPr/>
              <p:nvPr/>
            </p:nvSpPr>
            <p:spPr>
              <a:xfrm>
                <a:off x="2028945" y="1999518"/>
                <a:ext cx="85584" cy="61849"/>
              </a:xfrm>
              <a:custGeom>
                <a:avLst/>
                <a:gdLst/>
                <a:ahLst/>
                <a:cxnLst/>
                <a:rect l="l" t="t" r="r" b="b"/>
                <a:pathLst>
                  <a:path w="1857" h="1342" extrusionOk="0">
                    <a:moveTo>
                      <a:pt x="954" y="0"/>
                    </a:moveTo>
                    <a:cubicBezTo>
                      <a:pt x="438" y="0"/>
                      <a:pt x="1" y="655"/>
                      <a:pt x="449" y="1170"/>
                    </a:cubicBezTo>
                    <a:cubicBezTo>
                      <a:pt x="588" y="1290"/>
                      <a:pt x="739" y="1341"/>
                      <a:pt x="885" y="1341"/>
                    </a:cubicBezTo>
                    <a:cubicBezTo>
                      <a:pt x="1407" y="1341"/>
                      <a:pt x="1857" y="684"/>
                      <a:pt x="1404" y="186"/>
                    </a:cubicBezTo>
                    <a:cubicBezTo>
                      <a:pt x="1261" y="56"/>
                      <a:pt x="1104"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50;p36">
                <a:extLst>
                  <a:ext uri="{FF2B5EF4-FFF2-40B4-BE49-F238E27FC236}">
                    <a16:creationId xmlns:a16="http://schemas.microsoft.com/office/drawing/2014/main" id="{A6F68AE8-F973-E48B-EB0E-0164B42E1250}"/>
                  </a:ext>
                </a:extLst>
              </p:cNvPr>
              <p:cNvSpPr/>
              <p:nvPr/>
            </p:nvSpPr>
            <p:spPr>
              <a:xfrm>
                <a:off x="1932899" y="2049108"/>
                <a:ext cx="94110" cy="58300"/>
              </a:xfrm>
              <a:custGeom>
                <a:avLst/>
                <a:gdLst/>
                <a:ahLst/>
                <a:cxnLst/>
                <a:rect l="l" t="t" r="r" b="b"/>
                <a:pathLst>
                  <a:path w="2042" h="1265" extrusionOk="0">
                    <a:moveTo>
                      <a:pt x="1017" y="0"/>
                    </a:moveTo>
                    <a:cubicBezTo>
                      <a:pt x="507" y="0"/>
                      <a:pt x="1" y="340"/>
                      <a:pt x="15" y="1020"/>
                    </a:cubicBezTo>
                    <a:cubicBezTo>
                      <a:pt x="15" y="1204"/>
                      <a:pt x="63" y="1265"/>
                      <a:pt x="149" y="1265"/>
                    </a:cubicBezTo>
                    <a:cubicBezTo>
                      <a:pt x="321" y="1265"/>
                      <a:pt x="642" y="1020"/>
                      <a:pt x="1028" y="1020"/>
                    </a:cubicBezTo>
                    <a:cubicBezTo>
                      <a:pt x="1395" y="1020"/>
                      <a:pt x="1723" y="1265"/>
                      <a:pt x="1901" y="1265"/>
                    </a:cubicBezTo>
                    <a:cubicBezTo>
                      <a:pt x="1990" y="1265"/>
                      <a:pt x="2041" y="1204"/>
                      <a:pt x="2041" y="1020"/>
                    </a:cubicBezTo>
                    <a:cubicBezTo>
                      <a:pt x="2041" y="340"/>
                      <a:pt x="1527" y="0"/>
                      <a:pt x="1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51;p36">
                <a:extLst>
                  <a:ext uri="{FF2B5EF4-FFF2-40B4-BE49-F238E27FC236}">
                    <a16:creationId xmlns:a16="http://schemas.microsoft.com/office/drawing/2014/main" id="{8434B94E-1EC8-E738-CEBE-3D4FDC9A6FCE}"/>
                  </a:ext>
                </a:extLst>
              </p:cNvPr>
              <p:cNvSpPr/>
              <p:nvPr/>
            </p:nvSpPr>
            <p:spPr>
              <a:xfrm>
                <a:off x="1818880" y="2049430"/>
                <a:ext cx="74707" cy="110102"/>
              </a:xfrm>
              <a:custGeom>
                <a:avLst/>
                <a:gdLst/>
                <a:ahLst/>
                <a:cxnLst/>
                <a:rect l="l" t="t" r="r" b="b"/>
                <a:pathLst>
                  <a:path w="1621" h="2389" extrusionOk="0">
                    <a:moveTo>
                      <a:pt x="810" y="0"/>
                    </a:moveTo>
                    <a:cubicBezTo>
                      <a:pt x="347" y="0"/>
                      <a:pt x="0" y="1129"/>
                      <a:pt x="0" y="1563"/>
                    </a:cubicBezTo>
                    <a:cubicBezTo>
                      <a:pt x="0" y="2113"/>
                      <a:pt x="405" y="2388"/>
                      <a:pt x="810" y="2388"/>
                    </a:cubicBezTo>
                    <a:cubicBezTo>
                      <a:pt x="1216" y="2388"/>
                      <a:pt x="1621" y="2113"/>
                      <a:pt x="1621" y="1563"/>
                    </a:cubicBezTo>
                    <a:cubicBezTo>
                      <a:pt x="1621" y="1129"/>
                      <a:pt x="1274" y="0"/>
                      <a:pt x="8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52;p36">
                <a:extLst>
                  <a:ext uri="{FF2B5EF4-FFF2-40B4-BE49-F238E27FC236}">
                    <a16:creationId xmlns:a16="http://schemas.microsoft.com/office/drawing/2014/main" id="{47ED28CC-8BE1-CF6A-565A-BD8AB8DC630F}"/>
                  </a:ext>
                </a:extLst>
              </p:cNvPr>
              <p:cNvSpPr/>
              <p:nvPr/>
            </p:nvSpPr>
            <p:spPr>
              <a:xfrm>
                <a:off x="2063648" y="2049430"/>
                <a:ext cx="79408" cy="113098"/>
              </a:xfrm>
              <a:custGeom>
                <a:avLst/>
                <a:gdLst/>
                <a:ahLst/>
                <a:cxnLst/>
                <a:rect l="l" t="t" r="r" b="b"/>
                <a:pathLst>
                  <a:path w="1723" h="2454" extrusionOk="0">
                    <a:moveTo>
                      <a:pt x="883" y="0"/>
                    </a:moveTo>
                    <a:cubicBezTo>
                      <a:pt x="420" y="0"/>
                      <a:pt x="43" y="1129"/>
                      <a:pt x="43" y="1563"/>
                    </a:cubicBezTo>
                    <a:cubicBezTo>
                      <a:pt x="0" y="2157"/>
                      <a:pt x="427" y="2453"/>
                      <a:pt x="857" y="2453"/>
                    </a:cubicBezTo>
                    <a:cubicBezTo>
                      <a:pt x="1288" y="2453"/>
                      <a:pt x="1722" y="2157"/>
                      <a:pt x="1693" y="1563"/>
                    </a:cubicBezTo>
                    <a:cubicBezTo>
                      <a:pt x="1693" y="1129"/>
                      <a:pt x="1317" y="0"/>
                      <a:pt x="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53;p36">
                <a:extLst>
                  <a:ext uri="{FF2B5EF4-FFF2-40B4-BE49-F238E27FC236}">
                    <a16:creationId xmlns:a16="http://schemas.microsoft.com/office/drawing/2014/main" id="{F908CD31-7583-C4E8-3D26-EDD6143F3A0A}"/>
                  </a:ext>
                </a:extLst>
              </p:cNvPr>
              <p:cNvSpPr/>
              <p:nvPr/>
            </p:nvSpPr>
            <p:spPr>
              <a:xfrm>
                <a:off x="2316390" y="2537631"/>
                <a:ext cx="70744" cy="70744"/>
              </a:xfrm>
              <a:custGeom>
                <a:avLst/>
                <a:gdLst/>
                <a:ahLst/>
                <a:cxnLst/>
                <a:rect l="l" t="t" r="r" b="b"/>
                <a:pathLst>
                  <a:path w="1535" h="1535" extrusionOk="0">
                    <a:moveTo>
                      <a:pt x="753" y="0"/>
                    </a:moveTo>
                    <a:cubicBezTo>
                      <a:pt x="319" y="0"/>
                      <a:pt x="1" y="348"/>
                      <a:pt x="1" y="782"/>
                    </a:cubicBezTo>
                    <a:cubicBezTo>
                      <a:pt x="1" y="1187"/>
                      <a:pt x="319" y="1534"/>
                      <a:pt x="753" y="1534"/>
                    </a:cubicBezTo>
                    <a:cubicBezTo>
                      <a:pt x="1187" y="1534"/>
                      <a:pt x="1535" y="1187"/>
                      <a:pt x="1535" y="782"/>
                    </a:cubicBezTo>
                    <a:cubicBezTo>
                      <a:pt x="1535" y="348"/>
                      <a:pt x="1187" y="0"/>
                      <a:pt x="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54;p36">
                <a:extLst>
                  <a:ext uri="{FF2B5EF4-FFF2-40B4-BE49-F238E27FC236}">
                    <a16:creationId xmlns:a16="http://schemas.microsoft.com/office/drawing/2014/main" id="{E25D6ACE-E06A-49D3-7FFD-165B9A89D525}"/>
                  </a:ext>
                </a:extLst>
              </p:cNvPr>
              <p:cNvSpPr/>
              <p:nvPr/>
            </p:nvSpPr>
            <p:spPr>
              <a:xfrm rot="1431056">
                <a:off x="2437999" y="2620404"/>
                <a:ext cx="38996" cy="56321"/>
              </a:xfrm>
              <a:custGeom>
                <a:avLst/>
                <a:gdLst/>
                <a:ahLst/>
                <a:cxnLst/>
                <a:rect l="l" t="t" r="r" b="b"/>
                <a:pathLst>
                  <a:path w="522" h="754" extrusionOk="0">
                    <a:moveTo>
                      <a:pt x="319" y="1"/>
                    </a:moveTo>
                    <a:cubicBezTo>
                      <a:pt x="348" y="203"/>
                      <a:pt x="377" y="435"/>
                      <a:pt x="348" y="637"/>
                    </a:cubicBezTo>
                    <a:cubicBezTo>
                      <a:pt x="232" y="608"/>
                      <a:pt x="145" y="551"/>
                      <a:pt x="59" y="522"/>
                    </a:cubicBezTo>
                    <a:lnTo>
                      <a:pt x="1" y="608"/>
                    </a:lnTo>
                    <a:cubicBezTo>
                      <a:pt x="116" y="666"/>
                      <a:pt x="232" y="724"/>
                      <a:pt x="348" y="753"/>
                    </a:cubicBezTo>
                    <a:cubicBezTo>
                      <a:pt x="377" y="724"/>
                      <a:pt x="406" y="724"/>
                      <a:pt x="406" y="724"/>
                    </a:cubicBezTo>
                    <a:cubicBezTo>
                      <a:pt x="522" y="608"/>
                      <a:pt x="464" y="174"/>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55;p36">
                <a:extLst>
                  <a:ext uri="{FF2B5EF4-FFF2-40B4-BE49-F238E27FC236}">
                    <a16:creationId xmlns:a16="http://schemas.microsoft.com/office/drawing/2014/main" id="{EF7E8294-3B35-74B1-673F-EE9AE265507E}"/>
                  </a:ext>
                </a:extLst>
              </p:cNvPr>
              <p:cNvSpPr/>
              <p:nvPr/>
            </p:nvSpPr>
            <p:spPr>
              <a:xfrm rot="1716481">
                <a:off x="2362644" y="2698429"/>
                <a:ext cx="73585" cy="22708"/>
              </a:xfrm>
              <a:custGeom>
                <a:avLst/>
                <a:gdLst/>
                <a:ahLst/>
                <a:cxnLst/>
                <a:rect l="l" t="t" r="r" b="b"/>
                <a:pathLst>
                  <a:path w="985" h="304" extrusionOk="0">
                    <a:moveTo>
                      <a:pt x="346" y="1"/>
                    </a:moveTo>
                    <a:cubicBezTo>
                      <a:pt x="232" y="1"/>
                      <a:pt x="117" y="23"/>
                      <a:pt x="1" y="72"/>
                    </a:cubicBezTo>
                    <a:lnTo>
                      <a:pt x="30" y="158"/>
                    </a:lnTo>
                    <a:cubicBezTo>
                      <a:pt x="129" y="119"/>
                      <a:pt x="235" y="99"/>
                      <a:pt x="341" y="99"/>
                    </a:cubicBezTo>
                    <a:cubicBezTo>
                      <a:pt x="544" y="99"/>
                      <a:pt x="746" y="170"/>
                      <a:pt x="898" y="303"/>
                    </a:cubicBezTo>
                    <a:lnTo>
                      <a:pt x="985" y="245"/>
                    </a:lnTo>
                    <a:cubicBezTo>
                      <a:pt x="792" y="91"/>
                      <a:pt x="573"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951EEABE-E1BC-9459-D854-3EC20F8C0D8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170" r="100000">
                        <a14:foregroundMark x1="60305" y1="5939" x2="60305" y2="5939"/>
                        <a14:foregroundMark x1="63783" y1="29091" x2="63783" y2="29091"/>
                        <a14:foregroundMark x1="41052" y1="50182" x2="41052" y2="50182"/>
                        <a14:foregroundMark x1="24258" y1="46061" x2="24258" y2="46061"/>
                        <a14:foregroundMark x1="28414" y1="68970" x2="28414" y2="68970"/>
                        <a14:foregroundMark x1="39355" y1="87758" x2="39355" y2="87758"/>
                        <a14:foregroundMark x1="43342" y1="68727" x2="43342" y2="68727"/>
                        <a14:foregroundMark x1="50806" y1="67636" x2="50806" y2="67636"/>
                        <a14:foregroundMark x1="55556" y1="82909" x2="55556" y2="82909"/>
                        <a14:foregroundMark x1="68702" y1="77939" x2="68702" y2="77939"/>
                        <a14:foregroundMark x1="72943" y1="55636" x2="72943" y2="55636"/>
                        <a14:foregroundMark x1="81170" y1="37576" x2="81170" y2="37576"/>
                        <a14:foregroundMark x1="78287" y1="31879" x2="78287" y2="31879"/>
                        <a14:foregroundMark x1="98304" y1="52364" x2="98304" y2="52364"/>
                        <a14:foregroundMark x1="85496" y1="66545" x2="85496" y2="66545"/>
                        <a14:foregroundMark x1="93384" y1="84000" x2="93384" y2="84000"/>
                      </a14:backgroundRemoval>
                    </a14:imgEffect>
                  </a14:imgLayer>
                </a14:imgProps>
              </a:ext>
            </a:extLst>
          </a:blip>
          <a:stretch>
            <a:fillRect/>
          </a:stretch>
        </p:blipFill>
        <p:spPr>
          <a:xfrm>
            <a:off x="2580355" y="845710"/>
            <a:ext cx="5569292" cy="38970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grpSp>
        <p:nvGrpSpPr>
          <p:cNvPr id="6" name="Group 5">
            <a:extLst>
              <a:ext uri="{FF2B5EF4-FFF2-40B4-BE49-F238E27FC236}">
                <a16:creationId xmlns:a16="http://schemas.microsoft.com/office/drawing/2014/main" id="{A3C69693-37D2-557C-F835-BD5C7B8F0E7A}"/>
              </a:ext>
            </a:extLst>
          </p:cNvPr>
          <p:cNvGrpSpPr/>
          <p:nvPr/>
        </p:nvGrpSpPr>
        <p:grpSpPr>
          <a:xfrm>
            <a:off x="3554333" y="2809481"/>
            <a:ext cx="4201038" cy="2161720"/>
            <a:chOff x="1516525" y="1802080"/>
            <a:chExt cx="5100660" cy="2602020"/>
          </a:xfrm>
        </p:grpSpPr>
        <p:pic>
          <p:nvPicPr>
            <p:cNvPr id="477" name="Picture 476">
              <a:extLst>
                <a:ext uri="{FF2B5EF4-FFF2-40B4-BE49-F238E27FC236}">
                  <a16:creationId xmlns:a16="http://schemas.microsoft.com/office/drawing/2014/main" id="{EB58C213-0F0B-D7A4-CA31-B7A7036BA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408" y="3168528"/>
              <a:ext cx="1661406" cy="1221288"/>
            </a:xfrm>
            <a:prstGeom prst="rect">
              <a:avLst/>
            </a:prstGeom>
          </p:spPr>
        </p:pic>
        <p:pic>
          <p:nvPicPr>
            <p:cNvPr id="478" name="Picture 477">
              <a:extLst>
                <a:ext uri="{FF2B5EF4-FFF2-40B4-BE49-F238E27FC236}">
                  <a16:creationId xmlns:a16="http://schemas.microsoft.com/office/drawing/2014/main" id="{65A15762-EDC4-5CB3-C58E-AEE561DEA6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1381" y="1802080"/>
              <a:ext cx="1775804" cy="1378423"/>
            </a:xfrm>
            <a:prstGeom prst="rect">
              <a:avLst/>
            </a:prstGeom>
          </p:spPr>
        </p:pic>
        <p:pic>
          <p:nvPicPr>
            <p:cNvPr id="479" name="Picture 478">
              <a:extLst>
                <a:ext uri="{FF2B5EF4-FFF2-40B4-BE49-F238E27FC236}">
                  <a16:creationId xmlns:a16="http://schemas.microsoft.com/office/drawing/2014/main" id="{B5A8C3B0-5EB0-0834-A218-9A4381DF6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2904" y="1802081"/>
              <a:ext cx="1644745" cy="1378423"/>
            </a:xfrm>
            <a:prstGeom prst="rect">
              <a:avLst/>
            </a:prstGeom>
          </p:spPr>
        </p:pic>
        <p:pic>
          <p:nvPicPr>
            <p:cNvPr id="480" name="Picture 479">
              <a:extLst>
                <a:ext uri="{FF2B5EF4-FFF2-40B4-BE49-F238E27FC236}">
                  <a16:creationId xmlns:a16="http://schemas.microsoft.com/office/drawing/2014/main" id="{3E44F8DC-9FF9-551A-04F8-C05D5A18D0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6525" y="1802083"/>
              <a:ext cx="1774391" cy="1378422"/>
            </a:xfrm>
            <a:prstGeom prst="rect">
              <a:avLst/>
            </a:prstGeom>
          </p:spPr>
        </p:pic>
        <p:pic>
          <p:nvPicPr>
            <p:cNvPr id="481" name="Picture 480">
              <a:extLst>
                <a:ext uri="{FF2B5EF4-FFF2-40B4-BE49-F238E27FC236}">
                  <a16:creationId xmlns:a16="http://schemas.microsoft.com/office/drawing/2014/main" id="{9903344D-42FE-50F2-8657-50D81C9870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6374" y="3147257"/>
              <a:ext cx="1774392" cy="1256843"/>
            </a:xfrm>
            <a:prstGeom prst="rect">
              <a:avLst/>
            </a:prstGeom>
          </p:spPr>
        </p:pic>
        <p:pic>
          <p:nvPicPr>
            <p:cNvPr id="482" name="Picture 481">
              <a:extLst>
                <a:ext uri="{FF2B5EF4-FFF2-40B4-BE49-F238E27FC236}">
                  <a16:creationId xmlns:a16="http://schemas.microsoft.com/office/drawing/2014/main" id="{736FC9B2-5BF2-F508-B8CD-60A24FF6B0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98189" y="3168527"/>
              <a:ext cx="1629461" cy="1221288"/>
            </a:xfrm>
            <a:prstGeom prst="rect">
              <a:avLst/>
            </a:prstGeom>
          </p:spPr>
        </p:pic>
      </p:grpSp>
      <p:sp>
        <p:nvSpPr>
          <p:cNvPr id="483" name="Google Shape;1086;p52">
            <a:extLst>
              <a:ext uri="{FF2B5EF4-FFF2-40B4-BE49-F238E27FC236}">
                <a16:creationId xmlns:a16="http://schemas.microsoft.com/office/drawing/2014/main" id="{EC5122AA-0C21-3081-3963-EC2E5F7F9019}"/>
              </a:ext>
            </a:extLst>
          </p:cNvPr>
          <p:cNvSpPr txBox="1">
            <a:spLocks/>
          </p:cNvSpPr>
          <p:nvPr/>
        </p:nvSpPr>
        <p:spPr>
          <a:xfrm>
            <a:off x="2555699" y="220150"/>
            <a:ext cx="3099153" cy="7122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5200"/>
              <a:buFont typeface="Neucha"/>
              <a:buNone/>
              <a:defRPr sz="5800" b="1" i="0" u="none" strike="noStrike" cap="none">
                <a:solidFill>
                  <a:schemeClr val="accent5"/>
                </a:solidFill>
                <a:latin typeface="Neucha"/>
                <a:ea typeface="Neucha"/>
                <a:cs typeface="Neucha"/>
                <a:sym typeface="Neucha"/>
              </a:defRPr>
            </a:lvl1pPr>
            <a:lvl2pPr marR="0" lvl="1"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2pPr>
            <a:lvl3pPr marR="0" lvl="2"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3pPr>
            <a:lvl4pPr marR="0" lvl="3"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4pPr>
            <a:lvl5pPr marR="0" lvl="4"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5pPr>
            <a:lvl6pPr marR="0" lvl="5"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6pPr>
            <a:lvl7pPr marR="0" lvl="6"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7pPr>
            <a:lvl8pPr marR="0" lvl="7"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8pPr>
            <a:lvl9pPr marR="0" lvl="8"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9pPr>
          </a:lstStyle>
          <a:p>
            <a:pPr algn="ctr"/>
            <a:r>
              <a:rPr lang="en-AS" sz="2000" dirty="0"/>
              <a:t>Challenging Questions &amp; </a:t>
            </a:r>
            <a:r>
              <a:rPr lang="en-US" sz="2000" dirty="0"/>
              <a:t>synonyms</a:t>
            </a:r>
          </a:p>
        </p:txBody>
      </p:sp>
      <p:sp>
        <p:nvSpPr>
          <p:cNvPr id="485" name="TextBox 484">
            <a:extLst>
              <a:ext uri="{FF2B5EF4-FFF2-40B4-BE49-F238E27FC236}">
                <a16:creationId xmlns:a16="http://schemas.microsoft.com/office/drawing/2014/main" id="{4A77840E-5722-3A94-898D-5CBB4E99C5CE}"/>
              </a:ext>
            </a:extLst>
          </p:cNvPr>
          <p:cNvSpPr txBox="1"/>
          <p:nvPr/>
        </p:nvSpPr>
        <p:spPr>
          <a:xfrm>
            <a:off x="338810" y="748214"/>
            <a:ext cx="2216888" cy="1169551"/>
          </a:xfrm>
          <a:prstGeom prst="rect">
            <a:avLst/>
          </a:prstGeom>
          <a:noFill/>
        </p:spPr>
        <p:txBody>
          <a:bodyPr wrap="square">
            <a:spAutoFit/>
          </a:bodyPr>
          <a:lstStyle/>
          <a:p>
            <a:r>
              <a:rPr lang="en-US" sz="1000" dirty="0"/>
              <a:t>1-symptoms of depression?       </a:t>
            </a:r>
            <a:r>
              <a:rPr lang="en-US" sz="1000" b="1" dirty="0"/>
              <a:t>Synonyms</a:t>
            </a:r>
            <a:r>
              <a:rPr lang="en-AS" sz="1000" dirty="0"/>
              <a:t>.</a:t>
            </a:r>
          </a:p>
          <a:p>
            <a:r>
              <a:rPr lang="en-US" sz="1000" dirty="0"/>
              <a:t>what make depression increase</a:t>
            </a:r>
            <a:r>
              <a:rPr lang="en-AS" sz="1000" dirty="0"/>
              <a:t>.</a:t>
            </a:r>
            <a:r>
              <a:rPr lang="en-US" sz="1000" dirty="0"/>
              <a:t>	</a:t>
            </a:r>
            <a:endParaRPr lang="en-AS" sz="1000" dirty="0"/>
          </a:p>
          <a:p>
            <a:r>
              <a:rPr lang="en-AS" sz="1000" dirty="0"/>
              <a:t>w</a:t>
            </a:r>
            <a:r>
              <a:rPr lang="en-US" sz="1000" dirty="0"/>
              <a:t>hat causes depression</a:t>
            </a:r>
            <a:r>
              <a:rPr lang="en-AS" sz="1000" dirty="0"/>
              <a:t>.</a:t>
            </a:r>
          </a:p>
          <a:p>
            <a:r>
              <a:rPr lang="en-US" sz="1000" dirty="0"/>
              <a:t>depression reason</a:t>
            </a:r>
            <a:r>
              <a:rPr lang="en-AS" sz="1000" dirty="0"/>
              <a:t>.</a:t>
            </a:r>
          </a:p>
          <a:p>
            <a:r>
              <a:rPr lang="en-US" sz="1000" dirty="0"/>
              <a:t>symptoms of depression </a:t>
            </a:r>
            <a:r>
              <a:rPr lang="en-AS" sz="1000" dirty="0"/>
              <a:t>.</a:t>
            </a:r>
          </a:p>
          <a:p>
            <a:r>
              <a:rPr lang="en-US" sz="1000" dirty="0"/>
              <a:t>what's the depression symptoms</a:t>
            </a:r>
          </a:p>
        </p:txBody>
      </p:sp>
      <p:sp>
        <p:nvSpPr>
          <p:cNvPr id="487" name="TextBox 486">
            <a:extLst>
              <a:ext uri="{FF2B5EF4-FFF2-40B4-BE49-F238E27FC236}">
                <a16:creationId xmlns:a16="http://schemas.microsoft.com/office/drawing/2014/main" id="{C5A2A134-4DFA-A367-3B5C-FE302DA5CD31}"/>
              </a:ext>
            </a:extLst>
          </p:cNvPr>
          <p:cNvSpPr txBox="1"/>
          <p:nvPr/>
        </p:nvSpPr>
        <p:spPr>
          <a:xfrm>
            <a:off x="275015" y="1954612"/>
            <a:ext cx="4582632" cy="861774"/>
          </a:xfrm>
          <a:prstGeom prst="rect">
            <a:avLst/>
          </a:prstGeom>
          <a:noFill/>
        </p:spPr>
        <p:txBody>
          <a:bodyPr wrap="square">
            <a:spAutoFit/>
          </a:bodyPr>
          <a:lstStyle/>
          <a:p>
            <a:r>
              <a:rPr lang="en-US" sz="1000" dirty="0"/>
              <a:t>2-Which age group has the highest rate of depression?</a:t>
            </a:r>
            <a:endParaRPr lang="en-AS" sz="1000" dirty="0"/>
          </a:p>
          <a:p>
            <a:r>
              <a:rPr lang="en-US" sz="1000" b="1" dirty="0"/>
              <a:t>Synonyms</a:t>
            </a:r>
            <a:endParaRPr lang="en-AS" sz="1000" dirty="0"/>
          </a:p>
          <a:p>
            <a:r>
              <a:rPr lang="en-US" sz="1000" dirty="0"/>
              <a:t>what age group more effected by  depression </a:t>
            </a:r>
            <a:endParaRPr lang="en-AS" sz="1000" dirty="0"/>
          </a:p>
          <a:p>
            <a:r>
              <a:rPr lang="en-US" sz="1000" dirty="0"/>
              <a:t>Which age group has the highest rate of depression?</a:t>
            </a:r>
            <a:endParaRPr lang="en-AS" sz="1000" dirty="0"/>
          </a:p>
          <a:p>
            <a:r>
              <a:rPr lang="en-US" sz="1000" dirty="0"/>
              <a:t>age and depression</a:t>
            </a:r>
          </a:p>
        </p:txBody>
      </p:sp>
      <p:sp>
        <p:nvSpPr>
          <p:cNvPr id="489" name="TextBox 488">
            <a:extLst>
              <a:ext uri="{FF2B5EF4-FFF2-40B4-BE49-F238E27FC236}">
                <a16:creationId xmlns:a16="http://schemas.microsoft.com/office/drawing/2014/main" id="{81ECA4AA-4C15-5273-2497-6B49772DF407}"/>
              </a:ext>
            </a:extLst>
          </p:cNvPr>
          <p:cNvSpPr txBox="1"/>
          <p:nvPr/>
        </p:nvSpPr>
        <p:spPr>
          <a:xfrm>
            <a:off x="308470" y="2878567"/>
            <a:ext cx="4864378" cy="1177245"/>
          </a:xfrm>
          <a:prstGeom prst="rect">
            <a:avLst/>
          </a:prstGeom>
          <a:noFill/>
        </p:spPr>
        <p:txBody>
          <a:bodyPr wrap="square">
            <a:spAutoFit/>
          </a:bodyPr>
          <a:lstStyle/>
          <a:p>
            <a:r>
              <a:rPr lang="en-US" sz="1000" dirty="0"/>
              <a:t>3-depression?</a:t>
            </a:r>
            <a:endParaRPr lang="en-AS" sz="1000" dirty="0"/>
          </a:p>
          <a:p>
            <a:r>
              <a:rPr lang="en-US" sz="1000" b="1" i="0" dirty="0">
                <a:solidFill>
                  <a:srgbClr val="000000"/>
                </a:solidFill>
                <a:effectLst/>
                <a:latin typeface="Arial" panose="020B0604020202020204" pitchFamily="34" charset="0"/>
                <a:ea typeface="Arial" panose="020B0604020202020204" pitchFamily="34" charset="0"/>
                <a:cs typeface="Arial" panose="020B0604020202020204" pitchFamily="34" charset="0"/>
              </a:rPr>
              <a:t>Synonyms</a:t>
            </a:r>
            <a:endParaRPr lang="en-AS" sz="1000" dirty="0"/>
          </a:p>
          <a:p>
            <a:r>
              <a:rPr lang="en-US" sz="1000" dirty="0"/>
              <a:t>what is depression</a:t>
            </a:r>
            <a:endParaRPr lang="en-AS" sz="1000" dirty="0"/>
          </a:p>
          <a:p>
            <a:r>
              <a:rPr lang="en-US" sz="1000" dirty="0"/>
              <a:t>depression </a:t>
            </a:r>
            <a:endParaRPr lang="en-AS" sz="1000" dirty="0"/>
          </a:p>
          <a:p>
            <a:r>
              <a:rPr lang="en-US" sz="1000" dirty="0"/>
              <a:t>what depression </a:t>
            </a:r>
            <a:r>
              <a:rPr lang="en-AS" sz="1000" dirty="0"/>
              <a:t>means</a:t>
            </a:r>
            <a:r>
              <a:rPr lang="en-US" sz="1000" dirty="0"/>
              <a:t> </a:t>
            </a:r>
            <a:endParaRPr lang="en-AS" sz="1000" dirty="0"/>
          </a:p>
          <a:p>
            <a:r>
              <a:rPr lang="en-US" sz="1000" dirty="0"/>
              <a:t>how </a:t>
            </a:r>
            <a:r>
              <a:rPr lang="en-AS" sz="1000" dirty="0"/>
              <a:t>doctors</a:t>
            </a:r>
            <a:r>
              <a:rPr lang="en-US" sz="1000" dirty="0"/>
              <a:t> say about depression </a:t>
            </a:r>
            <a:endParaRPr lang="en-AS" sz="1000" dirty="0"/>
          </a:p>
          <a:p>
            <a:r>
              <a:rPr lang="en-US" sz="1000" dirty="0"/>
              <a:t>depression definition</a:t>
            </a:r>
          </a:p>
        </p:txBody>
      </p:sp>
      <p:sp>
        <p:nvSpPr>
          <p:cNvPr id="491" name="TextBox 490">
            <a:extLst>
              <a:ext uri="{FF2B5EF4-FFF2-40B4-BE49-F238E27FC236}">
                <a16:creationId xmlns:a16="http://schemas.microsoft.com/office/drawing/2014/main" id="{AC8BE153-AD40-E503-C8B8-2DB240E073E4}"/>
              </a:ext>
            </a:extLst>
          </p:cNvPr>
          <p:cNvSpPr txBox="1"/>
          <p:nvPr/>
        </p:nvSpPr>
        <p:spPr>
          <a:xfrm>
            <a:off x="308470" y="3962955"/>
            <a:ext cx="4582632" cy="1177245"/>
          </a:xfrm>
          <a:prstGeom prst="rect">
            <a:avLst/>
          </a:prstGeom>
          <a:noFill/>
        </p:spPr>
        <p:txBody>
          <a:bodyPr wrap="square">
            <a:spAutoFit/>
          </a:bodyPr>
          <a:lstStyle/>
          <a:p>
            <a:r>
              <a:rPr lang="en-US" sz="1000" dirty="0"/>
              <a:t>4- </a:t>
            </a:r>
            <a:r>
              <a:rPr lang="en-US" sz="1000" dirty="0" err="1"/>
              <a:t>failing_in_life</a:t>
            </a:r>
            <a:endParaRPr lang="en-AS" sz="1000" dirty="0"/>
          </a:p>
          <a:p>
            <a:r>
              <a:rPr lang="en-US" sz="1000" b="1" i="0" dirty="0">
                <a:solidFill>
                  <a:srgbClr val="000000"/>
                </a:solidFill>
                <a:effectLst/>
                <a:latin typeface="Arial" panose="020B0604020202020204" pitchFamily="34" charset="0"/>
                <a:ea typeface="Arial" panose="020B0604020202020204" pitchFamily="34" charset="0"/>
                <a:cs typeface="Arial" panose="020B0604020202020204" pitchFamily="34" charset="0"/>
              </a:rPr>
              <a:t>Synonyms</a:t>
            </a:r>
            <a:endParaRPr lang="en-AS" sz="1000" dirty="0"/>
          </a:p>
          <a:p>
            <a:r>
              <a:rPr lang="en-US" sz="1000" dirty="0"/>
              <a:t>There is nothing I can do well </a:t>
            </a:r>
            <a:endParaRPr lang="en-AS" sz="1000" dirty="0"/>
          </a:p>
          <a:p>
            <a:r>
              <a:rPr lang="en-US" sz="1000" dirty="0"/>
              <a:t>I can't do anything right </a:t>
            </a:r>
            <a:endParaRPr lang="en-AS" sz="1000" dirty="0"/>
          </a:p>
          <a:p>
            <a:r>
              <a:rPr lang="en-US" sz="1000" dirty="0"/>
              <a:t>Nothing I do is right </a:t>
            </a:r>
            <a:endParaRPr lang="en-AS" sz="1000" dirty="0"/>
          </a:p>
          <a:p>
            <a:r>
              <a:rPr lang="en-US" sz="1000" dirty="0"/>
              <a:t>I definitely will fail in my life</a:t>
            </a:r>
            <a:endParaRPr lang="en-AS" sz="1000" dirty="0"/>
          </a:p>
          <a:p>
            <a:r>
              <a:rPr lang="en-US" sz="1000" dirty="0"/>
              <a:t>I will never succeed in life</a:t>
            </a:r>
          </a:p>
        </p:txBody>
      </p:sp>
      <p:sp>
        <p:nvSpPr>
          <p:cNvPr id="493" name="TextBox 492">
            <a:extLst>
              <a:ext uri="{FF2B5EF4-FFF2-40B4-BE49-F238E27FC236}">
                <a16:creationId xmlns:a16="http://schemas.microsoft.com/office/drawing/2014/main" id="{6C8910A0-6E8E-8AAE-80C6-CC8131E296E8}"/>
              </a:ext>
            </a:extLst>
          </p:cNvPr>
          <p:cNvSpPr txBox="1"/>
          <p:nvPr/>
        </p:nvSpPr>
        <p:spPr>
          <a:xfrm>
            <a:off x="3943919" y="950076"/>
            <a:ext cx="4582632" cy="1031051"/>
          </a:xfrm>
          <a:prstGeom prst="rect">
            <a:avLst/>
          </a:prstGeom>
          <a:noFill/>
        </p:spPr>
        <p:txBody>
          <a:bodyPr wrap="square">
            <a:spAutoFit/>
          </a:bodyPr>
          <a:lstStyle/>
          <a:p>
            <a:r>
              <a:rPr lang="en-US" sz="1000" dirty="0"/>
              <a:t>5- depression and long working hours</a:t>
            </a:r>
            <a:endParaRPr lang="en-AS" sz="1000" dirty="0"/>
          </a:p>
          <a:p>
            <a:r>
              <a:rPr lang="en-US" sz="1000" b="1" i="0" dirty="0">
                <a:solidFill>
                  <a:srgbClr val="000000"/>
                </a:solidFill>
                <a:effectLst/>
                <a:latin typeface="Arial" panose="020B0604020202020204" pitchFamily="34" charset="0"/>
                <a:ea typeface="Arial" panose="020B0604020202020204" pitchFamily="34" charset="0"/>
                <a:cs typeface="Arial" panose="020B0604020202020204" pitchFamily="34" charset="0"/>
              </a:rPr>
              <a:t>Synonyms</a:t>
            </a:r>
            <a:endParaRPr lang="en-AS" sz="1000" dirty="0"/>
          </a:p>
          <a:p>
            <a:r>
              <a:rPr lang="en-US" sz="1000" dirty="0"/>
              <a:t>depression and long working hours </a:t>
            </a:r>
            <a:endParaRPr lang="en-AS" sz="1000" dirty="0"/>
          </a:p>
          <a:p>
            <a:r>
              <a:rPr lang="en-US" sz="1000" dirty="0"/>
              <a:t>work and depression  </a:t>
            </a:r>
            <a:endParaRPr lang="en-AS" sz="1000" dirty="0"/>
          </a:p>
          <a:p>
            <a:r>
              <a:rPr lang="en-US" sz="1000" dirty="0"/>
              <a:t>work extra hours</a:t>
            </a:r>
            <a:r>
              <a:rPr lang="en-AS" sz="1000" dirty="0"/>
              <a:t> </a:t>
            </a:r>
          </a:p>
          <a:p>
            <a:r>
              <a:rPr lang="en-US" sz="1000" dirty="0"/>
              <a:t>work under pressure work pressure</a:t>
            </a:r>
          </a:p>
        </p:txBody>
      </p:sp>
      <p:sp>
        <p:nvSpPr>
          <p:cNvPr id="494" name="TextBox 493">
            <a:extLst>
              <a:ext uri="{FF2B5EF4-FFF2-40B4-BE49-F238E27FC236}">
                <a16:creationId xmlns:a16="http://schemas.microsoft.com/office/drawing/2014/main" id="{320E3996-3711-6599-8CD6-19F73DA2FA28}"/>
              </a:ext>
            </a:extLst>
          </p:cNvPr>
          <p:cNvSpPr txBox="1"/>
          <p:nvPr/>
        </p:nvSpPr>
        <p:spPr>
          <a:xfrm>
            <a:off x="3943919" y="1932318"/>
            <a:ext cx="4582632" cy="877163"/>
          </a:xfrm>
          <a:prstGeom prst="rect">
            <a:avLst/>
          </a:prstGeom>
          <a:noFill/>
        </p:spPr>
        <p:txBody>
          <a:bodyPr wrap="square">
            <a:spAutoFit/>
          </a:bodyPr>
          <a:lstStyle/>
          <a:p>
            <a:r>
              <a:rPr lang="en-US" sz="1000" dirty="0"/>
              <a:t>6-Can a lack of sleep cause depression?</a:t>
            </a:r>
            <a:r>
              <a:rPr lang="en-AS" sz="1000" dirty="0"/>
              <a:t> </a:t>
            </a:r>
          </a:p>
          <a:p>
            <a:r>
              <a:rPr lang="en-US" sz="1000" b="1" i="0" dirty="0">
                <a:solidFill>
                  <a:srgbClr val="000000"/>
                </a:solidFill>
                <a:effectLst/>
                <a:latin typeface="Arial" panose="020B0604020202020204" pitchFamily="34" charset="0"/>
                <a:ea typeface="Arial" panose="020B0604020202020204" pitchFamily="34" charset="0"/>
                <a:cs typeface="Arial" panose="020B0604020202020204" pitchFamily="34" charset="0"/>
              </a:rPr>
              <a:t>Synonyms</a:t>
            </a:r>
            <a:endParaRPr lang="en-AS" sz="1000" dirty="0"/>
          </a:p>
          <a:p>
            <a:r>
              <a:rPr lang="en-US" sz="1000" dirty="0"/>
              <a:t>Can a lack of sleep cause depression? </a:t>
            </a:r>
            <a:endParaRPr lang="en-AS" sz="1000" dirty="0"/>
          </a:p>
          <a:p>
            <a:r>
              <a:rPr lang="en-US" sz="1000" dirty="0"/>
              <a:t>how hang at night and sleep in morning effect depression sleep few hours sleep less than 6 hours sleep less than six  hours</a:t>
            </a:r>
          </a:p>
        </p:txBody>
      </p:sp>
    </p:spTree>
    <p:extLst>
      <p:ext uri="{BB962C8B-B14F-4D97-AF65-F5344CB8AC3E}">
        <p14:creationId xmlns:p14="http://schemas.microsoft.com/office/powerpoint/2010/main" val="216611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5"/>
        <p:cNvGrpSpPr/>
        <p:nvPr/>
      </p:nvGrpSpPr>
      <p:grpSpPr>
        <a:xfrm>
          <a:off x="0" y="0"/>
          <a:ext cx="0" cy="0"/>
          <a:chOff x="0" y="0"/>
          <a:chExt cx="0" cy="0"/>
        </a:xfrm>
      </p:grpSpPr>
      <p:sp>
        <p:nvSpPr>
          <p:cNvPr id="2188" name="Google Shape;2188;p91"/>
          <p:cNvSpPr/>
          <p:nvPr/>
        </p:nvSpPr>
        <p:spPr>
          <a:xfrm rot="661650">
            <a:off x="-52173" y="569232"/>
            <a:ext cx="4881298" cy="4403136"/>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4317902F-0D83-C517-BBFE-E89783B48A42}"/>
              </a:ext>
            </a:extLst>
          </p:cNvPr>
          <p:cNvSpPr>
            <a:spLocks noGrp="1"/>
          </p:cNvSpPr>
          <p:nvPr>
            <p:ph type="title"/>
          </p:nvPr>
        </p:nvSpPr>
        <p:spPr>
          <a:xfrm>
            <a:off x="247939" y="1125723"/>
            <a:ext cx="5904920" cy="1446027"/>
          </a:xfrm>
        </p:spPr>
        <p:txBody>
          <a:bodyPr/>
          <a:lstStyle/>
          <a:p>
            <a:br>
              <a:rPr lang="en-AS" sz="1600" b="0" dirty="0">
                <a:solidFill>
                  <a:schemeClr val="tx1"/>
                </a:solidFill>
              </a:rPr>
            </a:br>
            <a:br>
              <a:rPr lang="en-AS" sz="1600" b="0" dirty="0">
                <a:solidFill>
                  <a:schemeClr val="tx1"/>
                </a:solidFill>
              </a:rPr>
            </a:br>
            <a:r>
              <a:rPr lang="en-US" sz="1600" b="0" dirty="0">
                <a:solidFill>
                  <a:schemeClr val="tx1"/>
                </a:solidFill>
              </a:rPr>
              <a:t>Inability to diagnose the disease, the main goal is to raise awareness against depression.</a:t>
            </a:r>
            <a:r>
              <a:rPr lang="en-AS" sz="1600" b="0" dirty="0">
                <a:solidFill>
                  <a:schemeClr val="tx1"/>
                </a:solidFill>
              </a:rPr>
              <a:t> </a:t>
            </a:r>
            <a:r>
              <a:rPr lang="en-US" sz="1600" b="0" dirty="0">
                <a:solidFill>
                  <a:schemeClr val="tx1"/>
                </a:solidFill>
              </a:rPr>
              <a:t>Inability to suggest doctors contacts, or hospitals.</a:t>
            </a:r>
            <a:r>
              <a:rPr lang="en-AS" sz="1600" b="0" dirty="0">
                <a:solidFill>
                  <a:schemeClr val="tx1"/>
                </a:solidFill>
              </a:rPr>
              <a:t> </a:t>
            </a:r>
            <a:br>
              <a:rPr lang="en-AS" sz="1600" b="0" dirty="0">
                <a:solidFill>
                  <a:schemeClr val="tx1"/>
                </a:solidFill>
              </a:rPr>
            </a:br>
            <a:r>
              <a:rPr lang="en-AS" sz="1600" b="0" dirty="0">
                <a:solidFill>
                  <a:schemeClr val="tx1"/>
                </a:solidFill>
              </a:rPr>
              <a:t>T</a:t>
            </a:r>
            <a:r>
              <a:rPr lang="en-US" sz="1600" b="0" dirty="0">
                <a:solidFill>
                  <a:schemeClr val="tx1"/>
                </a:solidFill>
              </a:rPr>
              <a:t>he responses depend on the immediate expression, no accumulated knowledge awareness.</a:t>
            </a:r>
          </a:p>
        </p:txBody>
      </p:sp>
      <p:sp>
        <p:nvSpPr>
          <p:cNvPr id="120" name="Google Shape;1086;p52">
            <a:extLst>
              <a:ext uri="{FF2B5EF4-FFF2-40B4-BE49-F238E27FC236}">
                <a16:creationId xmlns:a16="http://schemas.microsoft.com/office/drawing/2014/main" id="{1A6B78D6-F1B9-8DED-E13D-792D18607AC5}"/>
              </a:ext>
            </a:extLst>
          </p:cNvPr>
          <p:cNvSpPr txBox="1">
            <a:spLocks/>
          </p:cNvSpPr>
          <p:nvPr/>
        </p:nvSpPr>
        <p:spPr>
          <a:xfrm>
            <a:off x="1874107" y="143035"/>
            <a:ext cx="3099153" cy="2802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5200"/>
              <a:buFont typeface="Neucha"/>
              <a:buNone/>
              <a:defRPr sz="5800" b="1" i="0" u="none" strike="noStrike" cap="none">
                <a:solidFill>
                  <a:schemeClr val="accent5"/>
                </a:solidFill>
                <a:latin typeface="Neucha"/>
                <a:ea typeface="Neucha"/>
                <a:cs typeface="Neucha"/>
                <a:sym typeface="Neucha"/>
              </a:defRPr>
            </a:lvl1pPr>
            <a:lvl2pPr marR="0" lvl="1"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2pPr>
            <a:lvl3pPr marR="0" lvl="2"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3pPr>
            <a:lvl4pPr marR="0" lvl="3"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4pPr>
            <a:lvl5pPr marR="0" lvl="4"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5pPr>
            <a:lvl6pPr marR="0" lvl="5"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6pPr>
            <a:lvl7pPr marR="0" lvl="6"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7pPr>
            <a:lvl8pPr marR="0" lvl="7"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8pPr>
            <a:lvl9pPr marR="0" lvl="8"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9pPr>
          </a:lstStyle>
          <a:p>
            <a:pPr algn="ctr"/>
            <a:r>
              <a:rPr lang="en-US" sz="1800" b="1" i="0" dirty="0">
                <a:solidFill>
                  <a:srgbClr val="000000"/>
                </a:solidFill>
                <a:effectLst/>
                <a:latin typeface="Neucha" panose="020B0604020202020204" charset="0"/>
                <a:ea typeface="Neucha" panose="020B0604020202020204" charset="0"/>
                <a:cs typeface="Neucha" panose="020B0604020202020204" charset="0"/>
              </a:rPr>
              <a:t>Weaknesses</a:t>
            </a:r>
            <a:endParaRPr lang="en-US" sz="2000" dirty="0"/>
          </a:p>
        </p:txBody>
      </p:sp>
    </p:spTree>
    <p:extLst>
      <p:ext uri="{BB962C8B-B14F-4D97-AF65-F5344CB8AC3E}">
        <p14:creationId xmlns:p14="http://schemas.microsoft.com/office/powerpoint/2010/main" val="378374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9"/>
        <p:cNvGrpSpPr/>
        <p:nvPr/>
      </p:nvGrpSpPr>
      <p:grpSpPr>
        <a:xfrm>
          <a:off x="0" y="0"/>
          <a:ext cx="0" cy="0"/>
          <a:chOff x="0" y="0"/>
          <a:chExt cx="0" cy="0"/>
        </a:xfrm>
      </p:grpSpPr>
      <p:sp>
        <p:nvSpPr>
          <p:cNvPr id="2310" name="Google Shape;2310;p93"/>
          <p:cNvSpPr/>
          <p:nvPr/>
        </p:nvSpPr>
        <p:spPr>
          <a:xfrm>
            <a:off x="4193871" y="126348"/>
            <a:ext cx="5872702" cy="5101798"/>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93"/>
          <p:cNvSpPr txBox="1">
            <a:spLocks noGrp="1"/>
          </p:cNvSpPr>
          <p:nvPr>
            <p:ph type="ctrTitle"/>
          </p:nvPr>
        </p:nvSpPr>
        <p:spPr>
          <a:xfrm>
            <a:off x="713225" y="863075"/>
            <a:ext cx="3751200" cy="103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2312" name="Google Shape;2312;p93"/>
          <p:cNvSpPr txBox="1">
            <a:spLocks noGrp="1"/>
          </p:cNvSpPr>
          <p:nvPr>
            <p:ph type="subTitle" idx="1"/>
          </p:nvPr>
        </p:nvSpPr>
        <p:spPr>
          <a:xfrm>
            <a:off x="713225" y="1750550"/>
            <a:ext cx="3751200" cy="4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you have any questions?</a:t>
            </a:r>
            <a:endParaRPr dirty="0"/>
          </a:p>
        </p:txBody>
      </p:sp>
      <p:grpSp>
        <p:nvGrpSpPr>
          <p:cNvPr id="2328" name="Google Shape;2328;p93"/>
          <p:cNvGrpSpPr/>
          <p:nvPr/>
        </p:nvGrpSpPr>
        <p:grpSpPr>
          <a:xfrm>
            <a:off x="5119251" y="901069"/>
            <a:ext cx="4289888" cy="3745424"/>
            <a:chOff x="1227250" y="539500"/>
            <a:chExt cx="5309925" cy="4636000"/>
          </a:xfrm>
        </p:grpSpPr>
        <p:sp>
          <p:nvSpPr>
            <p:cNvPr id="2329" name="Google Shape;2329;p93"/>
            <p:cNvSpPr/>
            <p:nvPr/>
          </p:nvSpPr>
          <p:spPr>
            <a:xfrm>
              <a:off x="1227250" y="4865700"/>
              <a:ext cx="5309925" cy="309800"/>
            </a:xfrm>
            <a:custGeom>
              <a:avLst/>
              <a:gdLst/>
              <a:ahLst/>
              <a:cxnLst/>
              <a:rect l="l" t="t" r="r" b="b"/>
              <a:pathLst>
                <a:path w="212397" h="12392" extrusionOk="0">
                  <a:moveTo>
                    <a:pt x="106156" y="1"/>
                  </a:moveTo>
                  <a:cubicBezTo>
                    <a:pt x="47553" y="1"/>
                    <a:pt x="0" y="2764"/>
                    <a:pt x="0" y="6196"/>
                  </a:cubicBezTo>
                  <a:cubicBezTo>
                    <a:pt x="0" y="9629"/>
                    <a:pt x="47553" y="12391"/>
                    <a:pt x="106156" y="12391"/>
                  </a:cubicBezTo>
                  <a:cubicBezTo>
                    <a:pt x="164844" y="12391"/>
                    <a:pt x="212396" y="9629"/>
                    <a:pt x="212396" y="6196"/>
                  </a:cubicBezTo>
                  <a:cubicBezTo>
                    <a:pt x="212396" y="2764"/>
                    <a:pt x="164844" y="1"/>
                    <a:pt x="106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93"/>
            <p:cNvSpPr/>
            <p:nvPr/>
          </p:nvSpPr>
          <p:spPr>
            <a:xfrm>
              <a:off x="1899100" y="2791550"/>
              <a:ext cx="357925" cy="537925"/>
            </a:xfrm>
            <a:custGeom>
              <a:avLst/>
              <a:gdLst/>
              <a:ahLst/>
              <a:cxnLst/>
              <a:rect l="l" t="t" r="r" b="b"/>
              <a:pathLst>
                <a:path w="14317" h="21517" extrusionOk="0">
                  <a:moveTo>
                    <a:pt x="9293" y="1"/>
                  </a:moveTo>
                  <a:cubicBezTo>
                    <a:pt x="9293" y="1"/>
                    <a:pt x="0" y="17080"/>
                    <a:pt x="8372" y="21517"/>
                  </a:cubicBezTo>
                  <a:lnTo>
                    <a:pt x="14316" y="1173"/>
                  </a:lnTo>
                  <a:lnTo>
                    <a:pt x="9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93"/>
            <p:cNvSpPr/>
            <p:nvPr/>
          </p:nvSpPr>
          <p:spPr>
            <a:xfrm>
              <a:off x="1899100" y="2791550"/>
              <a:ext cx="357925" cy="537925"/>
            </a:xfrm>
            <a:custGeom>
              <a:avLst/>
              <a:gdLst/>
              <a:ahLst/>
              <a:cxnLst/>
              <a:rect l="l" t="t" r="r" b="b"/>
              <a:pathLst>
                <a:path w="14317" h="21517" extrusionOk="0">
                  <a:moveTo>
                    <a:pt x="9293" y="1"/>
                  </a:moveTo>
                  <a:cubicBezTo>
                    <a:pt x="9293" y="1"/>
                    <a:pt x="0" y="17080"/>
                    <a:pt x="8372" y="21517"/>
                  </a:cubicBezTo>
                  <a:lnTo>
                    <a:pt x="14316" y="1173"/>
                  </a:lnTo>
                  <a:lnTo>
                    <a:pt x="92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93"/>
            <p:cNvSpPr/>
            <p:nvPr/>
          </p:nvSpPr>
          <p:spPr>
            <a:xfrm>
              <a:off x="2093750" y="2475525"/>
              <a:ext cx="326525" cy="399775"/>
            </a:xfrm>
            <a:custGeom>
              <a:avLst/>
              <a:gdLst/>
              <a:ahLst/>
              <a:cxnLst/>
              <a:rect l="l" t="t" r="r" b="b"/>
              <a:pathLst>
                <a:path w="13061" h="15991" extrusionOk="0">
                  <a:moveTo>
                    <a:pt x="10465" y="0"/>
                  </a:moveTo>
                  <a:lnTo>
                    <a:pt x="10465" y="0"/>
                  </a:lnTo>
                  <a:cubicBezTo>
                    <a:pt x="5609" y="3182"/>
                    <a:pt x="2009" y="7786"/>
                    <a:pt x="0" y="13228"/>
                  </a:cubicBezTo>
                  <a:cubicBezTo>
                    <a:pt x="3098" y="14400"/>
                    <a:pt x="6279" y="15321"/>
                    <a:pt x="9460" y="15991"/>
                  </a:cubicBezTo>
                  <a:cubicBezTo>
                    <a:pt x="9460" y="15991"/>
                    <a:pt x="13060" y="6530"/>
                    <a:pt x="10465" y="0"/>
                  </a:cubicBezTo>
                  <a:close/>
                </a:path>
              </a:pathLst>
            </a:custGeom>
            <a:solidFill>
              <a:srgbClr val="4B6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93"/>
            <p:cNvSpPr/>
            <p:nvPr/>
          </p:nvSpPr>
          <p:spPr>
            <a:xfrm>
              <a:off x="2681325" y="1773600"/>
              <a:ext cx="456850" cy="514025"/>
            </a:xfrm>
            <a:custGeom>
              <a:avLst/>
              <a:gdLst/>
              <a:ahLst/>
              <a:cxnLst/>
              <a:rect l="l" t="t" r="r" b="b"/>
              <a:pathLst>
                <a:path w="18274" h="20561" extrusionOk="0">
                  <a:moveTo>
                    <a:pt x="10775" y="1"/>
                  </a:moveTo>
                  <a:cubicBezTo>
                    <a:pt x="3943" y="1"/>
                    <a:pt x="0" y="11344"/>
                    <a:pt x="4459" y="17110"/>
                  </a:cubicBezTo>
                  <a:cubicBezTo>
                    <a:pt x="4543" y="17110"/>
                    <a:pt x="4543" y="17194"/>
                    <a:pt x="4627" y="17277"/>
                  </a:cubicBezTo>
                  <a:cubicBezTo>
                    <a:pt x="5213" y="18115"/>
                    <a:pt x="6050" y="18784"/>
                    <a:pt x="6887" y="19370"/>
                  </a:cubicBezTo>
                  <a:cubicBezTo>
                    <a:pt x="8420" y="20185"/>
                    <a:pt x="9734" y="20560"/>
                    <a:pt x="10875" y="20560"/>
                  </a:cubicBezTo>
                  <a:cubicBezTo>
                    <a:pt x="11729" y="20560"/>
                    <a:pt x="12486" y="20350"/>
                    <a:pt x="13166" y="19956"/>
                  </a:cubicBezTo>
                  <a:cubicBezTo>
                    <a:pt x="15510" y="18533"/>
                    <a:pt x="16850" y="15268"/>
                    <a:pt x="17771" y="11082"/>
                  </a:cubicBezTo>
                  <a:cubicBezTo>
                    <a:pt x="18106" y="9491"/>
                    <a:pt x="18273" y="7733"/>
                    <a:pt x="18189" y="6059"/>
                  </a:cubicBezTo>
                  <a:lnTo>
                    <a:pt x="18189" y="5975"/>
                  </a:lnTo>
                  <a:lnTo>
                    <a:pt x="18189" y="5808"/>
                  </a:lnTo>
                  <a:cubicBezTo>
                    <a:pt x="17938" y="3882"/>
                    <a:pt x="16766" y="2124"/>
                    <a:pt x="15008" y="1287"/>
                  </a:cubicBezTo>
                  <a:cubicBezTo>
                    <a:pt x="14255" y="868"/>
                    <a:pt x="13501" y="533"/>
                    <a:pt x="12664" y="282"/>
                  </a:cubicBezTo>
                  <a:cubicBezTo>
                    <a:pt x="12014" y="91"/>
                    <a:pt x="11383" y="1"/>
                    <a:pt x="10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93"/>
            <p:cNvSpPr/>
            <p:nvPr/>
          </p:nvSpPr>
          <p:spPr>
            <a:xfrm>
              <a:off x="2796975" y="2199800"/>
              <a:ext cx="215600" cy="82400"/>
            </a:xfrm>
            <a:custGeom>
              <a:avLst/>
              <a:gdLst/>
              <a:ahLst/>
              <a:cxnLst/>
              <a:rect l="l" t="t" r="r" b="b"/>
              <a:pathLst>
                <a:path w="8624" h="3296" extrusionOk="0">
                  <a:moveTo>
                    <a:pt x="1113" y="0"/>
                  </a:moveTo>
                  <a:cubicBezTo>
                    <a:pt x="741" y="0"/>
                    <a:pt x="367" y="48"/>
                    <a:pt x="1" y="146"/>
                  </a:cubicBezTo>
                  <a:cubicBezTo>
                    <a:pt x="587" y="983"/>
                    <a:pt x="1424" y="1653"/>
                    <a:pt x="2345" y="2155"/>
                  </a:cubicBezTo>
                  <a:cubicBezTo>
                    <a:pt x="3783" y="2944"/>
                    <a:pt x="5067" y="3295"/>
                    <a:pt x="6197" y="3295"/>
                  </a:cubicBezTo>
                  <a:cubicBezTo>
                    <a:pt x="7106" y="3295"/>
                    <a:pt x="7915" y="3068"/>
                    <a:pt x="8624" y="2657"/>
                  </a:cubicBezTo>
                  <a:cubicBezTo>
                    <a:pt x="6782" y="2574"/>
                    <a:pt x="5024" y="1987"/>
                    <a:pt x="3685" y="815"/>
                  </a:cubicBezTo>
                  <a:cubicBezTo>
                    <a:pt x="2914" y="282"/>
                    <a:pt x="2017" y="0"/>
                    <a:pt x="1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93"/>
            <p:cNvSpPr/>
            <p:nvPr/>
          </p:nvSpPr>
          <p:spPr>
            <a:xfrm>
              <a:off x="2642100" y="2153200"/>
              <a:ext cx="303500" cy="309850"/>
            </a:xfrm>
            <a:custGeom>
              <a:avLst/>
              <a:gdLst/>
              <a:ahLst/>
              <a:cxnLst/>
              <a:rect l="l" t="t" r="r" b="b"/>
              <a:pathLst>
                <a:path w="12140" h="12394" extrusionOk="0">
                  <a:moveTo>
                    <a:pt x="4103" y="0"/>
                  </a:moveTo>
                  <a:cubicBezTo>
                    <a:pt x="4103" y="0"/>
                    <a:pt x="3935" y="5107"/>
                    <a:pt x="1591" y="8037"/>
                  </a:cubicBezTo>
                  <a:cubicBezTo>
                    <a:pt x="1" y="9879"/>
                    <a:pt x="4019" y="12391"/>
                    <a:pt x="4019" y="12391"/>
                  </a:cubicBezTo>
                  <a:cubicBezTo>
                    <a:pt x="4130" y="12393"/>
                    <a:pt x="4240" y="12393"/>
                    <a:pt x="4348" y="12393"/>
                  </a:cubicBezTo>
                  <a:cubicBezTo>
                    <a:pt x="9539" y="12393"/>
                    <a:pt x="11386" y="10465"/>
                    <a:pt x="11386" y="10465"/>
                  </a:cubicBezTo>
                  <a:cubicBezTo>
                    <a:pt x="8540" y="6782"/>
                    <a:pt x="12140" y="1675"/>
                    <a:pt x="12140" y="1675"/>
                  </a:cubicBezTo>
                  <a:lnTo>
                    <a:pt x="11219" y="1675"/>
                  </a:lnTo>
                  <a:lnTo>
                    <a:pt x="41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93"/>
            <p:cNvSpPr/>
            <p:nvPr/>
          </p:nvSpPr>
          <p:spPr>
            <a:xfrm>
              <a:off x="2504950" y="1662325"/>
              <a:ext cx="731575" cy="537150"/>
            </a:xfrm>
            <a:custGeom>
              <a:avLst/>
              <a:gdLst/>
              <a:ahLst/>
              <a:cxnLst/>
              <a:rect l="l" t="t" r="r" b="b"/>
              <a:pathLst>
                <a:path w="29263" h="21486" extrusionOk="0">
                  <a:moveTo>
                    <a:pt x="13099" y="1"/>
                  </a:moveTo>
                  <a:cubicBezTo>
                    <a:pt x="2694" y="1"/>
                    <a:pt x="0" y="19853"/>
                    <a:pt x="10928" y="21393"/>
                  </a:cubicBezTo>
                  <a:cubicBezTo>
                    <a:pt x="11263" y="21477"/>
                    <a:pt x="11514" y="21477"/>
                    <a:pt x="11849" y="21477"/>
                  </a:cubicBezTo>
                  <a:cubicBezTo>
                    <a:pt x="11985" y="21483"/>
                    <a:pt x="12118" y="21486"/>
                    <a:pt x="12247" y="21486"/>
                  </a:cubicBezTo>
                  <a:cubicBezTo>
                    <a:pt x="15805" y="21486"/>
                    <a:pt x="17228" y="19319"/>
                    <a:pt x="17793" y="17542"/>
                  </a:cubicBezTo>
                  <a:cubicBezTo>
                    <a:pt x="18045" y="17291"/>
                    <a:pt x="18212" y="17040"/>
                    <a:pt x="18212" y="17040"/>
                  </a:cubicBezTo>
                  <a:cubicBezTo>
                    <a:pt x="20054" y="16789"/>
                    <a:pt x="21728" y="15868"/>
                    <a:pt x="23068" y="14528"/>
                  </a:cubicBezTo>
                  <a:cubicBezTo>
                    <a:pt x="24910" y="13608"/>
                    <a:pt x="26668" y="11766"/>
                    <a:pt x="27003" y="7831"/>
                  </a:cubicBezTo>
                  <a:cubicBezTo>
                    <a:pt x="27337" y="3896"/>
                    <a:pt x="23905" y="2389"/>
                    <a:pt x="21226" y="1803"/>
                  </a:cubicBezTo>
                  <a:cubicBezTo>
                    <a:pt x="23403" y="1803"/>
                    <a:pt x="25412" y="2808"/>
                    <a:pt x="26668" y="4566"/>
                  </a:cubicBezTo>
                  <a:cubicBezTo>
                    <a:pt x="28509" y="7663"/>
                    <a:pt x="26500" y="11180"/>
                    <a:pt x="26500" y="11180"/>
                  </a:cubicBezTo>
                  <a:cubicBezTo>
                    <a:pt x="26416" y="11347"/>
                    <a:pt x="26500" y="11515"/>
                    <a:pt x="26668" y="11598"/>
                  </a:cubicBezTo>
                  <a:cubicBezTo>
                    <a:pt x="26668" y="11640"/>
                    <a:pt x="26689" y="11661"/>
                    <a:pt x="26720" y="11661"/>
                  </a:cubicBezTo>
                  <a:cubicBezTo>
                    <a:pt x="26751" y="11661"/>
                    <a:pt x="26793" y="11640"/>
                    <a:pt x="26835" y="11598"/>
                  </a:cubicBezTo>
                  <a:cubicBezTo>
                    <a:pt x="26919" y="11598"/>
                    <a:pt x="27003" y="11598"/>
                    <a:pt x="27086" y="11431"/>
                  </a:cubicBezTo>
                  <a:cubicBezTo>
                    <a:pt x="27170" y="11347"/>
                    <a:pt x="29263" y="7663"/>
                    <a:pt x="27170" y="4231"/>
                  </a:cubicBezTo>
                  <a:cubicBezTo>
                    <a:pt x="25569" y="1681"/>
                    <a:pt x="22666" y="1105"/>
                    <a:pt x="20365" y="1105"/>
                  </a:cubicBezTo>
                  <a:cubicBezTo>
                    <a:pt x="19417" y="1105"/>
                    <a:pt x="18571" y="1203"/>
                    <a:pt x="17961" y="1301"/>
                  </a:cubicBezTo>
                  <a:cubicBezTo>
                    <a:pt x="16197" y="398"/>
                    <a:pt x="14571" y="1"/>
                    <a:pt x="13099" y="1"/>
                  </a:cubicBezTo>
                  <a:close/>
                </a:path>
              </a:pathLst>
            </a:custGeom>
            <a:solidFill>
              <a:srgbClr val="263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93"/>
            <p:cNvSpPr/>
            <p:nvPr/>
          </p:nvSpPr>
          <p:spPr>
            <a:xfrm>
              <a:off x="2922450" y="1998150"/>
              <a:ext cx="121525" cy="123100"/>
            </a:xfrm>
            <a:custGeom>
              <a:avLst/>
              <a:gdLst/>
              <a:ahLst/>
              <a:cxnLst/>
              <a:rect l="l" t="t" r="r" b="b"/>
              <a:pathLst>
                <a:path w="4861" h="4924" extrusionOk="0">
                  <a:moveTo>
                    <a:pt x="2996" y="1"/>
                  </a:moveTo>
                  <a:cubicBezTo>
                    <a:pt x="1595" y="1"/>
                    <a:pt x="0" y="3148"/>
                    <a:pt x="3103" y="4863"/>
                  </a:cubicBezTo>
                  <a:cubicBezTo>
                    <a:pt x="3195" y="4902"/>
                    <a:pt x="3283" y="4923"/>
                    <a:pt x="3367" y="4923"/>
                  </a:cubicBezTo>
                  <a:cubicBezTo>
                    <a:pt x="3822" y="4923"/>
                    <a:pt x="4186" y="4322"/>
                    <a:pt x="4610" y="2770"/>
                  </a:cubicBezTo>
                  <a:cubicBezTo>
                    <a:pt x="4861" y="1849"/>
                    <a:pt x="4610" y="175"/>
                    <a:pt x="3103" y="7"/>
                  </a:cubicBezTo>
                  <a:cubicBezTo>
                    <a:pt x="3067" y="3"/>
                    <a:pt x="3032" y="1"/>
                    <a:pt x="29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93"/>
            <p:cNvSpPr/>
            <p:nvPr/>
          </p:nvSpPr>
          <p:spPr>
            <a:xfrm>
              <a:off x="2947675" y="2961100"/>
              <a:ext cx="558850" cy="468300"/>
            </a:xfrm>
            <a:custGeom>
              <a:avLst/>
              <a:gdLst/>
              <a:ahLst/>
              <a:cxnLst/>
              <a:rect l="l" t="t" r="r" b="b"/>
              <a:pathLst>
                <a:path w="22354" h="18732" extrusionOk="0">
                  <a:moveTo>
                    <a:pt x="18754" y="0"/>
                  </a:moveTo>
                  <a:cubicBezTo>
                    <a:pt x="15405" y="1591"/>
                    <a:pt x="14400" y="2344"/>
                    <a:pt x="10884" y="3600"/>
                  </a:cubicBezTo>
                  <a:cubicBezTo>
                    <a:pt x="11638" y="5777"/>
                    <a:pt x="13396" y="11135"/>
                    <a:pt x="12977" y="11637"/>
                  </a:cubicBezTo>
                  <a:cubicBezTo>
                    <a:pt x="12263" y="12352"/>
                    <a:pt x="9119" y="12518"/>
                    <a:pt x="6341" y="12518"/>
                  </a:cubicBezTo>
                  <a:cubicBezTo>
                    <a:pt x="3910" y="12518"/>
                    <a:pt x="1759" y="12391"/>
                    <a:pt x="1759" y="12391"/>
                  </a:cubicBezTo>
                  <a:lnTo>
                    <a:pt x="1" y="18586"/>
                  </a:lnTo>
                  <a:cubicBezTo>
                    <a:pt x="1850" y="18685"/>
                    <a:pt x="3686" y="18732"/>
                    <a:pt x="5520" y="18732"/>
                  </a:cubicBezTo>
                  <a:cubicBezTo>
                    <a:pt x="8334" y="18732"/>
                    <a:pt x="11143" y="18621"/>
                    <a:pt x="13982" y="18418"/>
                  </a:cubicBezTo>
                  <a:cubicBezTo>
                    <a:pt x="20093" y="17832"/>
                    <a:pt x="22354" y="18167"/>
                    <a:pt x="20679" y="8372"/>
                  </a:cubicBezTo>
                  <a:cubicBezTo>
                    <a:pt x="20261" y="6363"/>
                    <a:pt x="19256" y="1842"/>
                    <a:pt x="187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93"/>
            <p:cNvSpPr/>
            <p:nvPr/>
          </p:nvSpPr>
          <p:spPr>
            <a:xfrm>
              <a:off x="3064875" y="2567600"/>
              <a:ext cx="389325" cy="510725"/>
            </a:xfrm>
            <a:custGeom>
              <a:avLst/>
              <a:gdLst/>
              <a:ahLst/>
              <a:cxnLst/>
              <a:rect l="l" t="t" r="r" b="b"/>
              <a:pathLst>
                <a:path w="15573" h="20429" extrusionOk="0">
                  <a:moveTo>
                    <a:pt x="7954" y="1"/>
                  </a:moveTo>
                  <a:cubicBezTo>
                    <a:pt x="7954" y="1"/>
                    <a:pt x="1" y="2680"/>
                    <a:pt x="1006" y="8038"/>
                  </a:cubicBezTo>
                  <a:cubicBezTo>
                    <a:pt x="1592" y="11303"/>
                    <a:pt x="3936" y="16494"/>
                    <a:pt x="5359" y="20428"/>
                  </a:cubicBezTo>
                  <a:cubicBezTo>
                    <a:pt x="8791" y="19089"/>
                    <a:pt x="12224" y="17666"/>
                    <a:pt x="15573" y="16075"/>
                  </a:cubicBezTo>
                  <a:cubicBezTo>
                    <a:pt x="13898" y="10298"/>
                    <a:pt x="11303" y="4857"/>
                    <a:pt x="7954" y="1"/>
                  </a:cubicBezTo>
                  <a:close/>
                </a:path>
              </a:pathLst>
            </a:custGeom>
            <a:solidFill>
              <a:srgbClr val="4B6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93"/>
            <p:cNvSpPr/>
            <p:nvPr/>
          </p:nvSpPr>
          <p:spPr>
            <a:xfrm>
              <a:off x="2401400" y="3861075"/>
              <a:ext cx="353750" cy="722100"/>
            </a:xfrm>
            <a:custGeom>
              <a:avLst/>
              <a:gdLst/>
              <a:ahLst/>
              <a:cxnLst/>
              <a:rect l="l" t="t" r="r" b="b"/>
              <a:pathLst>
                <a:path w="14150" h="28884" extrusionOk="0">
                  <a:moveTo>
                    <a:pt x="754" y="1"/>
                  </a:moveTo>
                  <a:cubicBezTo>
                    <a:pt x="754" y="1"/>
                    <a:pt x="1" y="22270"/>
                    <a:pt x="1" y="28633"/>
                  </a:cubicBezTo>
                  <a:cubicBezTo>
                    <a:pt x="1633" y="28800"/>
                    <a:pt x="3266" y="28884"/>
                    <a:pt x="4888" y="28884"/>
                  </a:cubicBezTo>
                  <a:cubicBezTo>
                    <a:pt x="6510" y="28884"/>
                    <a:pt x="8122" y="28800"/>
                    <a:pt x="9712" y="28633"/>
                  </a:cubicBezTo>
                  <a:cubicBezTo>
                    <a:pt x="9712" y="28633"/>
                    <a:pt x="14149" y="5107"/>
                    <a:pt x="13145" y="1"/>
                  </a:cubicBezTo>
                  <a:close/>
                </a:path>
              </a:pathLst>
            </a:custGeom>
            <a:solidFill>
              <a:srgbClr val="4B6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93"/>
            <p:cNvSpPr/>
            <p:nvPr/>
          </p:nvSpPr>
          <p:spPr>
            <a:xfrm>
              <a:off x="2401400" y="3861075"/>
              <a:ext cx="353750" cy="722100"/>
            </a:xfrm>
            <a:custGeom>
              <a:avLst/>
              <a:gdLst/>
              <a:ahLst/>
              <a:cxnLst/>
              <a:rect l="l" t="t" r="r" b="b"/>
              <a:pathLst>
                <a:path w="14150" h="28884" extrusionOk="0">
                  <a:moveTo>
                    <a:pt x="754" y="1"/>
                  </a:moveTo>
                  <a:cubicBezTo>
                    <a:pt x="754" y="1"/>
                    <a:pt x="1" y="22270"/>
                    <a:pt x="1" y="28633"/>
                  </a:cubicBezTo>
                  <a:cubicBezTo>
                    <a:pt x="1633" y="28800"/>
                    <a:pt x="3266" y="28884"/>
                    <a:pt x="4888" y="28884"/>
                  </a:cubicBezTo>
                  <a:cubicBezTo>
                    <a:pt x="6510" y="28884"/>
                    <a:pt x="8122" y="28800"/>
                    <a:pt x="9712" y="28633"/>
                  </a:cubicBezTo>
                  <a:cubicBezTo>
                    <a:pt x="9712" y="28633"/>
                    <a:pt x="14149" y="5107"/>
                    <a:pt x="13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93"/>
            <p:cNvSpPr/>
            <p:nvPr/>
          </p:nvSpPr>
          <p:spPr>
            <a:xfrm>
              <a:off x="1997475" y="3415475"/>
              <a:ext cx="1718350" cy="1144675"/>
            </a:xfrm>
            <a:custGeom>
              <a:avLst/>
              <a:gdLst/>
              <a:ahLst/>
              <a:cxnLst/>
              <a:rect l="l" t="t" r="r" b="b"/>
              <a:pathLst>
                <a:path w="68734" h="45787" extrusionOk="0">
                  <a:moveTo>
                    <a:pt x="57018" y="0"/>
                  </a:moveTo>
                  <a:cubicBezTo>
                    <a:pt x="55888" y="0"/>
                    <a:pt x="54583" y="97"/>
                    <a:pt x="53078" y="327"/>
                  </a:cubicBezTo>
                  <a:cubicBezTo>
                    <a:pt x="43869" y="1750"/>
                    <a:pt x="30893" y="5099"/>
                    <a:pt x="21349" y="6774"/>
                  </a:cubicBezTo>
                  <a:cubicBezTo>
                    <a:pt x="18383" y="7340"/>
                    <a:pt x="15395" y="7612"/>
                    <a:pt x="12408" y="7612"/>
                  </a:cubicBezTo>
                  <a:cubicBezTo>
                    <a:pt x="9661" y="7612"/>
                    <a:pt x="6914" y="7382"/>
                    <a:pt x="4186" y="6941"/>
                  </a:cubicBezTo>
                  <a:lnTo>
                    <a:pt x="4186" y="6941"/>
                  </a:lnTo>
                  <a:cubicBezTo>
                    <a:pt x="4186" y="6941"/>
                    <a:pt x="0" y="21173"/>
                    <a:pt x="10884" y="23350"/>
                  </a:cubicBezTo>
                  <a:cubicBezTo>
                    <a:pt x="14347" y="24048"/>
                    <a:pt x="19635" y="24316"/>
                    <a:pt x="25304" y="24316"/>
                  </a:cubicBezTo>
                  <a:cubicBezTo>
                    <a:pt x="37315" y="24316"/>
                    <a:pt x="51037" y="23115"/>
                    <a:pt x="52743" y="22262"/>
                  </a:cubicBezTo>
                  <a:cubicBezTo>
                    <a:pt x="52795" y="22236"/>
                    <a:pt x="52845" y="22223"/>
                    <a:pt x="52892" y="22223"/>
                  </a:cubicBezTo>
                  <a:cubicBezTo>
                    <a:pt x="54679" y="22223"/>
                    <a:pt x="53316" y="40239"/>
                    <a:pt x="52827" y="45703"/>
                  </a:cubicBezTo>
                  <a:lnTo>
                    <a:pt x="62371" y="45787"/>
                  </a:lnTo>
                  <a:cubicBezTo>
                    <a:pt x="63627" y="40094"/>
                    <a:pt x="68734" y="11378"/>
                    <a:pt x="64045" y="2588"/>
                  </a:cubicBezTo>
                  <a:cubicBezTo>
                    <a:pt x="64045" y="2588"/>
                    <a:pt x="62869" y="0"/>
                    <a:pt x="57018" y="0"/>
                  </a:cubicBezTo>
                  <a:close/>
                </a:path>
              </a:pathLst>
            </a:custGeom>
            <a:solidFill>
              <a:srgbClr val="4B6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93"/>
            <p:cNvSpPr/>
            <p:nvPr/>
          </p:nvSpPr>
          <p:spPr>
            <a:xfrm>
              <a:off x="1997475" y="3415475"/>
              <a:ext cx="1718350" cy="1144675"/>
            </a:xfrm>
            <a:custGeom>
              <a:avLst/>
              <a:gdLst/>
              <a:ahLst/>
              <a:cxnLst/>
              <a:rect l="l" t="t" r="r" b="b"/>
              <a:pathLst>
                <a:path w="68734" h="45787" extrusionOk="0">
                  <a:moveTo>
                    <a:pt x="57018" y="0"/>
                  </a:moveTo>
                  <a:cubicBezTo>
                    <a:pt x="55888" y="0"/>
                    <a:pt x="54583" y="97"/>
                    <a:pt x="53078" y="327"/>
                  </a:cubicBezTo>
                  <a:cubicBezTo>
                    <a:pt x="43869" y="1750"/>
                    <a:pt x="30893" y="5099"/>
                    <a:pt x="21349" y="6774"/>
                  </a:cubicBezTo>
                  <a:cubicBezTo>
                    <a:pt x="18383" y="7340"/>
                    <a:pt x="15395" y="7612"/>
                    <a:pt x="12408" y="7612"/>
                  </a:cubicBezTo>
                  <a:cubicBezTo>
                    <a:pt x="9661" y="7612"/>
                    <a:pt x="6914" y="7382"/>
                    <a:pt x="4186" y="6941"/>
                  </a:cubicBezTo>
                  <a:lnTo>
                    <a:pt x="4186" y="6941"/>
                  </a:lnTo>
                  <a:cubicBezTo>
                    <a:pt x="4186" y="6941"/>
                    <a:pt x="0" y="21173"/>
                    <a:pt x="10884" y="23350"/>
                  </a:cubicBezTo>
                  <a:cubicBezTo>
                    <a:pt x="14347" y="24048"/>
                    <a:pt x="19635" y="24316"/>
                    <a:pt x="25304" y="24316"/>
                  </a:cubicBezTo>
                  <a:cubicBezTo>
                    <a:pt x="37315" y="24316"/>
                    <a:pt x="51037" y="23115"/>
                    <a:pt x="52743" y="22262"/>
                  </a:cubicBezTo>
                  <a:cubicBezTo>
                    <a:pt x="52795" y="22236"/>
                    <a:pt x="52845" y="22223"/>
                    <a:pt x="52892" y="22223"/>
                  </a:cubicBezTo>
                  <a:cubicBezTo>
                    <a:pt x="54679" y="22223"/>
                    <a:pt x="53316" y="40239"/>
                    <a:pt x="52827" y="45703"/>
                  </a:cubicBezTo>
                  <a:lnTo>
                    <a:pt x="62371" y="45787"/>
                  </a:lnTo>
                  <a:cubicBezTo>
                    <a:pt x="63627" y="40094"/>
                    <a:pt x="68734" y="11378"/>
                    <a:pt x="64045" y="2588"/>
                  </a:cubicBezTo>
                  <a:cubicBezTo>
                    <a:pt x="64045" y="2588"/>
                    <a:pt x="62869" y="0"/>
                    <a:pt x="570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93"/>
            <p:cNvSpPr/>
            <p:nvPr/>
          </p:nvSpPr>
          <p:spPr>
            <a:xfrm>
              <a:off x="3345350" y="4530825"/>
              <a:ext cx="142350" cy="267925"/>
            </a:xfrm>
            <a:custGeom>
              <a:avLst/>
              <a:gdLst/>
              <a:ahLst/>
              <a:cxnLst/>
              <a:rect l="l" t="t" r="r" b="b"/>
              <a:pathLst>
                <a:path w="5694" h="10717" extrusionOk="0">
                  <a:moveTo>
                    <a:pt x="586" y="1"/>
                  </a:moveTo>
                  <a:lnTo>
                    <a:pt x="0" y="10717"/>
                  </a:lnTo>
                  <a:lnTo>
                    <a:pt x="5107" y="9963"/>
                  </a:lnTo>
                  <a:lnTo>
                    <a:pt x="56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93"/>
            <p:cNvSpPr/>
            <p:nvPr/>
          </p:nvSpPr>
          <p:spPr>
            <a:xfrm>
              <a:off x="3297200" y="4486875"/>
              <a:ext cx="311875" cy="136075"/>
            </a:xfrm>
            <a:custGeom>
              <a:avLst/>
              <a:gdLst/>
              <a:ahLst/>
              <a:cxnLst/>
              <a:rect l="l" t="t" r="r" b="b"/>
              <a:pathLst>
                <a:path w="12475" h="5443" extrusionOk="0">
                  <a:moveTo>
                    <a:pt x="1" y="1"/>
                  </a:moveTo>
                  <a:lnTo>
                    <a:pt x="168" y="4689"/>
                  </a:lnTo>
                  <a:lnTo>
                    <a:pt x="11470" y="5442"/>
                  </a:lnTo>
                  <a:lnTo>
                    <a:pt x="12475" y="587"/>
                  </a:lnTo>
                  <a:lnTo>
                    <a:pt x="1" y="1"/>
                  </a:lnTo>
                  <a:close/>
                </a:path>
              </a:pathLst>
            </a:custGeom>
            <a:solidFill>
              <a:srgbClr val="4B6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93"/>
            <p:cNvSpPr/>
            <p:nvPr/>
          </p:nvSpPr>
          <p:spPr>
            <a:xfrm>
              <a:off x="3297200" y="4486875"/>
              <a:ext cx="311875" cy="136075"/>
            </a:xfrm>
            <a:custGeom>
              <a:avLst/>
              <a:gdLst/>
              <a:ahLst/>
              <a:cxnLst/>
              <a:rect l="l" t="t" r="r" b="b"/>
              <a:pathLst>
                <a:path w="12475" h="5443" extrusionOk="0">
                  <a:moveTo>
                    <a:pt x="1" y="1"/>
                  </a:moveTo>
                  <a:lnTo>
                    <a:pt x="168" y="4689"/>
                  </a:lnTo>
                  <a:lnTo>
                    <a:pt x="11470" y="5442"/>
                  </a:lnTo>
                  <a:lnTo>
                    <a:pt x="12475" y="587"/>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93"/>
            <p:cNvSpPr/>
            <p:nvPr/>
          </p:nvSpPr>
          <p:spPr>
            <a:xfrm>
              <a:off x="3313950" y="4754775"/>
              <a:ext cx="383050" cy="157800"/>
            </a:xfrm>
            <a:custGeom>
              <a:avLst/>
              <a:gdLst/>
              <a:ahLst/>
              <a:cxnLst/>
              <a:rect l="l" t="t" r="r" b="b"/>
              <a:pathLst>
                <a:path w="15322" h="6312" extrusionOk="0">
                  <a:moveTo>
                    <a:pt x="1005" y="1"/>
                  </a:moveTo>
                  <a:cubicBezTo>
                    <a:pt x="754" y="1"/>
                    <a:pt x="587" y="168"/>
                    <a:pt x="587" y="336"/>
                  </a:cubicBezTo>
                  <a:lnTo>
                    <a:pt x="1" y="4940"/>
                  </a:lnTo>
                  <a:cubicBezTo>
                    <a:pt x="1" y="5443"/>
                    <a:pt x="335" y="5861"/>
                    <a:pt x="838" y="5861"/>
                  </a:cubicBezTo>
                  <a:cubicBezTo>
                    <a:pt x="2847" y="5945"/>
                    <a:pt x="3852" y="5861"/>
                    <a:pt x="6363" y="6029"/>
                  </a:cubicBezTo>
                  <a:cubicBezTo>
                    <a:pt x="8059" y="6217"/>
                    <a:pt x="9754" y="6311"/>
                    <a:pt x="11449" y="6311"/>
                  </a:cubicBezTo>
                  <a:cubicBezTo>
                    <a:pt x="12014" y="6311"/>
                    <a:pt x="12579" y="6301"/>
                    <a:pt x="13144" y="6280"/>
                  </a:cubicBezTo>
                  <a:cubicBezTo>
                    <a:pt x="15321" y="6029"/>
                    <a:pt x="15070" y="3936"/>
                    <a:pt x="14149" y="3852"/>
                  </a:cubicBezTo>
                  <a:cubicBezTo>
                    <a:pt x="11721" y="3350"/>
                    <a:pt x="9461" y="2261"/>
                    <a:pt x="7619" y="671"/>
                  </a:cubicBezTo>
                  <a:cubicBezTo>
                    <a:pt x="7368" y="503"/>
                    <a:pt x="7033" y="419"/>
                    <a:pt x="6782" y="419"/>
                  </a:cubicBezTo>
                  <a:lnTo>
                    <a:pt x="10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93"/>
            <p:cNvSpPr/>
            <p:nvPr/>
          </p:nvSpPr>
          <p:spPr>
            <a:xfrm>
              <a:off x="2432800" y="4530825"/>
              <a:ext cx="142350" cy="267925"/>
            </a:xfrm>
            <a:custGeom>
              <a:avLst/>
              <a:gdLst/>
              <a:ahLst/>
              <a:cxnLst/>
              <a:rect l="l" t="t" r="r" b="b"/>
              <a:pathLst>
                <a:path w="5694" h="10717" extrusionOk="0">
                  <a:moveTo>
                    <a:pt x="587" y="1"/>
                  </a:moveTo>
                  <a:lnTo>
                    <a:pt x="1" y="10717"/>
                  </a:lnTo>
                  <a:lnTo>
                    <a:pt x="5108" y="9963"/>
                  </a:lnTo>
                  <a:lnTo>
                    <a:pt x="56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93"/>
            <p:cNvSpPr/>
            <p:nvPr/>
          </p:nvSpPr>
          <p:spPr>
            <a:xfrm>
              <a:off x="2384675" y="4486875"/>
              <a:ext cx="311875" cy="136075"/>
            </a:xfrm>
            <a:custGeom>
              <a:avLst/>
              <a:gdLst/>
              <a:ahLst/>
              <a:cxnLst/>
              <a:rect l="l" t="t" r="r" b="b"/>
              <a:pathLst>
                <a:path w="12475" h="5443" extrusionOk="0">
                  <a:moveTo>
                    <a:pt x="0" y="1"/>
                  </a:moveTo>
                  <a:lnTo>
                    <a:pt x="168" y="4689"/>
                  </a:lnTo>
                  <a:lnTo>
                    <a:pt x="11470" y="5442"/>
                  </a:lnTo>
                  <a:lnTo>
                    <a:pt x="12474" y="587"/>
                  </a:lnTo>
                  <a:lnTo>
                    <a:pt x="0" y="1"/>
                  </a:lnTo>
                  <a:close/>
                </a:path>
              </a:pathLst>
            </a:custGeom>
            <a:solidFill>
              <a:srgbClr val="4B6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93"/>
            <p:cNvSpPr/>
            <p:nvPr/>
          </p:nvSpPr>
          <p:spPr>
            <a:xfrm>
              <a:off x="2384675" y="4486875"/>
              <a:ext cx="311875" cy="136075"/>
            </a:xfrm>
            <a:custGeom>
              <a:avLst/>
              <a:gdLst/>
              <a:ahLst/>
              <a:cxnLst/>
              <a:rect l="l" t="t" r="r" b="b"/>
              <a:pathLst>
                <a:path w="12475" h="5443" extrusionOk="0">
                  <a:moveTo>
                    <a:pt x="0" y="1"/>
                  </a:moveTo>
                  <a:lnTo>
                    <a:pt x="168" y="4689"/>
                  </a:lnTo>
                  <a:lnTo>
                    <a:pt x="11470" y="5442"/>
                  </a:lnTo>
                  <a:lnTo>
                    <a:pt x="12474" y="587"/>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93"/>
            <p:cNvSpPr/>
            <p:nvPr/>
          </p:nvSpPr>
          <p:spPr>
            <a:xfrm>
              <a:off x="2401400" y="4754775"/>
              <a:ext cx="383050" cy="157800"/>
            </a:xfrm>
            <a:custGeom>
              <a:avLst/>
              <a:gdLst/>
              <a:ahLst/>
              <a:cxnLst/>
              <a:rect l="l" t="t" r="r" b="b"/>
              <a:pathLst>
                <a:path w="15322" h="6312" extrusionOk="0">
                  <a:moveTo>
                    <a:pt x="1006" y="1"/>
                  </a:moveTo>
                  <a:cubicBezTo>
                    <a:pt x="754" y="1"/>
                    <a:pt x="587" y="168"/>
                    <a:pt x="587" y="336"/>
                  </a:cubicBezTo>
                  <a:lnTo>
                    <a:pt x="1" y="4940"/>
                  </a:lnTo>
                  <a:cubicBezTo>
                    <a:pt x="1" y="5443"/>
                    <a:pt x="336" y="5861"/>
                    <a:pt x="838" y="5861"/>
                  </a:cubicBezTo>
                  <a:cubicBezTo>
                    <a:pt x="2847" y="5945"/>
                    <a:pt x="3852" y="5861"/>
                    <a:pt x="6364" y="6029"/>
                  </a:cubicBezTo>
                  <a:cubicBezTo>
                    <a:pt x="8059" y="6217"/>
                    <a:pt x="9754" y="6311"/>
                    <a:pt x="11450" y="6311"/>
                  </a:cubicBezTo>
                  <a:cubicBezTo>
                    <a:pt x="12015" y="6311"/>
                    <a:pt x="12580" y="6301"/>
                    <a:pt x="13145" y="6280"/>
                  </a:cubicBezTo>
                  <a:cubicBezTo>
                    <a:pt x="15322" y="6029"/>
                    <a:pt x="15070" y="3936"/>
                    <a:pt x="14149" y="3852"/>
                  </a:cubicBezTo>
                  <a:cubicBezTo>
                    <a:pt x="11722" y="3350"/>
                    <a:pt x="9461" y="2261"/>
                    <a:pt x="7619" y="671"/>
                  </a:cubicBezTo>
                  <a:cubicBezTo>
                    <a:pt x="7368" y="503"/>
                    <a:pt x="7033" y="419"/>
                    <a:pt x="6782" y="419"/>
                  </a:cubicBezTo>
                  <a:lnTo>
                    <a:pt x="10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93"/>
            <p:cNvSpPr/>
            <p:nvPr/>
          </p:nvSpPr>
          <p:spPr>
            <a:xfrm>
              <a:off x="1949325" y="2293425"/>
              <a:ext cx="1347900" cy="1338350"/>
            </a:xfrm>
            <a:custGeom>
              <a:avLst/>
              <a:gdLst/>
              <a:ahLst/>
              <a:cxnLst/>
              <a:rect l="l" t="t" r="r" b="b"/>
              <a:pathLst>
                <a:path w="53916" h="53534" extrusionOk="0">
                  <a:moveTo>
                    <a:pt x="29302" y="1"/>
                  </a:moveTo>
                  <a:lnTo>
                    <a:pt x="27712" y="3098"/>
                  </a:lnTo>
                  <a:cubicBezTo>
                    <a:pt x="27712" y="3098"/>
                    <a:pt x="18000" y="4689"/>
                    <a:pt x="15405" y="8121"/>
                  </a:cubicBezTo>
                  <a:cubicBezTo>
                    <a:pt x="12726" y="11638"/>
                    <a:pt x="1" y="50232"/>
                    <a:pt x="6112" y="51739"/>
                  </a:cubicBezTo>
                  <a:cubicBezTo>
                    <a:pt x="9922" y="52742"/>
                    <a:pt x="17806" y="53533"/>
                    <a:pt x="25207" y="53533"/>
                  </a:cubicBezTo>
                  <a:cubicBezTo>
                    <a:pt x="33254" y="53533"/>
                    <a:pt x="40730" y="52598"/>
                    <a:pt x="41776" y="49981"/>
                  </a:cubicBezTo>
                  <a:cubicBezTo>
                    <a:pt x="43786" y="45042"/>
                    <a:pt x="47469" y="25284"/>
                    <a:pt x="52158" y="16996"/>
                  </a:cubicBezTo>
                  <a:cubicBezTo>
                    <a:pt x="53748" y="14233"/>
                    <a:pt x="53916" y="12559"/>
                    <a:pt x="52576" y="10884"/>
                  </a:cubicBezTo>
                  <a:cubicBezTo>
                    <a:pt x="49562" y="7117"/>
                    <a:pt x="41442" y="5275"/>
                    <a:pt x="39684" y="4103"/>
                  </a:cubicBezTo>
                  <a:lnTo>
                    <a:pt x="39767" y="2010"/>
                  </a:lnTo>
                  <a:cubicBezTo>
                    <a:pt x="37591" y="1591"/>
                    <a:pt x="33405" y="838"/>
                    <a:pt x="29302" y="1"/>
                  </a:cubicBezTo>
                  <a:close/>
                </a:path>
              </a:pathLst>
            </a:custGeom>
            <a:solidFill>
              <a:srgbClr val="4B6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93"/>
            <p:cNvSpPr/>
            <p:nvPr/>
          </p:nvSpPr>
          <p:spPr>
            <a:xfrm>
              <a:off x="2003750" y="2299300"/>
              <a:ext cx="1450449" cy="1334575"/>
            </a:xfrm>
            <a:custGeom>
              <a:avLst/>
              <a:gdLst/>
              <a:ahLst/>
              <a:cxnLst/>
              <a:rect l="l" t="t" r="r" b="b"/>
              <a:pathLst>
                <a:path w="58018" h="53383" extrusionOk="0">
                  <a:moveTo>
                    <a:pt x="27987" y="1"/>
                  </a:moveTo>
                  <a:cubicBezTo>
                    <a:pt x="27464" y="1"/>
                    <a:pt x="26926" y="248"/>
                    <a:pt x="26707" y="687"/>
                  </a:cubicBezTo>
                  <a:lnTo>
                    <a:pt x="25786" y="2361"/>
                  </a:lnTo>
                  <a:cubicBezTo>
                    <a:pt x="25618" y="2696"/>
                    <a:pt x="25283" y="2947"/>
                    <a:pt x="24865" y="3031"/>
                  </a:cubicBezTo>
                  <a:cubicBezTo>
                    <a:pt x="22939" y="3366"/>
                    <a:pt x="16912" y="4621"/>
                    <a:pt x="14065" y="7049"/>
                  </a:cubicBezTo>
                  <a:cubicBezTo>
                    <a:pt x="9209" y="10231"/>
                    <a:pt x="5609" y="14835"/>
                    <a:pt x="3600" y="20277"/>
                  </a:cubicBezTo>
                  <a:cubicBezTo>
                    <a:pt x="3600" y="20277"/>
                    <a:pt x="5442" y="20947"/>
                    <a:pt x="7870" y="21700"/>
                  </a:cubicBezTo>
                  <a:cubicBezTo>
                    <a:pt x="3851" y="34174"/>
                    <a:pt x="0" y="50500"/>
                    <a:pt x="3935" y="51588"/>
                  </a:cubicBezTo>
                  <a:cubicBezTo>
                    <a:pt x="7705" y="52591"/>
                    <a:pt x="15588" y="53382"/>
                    <a:pt x="22998" y="53382"/>
                  </a:cubicBezTo>
                  <a:cubicBezTo>
                    <a:pt x="31055" y="53382"/>
                    <a:pt x="38553" y="52447"/>
                    <a:pt x="39599" y="49830"/>
                  </a:cubicBezTo>
                  <a:cubicBezTo>
                    <a:pt x="41023" y="46314"/>
                    <a:pt x="43199" y="35598"/>
                    <a:pt x="46046" y="26640"/>
                  </a:cubicBezTo>
                  <a:cubicBezTo>
                    <a:pt x="46632" y="28230"/>
                    <a:pt x="47218" y="29821"/>
                    <a:pt x="47720" y="31160"/>
                  </a:cubicBezTo>
                  <a:cubicBezTo>
                    <a:pt x="51236" y="29821"/>
                    <a:pt x="54669" y="28398"/>
                    <a:pt x="58018" y="26807"/>
                  </a:cubicBezTo>
                  <a:cubicBezTo>
                    <a:pt x="56343" y="21030"/>
                    <a:pt x="53748" y="15589"/>
                    <a:pt x="50399" y="10733"/>
                  </a:cubicBezTo>
                  <a:cubicBezTo>
                    <a:pt x="47720" y="7468"/>
                    <a:pt x="41106" y="5542"/>
                    <a:pt x="38344" y="4454"/>
                  </a:cubicBezTo>
                  <a:cubicBezTo>
                    <a:pt x="37841" y="4119"/>
                    <a:pt x="37507" y="3617"/>
                    <a:pt x="37590" y="3031"/>
                  </a:cubicBezTo>
                  <a:cubicBezTo>
                    <a:pt x="37674" y="2361"/>
                    <a:pt x="37172" y="1775"/>
                    <a:pt x="36502" y="1607"/>
                  </a:cubicBezTo>
                  <a:cubicBezTo>
                    <a:pt x="34409" y="1273"/>
                    <a:pt x="31228" y="687"/>
                    <a:pt x="28214" y="17"/>
                  </a:cubicBezTo>
                  <a:cubicBezTo>
                    <a:pt x="28139" y="6"/>
                    <a:pt x="28063" y="1"/>
                    <a:pt x="279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93"/>
            <p:cNvSpPr/>
            <p:nvPr/>
          </p:nvSpPr>
          <p:spPr>
            <a:xfrm>
              <a:off x="1583050" y="709025"/>
              <a:ext cx="4598300" cy="75375"/>
            </a:xfrm>
            <a:custGeom>
              <a:avLst/>
              <a:gdLst/>
              <a:ahLst/>
              <a:cxnLst/>
              <a:rect l="l" t="t" r="r" b="b"/>
              <a:pathLst>
                <a:path w="183932" h="3015" extrusionOk="0">
                  <a:moveTo>
                    <a:pt x="1508" y="1"/>
                  </a:moveTo>
                  <a:cubicBezTo>
                    <a:pt x="670" y="1"/>
                    <a:pt x="1" y="671"/>
                    <a:pt x="1" y="1508"/>
                  </a:cubicBezTo>
                  <a:cubicBezTo>
                    <a:pt x="1" y="2345"/>
                    <a:pt x="670" y="3015"/>
                    <a:pt x="1508" y="3015"/>
                  </a:cubicBezTo>
                  <a:lnTo>
                    <a:pt x="182425" y="3015"/>
                  </a:lnTo>
                  <a:cubicBezTo>
                    <a:pt x="183262" y="3015"/>
                    <a:pt x="183932" y="2345"/>
                    <a:pt x="183932" y="1508"/>
                  </a:cubicBezTo>
                  <a:cubicBezTo>
                    <a:pt x="183932" y="671"/>
                    <a:pt x="183262" y="1"/>
                    <a:pt x="182425" y="1"/>
                  </a:cubicBezTo>
                  <a:close/>
                </a:path>
              </a:pathLst>
            </a:custGeom>
            <a:solidFill>
              <a:srgbClr val="263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93"/>
            <p:cNvSpPr/>
            <p:nvPr/>
          </p:nvSpPr>
          <p:spPr>
            <a:xfrm>
              <a:off x="1583050" y="709025"/>
              <a:ext cx="4598300" cy="75375"/>
            </a:xfrm>
            <a:custGeom>
              <a:avLst/>
              <a:gdLst/>
              <a:ahLst/>
              <a:cxnLst/>
              <a:rect l="l" t="t" r="r" b="b"/>
              <a:pathLst>
                <a:path w="183932" h="3015" extrusionOk="0">
                  <a:moveTo>
                    <a:pt x="1508" y="1"/>
                  </a:moveTo>
                  <a:cubicBezTo>
                    <a:pt x="670" y="1"/>
                    <a:pt x="1" y="671"/>
                    <a:pt x="1" y="1508"/>
                  </a:cubicBezTo>
                  <a:cubicBezTo>
                    <a:pt x="1" y="2345"/>
                    <a:pt x="670" y="3015"/>
                    <a:pt x="1508" y="3015"/>
                  </a:cubicBezTo>
                  <a:lnTo>
                    <a:pt x="182425" y="3015"/>
                  </a:lnTo>
                  <a:cubicBezTo>
                    <a:pt x="183262" y="3015"/>
                    <a:pt x="183932" y="2345"/>
                    <a:pt x="183932" y="1508"/>
                  </a:cubicBezTo>
                  <a:cubicBezTo>
                    <a:pt x="183932" y="671"/>
                    <a:pt x="183262" y="1"/>
                    <a:pt x="182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93"/>
            <p:cNvSpPr/>
            <p:nvPr/>
          </p:nvSpPr>
          <p:spPr>
            <a:xfrm>
              <a:off x="1417700" y="539500"/>
              <a:ext cx="328625" cy="4481125"/>
            </a:xfrm>
            <a:custGeom>
              <a:avLst/>
              <a:gdLst/>
              <a:ahLst/>
              <a:cxnLst/>
              <a:rect l="l" t="t" r="r" b="b"/>
              <a:pathLst>
                <a:path w="13145" h="179245" extrusionOk="0">
                  <a:moveTo>
                    <a:pt x="6615" y="1"/>
                  </a:moveTo>
                  <a:cubicBezTo>
                    <a:pt x="5024" y="1"/>
                    <a:pt x="3601" y="503"/>
                    <a:pt x="2429" y="1508"/>
                  </a:cubicBezTo>
                  <a:cubicBezTo>
                    <a:pt x="2261" y="1591"/>
                    <a:pt x="2094" y="1759"/>
                    <a:pt x="1926" y="1926"/>
                  </a:cubicBezTo>
                  <a:cubicBezTo>
                    <a:pt x="754" y="3098"/>
                    <a:pt x="1" y="4773"/>
                    <a:pt x="1" y="6531"/>
                  </a:cubicBezTo>
                  <a:lnTo>
                    <a:pt x="1" y="179244"/>
                  </a:lnTo>
                  <a:lnTo>
                    <a:pt x="13145" y="179244"/>
                  </a:lnTo>
                  <a:lnTo>
                    <a:pt x="13145" y="6447"/>
                  </a:lnTo>
                  <a:cubicBezTo>
                    <a:pt x="13145" y="4521"/>
                    <a:pt x="12308" y="2680"/>
                    <a:pt x="10801" y="1508"/>
                  </a:cubicBezTo>
                  <a:cubicBezTo>
                    <a:pt x="10550" y="1256"/>
                    <a:pt x="10298" y="1089"/>
                    <a:pt x="10047" y="922"/>
                  </a:cubicBezTo>
                  <a:cubicBezTo>
                    <a:pt x="9880" y="838"/>
                    <a:pt x="9712" y="754"/>
                    <a:pt x="9545" y="670"/>
                  </a:cubicBezTo>
                  <a:cubicBezTo>
                    <a:pt x="8875" y="335"/>
                    <a:pt x="8122" y="84"/>
                    <a:pt x="7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93"/>
            <p:cNvSpPr/>
            <p:nvPr/>
          </p:nvSpPr>
          <p:spPr>
            <a:xfrm>
              <a:off x="6018075" y="539500"/>
              <a:ext cx="326550" cy="4481125"/>
            </a:xfrm>
            <a:custGeom>
              <a:avLst/>
              <a:gdLst/>
              <a:ahLst/>
              <a:cxnLst/>
              <a:rect l="l" t="t" r="r" b="b"/>
              <a:pathLst>
                <a:path w="13062" h="179245" extrusionOk="0">
                  <a:moveTo>
                    <a:pt x="6531" y="1"/>
                  </a:moveTo>
                  <a:cubicBezTo>
                    <a:pt x="2931" y="1"/>
                    <a:pt x="1" y="2931"/>
                    <a:pt x="1" y="6531"/>
                  </a:cubicBezTo>
                  <a:lnTo>
                    <a:pt x="1" y="179244"/>
                  </a:lnTo>
                  <a:lnTo>
                    <a:pt x="13061" y="179244"/>
                  </a:lnTo>
                  <a:lnTo>
                    <a:pt x="13061" y="6447"/>
                  </a:lnTo>
                  <a:cubicBezTo>
                    <a:pt x="13061" y="5359"/>
                    <a:pt x="12810" y="4270"/>
                    <a:pt x="12224" y="3349"/>
                  </a:cubicBezTo>
                  <a:cubicBezTo>
                    <a:pt x="12056" y="3015"/>
                    <a:pt x="11805" y="2596"/>
                    <a:pt x="11554" y="2345"/>
                  </a:cubicBezTo>
                  <a:cubicBezTo>
                    <a:pt x="10466" y="1005"/>
                    <a:pt x="9043" y="168"/>
                    <a:pt x="7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93"/>
            <p:cNvSpPr/>
            <p:nvPr/>
          </p:nvSpPr>
          <p:spPr>
            <a:xfrm>
              <a:off x="2108400" y="686000"/>
              <a:ext cx="267925" cy="1854950"/>
            </a:xfrm>
            <a:custGeom>
              <a:avLst/>
              <a:gdLst/>
              <a:ahLst/>
              <a:cxnLst/>
              <a:rect l="l" t="t" r="r" b="b"/>
              <a:pathLst>
                <a:path w="10717" h="74198" extrusionOk="0">
                  <a:moveTo>
                    <a:pt x="6279" y="5945"/>
                  </a:moveTo>
                  <a:cubicBezTo>
                    <a:pt x="6279" y="6029"/>
                    <a:pt x="6279" y="6029"/>
                    <a:pt x="6279" y="6113"/>
                  </a:cubicBezTo>
                  <a:cubicBezTo>
                    <a:pt x="6195" y="6113"/>
                    <a:pt x="6112" y="6029"/>
                    <a:pt x="6028" y="6029"/>
                  </a:cubicBezTo>
                  <a:cubicBezTo>
                    <a:pt x="5944" y="6029"/>
                    <a:pt x="5861" y="6113"/>
                    <a:pt x="5777" y="6113"/>
                  </a:cubicBezTo>
                  <a:cubicBezTo>
                    <a:pt x="5777" y="6029"/>
                    <a:pt x="5777" y="6029"/>
                    <a:pt x="5777" y="5945"/>
                  </a:cubicBezTo>
                  <a:close/>
                  <a:moveTo>
                    <a:pt x="6279" y="9461"/>
                  </a:moveTo>
                  <a:cubicBezTo>
                    <a:pt x="6279" y="9545"/>
                    <a:pt x="6279" y="9545"/>
                    <a:pt x="6279" y="9629"/>
                  </a:cubicBezTo>
                  <a:cubicBezTo>
                    <a:pt x="6195" y="9545"/>
                    <a:pt x="6112" y="9545"/>
                    <a:pt x="6028" y="9545"/>
                  </a:cubicBezTo>
                  <a:cubicBezTo>
                    <a:pt x="5944" y="9545"/>
                    <a:pt x="5861" y="9545"/>
                    <a:pt x="5777" y="9629"/>
                  </a:cubicBezTo>
                  <a:cubicBezTo>
                    <a:pt x="5777" y="9545"/>
                    <a:pt x="5777" y="9545"/>
                    <a:pt x="5777" y="9461"/>
                  </a:cubicBezTo>
                  <a:close/>
                  <a:moveTo>
                    <a:pt x="6279" y="12978"/>
                  </a:moveTo>
                  <a:cubicBezTo>
                    <a:pt x="6279" y="12978"/>
                    <a:pt x="6279" y="13061"/>
                    <a:pt x="6279" y="13145"/>
                  </a:cubicBezTo>
                  <a:cubicBezTo>
                    <a:pt x="6195" y="13061"/>
                    <a:pt x="6112" y="13061"/>
                    <a:pt x="6028" y="13061"/>
                  </a:cubicBezTo>
                  <a:cubicBezTo>
                    <a:pt x="5944" y="13061"/>
                    <a:pt x="5861" y="13061"/>
                    <a:pt x="5777" y="13145"/>
                  </a:cubicBezTo>
                  <a:cubicBezTo>
                    <a:pt x="5777" y="13061"/>
                    <a:pt x="5777" y="12978"/>
                    <a:pt x="5777" y="12978"/>
                  </a:cubicBezTo>
                  <a:close/>
                  <a:moveTo>
                    <a:pt x="6279" y="16494"/>
                  </a:moveTo>
                  <a:cubicBezTo>
                    <a:pt x="6279" y="16494"/>
                    <a:pt x="6279" y="16577"/>
                    <a:pt x="6279" y="16661"/>
                  </a:cubicBezTo>
                  <a:cubicBezTo>
                    <a:pt x="6195" y="16577"/>
                    <a:pt x="6112" y="16577"/>
                    <a:pt x="6028" y="16577"/>
                  </a:cubicBezTo>
                  <a:cubicBezTo>
                    <a:pt x="5944" y="16577"/>
                    <a:pt x="5861" y="16577"/>
                    <a:pt x="5777" y="16661"/>
                  </a:cubicBezTo>
                  <a:cubicBezTo>
                    <a:pt x="5777" y="16577"/>
                    <a:pt x="5777" y="16494"/>
                    <a:pt x="5777" y="16494"/>
                  </a:cubicBezTo>
                  <a:close/>
                  <a:moveTo>
                    <a:pt x="6279" y="20010"/>
                  </a:moveTo>
                  <a:cubicBezTo>
                    <a:pt x="6279" y="20010"/>
                    <a:pt x="6279" y="20094"/>
                    <a:pt x="6279" y="20177"/>
                  </a:cubicBezTo>
                  <a:cubicBezTo>
                    <a:pt x="6195" y="20094"/>
                    <a:pt x="6112" y="20094"/>
                    <a:pt x="6028" y="20094"/>
                  </a:cubicBezTo>
                  <a:cubicBezTo>
                    <a:pt x="5944" y="20094"/>
                    <a:pt x="5861" y="20094"/>
                    <a:pt x="5777" y="20177"/>
                  </a:cubicBezTo>
                  <a:cubicBezTo>
                    <a:pt x="5777" y="20094"/>
                    <a:pt x="5777" y="20010"/>
                    <a:pt x="5777" y="20010"/>
                  </a:cubicBezTo>
                  <a:close/>
                  <a:moveTo>
                    <a:pt x="6279" y="23442"/>
                  </a:moveTo>
                  <a:cubicBezTo>
                    <a:pt x="6279" y="23526"/>
                    <a:pt x="6279" y="23610"/>
                    <a:pt x="6279" y="23610"/>
                  </a:cubicBezTo>
                  <a:lnTo>
                    <a:pt x="5777" y="23610"/>
                  </a:lnTo>
                  <a:cubicBezTo>
                    <a:pt x="5777" y="23610"/>
                    <a:pt x="5777" y="23526"/>
                    <a:pt x="5777" y="23442"/>
                  </a:cubicBezTo>
                  <a:cubicBezTo>
                    <a:pt x="5861" y="23526"/>
                    <a:pt x="5944" y="23526"/>
                    <a:pt x="6028" y="23526"/>
                  </a:cubicBezTo>
                  <a:cubicBezTo>
                    <a:pt x="6112" y="23526"/>
                    <a:pt x="6195" y="23526"/>
                    <a:pt x="6279" y="23442"/>
                  </a:cubicBezTo>
                  <a:close/>
                  <a:moveTo>
                    <a:pt x="6279" y="26959"/>
                  </a:moveTo>
                  <a:cubicBezTo>
                    <a:pt x="6279" y="27042"/>
                    <a:pt x="6279" y="27126"/>
                    <a:pt x="6279" y="27126"/>
                  </a:cubicBezTo>
                  <a:cubicBezTo>
                    <a:pt x="6223" y="27126"/>
                    <a:pt x="6168" y="27089"/>
                    <a:pt x="6112" y="27089"/>
                  </a:cubicBezTo>
                  <a:cubicBezTo>
                    <a:pt x="6084" y="27089"/>
                    <a:pt x="6056" y="27098"/>
                    <a:pt x="6028" y="27126"/>
                  </a:cubicBezTo>
                  <a:cubicBezTo>
                    <a:pt x="6000" y="27098"/>
                    <a:pt x="5972" y="27089"/>
                    <a:pt x="5944" y="27089"/>
                  </a:cubicBezTo>
                  <a:cubicBezTo>
                    <a:pt x="5888" y="27089"/>
                    <a:pt x="5833" y="27126"/>
                    <a:pt x="5777" y="27126"/>
                  </a:cubicBezTo>
                  <a:cubicBezTo>
                    <a:pt x="5777" y="27126"/>
                    <a:pt x="5777" y="27042"/>
                    <a:pt x="5777" y="26959"/>
                  </a:cubicBezTo>
                  <a:cubicBezTo>
                    <a:pt x="5861" y="27042"/>
                    <a:pt x="5944" y="27042"/>
                    <a:pt x="6028" y="27042"/>
                  </a:cubicBezTo>
                  <a:cubicBezTo>
                    <a:pt x="6112" y="27042"/>
                    <a:pt x="6195" y="27042"/>
                    <a:pt x="6279" y="26959"/>
                  </a:cubicBezTo>
                  <a:close/>
                  <a:moveTo>
                    <a:pt x="6279" y="30475"/>
                  </a:moveTo>
                  <a:cubicBezTo>
                    <a:pt x="6279" y="30559"/>
                    <a:pt x="6279" y="30559"/>
                    <a:pt x="6279" y="30642"/>
                  </a:cubicBezTo>
                  <a:cubicBezTo>
                    <a:pt x="6195" y="30642"/>
                    <a:pt x="6112" y="30559"/>
                    <a:pt x="6028" y="30559"/>
                  </a:cubicBezTo>
                  <a:cubicBezTo>
                    <a:pt x="5944" y="30559"/>
                    <a:pt x="5861" y="30642"/>
                    <a:pt x="5777" y="30642"/>
                  </a:cubicBezTo>
                  <a:cubicBezTo>
                    <a:pt x="5777" y="30559"/>
                    <a:pt x="5777" y="30559"/>
                    <a:pt x="5777" y="30475"/>
                  </a:cubicBezTo>
                  <a:close/>
                  <a:moveTo>
                    <a:pt x="6279" y="33991"/>
                  </a:moveTo>
                  <a:cubicBezTo>
                    <a:pt x="6279" y="34075"/>
                    <a:pt x="6279" y="34075"/>
                    <a:pt x="6279" y="34159"/>
                  </a:cubicBezTo>
                  <a:cubicBezTo>
                    <a:pt x="6195" y="34159"/>
                    <a:pt x="6112" y="34075"/>
                    <a:pt x="6028" y="34075"/>
                  </a:cubicBezTo>
                  <a:cubicBezTo>
                    <a:pt x="5944" y="34075"/>
                    <a:pt x="5861" y="34159"/>
                    <a:pt x="5777" y="34159"/>
                  </a:cubicBezTo>
                  <a:cubicBezTo>
                    <a:pt x="5777" y="34075"/>
                    <a:pt x="5777" y="34075"/>
                    <a:pt x="5777" y="33991"/>
                  </a:cubicBezTo>
                  <a:close/>
                  <a:moveTo>
                    <a:pt x="6279" y="37507"/>
                  </a:moveTo>
                  <a:cubicBezTo>
                    <a:pt x="6279" y="37591"/>
                    <a:pt x="6279" y="37591"/>
                    <a:pt x="6279" y="37675"/>
                  </a:cubicBezTo>
                  <a:cubicBezTo>
                    <a:pt x="6195" y="37591"/>
                    <a:pt x="6112" y="37591"/>
                    <a:pt x="6028" y="37591"/>
                  </a:cubicBezTo>
                  <a:cubicBezTo>
                    <a:pt x="5944" y="37591"/>
                    <a:pt x="5861" y="37591"/>
                    <a:pt x="5777" y="37675"/>
                  </a:cubicBezTo>
                  <a:cubicBezTo>
                    <a:pt x="5777" y="37591"/>
                    <a:pt x="5777" y="37591"/>
                    <a:pt x="5777" y="37591"/>
                  </a:cubicBezTo>
                  <a:lnTo>
                    <a:pt x="5777" y="37507"/>
                  </a:lnTo>
                  <a:close/>
                  <a:moveTo>
                    <a:pt x="6279" y="41024"/>
                  </a:moveTo>
                  <a:cubicBezTo>
                    <a:pt x="6279" y="41024"/>
                    <a:pt x="6279" y="41107"/>
                    <a:pt x="6279" y="41191"/>
                  </a:cubicBezTo>
                  <a:cubicBezTo>
                    <a:pt x="6195" y="41107"/>
                    <a:pt x="6112" y="41107"/>
                    <a:pt x="6028" y="41107"/>
                  </a:cubicBezTo>
                  <a:cubicBezTo>
                    <a:pt x="5944" y="41107"/>
                    <a:pt x="5861" y="41107"/>
                    <a:pt x="5777" y="41191"/>
                  </a:cubicBezTo>
                  <a:cubicBezTo>
                    <a:pt x="5777" y="41107"/>
                    <a:pt x="5777" y="41024"/>
                    <a:pt x="5777" y="41024"/>
                  </a:cubicBezTo>
                  <a:close/>
                  <a:moveTo>
                    <a:pt x="6279" y="44540"/>
                  </a:moveTo>
                  <a:cubicBezTo>
                    <a:pt x="6279" y="44540"/>
                    <a:pt x="6279" y="44623"/>
                    <a:pt x="6279" y="44707"/>
                  </a:cubicBezTo>
                  <a:cubicBezTo>
                    <a:pt x="6195" y="44623"/>
                    <a:pt x="6112" y="44623"/>
                    <a:pt x="6028" y="44623"/>
                  </a:cubicBezTo>
                  <a:cubicBezTo>
                    <a:pt x="5944" y="44623"/>
                    <a:pt x="5861" y="44623"/>
                    <a:pt x="5777" y="44707"/>
                  </a:cubicBezTo>
                  <a:cubicBezTo>
                    <a:pt x="5777" y="44623"/>
                    <a:pt x="5777" y="44540"/>
                    <a:pt x="5777" y="44540"/>
                  </a:cubicBezTo>
                  <a:close/>
                  <a:moveTo>
                    <a:pt x="6279" y="48056"/>
                  </a:moveTo>
                  <a:cubicBezTo>
                    <a:pt x="6279" y="48056"/>
                    <a:pt x="6279" y="48140"/>
                    <a:pt x="6279" y="48223"/>
                  </a:cubicBezTo>
                  <a:cubicBezTo>
                    <a:pt x="6195" y="48140"/>
                    <a:pt x="6112" y="48140"/>
                    <a:pt x="6028" y="48140"/>
                  </a:cubicBezTo>
                  <a:cubicBezTo>
                    <a:pt x="5944" y="48140"/>
                    <a:pt x="5861" y="48140"/>
                    <a:pt x="5777" y="48223"/>
                  </a:cubicBezTo>
                  <a:cubicBezTo>
                    <a:pt x="5777" y="48140"/>
                    <a:pt x="5777" y="48056"/>
                    <a:pt x="5777" y="48056"/>
                  </a:cubicBezTo>
                  <a:close/>
                  <a:moveTo>
                    <a:pt x="6279" y="51488"/>
                  </a:moveTo>
                  <a:cubicBezTo>
                    <a:pt x="6279" y="51572"/>
                    <a:pt x="6279" y="51656"/>
                    <a:pt x="6279" y="51656"/>
                  </a:cubicBezTo>
                  <a:lnTo>
                    <a:pt x="5777" y="51656"/>
                  </a:lnTo>
                  <a:cubicBezTo>
                    <a:pt x="5777" y="51656"/>
                    <a:pt x="5777" y="51572"/>
                    <a:pt x="5777" y="51488"/>
                  </a:cubicBezTo>
                  <a:cubicBezTo>
                    <a:pt x="5861" y="51572"/>
                    <a:pt x="5944" y="51572"/>
                    <a:pt x="6028" y="51572"/>
                  </a:cubicBezTo>
                  <a:cubicBezTo>
                    <a:pt x="6112" y="51572"/>
                    <a:pt x="6195" y="51572"/>
                    <a:pt x="6279" y="51488"/>
                  </a:cubicBezTo>
                  <a:close/>
                  <a:moveTo>
                    <a:pt x="6279" y="55005"/>
                  </a:moveTo>
                  <a:cubicBezTo>
                    <a:pt x="6279" y="55088"/>
                    <a:pt x="6279" y="55172"/>
                    <a:pt x="6279" y="55172"/>
                  </a:cubicBezTo>
                  <a:cubicBezTo>
                    <a:pt x="6223" y="55172"/>
                    <a:pt x="6168" y="55135"/>
                    <a:pt x="6112" y="55135"/>
                  </a:cubicBezTo>
                  <a:cubicBezTo>
                    <a:pt x="6084" y="55135"/>
                    <a:pt x="6056" y="55144"/>
                    <a:pt x="6028" y="55172"/>
                  </a:cubicBezTo>
                  <a:cubicBezTo>
                    <a:pt x="6000" y="55144"/>
                    <a:pt x="5972" y="55135"/>
                    <a:pt x="5944" y="55135"/>
                  </a:cubicBezTo>
                  <a:cubicBezTo>
                    <a:pt x="5888" y="55135"/>
                    <a:pt x="5833" y="55172"/>
                    <a:pt x="5777" y="55172"/>
                  </a:cubicBezTo>
                  <a:cubicBezTo>
                    <a:pt x="5777" y="55172"/>
                    <a:pt x="5777" y="55088"/>
                    <a:pt x="5777" y="55005"/>
                  </a:cubicBezTo>
                  <a:close/>
                  <a:moveTo>
                    <a:pt x="6279" y="58521"/>
                  </a:moveTo>
                  <a:cubicBezTo>
                    <a:pt x="6279" y="58605"/>
                    <a:pt x="6279" y="58605"/>
                    <a:pt x="6279" y="58688"/>
                  </a:cubicBezTo>
                  <a:cubicBezTo>
                    <a:pt x="6195" y="58688"/>
                    <a:pt x="6112" y="58605"/>
                    <a:pt x="6028" y="58605"/>
                  </a:cubicBezTo>
                  <a:cubicBezTo>
                    <a:pt x="5944" y="58605"/>
                    <a:pt x="5861" y="58688"/>
                    <a:pt x="5777" y="58688"/>
                  </a:cubicBezTo>
                  <a:cubicBezTo>
                    <a:pt x="5777" y="58605"/>
                    <a:pt x="5777" y="58605"/>
                    <a:pt x="5777" y="58521"/>
                  </a:cubicBezTo>
                  <a:close/>
                  <a:moveTo>
                    <a:pt x="6279" y="62037"/>
                  </a:moveTo>
                  <a:cubicBezTo>
                    <a:pt x="6279" y="62121"/>
                    <a:pt x="6279" y="62121"/>
                    <a:pt x="6279" y="62205"/>
                  </a:cubicBezTo>
                  <a:cubicBezTo>
                    <a:pt x="6195" y="62205"/>
                    <a:pt x="6112" y="62121"/>
                    <a:pt x="6028" y="62121"/>
                  </a:cubicBezTo>
                  <a:lnTo>
                    <a:pt x="5777" y="62121"/>
                  </a:lnTo>
                  <a:cubicBezTo>
                    <a:pt x="5777" y="62121"/>
                    <a:pt x="5777" y="62037"/>
                    <a:pt x="5777" y="62037"/>
                  </a:cubicBezTo>
                  <a:close/>
                  <a:moveTo>
                    <a:pt x="6279" y="65553"/>
                  </a:moveTo>
                  <a:cubicBezTo>
                    <a:pt x="6279" y="65637"/>
                    <a:pt x="6279" y="65637"/>
                    <a:pt x="6279" y="65721"/>
                  </a:cubicBezTo>
                  <a:cubicBezTo>
                    <a:pt x="6195" y="65637"/>
                    <a:pt x="6112" y="65637"/>
                    <a:pt x="6028" y="65637"/>
                  </a:cubicBezTo>
                  <a:cubicBezTo>
                    <a:pt x="5944" y="65637"/>
                    <a:pt x="5861" y="65637"/>
                    <a:pt x="5777" y="65721"/>
                  </a:cubicBezTo>
                  <a:cubicBezTo>
                    <a:pt x="5777" y="65637"/>
                    <a:pt x="5777" y="65553"/>
                    <a:pt x="5777" y="65553"/>
                  </a:cubicBezTo>
                  <a:close/>
                  <a:moveTo>
                    <a:pt x="6279" y="69070"/>
                  </a:moveTo>
                  <a:cubicBezTo>
                    <a:pt x="6279" y="69070"/>
                    <a:pt x="6279" y="69153"/>
                    <a:pt x="6279" y="69237"/>
                  </a:cubicBezTo>
                  <a:cubicBezTo>
                    <a:pt x="6279" y="69321"/>
                    <a:pt x="6279" y="69404"/>
                    <a:pt x="6279" y="69488"/>
                  </a:cubicBezTo>
                  <a:lnTo>
                    <a:pt x="5861" y="69488"/>
                  </a:lnTo>
                  <a:cubicBezTo>
                    <a:pt x="5861" y="69404"/>
                    <a:pt x="5861" y="69321"/>
                    <a:pt x="5861" y="69237"/>
                  </a:cubicBezTo>
                  <a:cubicBezTo>
                    <a:pt x="5861" y="69153"/>
                    <a:pt x="5861" y="69070"/>
                    <a:pt x="5777" y="69070"/>
                  </a:cubicBezTo>
                  <a:close/>
                  <a:moveTo>
                    <a:pt x="6279" y="72837"/>
                  </a:moveTo>
                  <a:cubicBezTo>
                    <a:pt x="6279" y="72921"/>
                    <a:pt x="6279" y="73004"/>
                    <a:pt x="6279" y="73004"/>
                  </a:cubicBezTo>
                  <a:cubicBezTo>
                    <a:pt x="6279" y="73339"/>
                    <a:pt x="6112" y="73507"/>
                    <a:pt x="6028" y="73507"/>
                  </a:cubicBezTo>
                  <a:cubicBezTo>
                    <a:pt x="5944" y="73507"/>
                    <a:pt x="5777" y="73339"/>
                    <a:pt x="5777" y="73004"/>
                  </a:cubicBezTo>
                  <a:cubicBezTo>
                    <a:pt x="5777" y="73004"/>
                    <a:pt x="5777" y="72921"/>
                    <a:pt x="5777" y="72837"/>
                  </a:cubicBezTo>
                  <a:cubicBezTo>
                    <a:pt x="5861" y="72921"/>
                    <a:pt x="5944" y="72921"/>
                    <a:pt x="6028" y="72921"/>
                  </a:cubicBezTo>
                  <a:cubicBezTo>
                    <a:pt x="6112" y="72921"/>
                    <a:pt x="6195" y="72921"/>
                    <a:pt x="6279" y="72837"/>
                  </a:cubicBezTo>
                  <a:close/>
                  <a:moveTo>
                    <a:pt x="3265" y="1"/>
                  </a:moveTo>
                  <a:cubicBezTo>
                    <a:pt x="0" y="1"/>
                    <a:pt x="0" y="4857"/>
                    <a:pt x="3265" y="4857"/>
                  </a:cubicBezTo>
                  <a:lnTo>
                    <a:pt x="5191" y="4857"/>
                  </a:lnTo>
                  <a:cubicBezTo>
                    <a:pt x="4856" y="5192"/>
                    <a:pt x="4689" y="5694"/>
                    <a:pt x="4689" y="6196"/>
                  </a:cubicBezTo>
                  <a:cubicBezTo>
                    <a:pt x="4689" y="6782"/>
                    <a:pt x="4940" y="7368"/>
                    <a:pt x="5442" y="7619"/>
                  </a:cubicBezTo>
                  <a:lnTo>
                    <a:pt x="5442" y="8205"/>
                  </a:lnTo>
                  <a:cubicBezTo>
                    <a:pt x="4437" y="8875"/>
                    <a:pt x="4437" y="10466"/>
                    <a:pt x="5442" y="11136"/>
                  </a:cubicBezTo>
                  <a:lnTo>
                    <a:pt x="5442" y="11722"/>
                  </a:lnTo>
                  <a:cubicBezTo>
                    <a:pt x="4437" y="12391"/>
                    <a:pt x="4437" y="13982"/>
                    <a:pt x="5442" y="14652"/>
                  </a:cubicBezTo>
                  <a:lnTo>
                    <a:pt x="5442" y="15154"/>
                  </a:lnTo>
                  <a:cubicBezTo>
                    <a:pt x="4437" y="15908"/>
                    <a:pt x="4437" y="17415"/>
                    <a:pt x="5442" y="18168"/>
                  </a:cubicBezTo>
                  <a:lnTo>
                    <a:pt x="5442" y="18754"/>
                  </a:lnTo>
                  <a:cubicBezTo>
                    <a:pt x="4437" y="19424"/>
                    <a:pt x="4437" y="21015"/>
                    <a:pt x="5442" y="21684"/>
                  </a:cubicBezTo>
                  <a:lnTo>
                    <a:pt x="5442" y="22187"/>
                  </a:lnTo>
                  <a:cubicBezTo>
                    <a:pt x="4437" y="22940"/>
                    <a:pt x="4437" y="24447"/>
                    <a:pt x="5442" y="25201"/>
                  </a:cubicBezTo>
                  <a:lnTo>
                    <a:pt x="5442" y="25703"/>
                  </a:lnTo>
                  <a:cubicBezTo>
                    <a:pt x="4437" y="26456"/>
                    <a:pt x="4437" y="27963"/>
                    <a:pt x="5442" y="28717"/>
                  </a:cubicBezTo>
                  <a:lnTo>
                    <a:pt x="5442" y="29219"/>
                  </a:lnTo>
                  <a:cubicBezTo>
                    <a:pt x="4437" y="29889"/>
                    <a:pt x="4437" y="31480"/>
                    <a:pt x="5442" y="32149"/>
                  </a:cubicBezTo>
                  <a:lnTo>
                    <a:pt x="5442" y="32652"/>
                  </a:lnTo>
                  <a:cubicBezTo>
                    <a:pt x="4437" y="33405"/>
                    <a:pt x="4437" y="34912"/>
                    <a:pt x="5442" y="35666"/>
                  </a:cubicBezTo>
                  <a:lnTo>
                    <a:pt x="5442" y="36168"/>
                  </a:lnTo>
                  <a:cubicBezTo>
                    <a:pt x="4437" y="36921"/>
                    <a:pt x="4437" y="38428"/>
                    <a:pt x="5442" y="39182"/>
                  </a:cubicBezTo>
                  <a:lnTo>
                    <a:pt x="5442" y="39684"/>
                  </a:lnTo>
                  <a:cubicBezTo>
                    <a:pt x="4437" y="40354"/>
                    <a:pt x="4437" y="41944"/>
                    <a:pt x="5442" y="42614"/>
                  </a:cubicBezTo>
                  <a:lnTo>
                    <a:pt x="5442" y="43117"/>
                  </a:lnTo>
                  <a:cubicBezTo>
                    <a:pt x="4437" y="43870"/>
                    <a:pt x="4437" y="45377"/>
                    <a:pt x="5442" y="46130"/>
                  </a:cubicBezTo>
                  <a:lnTo>
                    <a:pt x="5442" y="46633"/>
                  </a:lnTo>
                  <a:cubicBezTo>
                    <a:pt x="4437" y="47386"/>
                    <a:pt x="4437" y="48893"/>
                    <a:pt x="5442" y="49647"/>
                  </a:cubicBezTo>
                  <a:lnTo>
                    <a:pt x="5442" y="50149"/>
                  </a:lnTo>
                  <a:cubicBezTo>
                    <a:pt x="4437" y="50902"/>
                    <a:pt x="4437" y="52409"/>
                    <a:pt x="5442" y="53163"/>
                  </a:cubicBezTo>
                  <a:lnTo>
                    <a:pt x="5442" y="53665"/>
                  </a:lnTo>
                  <a:cubicBezTo>
                    <a:pt x="4437" y="54419"/>
                    <a:pt x="4437" y="55926"/>
                    <a:pt x="5442" y="56679"/>
                  </a:cubicBezTo>
                  <a:lnTo>
                    <a:pt x="5442" y="57181"/>
                  </a:lnTo>
                  <a:cubicBezTo>
                    <a:pt x="4437" y="57851"/>
                    <a:pt x="4437" y="59442"/>
                    <a:pt x="5442" y="60112"/>
                  </a:cubicBezTo>
                  <a:lnTo>
                    <a:pt x="5442" y="60698"/>
                  </a:lnTo>
                  <a:cubicBezTo>
                    <a:pt x="4437" y="61367"/>
                    <a:pt x="4437" y="62958"/>
                    <a:pt x="5442" y="63628"/>
                  </a:cubicBezTo>
                  <a:lnTo>
                    <a:pt x="5442" y="64214"/>
                  </a:lnTo>
                  <a:cubicBezTo>
                    <a:pt x="4437" y="64884"/>
                    <a:pt x="4437" y="66474"/>
                    <a:pt x="5442" y="67144"/>
                  </a:cubicBezTo>
                  <a:lnTo>
                    <a:pt x="5442" y="67646"/>
                  </a:lnTo>
                  <a:cubicBezTo>
                    <a:pt x="4437" y="68400"/>
                    <a:pt x="4437" y="69991"/>
                    <a:pt x="5442" y="70660"/>
                  </a:cubicBezTo>
                  <a:lnTo>
                    <a:pt x="5442" y="71497"/>
                  </a:lnTo>
                  <a:cubicBezTo>
                    <a:pt x="4940" y="71832"/>
                    <a:pt x="4689" y="72418"/>
                    <a:pt x="4689" y="73004"/>
                  </a:cubicBezTo>
                  <a:cubicBezTo>
                    <a:pt x="4563" y="73800"/>
                    <a:pt x="5316" y="74197"/>
                    <a:pt x="6059" y="74197"/>
                  </a:cubicBezTo>
                  <a:cubicBezTo>
                    <a:pt x="6802" y="74197"/>
                    <a:pt x="7535" y="73800"/>
                    <a:pt x="7368" y="73004"/>
                  </a:cubicBezTo>
                  <a:cubicBezTo>
                    <a:pt x="7451" y="72418"/>
                    <a:pt x="7116" y="71832"/>
                    <a:pt x="6614" y="71497"/>
                  </a:cubicBezTo>
                  <a:lnTo>
                    <a:pt x="6614" y="70660"/>
                  </a:lnTo>
                  <a:cubicBezTo>
                    <a:pt x="7702" y="69991"/>
                    <a:pt x="7702" y="68400"/>
                    <a:pt x="6614" y="67646"/>
                  </a:cubicBezTo>
                  <a:lnTo>
                    <a:pt x="6614" y="67144"/>
                  </a:lnTo>
                  <a:cubicBezTo>
                    <a:pt x="7702" y="66474"/>
                    <a:pt x="7702" y="64884"/>
                    <a:pt x="6614" y="64214"/>
                  </a:cubicBezTo>
                  <a:lnTo>
                    <a:pt x="6614" y="63712"/>
                  </a:lnTo>
                  <a:cubicBezTo>
                    <a:pt x="7702" y="63042"/>
                    <a:pt x="7702" y="61451"/>
                    <a:pt x="6614" y="60698"/>
                  </a:cubicBezTo>
                  <a:lnTo>
                    <a:pt x="6614" y="60195"/>
                  </a:lnTo>
                  <a:cubicBezTo>
                    <a:pt x="7702" y="59526"/>
                    <a:pt x="7702" y="57935"/>
                    <a:pt x="6614" y="57265"/>
                  </a:cubicBezTo>
                  <a:lnTo>
                    <a:pt x="6614" y="56679"/>
                  </a:lnTo>
                  <a:cubicBezTo>
                    <a:pt x="7702" y="56009"/>
                    <a:pt x="7702" y="54419"/>
                    <a:pt x="6614" y="53749"/>
                  </a:cubicBezTo>
                  <a:lnTo>
                    <a:pt x="6614" y="53163"/>
                  </a:lnTo>
                  <a:cubicBezTo>
                    <a:pt x="7702" y="52493"/>
                    <a:pt x="7702" y="50902"/>
                    <a:pt x="6614" y="50233"/>
                  </a:cubicBezTo>
                  <a:lnTo>
                    <a:pt x="6614" y="49730"/>
                  </a:lnTo>
                  <a:cubicBezTo>
                    <a:pt x="7702" y="48977"/>
                    <a:pt x="7702" y="47386"/>
                    <a:pt x="6614" y="46716"/>
                  </a:cubicBezTo>
                  <a:lnTo>
                    <a:pt x="6614" y="46214"/>
                  </a:lnTo>
                  <a:cubicBezTo>
                    <a:pt x="7702" y="45461"/>
                    <a:pt x="7702" y="43870"/>
                    <a:pt x="6614" y="43200"/>
                  </a:cubicBezTo>
                  <a:lnTo>
                    <a:pt x="6614" y="42698"/>
                  </a:lnTo>
                  <a:cubicBezTo>
                    <a:pt x="7702" y="41944"/>
                    <a:pt x="7702" y="40438"/>
                    <a:pt x="6614" y="39684"/>
                  </a:cubicBezTo>
                  <a:lnTo>
                    <a:pt x="6614" y="39182"/>
                  </a:lnTo>
                  <a:cubicBezTo>
                    <a:pt x="7702" y="38428"/>
                    <a:pt x="7702" y="36921"/>
                    <a:pt x="6614" y="36168"/>
                  </a:cubicBezTo>
                  <a:lnTo>
                    <a:pt x="6614" y="35666"/>
                  </a:lnTo>
                  <a:cubicBezTo>
                    <a:pt x="7702" y="34996"/>
                    <a:pt x="7702" y="33405"/>
                    <a:pt x="6614" y="32652"/>
                  </a:cubicBezTo>
                  <a:lnTo>
                    <a:pt x="6614" y="32149"/>
                  </a:lnTo>
                  <a:cubicBezTo>
                    <a:pt x="7702" y="31480"/>
                    <a:pt x="7702" y="29889"/>
                    <a:pt x="6614" y="29219"/>
                  </a:cubicBezTo>
                  <a:lnTo>
                    <a:pt x="6614" y="28633"/>
                  </a:lnTo>
                  <a:cubicBezTo>
                    <a:pt x="7702" y="27963"/>
                    <a:pt x="7702" y="26373"/>
                    <a:pt x="6614" y="25703"/>
                  </a:cubicBezTo>
                  <a:lnTo>
                    <a:pt x="6614" y="25117"/>
                  </a:lnTo>
                  <a:cubicBezTo>
                    <a:pt x="7702" y="24447"/>
                    <a:pt x="7702" y="22856"/>
                    <a:pt x="6614" y="22187"/>
                  </a:cubicBezTo>
                  <a:lnTo>
                    <a:pt x="6614" y="21684"/>
                  </a:lnTo>
                  <a:cubicBezTo>
                    <a:pt x="7702" y="20931"/>
                    <a:pt x="7702" y="19340"/>
                    <a:pt x="6614" y="18670"/>
                  </a:cubicBezTo>
                  <a:lnTo>
                    <a:pt x="6614" y="18168"/>
                  </a:lnTo>
                  <a:cubicBezTo>
                    <a:pt x="7116" y="17833"/>
                    <a:pt x="7451" y="17247"/>
                    <a:pt x="7368" y="16661"/>
                  </a:cubicBezTo>
                  <a:cubicBezTo>
                    <a:pt x="7451" y="15991"/>
                    <a:pt x="7116" y="15405"/>
                    <a:pt x="6614" y="15154"/>
                  </a:cubicBezTo>
                  <a:lnTo>
                    <a:pt x="6614" y="14568"/>
                  </a:lnTo>
                  <a:cubicBezTo>
                    <a:pt x="7702" y="13898"/>
                    <a:pt x="7702" y="12308"/>
                    <a:pt x="6614" y="11638"/>
                  </a:cubicBezTo>
                  <a:lnTo>
                    <a:pt x="6614" y="11052"/>
                  </a:lnTo>
                  <a:cubicBezTo>
                    <a:pt x="7702" y="10382"/>
                    <a:pt x="7702" y="8792"/>
                    <a:pt x="6614" y="8122"/>
                  </a:cubicBezTo>
                  <a:lnTo>
                    <a:pt x="6614" y="7619"/>
                  </a:lnTo>
                  <a:cubicBezTo>
                    <a:pt x="7116" y="7285"/>
                    <a:pt x="7368" y="6782"/>
                    <a:pt x="7368" y="6196"/>
                  </a:cubicBezTo>
                  <a:cubicBezTo>
                    <a:pt x="7451" y="5694"/>
                    <a:pt x="7200" y="5192"/>
                    <a:pt x="6865" y="4857"/>
                  </a:cubicBezTo>
                  <a:lnTo>
                    <a:pt x="8791" y="4857"/>
                  </a:lnTo>
                  <a:cubicBezTo>
                    <a:pt x="9795" y="4857"/>
                    <a:pt x="10716" y="4020"/>
                    <a:pt x="10716" y="2931"/>
                  </a:cubicBezTo>
                  <a:lnTo>
                    <a:pt x="10716" y="2010"/>
                  </a:lnTo>
                  <a:cubicBezTo>
                    <a:pt x="10716" y="922"/>
                    <a:pt x="9795" y="1"/>
                    <a:pt x="87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93"/>
            <p:cNvSpPr/>
            <p:nvPr/>
          </p:nvSpPr>
          <p:spPr>
            <a:xfrm>
              <a:off x="3900525" y="686000"/>
              <a:ext cx="1874800" cy="3545775"/>
            </a:xfrm>
            <a:custGeom>
              <a:avLst/>
              <a:gdLst/>
              <a:ahLst/>
              <a:cxnLst/>
              <a:rect l="l" t="t" r="r" b="b"/>
              <a:pathLst>
                <a:path w="74992" h="141831" extrusionOk="0">
                  <a:moveTo>
                    <a:pt x="14044" y="5945"/>
                  </a:moveTo>
                  <a:cubicBezTo>
                    <a:pt x="14044" y="6029"/>
                    <a:pt x="14044" y="6029"/>
                    <a:pt x="14044" y="6113"/>
                  </a:cubicBezTo>
                  <a:cubicBezTo>
                    <a:pt x="13960" y="6113"/>
                    <a:pt x="13876" y="6029"/>
                    <a:pt x="13793" y="6029"/>
                  </a:cubicBezTo>
                  <a:cubicBezTo>
                    <a:pt x="13709" y="6029"/>
                    <a:pt x="13625" y="6113"/>
                    <a:pt x="13541" y="6113"/>
                  </a:cubicBezTo>
                  <a:cubicBezTo>
                    <a:pt x="13541" y="6029"/>
                    <a:pt x="13541" y="6029"/>
                    <a:pt x="13541" y="5945"/>
                  </a:cubicBezTo>
                  <a:close/>
                  <a:moveTo>
                    <a:pt x="64024" y="5945"/>
                  </a:moveTo>
                  <a:cubicBezTo>
                    <a:pt x="64024" y="5945"/>
                    <a:pt x="64024" y="6029"/>
                    <a:pt x="64024" y="6113"/>
                  </a:cubicBezTo>
                  <a:cubicBezTo>
                    <a:pt x="63940" y="6029"/>
                    <a:pt x="63857" y="6029"/>
                    <a:pt x="63773" y="6029"/>
                  </a:cubicBezTo>
                  <a:cubicBezTo>
                    <a:pt x="63689" y="6029"/>
                    <a:pt x="63606" y="6029"/>
                    <a:pt x="63522" y="6113"/>
                  </a:cubicBezTo>
                  <a:cubicBezTo>
                    <a:pt x="63522" y="6029"/>
                    <a:pt x="63522" y="6029"/>
                    <a:pt x="63606" y="5945"/>
                  </a:cubicBezTo>
                  <a:close/>
                  <a:moveTo>
                    <a:pt x="14044" y="9461"/>
                  </a:moveTo>
                  <a:cubicBezTo>
                    <a:pt x="14044" y="9545"/>
                    <a:pt x="14044" y="9545"/>
                    <a:pt x="14044" y="9629"/>
                  </a:cubicBezTo>
                  <a:cubicBezTo>
                    <a:pt x="13960" y="9545"/>
                    <a:pt x="13876" y="9545"/>
                    <a:pt x="13793" y="9545"/>
                  </a:cubicBezTo>
                  <a:cubicBezTo>
                    <a:pt x="13709" y="9545"/>
                    <a:pt x="13625" y="9545"/>
                    <a:pt x="13541" y="9629"/>
                  </a:cubicBezTo>
                  <a:cubicBezTo>
                    <a:pt x="13541" y="9545"/>
                    <a:pt x="13541" y="9545"/>
                    <a:pt x="13541" y="9461"/>
                  </a:cubicBezTo>
                  <a:close/>
                  <a:moveTo>
                    <a:pt x="64024" y="9461"/>
                  </a:moveTo>
                  <a:cubicBezTo>
                    <a:pt x="64024" y="9461"/>
                    <a:pt x="64024" y="9545"/>
                    <a:pt x="64024" y="9629"/>
                  </a:cubicBezTo>
                  <a:cubicBezTo>
                    <a:pt x="63940" y="9545"/>
                    <a:pt x="63857" y="9545"/>
                    <a:pt x="63773" y="9545"/>
                  </a:cubicBezTo>
                  <a:cubicBezTo>
                    <a:pt x="63689" y="9545"/>
                    <a:pt x="63606" y="9545"/>
                    <a:pt x="63522" y="9629"/>
                  </a:cubicBezTo>
                  <a:cubicBezTo>
                    <a:pt x="63522" y="9545"/>
                    <a:pt x="63522" y="9461"/>
                    <a:pt x="63606" y="9461"/>
                  </a:cubicBezTo>
                  <a:close/>
                  <a:moveTo>
                    <a:pt x="64024" y="12978"/>
                  </a:moveTo>
                  <a:cubicBezTo>
                    <a:pt x="64024" y="12978"/>
                    <a:pt x="64024" y="13061"/>
                    <a:pt x="64024" y="13061"/>
                  </a:cubicBezTo>
                  <a:lnTo>
                    <a:pt x="63522" y="13061"/>
                  </a:lnTo>
                  <a:cubicBezTo>
                    <a:pt x="63522" y="13061"/>
                    <a:pt x="63522" y="12978"/>
                    <a:pt x="63606" y="12978"/>
                  </a:cubicBezTo>
                  <a:close/>
                  <a:moveTo>
                    <a:pt x="14044" y="12978"/>
                  </a:moveTo>
                  <a:cubicBezTo>
                    <a:pt x="14044" y="12978"/>
                    <a:pt x="14044" y="13061"/>
                    <a:pt x="14044" y="13145"/>
                  </a:cubicBezTo>
                  <a:cubicBezTo>
                    <a:pt x="13960" y="13061"/>
                    <a:pt x="13876" y="13061"/>
                    <a:pt x="13793" y="13061"/>
                  </a:cubicBezTo>
                  <a:cubicBezTo>
                    <a:pt x="13709" y="13061"/>
                    <a:pt x="13625" y="13061"/>
                    <a:pt x="13541" y="13145"/>
                  </a:cubicBezTo>
                  <a:cubicBezTo>
                    <a:pt x="13541" y="13061"/>
                    <a:pt x="13541" y="12978"/>
                    <a:pt x="13541" y="12978"/>
                  </a:cubicBezTo>
                  <a:close/>
                  <a:moveTo>
                    <a:pt x="64024" y="16410"/>
                  </a:moveTo>
                  <a:cubicBezTo>
                    <a:pt x="64024" y="16494"/>
                    <a:pt x="64024" y="16577"/>
                    <a:pt x="64024" y="16577"/>
                  </a:cubicBezTo>
                  <a:cubicBezTo>
                    <a:pt x="63968" y="16577"/>
                    <a:pt x="63913" y="16540"/>
                    <a:pt x="63857" y="16540"/>
                  </a:cubicBezTo>
                  <a:cubicBezTo>
                    <a:pt x="63829" y="16540"/>
                    <a:pt x="63801" y="16550"/>
                    <a:pt x="63773" y="16577"/>
                  </a:cubicBezTo>
                  <a:cubicBezTo>
                    <a:pt x="63745" y="16550"/>
                    <a:pt x="63717" y="16540"/>
                    <a:pt x="63689" y="16540"/>
                  </a:cubicBezTo>
                  <a:cubicBezTo>
                    <a:pt x="63633" y="16540"/>
                    <a:pt x="63578" y="16577"/>
                    <a:pt x="63522" y="16577"/>
                  </a:cubicBezTo>
                  <a:cubicBezTo>
                    <a:pt x="63522" y="16577"/>
                    <a:pt x="63522" y="16494"/>
                    <a:pt x="63606" y="16494"/>
                  </a:cubicBezTo>
                  <a:lnTo>
                    <a:pt x="63606" y="16410"/>
                  </a:lnTo>
                  <a:cubicBezTo>
                    <a:pt x="63647" y="16452"/>
                    <a:pt x="63689" y="16473"/>
                    <a:pt x="63731" y="16473"/>
                  </a:cubicBezTo>
                  <a:cubicBezTo>
                    <a:pt x="63773" y="16473"/>
                    <a:pt x="63815" y="16452"/>
                    <a:pt x="63857" y="16410"/>
                  </a:cubicBezTo>
                  <a:cubicBezTo>
                    <a:pt x="63857" y="16452"/>
                    <a:pt x="63878" y="16473"/>
                    <a:pt x="63909" y="16473"/>
                  </a:cubicBezTo>
                  <a:cubicBezTo>
                    <a:pt x="63940" y="16473"/>
                    <a:pt x="63982" y="16452"/>
                    <a:pt x="64024" y="16410"/>
                  </a:cubicBezTo>
                  <a:close/>
                  <a:moveTo>
                    <a:pt x="14044" y="16494"/>
                  </a:moveTo>
                  <a:cubicBezTo>
                    <a:pt x="14044" y="16494"/>
                    <a:pt x="14044" y="16577"/>
                    <a:pt x="14044" y="16661"/>
                  </a:cubicBezTo>
                  <a:cubicBezTo>
                    <a:pt x="13960" y="16577"/>
                    <a:pt x="13876" y="16577"/>
                    <a:pt x="13793" y="16577"/>
                  </a:cubicBezTo>
                  <a:cubicBezTo>
                    <a:pt x="13709" y="16577"/>
                    <a:pt x="13625" y="16577"/>
                    <a:pt x="13541" y="16661"/>
                  </a:cubicBezTo>
                  <a:cubicBezTo>
                    <a:pt x="13541" y="16577"/>
                    <a:pt x="13541" y="16494"/>
                    <a:pt x="13541" y="16494"/>
                  </a:cubicBezTo>
                  <a:close/>
                  <a:moveTo>
                    <a:pt x="64024" y="19926"/>
                  </a:moveTo>
                  <a:cubicBezTo>
                    <a:pt x="64024" y="20010"/>
                    <a:pt x="64024" y="20010"/>
                    <a:pt x="64024" y="20094"/>
                  </a:cubicBezTo>
                  <a:cubicBezTo>
                    <a:pt x="63940" y="20094"/>
                    <a:pt x="63857" y="20010"/>
                    <a:pt x="63773" y="20010"/>
                  </a:cubicBezTo>
                  <a:cubicBezTo>
                    <a:pt x="63689" y="20010"/>
                    <a:pt x="63606" y="20094"/>
                    <a:pt x="63522" y="20094"/>
                  </a:cubicBezTo>
                  <a:cubicBezTo>
                    <a:pt x="63522" y="20094"/>
                    <a:pt x="63522" y="20010"/>
                    <a:pt x="63606" y="20010"/>
                  </a:cubicBezTo>
                  <a:lnTo>
                    <a:pt x="63606" y="19926"/>
                  </a:lnTo>
                  <a:close/>
                  <a:moveTo>
                    <a:pt x="14044" y="20010"/>
                  </a:moveTo>
                  <a:cubicBezTo>
                    <a:pt x="14044" y="20010"/>
                    <a:pt x="14044" y="20094"/>
                    <a:pt x="14044" y="20177"/>
                  </a:cubicBezTo>
                  <a:cubicBezTo>
                    <a:pt x="13960" y="20094"/>
                    <a:pt x="13876" y="20094"/>
                    <a:pt x="13793" y="20094"/>
                  </a:cubicBezTo>
                  <a:cubicBezTo>
                    <a:pt x="13709" y="20094"/>
                    <a:pt x="13625" y="20094"/>
                    <a:pt x="13541" y="20177"/>
                  </a:cubicBezTo>
                  <a:cubicBezTo>
                    <a:pt x="13541" y="20094"/>
                    <a:pt x="13541" y="20010"/>
                    <a:pt x="13541" y="20010"/>
                  </a:cubicBezTo>
                  <a:close/>
                  <a:moveTo>
                    <a:pt x="14044" y="23442"/>
                  </a:moveTo>
                  <a:cubicBezTo>
                    <a:pt x="14044" y="23526"/>
                    <a:pt x="14044" y="23610"/>
                    <a:pt x="14044" y="23610"/>
                  </a:cubicBezTo>
                  <a:lnTo>
                    <a:pt x="13541" y="23610"/>
                  </a:lnTo>
                  <a:cubicBezTo>
                    <a:pt x="13541" y="23610"/>
                    <a:pt x="13541" y="23526"/>
                    <a:pt x="13541" y="23442"/>
                  </a:cubicBezTo>
                  <a:cubicBezTo>
                    <a:pt x="13625" y="23526"/>
                    <a:pt x="13709" y="23526"/>
                    <a:pt x="13793" y="23526"/>
                  </a:cubicBezTo>
                  <a:cubicBezTo>
                    <a:pt x="13876" y="23526"/>
                    <a:pt x="13960" y="23526"/>
                    <a:pt x="14044" y="23442"/>
                  </a:cubicBezTo>
                  <a:close/>
                  <a:moveTo>
                    <a:pt x="64024" y="23442"/>
                  </a:moveTo>
                  <a:cubicBezTo>
                    <a:pt x="64024" y="23526"/>
                    <a:pt x="64024" y="23526"/>
                    <a:pt x="64024" y="23610"/>
                  </a:cubicBezTo>
                  <a:cubicBezTo>
                    <a:pt x="63940" y="23610"/>
                    <a:pt x="63857" y="23526"/>
                    <a:pt x="63773" y="23526"/>
                  </a:cubicBezTo>
                  <a:cubicBezTo>
                    <a:pt x="63689" y="23526"/>
                    <a:pt x="63606" y="23610"/>
                    <a:pt x="63522" y="23610"/>
                  </a:cubicBezTo>
                  <a:cubicBezTo>
                    <a:pt x="63522" y="23526"/>
                    <a:pt x="63522" y="23526"/>
                    <a:pt x="63606" y="23442"/>
                  </a:cubicBezTo>
                  <a:cubicBezTo>
                    <a:pt x="63689" y="23442"/>
                    <a:pt x="63773" y="23526"/>
                    <a:pt x="63857" y="23526"/>
                  </a:cubicBezTo>
                  <a:cubicBezTo>
                    <a:pt x="63857" y="23526"/>
                    <a:pt x="63940" y="23442"/>
                    <a:pt x="64024" y="23442"/>
                  </a:cubicBezTo>
                  <a:close/>
                  <a:moveTo>
                    <a:pt x="14044" y="26959"/>
                  </a:moveTo>
                  <a:cubicBezTo>
                    <a:pt x="14044" y="27042"/>
                    <a:pt x="14044" y="27126"/>
                    <a:pt x="14044" y="27126"/>
                  </a:cubicBezTo>
                  <a:cubicBezTo>
                    <a:pt x="13988" y="27126"/>
                    <a:pt x="13932" y="27089"/>
                    <a:pt x="13876" y="27089"/>
                  </a:cubicBezTo>
                  <a:cubicBezTo>
                    <a:pt x="13848" y="27089"/>
                    <a:pt x="13821" y="27098"/>
                    <a:pt x="13793" y="27126"/>
                  </a:cubicBezTo>
                  <a:cubicBezTo>
                    <a:pt x="13765" y="27098"/>
                    <a:pt x="13737" y="27089"/>
                    <a:pt x="13709" y="27089"/>
                  </a:cubicBezTo>
                  <a:cubicBezTo>
                    <a:pt x="13653" y="27089"/>
                    <a:pt x="13597" y="27126"/>
                    <a:pt x="13541" y="27126"/>
                  </a:cubicBezTo>
                  <a:cubicBezTo>
                    <a:pt x="13541" y="27126"/>
                    <a:pt x="13541" y="27042"/>
                    <a:pt x="13541" y="26959"/>
                  </a:cubicBezTo>
                  <a:cubicBezTo>
                    <a:pt x="13625" y="27042"/>
                    <a:pt x="13709" y="27042"/>
                    <a:pt x="13793" y="27042"/>
                  </a:cubicBezTo>
                  <a:cubicBezTo>
                    <a:pt x="13876" y="27042"/>
                    <a:pt x="13960" y="27042"/>
                    <a:pt x="14044" y="26959"/>
                  </a:cubicBezTo>
                  <a:close/>
                  <a:moveTo>
                    <a:pt x="64024" y="26959"/>
                  </a:moveTo>
                  <a:cubicBezTo>
                    <a:pt x="64024" y="27042"/>
                    <a:pt x="64024" y="27042"/>
                    <a:pt x="64024" y="27126"/>
                  </a:cubicBezTo>
                  <a:cubicBezTo>
                    <a:pt x="63940" y="27042"/>
                    <a:pt x="63857" y="27042"/>
                    <a:pt x="63773" y="27042"/>
                  </a:cubicBezTo>
                  <a:cubicBezTo>
                    <a:pt x="63689" y="27042"/>
                    <a:pt x="63606" y="27042"/>
                    <a:pt x="63522" y="27126"/>
                  </a:cubicBezTo>
                  <a:cubicBezTo>
                    <a:pt x="63522" y="27042"/>
                    <a:pt x="63522" y="27042"/>
                    <a:pt x="63606" y="26959"/>
                  </a:cubicBezTo>
                  <a:cubicBezTo>
                    <a:pt x="63689" y="26959"/>
                    <a:pt x="63773" y="26959"/>
                    <a:pt x="63857" y="27042"/>
                  </a:cubicBezTo>
                  <a:cubicBezTo>
                    <a:pt x="63857" y="26959"/>
                    <a:pt x="63940" y="26959"/>
                    <a:pt x="64024" y="26959"/>
                  </a:cubicBezTo>
                  <a:close/>
                  <a:moveTo>
                    <a:pt x="14044" y="30475"/>
                  </a:moveTo>
                  <a:cubicBezTo>
                    <a:pt x="14044" y="30559"/>
                    <a:pt x="14044" y="30559"/>
                    <a:pt x="14044" y="30642"/>
                  </a:cubicBezTo>
                  <a:cubicBezTo>
                    <a:pt x="13960" y="30642"/>
                    <a:pt x="13876" y="30559"/>
                    <a:pt x="13793" y="30559"/>
                  </a:cubicBezTo>
                  <a:cubicBezTo>
                    <a:pt x="13709" y="30559"/>
                    <a:pt x="13625" y="30642"/>
                    <a:pt x="13541" y="30642"/>
                  </a:cubicBezTo>
                  <a:cubicBezTo>
                    <a:pt x="13541" y="30559"/>
                    <a:pt x="13541" y="30559"/>
                    <a:pt x="13541" y="30475"/>
                  </a:cubicBezTo>
                  <a:close/>
                  <a:moveTo>
                    <a:pt x="64024" y="30475"/>
                  </a:moveTo>
                  <a:cubicBezTo>
                    <a:pt x="64024" y="30475"/>
                    <a:pt x="64024" y="30559"/>
                    <a:pt x="64024" y="30642"/>
                  </a:cubicBezTo>
                  <a:cubicBezTo>
                    <a:pt x="63940" y="30559"/>
                    <a:pt x="63857" y="30559"/>
                    <a:pt x="63773" y="30559"/>
                  </a:cubicBezTo>
                  <a:cubicBezTo>
                    <a:pt x="63689" y="30559"/>
                    <a:pt x="63606" y="30559"/>
                    <a:pt x="63522" y="30642"/>
                  </a:cubicBezTo>
                  <a:cubicBezTo>
                    <a:pt x="63522" y="30559"/>
                    <a:pt x="63522" y="30559"/>
                    <a:pt x="63606" y="30475"/>
                  </a:cubicBezTo>
                  <a:close/>
                  <a:moveTo>
                    <a:pt x="14044" y="33991"/>
                  </a:moveTo>
                  <a:cubicBezTo>
                    <a:pt x="14044" y="34075"/>
                    <a:pt x="14044" y="34075"/>
                    <a:pt x="14044" y="34159"/>
                  </a:cubicBezTo>
                  <a:cubicBezTo>
                    <a:pt x="13960" y="34159"/>
                    <a:pt x="13876" y="34075"/>
                    <a:pt x="13793" y="34075"/>
                  </a:cubicBezTo>
                  <a:cubicBezTo>
                    <a:pt x="13709" y="34075"/>
                    <a:pt x="13625" y="34159"/>
                    <a:pt x="13541" y="34159"/>
                  </a:cubicBezTo>
                  <a:cubicBezTo>
                    <a:pt x="13541" y="34075"/>
                    <a:pt x="13541" y="34075"/>
                    <a:pt x="13541" y="33991"/>
                  </a:cubicBezTo>
                  <a:close/>
                  <a:moveTo>
                    <a:pt x="64024" y="33991"/>
                  </a:moveTo>
                  <a:cubicBezTo>
                    <a:pt x="64024" y="33991"/>
                    <a:pt x="64024" y="34075"/>
                    <a:pt x="64024" y="34159"/>
                  </a:cubicBezTo>
                  <a:cubicBezTo>
                    <a:pt x="63940" y="34075"/>
                    <a:pt x="63857" y="34075"/>
                    <a:pt x="63773" y="34075"/>
                  </a:cubicBezTo>
                  <a:cubicBezTo>
                    <a:pt x="63689" y="34075"/>
                    <a:pt x="63606" y="34075"/>
                    <a:pt x="63522" y="34159"/>
                  </a:cubicBezTo>
                  <a:cubicBezTo>
                    <a:pt x="63522" y="34075"/>
                    <a:pt x="63522" y="34075"/>
                    <a:pt x="63606" y="33991"/>
                  </a:cubicBezTo>
                  <a:close/>
                  <a:moveTo>
                    <a:pt x="14044" y="37507"/>
                  </a:moveTo>
                  <a:cubicBezTo>
                    <a:pt x="14044" y="37591"/>
                    <a:pt x="14044" y="37591"/>
                    <a:pt x="14044" y="37675"/>
                  </a:cubicBezTo>
                  <a:cubicBezTo>
                    <a:pt x="13960" y="37591"/>
                    <a:pt x="13876" y="37591"/>
                    <a:pt x="13793" y="37591"/>
                  </a:cubicBezTo>
                  <a:cubicBezTo>
                    <a:pt x="13709" y="37591"/>
                    <a:pt x="13625" y="37591"/>
                    <a:pt x="13541" y="37675"/>
                  </a:cubicBezTo>
                  <a:cubicBezTo>
                    <a:pt x="13541" y="37591"/>
                    <a:pt x="13541" y="37591"/>
                    <a:pt x="13541" y="37591"/>
                  </a:cubicBezTo>
                  <a:lnTo>
                    <a:pt x="13541" y="37507"/>
                  </a:lnTo>
                  <a:close/>
                  <a:moveTo>
                    <a:pt x="64024" y="37507"/>
                  </a:moveTo>
                  <a:cubicBezTo>
                    <a:pt x="64024" y="37507"/>
                    <a:pt x="64024" y="37591"/>
                    <a:pt x="64024" y="37675"/>
                  </a:cubicBezTo>
                  <a:cubicBezTo>
                    <a:pt x="63940" y="37591"/>
                    <a:pt x="63857" y="37591"/>
                    <a:pt x="63773" y="37591"/>
                  </a:cubicBezTo>
                  <a:cubicBezTo>
                    <a:pt x="63689" y="37591"/>
                    <a:pt x="63606" y="37591"/>
                    <a:pt x="63522" y="37675"/>
                  </a:cubicBezTo>
                  <a:cubicBezTo>
                    <a:pt x="63522" y="37591"/>
                    <a:pt x="63522" y="37591"/>
                    <a:pt x="63606" y="37591"/>
                  </a:cubicBezTo>
                  <a:lnTo>
                    <a:pt x="63606" y="37507"/>
                  </a:lnTo>
                  <a:close/>
                  <a:moveTo>
                    <a:pt x="64024" y="40940"/>
                  </a:moveTo>
                  <a:cubicBezTo>
                    <a:pt x="64024" y="41024"/>
                    <a:pt x="64024" y="41107"/>
                    <a:pt x="64024" y="41107"/>
                  </a:cubicBezTo>
                  <a:lnTo>
                    <a:pt x="63522" y="41107"/>
                  </a:lnTo>
                  <a:cubicBezTo>
                    <a:pt x="63522" y="41107"/>
                    <a:pt x="63522" y="41024"/>
                    <a:pt x="63606" y="41024"/>
                  </a:cubicBezTo>
                  <a:lnTo>
                    <a:pt x="63606" y="40940"/>
                  </a:lnTo>
                  <a:cubicBezTo>
                    <a:pt x="63689" y="41024"/>
                    <a:pt x="63773" y="41024"/>
                    <a:pt x="63857" y="41024"/>
                  </a:cubicBezTo>
                  <a:cubicBezTo>
                    <a:pt x="63857" y="41024"/>
                    <a:pt x="63940" y="41024"/>
                    <a:pt x="64024" y="40940"/>
                  </a:cubicBezTo>
                  <a:close/>
                  <a:moveTo>
                    <a:pt x="14044" y="41024"/>
                  </a:moveTo>
                  <a:cubicBezTo>
                    <a:pt x="14044" y="41024"/>
                    <a:pt x="14044" y="41107"/>
                    <a:pt x="14044" y="41191"/>
                  </a:cubicBezTo>
                  <a:cubicBezTo>
                    <a:pt x="13960" y="41107"/>
                    <a:pt x="13876" y="41107"/>
                    <a:pt x="13793" y="41107"/>
                  </a:cubicBezTo>
                  <a:cubicBezTo>
                    <a:pt x="13709" y="41107"/>
                    <a:pt x="13625" y="41107"/>
                    <a:pt x="13541" y="41191"/>
                  </a:cubicBezTo>
                  <a:cubicBezTo>
                    <a:pt x="13541" y="41107"/>
                    <a:pt x="13541" y="41024"/>
                    <a:pt x="13541" y="41024"/>
                  </a:cubicBezTo>
                  <a:close/>
                  <a:moveTo>
                    <a:pt x="64024" y="44456"/>
                  </a:moveTo>
                  <a:cubicBezTo>
                    <a:pt x="64024" y="44540"/>
                    <a:pt x="64024" y="44623"/>
                    <a:pt x="64024" y="44623"/>
                  </a:cubicBezTo>
                  <a:cubicBezTo>
                    <a:pt x="63968" y="44623"/>
                    <a:pt x="63913" y="44586"/>
                    <a:pt x="63857" y="44586"/>
                  </a:cubicBezTo>
                  <a:cubicBezTo>
                    <a:pt x="63829" y="44586"/>
                    <a:pt x="63801" y="44596"/>
                    <a:pt x="63773" y="44623"/>
                  </a:cubicBezTo>
                  <a:cubicBezTo>
                    <a:pt x="63745" y="44596"/>
                    <a:pt x="63717" y="44586"/>
                    <a:pt x="63689" y="44586"/>
                  </a:cubicBezTo>
                  <a:cubicBezTo>
                    <a:pt x="63633" y="44586"/>
                    <a:pt x="63578" y="44623"/>
                    <a:pt x="63522" y="44623"/>
                  </a:cubicBezTo>
                  <a:cubicBezTo>
                    <a:pt x="63522" y="44623"/>
                    <a:pt x="63522" y="44540"/>
                    <a:pt x="63606" y="44540"/>
                  </a:cubicBezTo>
                  <a:lnTo>
                    <a:pt x="63606" y="44456"/>
                  </a:lnTo>
                  <a:cubicBezTo>
                    <a:pt x="63689" y="44540"/>
                    <a:pt x="63773" y="44540"/>
                    <a:pt x="63857" y="44540"/>
                  </a:cubicBezTo>
                  <a:cubicBezTo>
                    <a:pt x="63857" y="44540"/>
                    <a:pt x="63940" y="44540"/>
                    <a:pt x="64024" y="44456"/>
                  </a:cubicBezTo>
                  <a:close/>
                  <a:moveTo>
                    <a:pt x="14044" y="44540"/>
                  </a:moveTo>
                  <a:cubicBezTo>
                    <a:pt x="14044" y="44540"/>
                    <a:pt x="14044" y="44623"/>
                    <a:pt x="14044" y="44707"/>
                  </a:cubicBezTo>
                  <a:cubicBezTo>
                    <a:pt x="13960" y="44623"/>
                    <a:pt x="13876" y="44623"/>
                    <a:pt x="13793" y="44623"/>
                  </a:cubicBezTo>
                  <a:cubicBezTo>
                    <a:pt x="13709" y="44623"/>
                    <a:pt x="13625" y="44623"/>
                    <a:pt x="13541" y="44707"/>
                  </a:cubicBezTo>
                  <a:cubicBezTo>
                    <a:pt x="13541" y="44623"/>
                    <a:pt x="13541" y="44540"/>
                    <a:pt x="13541" y="44540"/>
                  </a:cubicBezTo>
                  <a:close/>
                  <a:moveTo>
                    <a:pt x="64024" y="47972"/>
                  </a:moveTo>
                  <a:cubicBezTo>
                    <a:pt x="64024" y="48056"/>
                    <a:pt x="64024" y="48056"/>
                    <a:pt x="64024" y="48140"/>
                  </a:cubicBezTo>
                  <a:cubicBezTo>
                    <a:pt x="63940" y="48140"/>
                    <a:pt x="63857" y="48056"/>
                    <a:pt x="63773" y="48056"/>
                  </a:cubicBezTo>
                  <a:cubicBezTo>
                    <a:pt x="63689" y="48056"/>
                    <a:pt x="63606" y="48140"/>
                    <a:pt x="63522" y="48140"/>
                  </a:cubicBezTo>
                  <a:cubicBezTo>
                    <a:pt x="63522" y="48140"/>
                    <a:pt x="63522" y="48056"/>
                    <a:pt x="63606" y="48056"/>
                  </a:cubicBezTo>
                  <a:lnTo>
                    <a:pt x="63606" y="47972"/>
                  </a:lnTo>
                  <a:close/>
                  <a:moveTo>
                    <a:pt x="14044" y="48056"/>
                  </a:moveTo>
                  <a:cubicBezTo>
                    <a:pt x="14044" y="48056"/>
                    <a:pt x="14044" y="48140"/>
                    <a:pt x="14044" y="48223"/>
                  </a:cubicBezTo>
                  <a:cubicBezTo>
                    <a:pt x="13960" y="48140"/>
                    <a:pt x="13876" y="48140"/>
                    <a:pt x="13793" y="48140"/>
                  </a:cubicBezTo>
                  <a:cubicBezTo>
                    <a:pt x="13709" y="48140"/>
                    <a:pt x="13625" y="48140"/>
                    <a:pt x="13541" y="48223"/>
                  </a:cubicBezTo>
                  <a:cubicBezTo>
                    <a:pt x="13541" y="48140"/>
                    <a:pt x="13541" y="48056"/>
                    <a:pt x="13541" y="48056"/>
                  </a:cubicBezTo>
                  <a:close/>
                  <a:moveTo>
                    <a:pt x="14044" y="51488"/>
                  </a:moveTo>
                  <a:cubicBezTo>
                    <a:pt x="14044" y="51572"/>
                    <a:pt x="14044" y="51656"/>
                    <a:pt x="14044" y="51656"/>
                  </a:cubicBezTo>
                  <a:lnTo>
                    <a:pt x="13541" y="51656"/>
                  </a:lnTo>
                  <a:cubicBezTo>
                    <a:pt x="13541" y="51656"/>
                    <a:pt x="13541" y="51572"/>
                    <a:pt x="13541" y="51488"/>
                  </a:cubicBezTo>
                  <a:cubicBezTo>
                    <a:pt x="13625" y="51572"/>
                    <a:pt x="13709" y="51572"/>
                    <a:pt x="13793" y="51572"/>
                  </a:cubicBezTo>
                  <a:cubicBezTo>
                    <a:pt x="13876" y="51572"/>
                    <a:pt x="13960" y="51572"/>
                    <a:pt x="14044" y="51488"/>
                  </a:cubicBezTo>
                  <a:close/>
                  <a:moveTo>
                    <a:pt x="64024" y="51488"/>
                  </a:moveTo>
                  <a:cubicBezTo>
                    <a:pt x="64024" y="51572"/>
                    <a:pt x="64024" y="51572"/>
                    <a:pt x="64024" y="51656"/>
                  </a:cubicBezTo>
                  <a:cubicBezTo>
                    <a:pt x="63940" y="51656"/>
                    <a:pt x="63857" y="51572"/>
                    <a:pt x="63773" y="51572"/>
                  </a:cubicBezTo>
                  <a:cubicBezTo>
                    <a:pt x="63689" y="51572"/>
                    <a:pt x="63606" y="51656"/>
                    <a:pt x="63522" y="51656"/>
                  </a:cubicBezTo>
                  <a:cubicBezTo>
                    <a:pt x="63522" y="51572"/>
                    <a:pt x="63522" y="51572"/>
                    <a:pt x="63606" y="51488"/>
                  </a:cubicBezTo>
                  <a:cubicBezTo>
                    <a:pt x="63689" y="51488"/>
                    <a:pt x="63773" y="51572"/>
                    <a:pt x="63857" y="51572"/>
                  </a:cubicBezTo>
                  <a:cubicBezTo>
                    <a:pt x="63857" y="51572"/>
                    <a:pt x="63940" y="51488"/>
                    <a:pt x="64024" y="51488"/>
                  </a:cubicBezTo>
                  <a:close/>
                  <a:moveTo>
                    <a:pt x="14044" y="55005"/>
                  </a:moveTo>
                  <a:cubicBezTo>
                    <a:pt x="14044" y="55088"/>
                    <a:pt x="14044" y="55172"/>
                    <a:pt x="14044" y="55172"/>
                  </a:cubicBezTo>
                  <a:cubicBezTo>
                    <a:pt x="13988" y="55172"/>
                    <a:pt x="13932" y="55135"/>
                    <a:pt x="13876" y="55135"/>
                  </a:cubicBezTo>
                  <a:cubicBezTo>
                    <a:pt x="13848" y="55135"/>
                    <a:pt x="13821" y="55144"/>
                    <a:pt x="13793" y="55172"/>
                  </a:cubicBezTo>
                  <a:cubicBezTo>
                    <a:pt x="13765" y="55144"/>
                    <a:pt x="13737" y="55135"/>
                    <a:pt x="13709" y="55135"/>
                  </a:cubicBezTo>
                  <a:cubicBezTo>
                    <a:pt x="13653" y="55135"/>
                    <a:pt x="13597" y="55172"/>
                    <a:pt x="13541" y="55172"/>
                  </a:cubicBezTo>
                  <a:cubicBezTo>
                    <a:pt x="13541" y="55172"/>
                    <a:pt x="13541" y="55088"/>
                    <a:pt x="13541" y="55005"/>
                  </a:cubicBezTo>
                  <a:close/>
                  <a:moveTo>
                    <a:pt x="64024" y="55005"/>
                  </a:moveTo>
                  <a:cubicBezTo>
                    <a:pt x="64024" y="55088"/>
                    <a:pt x="64024" y="55088"/>
                    <a:pt x="64024" y="55172"/>
                  </a:cubicBezTo>
                  <a:cubicBezTo>
                    <a:pt x="63940" y="55088"/>
                    <a:pt x="63857" y="55088"/>
                    <a:pt x="63773" y="55088"/>
                  </a:cubicBezTo>
                  <a:cubicBezTo>
                    <a:pt x="63689" y="55088"/>
                    <a:pt x="63606" y="55088"/>
                    <a:pt x="63522" y="55172"/>
                  </a:cubicBezTo>
                  <a:cubicBezTo>
                    <a:pt x="63522" y="55088"/>
                    <a:pt x="63522" y="55088"/>
                    <a:pt x="63606" y="55005"/>
                  </a:cubicBezTo>
                  <a:close/>
                  <a:moveTo>
                    <a:pt x="14044" y="58521"/>
                  </a:moveTo>
                  <a:cubicBezTo>
                    <a:pt x="14044" y="58605"/>
                    <a:pt x="14044" y="58605"/>
                    <a:pt x="14044" y="58688"/>
                  </a:cubicBezTo>
                  <a:cubicBezTo>
                    <a:pt x="13960" y="58688"/>
                    <a:pt x="13876" y="58605"/>
                    <a:pt x="13793" y="58605"/>
                  </a:cubicBezTo>
                  <a:cubicBezTo>
                    <a:pt x="13709" y="58605"/>
                    <a:pt x="13625" y="58688"/>
                    <a:pt x="13541" y="58688"/>
                  </a:cubicBezTo>
                  <a:cubicBezTo>
                    <a:pt x="13541" y="58605"/>
                    <a:pt x="13541" y="58605"/>
                    <a:pt x="13541" y="58521"/>
                  </a:cubicBezTo>
                  <a:close/>
                  <a:moveTo>
                    <a:pt x="64024" y="58521"/>
                  </a:moveTo>
                  <a:cubicBezTo>
                    <a:pt x="64024" y="58521"/>
                    <a:pt x="64024" y="58605"/>
                    <a:pt x="64024" y="58688"/>
                  </a:cubicBezTo>
                  <a:cubicBezTo>
                    <a:pt x="63940" y="58605"/>
                    <a:pt x="63857" y="58605"/>
                    <a:pt x="63773" y="58605"/>
                  </a:cubicBezTo>
                  <a:cubicBezTo>
                    <a:pt x="63689" y="58605"/>
                    <a:pt x="63606" y="58605"/>
                    <a:pt x="63522" y="58688"/>
                  </a:cubicBezTo>
                  <a:cubicBezTo>
                    <a:pt x="63522" y="58605"/>
                    <a:pt x="63522" y="58605"/>
                    <a:pt x="63606" y="58521"/>
                  </a:cubicBezTo>
                  <a:close/>
                  <a:moveTo>
                    <a:pt x="14044" y="62037"/>
                  </a:moveTo>
                  <a:cubicBezTo>
                    <a:pt x="14044" y="62121"/>
                    <a:pt x="14044" y="62121"/>
                    <a:pt x="14044" y="62205"/>
                  </a:cubicBezTo>
                  <a:lnTo>
                    <a:pt x="13541" y="62205"/>
                  </a:lnTo>
                  <a:cubicBezTo>
                    <a:pt x="13541" y="62121"/>
                    <a:pt x="13541" y="62121"/>
                    <a:pt x="13541" y="62037"/>
                  </a:cubicBezTo>
                  <a:close/>
                  <a:moveTo>
                    <a:pt x="64024" y="62037"/>
                  </a:moveTo>
                  <a:cubicBezTo>
                    <a:pt x="64024" y="62037"/>
                    <a:pt x="64024" y="62121"/>
                    <a:pt x="64024" y="62205"/>
                  </a:cubicBezTo>
                  <a:cubicBezTo>
                    <a:pt x="63982" y="62163"/>
                    <a:pt x="63940" y="62142"/>
                    <a:pt x="63899" y="62142"/>
                  </a:cubicBezTo>
                  <a:cubicBezTo>
                    <a:pt x="63857" y="62142"/>
                    <a:pt x="63815" y="62163"/>
                    <a:pt x="63773" y="62205"/>
                  </a:cubicBezTo>
                  <a:cubicBezTo>
                    <a:pt x="63731" y="62163"/>
                    <a:pt x="63689" y="62142"/>
                    <a:pt x="63647" y="62142"/>
                  </a:cubicBezTo>
                  <a:cubicBezTo>
                    <a:pt x="63606" y="62142"/>
                    <a:pt x="63564" y="62163"/>
                    <a:pt x="63522" y="62205"/>
                  </a:cubicBezTo>
                  <a:cubicBezTo>
                    <a:pt x="63522" y="62121"/>
                    <a:pt x="63522" y="62037"/>
                    <a:pt x="63606" y="62037"/>
                  </a:cubicBezTo>
                  <a:close/>
                  <a:moveTo>
                    <a:pt x="64024" y="65553"/>
                  </a:moveTo>
                  <a:cubicBezTo>
                    <a:pt x="64024" y="65553"/>
                    <a:pt x="64024" y="65637"/>
                    <a:pt x="64024" y="65637"/>
                  </a:cubicBezTo>
                  <a:lnTo>
                    <a:pt x="63522" y="65637"/>
                  </a:lnTo>
                  <a:cubicBezTo>
                    <a:pt x="63522" y="65637"/>
                    <a:pt x="63522" y="65553"/>
                    <a:pt x="63606" y="65553"/>
                  </a:cubicBezTo>
                  <a:close/>
                  <a:moveTo>
                    <a:pt x="14044" y="65553"/>
                  </a:moveTo>
                  <a:cubicBezTo>
                    <a:pt x="14044" y="65553"/>
                    <a:pt x="14044" y="65637"/>
                    <a:pt x="14044" y="65721"/>
                  </a:cubicBezTo>
                  <a:cubicBezTo>
                    <a:pt x="13960" y="65637"/>
                    <a:pt x="13876" y="65637"/>
                    <a:pt x="13793" y="65637"/>
                  </a:cubicBezTo>
                  <a:cubicBezTo>
                    <a:pt x="13709" y="65637"/>
                    <a:pt x="13625" y="65637"/>
                    <a:pt x="13541" y="65721"/>
                  </a:cubicBezTo>
                  <a:cubicBezTo>
                    <a:pt x="13541" y="65637"/>
                    <a:pt x="13541" y="65553"/>
                    <a:pt x="13541" y="65553"/>
                  </a:cubicBezTo>
                  <a:close/>
                  <a:moveTo>
                    <a:pt x="14044" y="68986"/>
                  </a:moveTo>
                  <a:cubicBezTo>
                    <a:pt x="14044" y="69070"/>
                    <a:pt x="14044" y="69153"/>
                    <a:pt x="14044" y="69153"/>
                  </a:cubicBezTo>
                  <a:cubicBezTo>
                    <a:pt x="14044" y="69321"/>
                    <a:pt x="14044" y="69404"/>
                    <a:pt x="13960" y="69488"/>
                  </a:cubicBezTo>
                  <a:cubicBezTo>
                    <a:pt x="13960" y="69446"/>
                    <a:pt x="13939" y="69425"/>
                    <a:pt x="13908" y="69425"/>
                  </a:cubicBezTo>
                  <a:cubicBezTo>
                    <a:pt x="13876" y="69425"/>
                    <a:pt x="13834" y="69446"/>
                    <a:pt x="13793" y="69488"/>
                  </a:cubicBezTo>
                  <a:cubicBezTo>
                    <a:pt x="13751" y="69446"/>
                    <a:pt x="13730" y="69425"/>
                    <a:pt x="13709" y="69425"/>
                  </a:cubicBezTo>
                  <a:cubicBezTo>
                    <a:pt x="13688" y="69425"/>
                    <a:pt x="13667" y="69446"/>
                    <a:pt x="13625" y="69488"/>
                  </a:cubicBezTo>
                  <a:cubicBezTo>
                    <a:pt x="13541" y="69404"/>
                    <a:pt x="13541" y="69237"/>
                    <a:pt x="13541" y="69153"/>
                  </a:cubicBezTo>
                  <a:cubicBezTo>
                    <a:pt x="13541" y="69153"/>
                    <a:pt x="13541" y="69070"/>
                    <a:pt x="13541" y="68986"/>
                  </a:cubicBezTo>
                  <a:cubicBezTo>
                    <a:pt x="13625" y="69070"/>
                    <a:pt x="13709" y="69070"/>
                    <a:pt x="13793" y="69070"/>
                  </a:cubicBezTo>
                  <a:cubicBezTo>
                    <a:pt x="13876" y="69070"/>
                    <a:pt x="13960" y="69070"/>
                    <a:pt x="14044" y="68986"/>
                  </a:cubicBezTo>
                  <a:close/>
                  <a:moveTo>
                    <a:pt x="64108" y="68986"/>
                  </a:moveTo>
                  <a:cubicBezTo>
                    <a:pt x="64108" y="69070"/>
                    <a:pt x="64108" y="69070"/>
                    <a:pt x="64108" y="69153"/>
                  </a:cubicBezTo>
                  <a:cubicBezTo>
                    <a:pt x="64108" y="69237"/>
                    <a:pt x="64024" y="69404"/>
                    <a:pt x="64024" y="69488"/>
                  </a:cubicBezTo>
                  <a:lnTo>
                    <a:pt x="64024" y="69404"/>
                  </a:lnTo>
                  <a:lnTo>
                    <a:pt x="63606" y="69404"/>
                  </a:lnTo>
                  <a:cubicBezTo>
                    <a:pt x="63606" y="69321"/>
                    <a:pt x="63606" y="69237"/>
                    <a:pt x="63606" y="69153"/>
                  </a:cubicBezTo>
                  <a:cubicBezTo>
                    <a:pt x="63606" y="69070"/>
                    <a:pt x="63606" y="69070"/>
                    <a:pt x="63606" y="68986"/>
                  </a:cubicBezTo>
                  <a:cubicBezTo>
                    <a:pt x="63689" y="68986"/>
                    <a:pt x="63773" y="69070"/>
                    <a:pt x="63857" y="69070"/>
                  </a:cubicBezTo>
                  <a:cubicBezTo>
                    <a:pt x="63940" y="69070"/>
                    <a:pt x="64024" y="68986"/>
                    <a:pt x="64108" y="68986"/>
                  </a:cubicBezTo>
                  <a:close/>
                  <a:moveTo>
                    <a:pt x="14044" y="72837"/>
                  </a:moveTo>
                  <a:cubicBezTo>
                    <a:pt x="14044" y="72921"/>
                    <a:pt x="14044" y="72921"/>
                    <a:pt x="14044" y="73004"/>
                  </a:cubicBezTo>
                  <a:cubicBezTo>
                    <a:pt x="13988" y="73004"/>
                    <a:pt x="13932" y="72967"/>
                    <a:pt x="13876" y="72967"/>
                  </a:cubicBezTo>
                  <a:cubicBezTo>
                    <a:pt x="13848" y="72967"/>
                    <a:pt x="13821" y="72977"/>
                    <a:pt x="13793" y="73004"/>
                  </a:cubicBezTo>
                  <a:lnTo>
                    <a:pt x="13793" y="72921"/>
                  </a:lnTo>
                  <a:cubicBezTo>
                    <a:pt x="13709" y="72921"/>
                    <a:pt x="13625" y="72921"/>
                    <a:pt x="13541" y="73004"/>
                  </a:cubicBezTo>
                  <a:cubicBezTo>
                    <a:pt x="13541" y="72921"/>
                    <a:pt x="13541" y="72921"/>
                    <a:pt x="13541" y="72837"/>
                  </a:cubicBezTo>
                  <a:cubicBezTo>
                    <a:pt x="13625" y="72837"/>
                    <a:pt x="13709" y="72837"/>
                    <a:pt x="13793" y="72921"/>
                  </a:cubicBezTo>
                  <a:cubicBezTo>
                    <a:pt x="13876" y="72837"/>
                    <a:pt x="13960" y="72837"/>
                    <a:pt x="14044" y="72837"/>
                  </a:cubicBezTo>
                  <a:close/>
                  <a:moveTo>
                    <a:pt x="64024" y="72837"/>
                  </a:moveTo>
                  <a:cubicBezTo>
                    <a:pt x="64024" y="72837"/>
                    <a:pt x="64024" y="72921"/>
                    <a:pt x="64024" y="73004"/>
                  </a:cubicBezTo>
                  <a:cubicBezTo>
                    <a:pt x="63982" y="72963"/>
                    <a:pt x="63940" y="72942"/>
                    <a:pt x="63899" y="72942"/>
                  </a:cubicBezTo>
                  <a:cubicBezTo>
                    <a:pt x="63857" y="72942"/>
                    <a:pt x="63815" y="72963"/>
                    <a:pt x="63773" y="73004"/>
                  </a:cubicBezTo>
                  <a:lnTo>
                    <a:pt x="63857" y="72921"/>
                  </a:lnTo>
                  <a:cubicBezTo>
                    <a:pt x="63689" y="72921"/>
                    <a:pt x="63606" y="72921"/>
                    <a:pt x="63606" y="73004"/>
                  </a:cubicBezTo>
                  <a:cubicBezTo>
                    <a:pt x="63522" y="72921"/>
                    <a:pt x="63522" y="72837"/>
                    <a:pt x="63606" y="72837"/>
                  </a:cubicBezTo>
                  <a:close/>
                  <a:moveTo>
                    <a:pt x="64024" y="76269"/>
                  </a:moveTo>
                  <a:cubicBezTo>
                    <a:pt x="64024" y="76353"/>
                    <a:pt x="64024" y="76437"/>
                    <a:pt x="64024" y="76437"/>
                  </a:cubicBezTo>
                  <a:lnTo>
                    <a:pt x="63606" y="76437"/>
                  </a:lnTo>
                  <a:cubicBezTo>
                    <a:pt x="63522" y="76437"/>
                    <a:pt x="63522" y="76353"/>
                    <a:pt x="63606" y="76269"/>
                  </a:cubicBezTo>
                  <a:cubicBezTo>
                    <a:pt x="63606" y="76311"/>
                    <a:pt x="63627" y="76332"/>
                    <a:pt x="63658" y="76332"/>
                  </a:cubicBezTo>
                  <a:cubicBezTo>
                    <a:pt x="63689" y="76332"/>
                    <a:pt x="63731" y="76311"/>
                    <a:pt x="63773" y="76269"/>
                  </a:cubicBezTo>
                  <a:cubicBezTo>
                    <a:pt x="63815" y="76311"/>
                    <a:pt x="63857" y="76332"/>
                    <a:pt x="63899" y="76332"/>
                  </a:cubicBezTo>
                  <a:cubicBezTo>
                    <a:pt x="63940" y="76332"/>
                    <a:pt x="63982" y="76311"/>
                    <a:pt x="64024" y="76269"/>
                  </a:cubicBezTo>
                  <a:close/>
                  <a:moveTo>
                    <a:pt x="14044" y="76353"/>
                  </a:moveTo>
                  <a:cubicBezTo>
                    <a:pt x="14044" y="76353"/>
                    <a:pt x="14044" y="76437"/>
                    <a:pt x="14044" y="76521"/>
                  </a:cubicBezTo>
                  <a:cubicBezTo>
                    <a:pt x="13960" y="76437"/>
                    <a:pt x="13876" y="76437"/>
                    <a:pt x="13793" y="76437"/>
                  </a:cubicBezTo>
                  <a:cubicBezTo>
                    <a:pt x="13709" y="76437"/>
                    <a:pt x="13625" y="76437"/>
                    <a:pt x="13541" y="76521"/>
                  </a:cubicBezTo>
                  <a:cubicBezTo>
                    <a:pt x="13541" y="76437"/>
                    <a:pt x="13541" y="76353"/>
                    <a:pt x="13541" y="76353"/>
                  </a:cubicBezTo>
                  <a:close/>
                  <a:moveTo>
                    <a:pt x="14044" y="79786"/>
                  </a:moveTo>
                  <a:cubicBezTo>
                    <a:pt x="14044" y="79869"/>
                    <a:pt x="14044" y="79869"/>
                    <a:pt x="14044" y="79953"/>
                  </a:cubicBezTo>
                  <a:lnTo>
                    <a:pt x="13541" y="79953"/>
                  </a:lnTo>
                  <a:cubicBezTo>
                    <a:pt x="13541" y="79869"/>
                    <a:pt x="13541" y="79869"/>
                    <a:pt x="13541" y="79786"/>
                  </a:cubicBezTo>
                  <a:close/>
                  <a:moveTo>
                    <a:pt x="64024" y="79786"/>
                  </a:moveTo>
                  <a:cubicBezTo>
                    <a:pt x="64024" y="79786"/>
                    <a:pt x="64024" y="79869"/>
                    <a:pt x="64024" y="79953"/>
                  </a:cubicBezTo>
                  <a:lnTo>
                    <a:pt x="63857" y="79953"/>
                  </a:lnTo>
                  <a:cubicBezTo>
                    <a:pt x="63815" y="79911"/>
                    <a:pt x="63752" y="79890"/>
                    <a:pt x="63700" y="79890"/>
                  </a:cubicBezTo>
                  <a:cubicBezTo>
                    <a:pt x="63647" y="79890"/>
                    <a:pt x="63606" y="79911"/>
                    <a:pt x="63606" y="79953"/>
                  </a:cubicBezTo>
                  <a:cubicBezTo>
                    <a:pt x="63522" y="79869"/>
                    <a:pt x="63522" y="79786"/>
                    <a:pt x="63606" y="79786"/>
                  </a:cubicBezTo>
                  <a:close/>
                  <a:moveTo>
                    <a:pt x="14044" y="83302"/>
                  </a:moveTo>
                  <a:cubicBezTo>
                    <a:pt x="14044" y="83302"/>
                    <a:pt x="14044" y="83386"/>
                    <a:pt x="14044" y="83469"/>
                  </a:cubicBezTo>
                  <a:lnTo>
                    <a:pt x="13541" y="83469"/>
                  </a:lnTo>
                  <a:cubicBezTo>
                    <a:pt x="13541" y="83386"/>
                    <a:pt x="13541" y="83302"/>
                    <a:pt x="13541" y="83302"/>
                  </a:cubicBezTo>
                  <a:close/>
                  <a:moveTo>
                    <a:pt x="64024" y="83302"/>
                  </a:moveTo>
                  <a:cubicBezTo>
                    <a:pt x="64024" y="83302"/>
                    <a:pt x="64024" y="83386"/>
                    <a:pt x="64024" y="83386"/>
                  </a:cubicBezTo>
                  <a:cubicBezTo>
                    <a:pt x="63940" y="83386"/>
                    <a:pt x="63857" y="83469"/>
                    <a:pt x="63773" y="83469"/>
                  </a:cubicBezTo>
                  <a:lnTo>
                    <a:pt x="63857" y="83386"/>
                  </a:lnTo>
                  <a:lnTo>
                    <a:pt x="63606" y="83386"/>
                  </a:lnTo>
                  <a:cubicBezTo>
                    <a:pt x="63522" y="83386"/>
                    <a:pt x="63522" y="83302"/>
                    <a:pt x="63606" y="83302"/>
                  </a:cubicBezTo>
                  <a:close/>
                  <a:moveTo>
                    <a:pt x="14044" y="86818"/>
                  </a:moveTo>
                  <a:cubicBezTo>
                    <a:pt x="14044" y="86902"/>
                    <a:pt x="14044" y="86986"/>
                    <a:pt x="14044" y="86986"/>
                  </a:cubicBezTo>
                  <a:lnTo>
                    <a:pt x="13541" y="86986"/>
                  </a:lnTo>
                  <a:cubicBezTo>
                    <a:pt x="13541" y="86986"/>
                    <a:pt x="13541" y="86902"/>
                    <a:pt x="13541" y="86818"/>
                  </a:cubicBezTo>
                  <a:cubicBezTo>
                    <a:pt x="13583" y="86860"/>
                    <a:pt x="13625" y="86881"/>
                    <a:pt x="13667" y="86881"/>
                  </a:cubicBezTo>
                  <a:cubicBezTo>
                    <a:pt x="13709" y="86881"/>
                    <a:pt x="13751" y="86860"/>
                    <a:pt x="13793" y="86818"/>
                  </a:cubicBezTo>
                  <a:cubicBezTo>
                    <a:pt x="13834" y="86860"/>
                    <a:pt x="13876" y="86881"/>
                    <a:pt x="13918" y="86881"/>
                  </a:cubicBezTo>
                  <a:cubicBezTo>
                    <a:pt x="13960" y="86881"/>
                    <a:pt x="14002" y="86860"/>
                    <a:pt x="14044" y="86818"/>
                  </a:cubicBezTo>
                  <a:close/>
                  <a:moveTo>
                    <a:pt x="64024" y="86818"/>
                  </a:moveTo>
                  <a:cubicBezTo>
                    <a:pt x="64024" y="86902"/>
                    <a:pt x="64024" y="86902"/>
                    <a:pt x="64024" y="86986"/>
                  </a:cubicBezTo>
                  <a:lnTo>
                    <a:pt x="63773" y="86986"/>
                  </a:lnTo>
                  <a:lnTo>
                    <a:pt x="63857" y="86902"/>
                  </a:lnTo>
                  <a:cubicBezTo>
                    <a:pt x="63689" y="86902"/>
                    <a:pt x="63606" y="86902"/>
                    <a:pt x="63606" y="86986"/>
                  </a:cubicBezTo>
                  <a:cubicBezTo>
                    <a:pt x="63522" y="86902"/>
                    <a:pt x="63522" y="86902"/>
                    <a:pt x="63606" y="86818"/>
                  </a:cubicBezTo>
                  <a:close/>
                  <a:moveTo>
                    <a:pt x="14044" y="90334"/>
                  </a:moveTo>
                  <a:cubicBezTo>
                    <a:pt x="14044" y="90418"/>
                    <a:pt x="14044" y="90502"/>
                    <a:pt x="14044" y="90502"/>
                  </a:cubicBezTo>
                  <a:lnTo>
                    <a:pt x="13793" y="90502"/>
                  </a:lnTo>
                  <a:lnTo>
                    <a:pt x="13793" y="90418"/>
                  </a:lnTo>
                  <a:cubicBezTo>
                    <a:pt x="13709" y="90418"/>
                    <a:pt x="13625" y="90502"/>
                    <a:pt x="13541" y="90502"/>
                  </a:cubicBezTo>
                  <a:cubicBezTo>
                    <a:pt x="13541" y="90502"/>
                    <a:pt x="13541" y="90418"/>
                    <a:pt x="13541" y="90334"/>
                  </a:cubicBezTo>
                  <a:close/>
                  <a:moveTo>
                    <a:pt x="64024" y="90334"/>
                  </a:moveTo>
                  <a:cubicBezTo>
                    <a:pt x="64024" y="90334"/>
                    <a:pt x="64024" y="90418"/>
                    <a:pt x="64024" y="90502"/>
                  </a:cubicBezTo>
                  <a:lnTo>
                    <a:pt x="63773" y="90502"/>
                  </a:lnTo>
                  <a:lnTo>
                    <a:pt x="63857" y="90418"/>
                  </a:lnTo>
                  <a:cubicBezTo>
                    <a:pt x="63689" y="90418"/>
                    <a:pt x="63606" y="90418"/>
                    <a:pt x="63606" y="90502"/>
                  </a:cubicBezTo>
                  <a:cubicBezTo>
                    <a:pt x="63522" y="90418"/>
                    <a:pt x="63522" y="90334"/>
                    <a:pt x="63606" y="90334"/>
                  </a:cubicBezTo>
                  <a:close/>
                  <a:moveTo>
                    <a:pt x="14044" y="93851"/>
                  </a:moveTo>
                  <a:cubicBezTo>
                    <a:pt x="14044" y="93934"/>
                    <a:pt x="14044" y="93934"/>
                    <a:pt x="14044" y="94018"/>
                  </a:cubicBezTo>
                  <a:lnTo>
                    <a:pt x="13793" y="94018"/>
                  </a:lnTo>
                  <a:lnTo>
                    <a:pt x="13793" y="93934"/>
                  </a:lnTo>
                  <a:cubicBezTo>
                    <a:pt x="13709" y="93934"/>
                    <a:pt x="13625" y="94018"/>
                    <a:pt x="13541" y="94018"/>
                  </a:cubicBezTo>
                  <a:cubicBezTo>
                    <a:pt x="13541" y="93934"/>
                    <a:pt x="13541" y="93934"/>
                    <a:pt x="13541" y="93851"/>
                  </a:cubicBezTo>
                  <a:close/>
                  <a:moveTo>
                    <a:pt x="64024" y="93851"/>
                  </a:moveTo>
                  <a:cubicBezTo>
                    <a:pt x="64024" y="93851"/>
                    <a:pt x="64024" y="93934"/>
                    <a:pt x="64024" y="94018"/>
                  </a:cubicBezTo>
                  <a:cubicBezTo>
                    <a:pt x="63982" y="93976"/>
                    <a:pt x="63940" y="93955"/>
                    <a:pt x="63899" y="93955"/>
                  </a:cubicBezTo>
                  <a:cubicBezTo>
                    <a:pt x="63857" y="93955"/>
                    <a:pt x="63815" y="93976"/>
                    <a:pt x="63773" y="94018"/>
                  </a:cubicBezTo>
                  <a:lnTo>
                    <a:pt x="63857" y="93934"/>
                  </a:lnTo>
                  <a:cubicBezTo>
                    <a:pt x="63689" y="93934"/>
                    <a:pt x="63606" y="93934"/>
                    <a:pt x="63606" y="94018"/>
                  </a:cubicBezTo>
                  <a:cubicBezTo>
                    <a:pt x="63522" y="93934"/>
                    <a:pt x="63522" y="93851"/>
                    <a:pt x="63606" y="93851"/>
                  </a:cubicBezTo>
                  <a:close/>
                  <a:moveTo>
                    <a:pt x="14044" y="97367"/>
                  </a:moveTo>
                  <a:cubicBezTo>
                    <a:pt x="14044" y="97451"/>
                    <a:pt x="14044" y="97451"/>
                    <a:pt x="14044" y="97534"/>
                  </a:cubicBezTo>
                  <a:cubicBezTo>
                    <a:pt x="13988" y="97534"/>
                    <a:pt x="13932" y="97497"/>
                    <a:pt x="13876" y="97497"/>
                  </a:cubicBezTo>
                  <a:cubicBezTo>
                    <a:pt x="13848" y="97497"/>
                    <a:pt x="13821" y="97506"/>
                    <a:pt x="13793" y="97534"/>
                  </a:cubicBezTo>
                  <a:lnTo>
                    <a:pt x="13793" y="97451"/>
                  </a:lnTo>
                  <a:cubicBezTo>
                    <a:pt x="13709" y="97451"/>
                    <a:pt x="13625" y="97451"/>
                    <a:pt x="13541" y="97534"/>
                  </a:cubicBezTo>
                  <a:cubicBezTo>
                    <a:pt x="13541" y="97451"/>
                    <a:pt x="13541" y="97451"/>
                    <a:pt x="13541" y="97367"/>
                  </a:cubicBezTo>
                  <a:close/>
                  <a:moveTo>
                    <a:pt x="64024" y="97367"/>
                  </a:moveTo>
                  <a:cubicBezTo>
                    <a:pt x="64024" y="97367"/>
                    <a:pt x="64024" y="97451"/>
                    <a:pt x="64024" y="97534"/>
                  </a:cubicBezTo>
                  <a:cubicBezTo>
                    <a:pt x="63982" y="97492"/>
                    <a:pt x="63940" y="97471"/>
                    <a:pt x="63899" y="97471"/>
                  </a:cubicBezTo>
                  <a:cubicBezTo>
                    <a:pt x="63857" y="97471"/>
                    <a:pt x="63815" y="97492"/>
                    <a:pt x="63773" y="97534"/>
                  </a:cubicBezTo>
                  <a:lnTo>
                    <a:pt x="63857" y="97451"/>
                  </a:lnTo>
                  <a:cubicBezTo>
                    <a:pt x="63689" y="97451"/>
                    <a:pt x="63606" y="97451"/>
                    <a:pt x="63606" y="97534"/>
                  </a:cubicBezTo>
                  <a:cubicBezTo>
                    <a:pt x="63522" y="97451"/>
                    <a:pt x="63522" y="97367"/>
                    <a:pt x="63606" y="97367"/>
                  </a:cubicBezTo>
                  <a:close/>
                  <a:moveTo>
                    <a:pt x="64024" y="100883"/>
                  </a:moveTo>
                  <a:cubicBezTo>
                    <a:pt x="64024" y="100883"/>
                    <a:pt x="64024" y="100967"/>
                    <a:pt x="64024" y="100967"/>
                  </a:cubicBezTo>
                  <a:lnTo>
                    <a:pt x="63606" y="100967"/>
                  </a:lnTo>
                  <a:cubicBezTo>
                    <a:pt x="63522" y="100967"/>
                    <a:pt x="63522" y="100883"/>
                    <a:pt x="63606" y="100883"/>
                  </a:cubicBezTo>
                  <a:close/>
                  <a:moveTo>
                    <a:pt x="14044" y="100883"/>
                  </a:moveTo>
                  <a:cubicBezTo>
                    <a:pt x="14044" y="100883"/>
                    <a:pt x="14044" y="100967"/>
                    <a:pt x="14044" y="101050"/>
                  </a:cubicBezTo>
                  <a:cubicBezTo>
                    <a:pt x="13960" y="100967"/>
                    <a:pt x="13876" y="100967"/>
                    <a:pt x="13793" y="100967"/>
                  </a:cubicBezTo>
                  <a:cubicBezTo>
                    <a:pt x="13709" y="100967"/>
                    <a:pt x="13625" y="100967"/>
                    <a:pt x="13541" y="101050"/>
                  </a:cubicBezTo>
                  <a:cubicBezTo>
                    <a:pt x="13541" y="100967"/>
                    <a:pt x="13541" y="100883"/>
                    <a:pt x="13541" y="100883"/>
                  </a:cubicBezTo>
                  <a:close/>
                  <a:moveTo>
                    <a:pt x="14044" y="104399"/>
                  </a:moveTo>
                  <a:cubicBezTo>
                    <a:pt x="14044" y="104399"/>
                    <a:pt x="14044" y="104483"/>
                    <a:pt x="14044" y="104567"/>
                  </a:cubicBezTo>
                  <a:cubicBezTo>
                    <a:pt x="14002" y="104525"/>
                    <a:pt x="13960" y="104504"/>
                    <a:pt x="13918" y="104504"/>
                  </a:cubicBezTo>
                  <a:cubicBezTo>
                    <a:pt x="13876" y="104504"/>
                    <a:pt x="13834" y="104525"/>
                    <a:pt x="13793" y="104567"/>
                  </a:cubicBezTo>
                  <a:lnTo>
                    <a:pt x="13793" y="104483"/>
                  </a:lnTo>
                  <a:cubicBezTo>
                    <a:pt x="13709" y="104483"/>
                    <a:pt x="13625" y="104483"/>
                    <a:pt x="13541" y="104567"/>
                  </a:cubicBezTo>
                  <a:cubicBezTo>
                    <a:pt x="13541" y="104483"/>
                    <a:pt x="13541" y="104399"/>
                    <a:pt x="13541" y="104399"/>
                  </a:cubicBezTo>
                  <a:close/>
                  <a:moveTo>
                    <a:pt x="64024" y="104316"/>
                  </a:moveTo>
                  <a:cubicBezTo>
                    <a:pt x="64024" y="104399"/>
                    <a:pt x="64024" y="104483"/>
                    <a:pt x="64024" y="104483"/>
                  </a:cubicBezTo>
                  <a:cubicBezTo>
                    <a:pt x="63940" y="104483"/>
                    <a:pt x="63857" y="104483"/>
                    <a:pt x="63773" y="104567"/>
                  </a:cubicBezTo>
                  <a:lnTo>
                    <a:pt x="63857" y="104483"/>
                  </a:lnTo>
                  <a:lnTo>
                    <a:pt x="63606" y="104483"/>
                  </a:lnTo>
                  <a:cubicBezTo>
                    <a:pt x="63522" y="104483"/>
                    <a:pt x="63522" y="104399"/>
                    <a:pt x="63606" y="104316"/>
                  </a:cubicBezTo>
                  <a:cubicBezTo>
                    <a:pt x="63606" y="104357"/>
                    <a:pt x="63627" y="104378"/>
                    <a:pt x="63658" y="104378"/>
                  </a:cubicBezTo>
                  <a:cubicBezTo>
                    <a:pt x="63689" y="104378"/>
                    <a:pt x="63731" y="104357"/>
                    <a:pt x="63773" y="104316"/>
                  </a:cubicBezTo>
                  <a:cubicBezTo>
                    <a:pt x="63815" y="104357"/>
                    <a:pt x="63857" y="104378"/>
                    <a:pt x="63899" y="104378"/>
                  </a:cubicBezTo>
                  <a:cubicBezTo>
                    <a:pt x="63940" y="104378"/>
                    <a:pt x="63982" y="104357"/>
                    <a:pt x="64024" y="104316"/>
                  </a:cubicBezTo>
                  <a:close/>
                  <a:moveTo>
                    <a:pt x="64024" y="107832"/>
                  </a:moveTo>
                  <a:cubicBezTo>
                    <a:pt x="64024" y="107915"/>
                    <a:pt x="64024" y="107999"/>
                    <a:pt x="64024" y="107999"/>
                  </a:cubicBezTo>
                  <a:lnTo>
                    <a:pt x="63773" y="107999"/>
                  </a:lnTo>
                  <a:lnTo>
                    <a:pt x="63857" y="107915"/>
                  </a:lnTo>
                  <a:cubicBezTo>
                    <a:pt x="63689" y="107915"/>
                    <a:pt x="63606" y="107999"/>
                    <a:pt x="63606" y="107999"/>
                  </a:cubicBezTo>
                  <a:cubicBezTo>
                    <a:pt x="63522" y="107999"/>
                    <a:pt x="63522" y="107915"/>
                    <a:pt x="63606" y="107832"/>
                  </a:cubicBezTo>
                  <a:close/>
                  <a:moveTo>
                    <a:pt x="14044" y="107915"/>
                  </a:moveTo>
                  <a:cubicBezTo>
                    <a:pt x="14044" y="107915"/>
                    <a:pt x="14044" y="107999"/>
                    <a:pt x="14044" y="108083"/>
                  </a:cubicBezTo>
                  <a:cubicBezTo>
                    <a:pt x="13960" y="107999"/>
                    <a:pt x="13876" y="107999"/>
                    <a:pt x="13793" y="107999"/>
                  </a:cubicBezTo>
                  <a:cubicBezTo>
                    <a:pt x="13709" y="107999"/>
                    <a:pt x="13625" y="107999"/>
                    <a:pt x="13541" y="108083"/>
                  </a:cubicBezTo>
                  <a:cubicBezTo>
                    <a:pt x="13541" y="107999"/>
                    <a:pt x="13541" y="107915"/>
                    <a:pt x="13541" y="107915"/>
                  </a:cubicBezTo>
                  <a:close/>
                  <a:moveTo>
                    <a:pt x="14044" y="111432"/>
                  </a:moveTo>
                  <a:cubicBezTo>
                    <a:pt x="14044" y="111432"/>
                    <a:pt x="14044" y="111515"/>
                    <a:pt x="14044" y="111515"/>
                  </a:cubicBezTo>
                  <a:lnTo>
                    <a:pt x="13541" y="111515"/>
                  </a:lnTo>
                  <a:cubicBezTo>
                    <a:pt x="13541" y="111515"/>
                    <a:pt x="13541" y="111432"/>
                    <a:pt x="13541" y="111432"/>
                  </a:cubicBezTo>
                  <a:close/>
                  <a:moveTo>
                    <a:pt x="64024" y="111348"/>
                  </a:moveTo>
                  <a:cubicBezTo>
                    <a:pt x="64024" y="111432"/>
                    <a:pt x="64024" y="111432"/>
                    <a:pt x="64024" y="111515"/>
                  </a:cubicBezTo>
                  <a:lnTo>
                    <a:pt x="63773" y="111515"/>
                  </a:lnTo>
                  <a:lnTo>
                    <a:pt x="63857" y="111432"/>
                  </a:lnTo>
                  <a:cubicBezTo>
                    <a:pt x="63689" y="111432"/>
                    <a:pt x="63606" y="111515"/>
                    <a:pt x="63606" y="111515"/>
                  </a:cubicBezTo>
                  <a:cubicBezTo>
                    <a:pt x="63522" y="111432"/>
                    <a:pt x="63522" y="111432"/>
                    <a:pt x="63606" y="111348"/>
                  </a:cubicBezTo>
                  <a:close/>
                  <a:moveTo>
                    <a:pt x="14044" y="114864"/>
                  </a:moveTo>
                  <a:cubicBezTo>
                    <a:pt x="14044" y="114948"/>
                    <a:pt x="14044" y="115032"/>
                    <a:pt x="14044" y="115032"/>
                  </a:cubicBezTo>
                  <a:lnTo>
                    <a:pt x="13541" y="115032"/>
                  </a:lnTo>
                  <a:cubicBezTo>
                    <a:pt x="13541" y="115032"/>
                    <a:pt x="13541" y="114948"/>
                    <a:pt x="13541" y="114864"/>
                  </a:cubicBezTo>
                  <a:cubicBezTo>
                    <a:pt x="13583" y="114906"/>
                    <a:pt x="13625" y="114927"/>
                    <a:pt x="13667" y="114927"/>
                  </a:cubicBezTo>
                  <a:cubicBezTo>
                    <a:pt x="13709" y="114927"/>
                    <a:pt x="13751" y="114906"/>
                    <a:pt x="13793" y="114864"/>
                  </a:cubicBezTo>
                  <a:cubicBezTo>
                    <a:pt x="13834" y="114906"/>
                    <a:pt x="13876" y="114927"/>
                    <a:pt x="13918" y="114927"/>
                  </a:cubicBezTo>
                  <a:cubicBezTo>
                    <a:pt x="13960" y="114927"/>
                    <a:pt x="14002" y="114906"/>
                    <a:pt x="14044" y="114864"/>
                  </a:cubicBezTo>
                  <a:close/>
                  <a:moveTo>
                    <a:pt x="64024" y="114864"/>
                  </a:moveTo>
                  <a:cubicBezTo>
                    <a:pt x="64024" y="114948"/>
                    <a:pt x="64024" y="114948"/>
                    <a:pt x="64024" y="115032"/>
                  </a:cubicBezTo>
                  <a:cubicBezTo>
                    <a:pt x="63968" y="115032"/>
                    <a:pt x="63913" y="114994"/>
                    <a:pt x="63857" y="114994"/>
                  </a:cubicBezTo>
                  <a:cubicBezTo>
                    <a:pt x="63829" y="114994"/>
                    <a:pt x="63801" y="115004"/>
                    <a:pt x="63773" y="115032"/>
                  </a:cubicBezTo>
                  <a:lnTo>
                    <a:pt x="63857" y="114948"/>
                  </a:lnTo>
                  <a:cubicBezTo>
                    <a:pt x="63689" y="114948"/>
                    <a:pt x="63606" y="114948"/>
                    <a:pt x="63606" y="115032"/>
                  </a:cubicBezTo>
                  <a:cubicBezTo>
                    <a:pt x="63522" y="114948"/>
                    <a:pt x="63522" y="114948"/>
                    <a:pt x="63606" y="114864"/>
                  </a:cubicBezTo>
                  <a:close/>
                  <a:moveTo>
                    <a:pt x="14044" y="118380"/>
                  </a:moveTo>
                  <a:cubicBezTo>
                    <a:pt x="14044" y="118464"/>
                    <a:pt x="14044" y="118548"/>
                    <a:pt x="14044" y="118548"/>
                  </a:cubicBezTo>
                  <a:lnTo>
                    <a:pt x="13793" y="118548"/>
                  </a:lnTo>
                  <a:lnTo>
                    <a:pt x="13793" y="118464"/>
                  </a:lnTo>
                  <a:cubicBezTo>
                    <a:pt x="13709" y="118464"/>
                    <a:pt x="13625" y="118548"/>
                    <a:pt x="13541" y="118548"/>
                  </a:cubicBezTo>
                  <a:cubicBezTo>
                    <a:pt x="13541" y="118548"/>
                    <a:pt x="13541" y="118464"/>
                    <a:pt x="13541" y="118380"/>
                  </a:cubicBezTo>
                  <a:close/>
                  <a:moveTo>
                    <a:pt x="64024" y="118380"/>
                  </a:moveTo>
                  <a:cubicBezTo>
                    <a:pt x="64024" y="118380"/>
                    <a:pt x="64024" y="118464"/>
                    <a:pt x="64024" y="118548"/>
                  </a:cubicBezTo>
                  <a:lnTo>
                    <a:pt x="63773" y="118548"/>
                  </a:lnTo>
                  <a:lnTo>
                    <a:pt x="63857" y="118464"/>
                  </a:lnTo>
                  <a:cubicBezTo>
                    <a:pt x="63689" y="118464"/>
                    <a:pt x="63606" y="118464"/>
                    <a:pt x="63606" y="118548"/>
                  </a:cubicBezTo>
                  <a:cubicBezTo>
                    <a:pt x="63522" y="118464"/>
                    <a:pt x="63522" y="118380"/>
                    <a:pt x="63606" y="118380"/>
                  </a:cubicBezTo>
                  <a:close/>
                  <a:moveTo>
                    <a:pt x="14044" y="121897"/>
                  </a:moveTo>
                  <a:cubicBezTo>
                    <a:pt x="14044" y="121980"/>
                    <a:pt x="14044" y="121980"/>
                    <a:pt x="14044" y="122064"/>
                  </a:cubicBezTo>
                  <a:lnTo>
                    <a:pt x="13793" y="122064"/>
                  </a:lnTo>
                  <a:lnTo>
                    <a:pt x="13793" y="121980"/>
                  </a:lnTo>
                  <a:cubicBezTo>
                    <a:pt x="13709" y="121980"/>
                    <a:pt x="13625" y="122064"/>
                    <a:pt x="13541" y="122064"/>
                  </a:cubicBezTo>
                  <a:cubicBezTo>
                    <a:pt x="13541" y="121980"/>
                    <a:pt x="13541" y="121980"/>
                    <a:pt x="13541" y="121897"/>
                  </a:cubicBezTo>
                  <a:close/>
                  <a:moveTo>
                    <a:pt x="64024" y="121897"/>
                  </a:moveTo>
                  <a:cubicBezTo>
                    <a:pt x="64024" y="121897"/>
                    <a:pt x="64024" y="121980"/>
                    <a:pt x="64024" y="122064"/>
                  </a:cubicBezTo>
                  <a:cubicBezTo>
                    <a:pt x="63982" y="122022"/>
                    <a:pt x="63940" y="122001"/>
                    <a:pt x="63899" y="122001"/>
                  </a:cubicBezTo>
                  <a:cubicBezTo>
                    <a:pt x="63857" y="122001"/>
                    <a:pt x="63815" y="122022"/>
                    <a:pt x="63773" y="122064"/>
                  </a:cubicBezTo>
                  <a:lnTo>
                    <a:pt x="63857" y="121980"/>
                  </a:lnTo>
                  <a:cubicBezTo>
                    <a:pt x="63689" y="121980"/>
                    <a:pt x="63606" y="121980"/>
                    <a:pt x="63606" y="122064"/>
                  </a:cubicBezTo>
                  <a:cubicBezTo>
                    <a:pt x="63522" y="121980"/>
                    <a:pt x="63522" y="121897"/>
                    <a:pt x="63606" y="121897"/>
                  </a:cubicBezTo>
                  <a:close/>
                  <a:moveTo>
                    <a:pt x="14044" y="125413"/>
                  </a:moveTo>
                  <a:cubicBezTo>
                    <a:pt x="14044" y="125497"/>
                    <a:pt x="14044" y="125497"/>
                    <a:pt x="14044" y="125580"/>
                  </a:cubicBezTo>
                  <a:cubicBezTo>
                    <a:pt x="13988" y="125580"/>
                    <a:pt x="13932" y="125543"/>
                    <a:pt x="13876" y="125543"/>
                  </a:cubicBezTo>
                  <a:cubicBezTo>
                    <a:pt x="13848" y="125543"/>
                    <a:pt x="13821" y="125552"/>
                    <a:pt x="13793" y="125580"/>
                  </a:cubicBezTo>
                  <a:lnTo>
                    <a:pt x="13793" y="125497"/>
                  </a:lnTo>
                  <a:cubicBezTo>
                    <a:pt x="13709" y="125497"/>
                    <a:pt x="13625" y="125497"/>
                    <a:pt x="13541" y="125580"/>
                  </a:cubicBezTo>
                  <a:cubicBezTo>
                    <a:pt x="13541" y="125497"/>
                    <a:pt x="13541" y="125497"/>
                    <a:pt x="13541" y="125413"/>
                  </a:cubicBezTo>
                  <a:close/>
                  <a:moveTo>
                    <a:pt x="64024" y="125329"/>
                  </a:moveTo>
                  <a:cubicBezTo>
                    <a:pt x="64024" y="125413"/>
                    <a:pt x="64024" y="125413"/>
                    <a:pt x="64024" y="125497"/>
                  </a:cubicBezTo>
                  <a:cubicBezTo>
                    <a:pt x="63940" y="125497"/>
                    <a:pt x="63857" y="125497"/>
                    <a:pt x="63773" y="125580"/>
                  </a:cubicBezTo>
                  <a:lnTo>
                    <a:pt x="63857" y="125497"/>
                  </a:lnTo>
                  <a:cubicBezTo>
                    <a:pt x="63689" y="125497"/>
                    <a:pt x="63606" y="125497"/>
                    <a:pt x="63606" y="125580"/>
                  </a:cubicBezTo>
                  <a:cubicBezTo>
                    <a:pt x="63522" y="125497"/>
                    <a:pt x="63522" y="125413"/>
                    <a:pt x="63606" y="125413"/>
                  </a:cubicBezTo>
                  <a:lnTo>
                    <a:pt x="63773" y="125413"/>
                  </a:lnTo>
                  <a:cubicBezTo>
                    <a:pt x="63857" y="125413"/>
                    <a:pt x="63940" y="125329"/>
                    <a:pt x="64024" y="125329"/>
                  </a:cubicBezTo>
                  <a:close/>
                  <a:moveTo>
                    <a:pt x="64024" y="128845"/>
                  </a:moveTo>
                  <a:cubicBezTo>
                    <a:pt x="64024" y="128929"/>
                    <a:pt x="64024" y="129013"/>
                    <a:pt x="64024" y="129013"/>
                  </a:cubicBezTo>
                  <a:lnTo>
                    <a:pt x="63606" y="129013"/>
                  </a:lnTo>
                  <a:cubicBezTo>
                    <a:pt x="63522" y="129013"/>
                    <a:pt x="63522" y="128929"/>
                    <a:pt x="63606" y="128845"/>
                  </a:cubicBezTo>
                  <a:cubicBezTo>
                    <a:pt x="63606" y="128887"/>
                    <a:pt x="63627" y="128908"/>
                    <a:pt x="63658" y="128908"/>
                  </a:cubicBezTo>
                  <a:cubicBezTo>
                    <a:pt x="63689" y="128908"/>
                    <a:pt x="63731" y="128887"/>
                    <a:pt x="63773" y="128845"/>
                  </a:cubicBezTo>
                  <a:cubicBezTo>
                    <a:pt x="63815" y="128887"/>
                    <a:pt x="63857" y="128908"/>
                    <a:pt x="63899" y="128908"/>
                  </a:cubicBezTo>
                  <a:cubicBezTo>
                    <a:pt x="63940" y="128908"/>
                    <a:pt x="63982" y="128887"/>
                    <a:pt x="64024" y="128845"/>
                  </a:cubicBezTo>
                  <a:close/>
                  <a:moveTo>
                    <a:pt x="14044" y="128929"/>
                  </a:moveTo>
                  <a:cubicBezTo>
                    <a:pt x="14044" y="128929"/>
                    <a:pt x="14044" y="129013"/>
                    <a:pt x="14044" y="129097"/>
                  </a:cubicBezTo>
                  <a:cubicBezTo>
                    <a:pt x="13960" y="129013"/>
                    <a:pt x="13876" y="129013"/>
                    <a:pt x="13793" y="129013"/>
                  </a:cubicBezTo>
                  <a:cubicBezTo>
                    <a:pt x="13709" y="129013"/>
                    <a:pt x="13625" y="129013"/>
                    <a:pt x="13541" y="129097"/>
                  </a:cubicBezTo>
                  <a:cubicBezTo>
                    <a:pt x="13541" y="129013"/>
                    <a:pt x="13541" y="128929"/>
                    <a:pt x="13541" y="128929"/>
                  </a:cubicBezTo>
                  <a:close/>
                  <a:moveTo>
                    <a:pt x="64024" y="132362"/>
                  </a:moveTo>
                  <a:cubicBezTo>
                    <a:pt x="64024" y="132445"/>
                    <a:pt x="64024" y="132529"/>
                    <a:pt x="64024" y="132529"/>
                  </a:cubicBezTo>
                  <a:lnTo>
                    <a:pt x="63857" y="132529"/>
                  </a:lnTo>
                  <a:cubicBezTo>
                    <a:pt x="63801" y="132501"/>
                    <a:pt x="63754" y="132492"/>
                    <a:pt x="63717" y="132492"/>
                  </a:cubicBezTo>
                  <a:cubicBezTo>
                    <a:pt x="63643" y="132492"/>
                    <a:pt x="63606" y="132529"/>
                    <a:pt x="63606" y="132529"/>
                  </a:cubicBezTo>
                  <a:cubicBezTo>
                    <a:pt x="63522" y="132529"/>
                    <a:pt x="63522" y="132445"/>
                    <a:pt x="63606" y="132362"/>
                  </a:cubicBezTo>
                  <a:close/>
                  <a:moveTo>
                    <a:pt x="14044" y="132445"/>
                  </a:moveTo>
                  <a:cubicBezTo>
                    <a:pt x="14044" y="132445"/>
                    <a:pt x="14044" y="132529"/>
                    <a:pt x="14044" y="132613"/>
                  </a:cubicBezTo>
                  <a:cubicBezTo>
                    <a:pt x="13960" y="132529"/>
                    <a:pt x="13876" y="132529"/>
                    <a:pt x="13793" y="132529"/>
                  </a:cubicBezTo>
                  <a:cubicBezTo>
                    <a:pt x="13709" y="132529"/>
                    <a:pt x="13625" y="132529"/>
                    <a:pt x="13541" y="132613"/>
                  </a:cubicBezTo>
                  <a:cubicBezTo>
                    <a:pt x="13541" y="132529"/>
                    <a:pt x="13541" y="132445"/>
                    <a:pt x="13541" y="132445"/>
                  </a:cubicBezTo>
                  <a:close/>
                  <a:moveTo>
                    <a:pt x="11030" y="1"/>
                  </a:moveTo>
                  <a:cubicBezTo>
                    <a:pt x="7765" y="1"/>
                    <a:pt x="7765" y="4857"/>
                    <a:pt x="11030" y="4857"/>
                  </a:cubicBezTo>
                  <a:lnTo>
                    <a:pt x="13039" y="4857"/>
                  </a:lnTo>
                  <a:cubicBezTo>
                    <a:pt x="12621" y="5192"/>
                    <a:pt x="12453" y="5694"/>
                    <a:pt x="12453" y="6196"/>
                  </a:cubicBezTo>
                  <a:cubicBezTo>
                    <a:pt x="12453" y="6782"/>
                    <a:pt x="12704" y="7368"/>
                    <a:pt x="13290" y="7619"/>
                  </a:cubicBezTo>
                  <a:lnTo>
                    <a:pt x="13290" y="8205"/>
                  </a:lnTo>
                  <a:cubicBezTo>
                    <a:pt x="12202" y="8875"/>
                    <a:pt x="12202" y="10466"/>
                    <a:pt x="13290" y="11136"/>
                  </a:cubicBezTo>
                  <a:lnTo>
                    <a:pt x="13290" y="11722"/>
                  </a:lnTo>
                  <a:cubicBezTo>
                    <a:pt x="12202" y="12391"/>
                    <a:pt x="12202" y="13982"/>
                    <a:pt x="13290" y="14652"/>
                  </a:cubicBezTo>
                  <a:lnTo>
                    <a:pt x="13290" y="15154"/>
                  </a:lnTo>
                  <a:cubicBezTo>
                    <a:pt x="12202" y="15908"/>
                    <a:pt x="12202" y="17415"/>
                    <a:pt x="13290" y="18168"/>
                  </a:cubicBezTo>
                  <a:lnTo>
                    <a:pt x="13290" y="18754"/>
                  </a:lnTo>
                  <a:cubicBezTo>
                    <a:pt x="12202" y="19424"/>
                    <a:pt x="12202" y="21015"/>
                    <a:pt x="13290" y="21684"/>
                  </a:cubicBezTo>
                  <a:lnTo>
                    <a:pt x="13290" y="22187"/>
                  </a:lnTo>
                  <a:cubicBezTo>
                    <a:pt x="12202" y="22940"/>
                    <a:pt x="12202" y="24447"/>
                    <a:pt x="13290" y="25201"/>
                  </a:cubicBezTo>
                  <a:lnTo>
                    <a:pt x="13290" y="25703"/>
                  </a:lnTo>
                  <a:cubicBezTo>
                    <a:pt x="12202" y="26456"/>
                    <a:pt x="12202" y="27963"/>
                    <a:pt x="13290" y="28717"/>
                  </a:cubicBezTo>
                  <a:lnTo>
                    <a:pt x="13290" y="29219"/>
                  </a:lnTo>
                  <a:cubicBezTo>
                    <a:pt x="12202" y="29889"/>
                    <a:pt x="12202" y="31480"/>
                    <a:pt x="13290" y="32149"/>
                  </a:cubicBezTo>
                  <a:lnTo>
                    <a:pt x="13290" y="32652"/>
                  </a:lnTo>
                  <a:cubicBezTo>
                    <a:pt x="12202" y="33405"/>
                    <a:pt x="12202" y="34912"/>
                    <a:pt x="13290" y="35666"/>
                  </a:cubicBezTo>
                  <a:lnTo>
                    <a:pt x="13290" y="36168"/>
                  </a:lnTo>
                  <a:cubicBezTo>
                    <a:pt x="12202" y="36921"/>
                    <a:pt x="12202" y="38428"/>
                    <a:pt x="13290" y="39182"/>
                  </a:cubicBezTo>
                  <a:lnTo>
                    <a:pt x="13290" y="39684"/>
                  </a:lnTo>
                  <a:cubicBezTo>
                    <a:pt x="12202" y="40354"/>
                    <a:pt x="12202" y="41944"/>
                    <a:pt x="13290" y="42614"/>
                  </a:cubicBezTo>
                  <a:lnTo>
                    <a:pt x="13290" y="43117"/>
                  </a:lnTo>
                  <a:cubicBezTo>
                    <a:pt x="12202" y="43870"/>
                    <a:pt x="12202" y="45377"/>
                    <a:pt x="13290" y="46130"/>
                  </a:cubicBezTo>
                  <a:lnTo>
                    <a:pt x="13290" y="46633"/>
                  </a:lnTo>
                  <a:cubicBezTo>
                    <a:pt x="12202" y="47386"/>
                    <a:pt x="12202" y="48893"/>
                    <a:pt x="13290" y="49647"/>
                  </a:cubicBezTo>
                  <a:lnTo>
                    <a:pt x="13290" y="50149"/>
                  </a:lnTo>
                  <a:cubicBezTo>
                    <a:pt x="12202" y="50902"/>
                    <a:pt x="12202" y="52409"/>
                    <a:pt x="13290" y="53163"/>
                  </a:cubicBezTo>
                  <a:lnTo>
                    <a:pt x="13290" y="53665"/>
                  </a:lnTo>
                  <a:cubicBezTo>
                    <a:pt x="12202" y="54419"/>
                    <a:pt x="12202" y="55926"/>
                    <a:pt x="13290" y="56679"/>
                  </a:cubicBezTo>
                  <a:lnTo>
                    <a:pt x="13290" y="57181"/>
                  </a:lnTo>
                  <a:cubicBezTo>
                    <a:pt x="12202" y="57851"/>
                    <a:pt x="12202" y="59442"/>
                    <a:pt x="13290" y="60112"/>
                  </a:cubicBezTo>
                  <a:lnTo>
                    <a:pt x="13290" y="60698"/>
                  </a:lnTo>
                  <a:cubicBezTo>
                    <a:pt x="12202" y="61367"/>
                    <a:pt x="12202" y="62958"/>
                    <a:pt x="13290" y="63628"/>
                  </a:cubicBezTo>
                  <a:lnTo>
                    <a:pt x="13290" y="64214"/>
                  </a:lnTo>
                  <a:cubicBezTo>
                    <a:pt x="12202" y="64884"/>
                    <a:pt x="12202" y="66474"/>
                    <a:pt x="13290" y="67144"/>
                  </a:cubicBezTo>
                  <a:lnTo>
                    <a:pt x="13290" y="67646"/>
                  </a:lnTo>
                  <a:cubicBezTo>
                    <a:pt x="12202" y="68400"/>
                    <a:pt x="12202" y="69991"/>
                    <a:pt x="13290" y="70660"/>
                  </a:cubicBezTo>
                  <a:lnTo>
                    <a:pt x="13290" y="71497"/>
                  </a:lnTo>
                  <a:cubicBezTo>
                    <a:pt x="12202" y="72251"/>
                    <a:pt x="12202" y="73758"/>
                    <a:pt x="13290" y="74511"/>
                  </a:cubicBezTo>
                  <a:lnTo>
                    <a:pt x="13290" y="75014"/>
                  </a:lnTo>
                  <a:cubicBezTo>
                    <a:pt x="12202" y="75683"/>
                    <a:pt x="12202" y="77274"/>
                    <a:pt x="13290" y="77944"/>
                  </a:cubicBezTo>
                  <a:lnTo>
                    <a:pt x="13290" y="78530"/>
                  </a:lnTo>
                  <a:cubicBezTo>
                    <a:pt x="12202" y="79200"/>
                    <a:pt x="12202" y="80790"/>
                    <a:pt x="13290" y="81460"/>
                  </a:cubicBezTo>
                  <a:lnTo>
                    <a:pt x="13290" y="82046"/>
                  </a:lnTo>
                  <a:cubicBezTo>
                    <a:pt x="12202" y="82716"/>
                    <a:pt x="12202" y="84307"/>
                    <a:pt x="13290" y="84976"/>
                  </a:cubicBezTo>
                  <a:lnTo>
                    <a:pt x="13290" y="85479"/>
                  </a:lnTo>
                  <a:cubicBezTo>
                    <a:pt x="12202" y="86232"/>
                    <a:pt x="12202" y="87823"/>
                    <a:pt x="13290" y="88493"/>
                  </a:cubicBezTo>
                  <a:lnTo>
                    <a:pt x="13290" y="88995"/>
                  </a:lnTo>
                  <a:cubicBezTo>
                    <a:pt x="12202" y="89748"/>
                    <a:pt x="12202" y="91255"/>
                    <a:pt x="13290" y="92009"/>
                  </a:cubicBezTo>
                  <a:lnTo>
                    <a:pt x="13290" y="92511"/>
                  </a:lnTo>
                  <a:cubicBezTo>
                    <a:pt x="12202" y="93265"/>
                    <a:pt x="12202" y="94772"/>
                    <a:pt x="13290" y="95525"/>
                  </a:cubicBezTo>
                  <a:lnTo>
                    <a:pt x="13290" y="96027"/>
                  </a:lnTo>
                  <a:cubicBezTo>
                    <a:pt x="12202" y="96781"/>
                    <a:pt x="12202" y="98288"/>
                    <a:pt x="13290" y="99041"/>
                  </a:cubicBezTo>
                  <a:lnTo>
                    <a:pt x="13290" y="99544"/>
                  </a:lnTo>
                  <a:cubicBezTo>
                    <a:pt x="12202" y="100213"/>
                    <a:pt x="12202" y="101804"/>
                    <a:pt x="13290" y="102474"/>
                  </a:cubicBezTo>
                  <a:lnTo>
                    <a:pt x="13290" y="103060"/>
                  </a:lnTo>
                  <a:cubicBezTo>
                    <a:pt x="12202" y="103729"/>
                    <a:pt x="12202" y="105320"/>
                    <a:pt x="13290" y="105990"/>
                  </a:cubicBezTo>
                  <a:lnTo>
                    <a:pt x="13290" y="106660"/>
                  </a:lnTo>
                  <a:cubicBezTo>
                    <a:pt x="12202" y="107329"/>
                    <a:pt x="12202" y="108920"/>
                    <a:pt x="13290" y="109590"/>
                  </a:cubicBezTo>
                  <a:lnTo>
                    <a:pt x="13290" y="110092"/>
                  </a:lnTo>
                  <a:cubicBezTo>
                    <a:pt x="12202" y="110846"/>
                    <a:pt x="12202" y="112353"/>
                    <a:pt x="13290" y="113106"/>
                  </a:cubicBezTo>
                  <a:lnTo>
                    <a:pt x="13290" y="113608"/>
                  </a:lnTo>
                  <a:cubicBezTo>
                    <a:pt x="12202" y="114362"/>
                    <a:pt x="12202" y="115869"/>
                    <a:pt x="13290" y="116622"/>
                  </a:cubicBezTo>
                  <a:lnTo>
                    <a:pt x="13290" y="117125"/>
                  </a:lnTo>
                  <a:cubicBezTo>
                    <a:pt x="12202" y="117794"/>
                    <a:pt x="12202" y="119385"/>
                    <a:pt x="13290" y="120055"/>
                  </a:cubicBezTo>
                  <a:lnTo>
                    <a:pt x="13290" y="120557"/>
                  </a:lnTo>
                  <a:cubicBezTo>
                    <a:pt x="12202" y="121311"/>
                    <a:pt x="12202" y="122818"/>
                    <a:pt x="13290" y="123571"/>
                  </a:cubicBezTo>
                  <a:lnTo>
                    <a:pt x="13290" y="124073"/>
                  </a:lnTo>
                  <a:cubicBezTo>
                    <a:pt x="12202" y="124827"/>
                    <a:pt x="12202" y="126334"/>
                    <a:pt x="13290" y="127087"/>
                  </a:cubicBezTo>
                  <a:lnTo>
                    <a:pt x="13290" y="127590"/>
                  </a:lnTo>
                  <a:cubicBezTo>
                    <a:pt x="12202" y="128343"/>
                    <a:pt x="12202" y="129850"/>
                    <a:pt x="13290" y="130603"/>
                  </a:cubicBezTo>
                  <a:lnTo>
                    <a:pt x="13290" y="131106"/>
                  </a:lnTo>
                  <a:cubicBezTo>
                    <a:pt x="12704" y="131441"/>
                    <a:pt x="12453" y="132027"/>
                    <a:pt x="12453" y="132613"/>
                  </a:cubicBezTo>
                  <a:lnTo>
                    <a:pt x="6342" y="132613"/>
                  </a:lnTo>
                  <a:cubicBezTo>
                    <a:pt x="6234" y="132607"/>
                    <a:pt x="6128" y="132604"/>
                    <a:pt x="6025" y="132604"/>
                  </a:cubicBezTo>
                  <a:cubicBezTo>
                    <a:pt x="1" y="132604"/>
                    <a:pt x="1" y="141830"/>
                    <a:pt x="6025" y="141830"/>
                  </a:cubicBezTo>
                  <a:cubicBezTo>
                    <a:pt x="6128" y="141830"/>
                    <a:pt x="6234" y="141827"/>
                    <a:pt x="6342" y="141822"/>
                  </a:cubicBezTo>
                  <a:lnTo>
                    <a:pt x="70136" y="141822"/>
                  </a:lnTo>
                  <a:cubicBezTo>
                    <a:pt x="70186" y="141824"/>
                    <a:pt x="70236" y="141824"/>
                    <a:pt x="70286" y="141824"/>
                  </a:cubicBezTo>
                  <a:cubicBezTo>
                    <a:pt x="72818" y="141824"/>
                    <a:pt x="74991" y="139762"/>
                    <a:pt x="74991" y="137217"/>
                  </a:cubicBezTo>
                  <a:cubicBezTo>
                    <a:pt x="74991" y="134639"/>
                    <a:pt x="72898" y="132603"/>
                    <a:pt x="70427" y="132603"/>
                  </a:cubicBezTo>
                  <a:cubicBezTo>
                    <a:pt x="70330" y="132603"/>
                    <a:pt x="70233" y="132606"/>
                    <a:pt x="70136" y="132613"/>
                  </a:cubicBezTo>
                  <a:lnTo>
                    <a:pt x="65196" y="132613"/>
                  </a:lnTo>
                  <a:cubicBezTo>
                    <a:pt x="65196" y="132027"/>
                    <a:pt x="64861" y="131441"/>
                    <a:pt x="64359" y="131190"/>
                  </a:cubicBezTo>
                  <a:lnTo>
                    <a:pt x="64359" y="130603"/>
                  </a:lnTo>
                  <a:cubicBezTo>
                    <a:pt x="65447" y="129934"/>
                    <a:pt x="65447" y="128343"/>
                    <a:pt x="64359" y="127673"/>
                  </a:cubicBezTo>
                  <a:lnTo>
                    <a:pt x="64359" y="127087"/>
                  </a:lnTo>
                  <a:cubicBezTo>
                    <a:pt x="65447" y="126417"/>
                    <a:pt x="65447" y="124827"/>
                    <a:pt x="64359" y="124157"/>
                  </a:cubicBezTo>
                  <a:lnTo>
                    <a:pt x="64359" y="123655"/>
                  </a:lnTo>
                  <a:cubicBezTo>
                    <a:pt x="65447" y="122901"/>
                    <a:pt x="65447" y="121311"/>
                    <a:pt x="64359" y="120641"/>
                  </a:cubicBezTo>
                  <a:lnTo>
                    <a:pt x="64359" y="120139"/>
                  </a:lnTo>
                  <a:cubicBezTo>
                    <a:pt x="65447" y="119385"/>
                    <a:pt x="65447" y="117794"/>
                    <a:pt x="64359" y="117125"/>
                  </a:cubicBezTo>
                  <a:lnTo>
                    <a:pt x="64359" y="116622"/>
                  </a:lnTo>
                  <a:cubicBezTo>
                    <a:pt x="65447" y="115869"/>
                    <a:pt x="65447" y="114362"/>
                    <a:pt x="64359" y="113608"/>
                  </a:cubicBezTo>
                  <a:lnTo>
                    <a:pt x="64359" y="113106"/>
                  </a:lnTo>
                  <a:cubicBezTo>
                    <a:pt x="65447" y="112436"/>
                    <a:pt x="65447" y="110846"/>
                    <a:pt x="64359" y="110092"/>
                  </a:cubicBezTo>
                  <a:lnTo>
                    <a:pt x="64359" y="109590"/>
                  </a:lnTo>
                  <a:cubicBezTo>
                    <a:pt x="65447" y="108920"/>
                    <a:pt x="65447" y="107329"/>
                    <a:pt x="64359" y="106660"/>
                  </a:cubicBezTo>
                  <a:lnTo>
                    <a:pt x="64359" y="106074"/>
                  </a:lnTo>
                  <a:cubicBezTo>
                    <a:pt x="65447" y="105404"/>
                    <a:pt x="65447" y="103813"/>
                    <a:pt x="64359" y="103143"/>
                  </a:cubicBezTo>
                  <a:lnTo>
                    <a:pt x="64359" y="102557"/>
                  </a:lnTo>
                  <a:cubicBezTo>
                    <a:pt x="65447" y="101888"/>
                    <a:pt x="65447" y="100297"/>
                    <a:pt x="64359" y="99627"/>
                  </a:cubicBezTo>
                  <a:lnTo>
                    <a:pt x="64359" y="99041"/>
                  </a:lnTo>
                  <a:cubicBezTo>
                    <a:pt x="65447" y="98371"/>
                    <a:pt x="65447" y="96781"/>
                    <a:pt x="64359" y="96111"/>
                  </a:cubicBezTo>
                  <a:lnTo>
                    <a:pt x="64359" y="95609"/>
                  </a:lnTo>
                  <a:cubicBezTo>
                    <a:pt x="65447" y="94855"/>
                    <a:pt x="65447" y="93265"/>
                    <a:pt x="64359" y="92595"/>
                  </a:cubicBezTo>
                  <a:lnTo>
                    <a:pt x="64359" y="92092"/>
                  </a:lnTo>
                  <a:cubicBezTo>
                    <a:pt x="65447" y="91339"/>
                    <a:pt x="65447" y="89748"/>
                    <a:pt x="64359" y="89079"/>
                  </a:cubicBezTo>
                  <a:lnTo>
                    <a:pt x="64359" y="88576"/>
                  </a:lnTo>
                  <a:cubicBezTo>
                    <a:pt x="65447" y="87823"/>
                    <a:pt x="65447" y="86316"/>
                    <a:pt x="64359" y="85562"/>
                  </a:cubicBezTo>
                  <a:lnTo>
                    <a:pt x="64359" y="85060"/>
                  </a:lnTo>
                  <a:cubicBezTo>
                    <a:pt x="65447" y="84390"/>
                    <a:pt x="65447" y="82800"/>
                    <a:pt x="64359" y="82046"/>
                  </a:cubicBezTo>
                  <a:lnTo>
                    <a:pt x="64359" y="81544"/>
                  </a:lnTo>
                  <a:cubicBezTo>
                    <a:pt x="65447" y="80790"/>
                    <a:pt x="65447" y="79200"/>
                    <a:pt x="64359" y="78530"/>
                  </a:cubicBezTo>
                  <a:lnTo>
                    <a:pt x="64359" y="78028"/>
                  </a:lnTo>
                  <a:cubicBezTo>
                    <a:pt x="65447" y="77274"/>
                    <a:pt x="65447" y="75683"/>
                    <a:pt x="64359" y="75014"/>
                  </a:cubicBezTo>
                  <a:lnTo>
                    <a:pt x="64359" y="74511"/>
                  </a:lnTo>
                  <a:cubicBezTo>
                    <a:pt x="65447" y="73758"/>
                    <a:pt x="65447" y="72251"/>
                    <a:pt x="64359" y="71497"/>
                  </a:cubicBezTo>
                  <a:lnTo>
                    <a:pt x="64359" y="70660"/>
                  </a:lnTo>
                  <a:cubicBezTo>
                    <a:pt x="65447" y="69991"/>
                    <a:pt x="65447" y="68400"/>
                    <a:pt x="64359" y="67730"/>
                  </a:cubicBezTo>
                  <a:lnTo>
                    <a:pt x="64359" y="67144"/>
                  </a:lnTo>
                  <a:cubicBezTo>
                    <a:pt x="65447" y="66474"/>
                    <a:pt x="65447" y="64884"/>
                    <a:pt x="64359" y="64214"/>
                  </a:cubicBezTo>
                  <a:lnTo>
                    <a:pt x="64359" y="63712"/>
                  </a:lnTo>
                  <a:cubicBezTo>
                    <a:pt x="65447" y="63042"/>
                    <a:pt x="65447" y="61451"/>
                    <a:pt x="64359" y="60698"/>
                  </a:cubicBezTo>
                  <a:lnTo>
                    <a:pt x="64359" y="60195"/>
                  </a:lnTo>
                  <a:cubicBezTo>
                    <a:pt x="65447" y="59526"/>
                    <a:pt x="65447" y="57935"/>
                    <a:pt x="64359" y="57265"/>
                  </a:cubicBezTo>
                  <a:lnTo>
                    <a:pt x="64359" y="56679"/>
                  </a:lnTo>
                  <a:cubicBezTo>
                    <a:pt x="65447" y="56009"/>
                    <a:pt x="65447" y="54419"/>
                    <a:pt x="64359" y="53749"/>
                  </a:cubicBezTo>
                  <a:lnTo>
                    <a:pt x="64359" y="53163"/>
                  </a:lnTo>
                  <a:cubicBezTo>
                    <a:pt x="65447" y="52493"/>
                    <a:pt x="65447" y="50902"/>
                    <a:pt x="64359" y="50233"/>
                  </a:cubicBezTo>
                  <a:lnTo>
                    <a:pt x="64359" y="49730"/>
                  </a:lnTo>
                  <a:cubicBezTo>
                    <a:pt x="65447" y="48977"/>
                    <a:pt x="65447" y="47386"/>
                    <a:pt x="64359" y="46716"/>
                  </a:cubicBezTo>
                  <a:lnTo>
                    <a:pt x="64359" y="46214"/>
                  </a:lnTo>
                  <a:cubicBezTo>
                    <a:pt x="65447" y="45461"/>
                    <a:pt x="65447" y="43870"/>
                    <a:pt x="64359" y="43200"/>
                  </a:cubicBezTo>
                  <a:lnTo>
                    <a:pt x="64359" y="42698"/>
                  </a:lnTo>
                  <a:cubicBezTo>
                    <a:pt x="65447" y="41944"/>
                    <a:pt x="65447" y="40438"/>
                    <a:pt x="64359" y="39684"/>
                  </a:cubicBezTo>
                  <a:lnTo>
                    <a:pt x="64359" y="39182"/>
                  </a:lnTo>
                  <a:cubicBezTo>
                    <a:pt x="65447" y="38428"/>
                    <a:pt x="65447" y="36921"/>
                    <a:pt x="64359" y="36168"/>
                  </a:cubicBezTo>
                  <a:lnTo>
                    <a:pt x="64359" y="35666"/>
                  </a:lnTo>
                  <a:cubicBezTo>
                    <a:pt x="65447" y="34996"/>
                    <a:pt x="65447" y="33405"/>
                    <a:pt x="64359" y="32652"/>
                  </a:cubicBezTo>
                  <a:lnTo>
                    <a:pt x="64359" y="32149"/>
                  </a:lnTo>
                  <a:cubicBezTo>
                    <a:pt x="65447" y="31480"/>
                    <a:pt x="65447" y="29889"/>
                    <a:pt x="64359" y="29219"/>
                  </a:cubicBezTo>
                  <a:lnTo>
                    <a:pt x="64359" y="28633"/>
                  </a:lnTo>
                  <a:cubicBezTo>
                    <a:pt x="65447" y="27963"/>
                    <a:pt x="65447" y="26373"/>
                    <a:pt x="64359" y="25703"/>
                  </a:cubicBezTo>
                  <a:lnTo>
                    <a:pt x="64359" y="25117"/>
                  </a:lnTo>
                  <a:cubicBezTo>
                    <a:pt x="65447" y="24447"/>
                    <a:pt x="65447" y="22856"/>
                    <a:pt x="64359" y="22187"/>
                  </a:cubicBezTo>
                  <a:lnTo>
                    <a:pt x="64359" y="21684"/>
                  </a:lnTo>
                  <a:cubicBezTo>
                    <a:pt x="65447" y="20931"/>
                    <a:pt x="65447" y="19340"/>
                    <a:pt x="64359" y="18670"/>
                  </a:cubicBezTo>
                  <a:lnTo>
                    <a:pt x="64359" y="18168"/>
                  </a:lnTo>
                  <a:cubicBezTo>
                    <a:pt x="65447" y="17415"/>
                    <a:pt x="65447" y="15824"/>
                    <a:pt x="64359" y="15154"/>
                  </a:cubicBezTo>
                  <a:lnTo>
                    <a:pt x="64359" y="14652"/>
                  </a:lnTo>
                  <a:cubicBezTo>
                    <a:pt x="65447" y="13898"/>
                    <a:pt x="65447" y="12391"/>
                    <a:pt x="64359" y="11638"/>
                  </a:cubicBezTo>
                  <a:lnTo>
                    <a:pt x="64359" y="11136"/>
                  </a:lnTo>
                  <a:cubicBezTo>
                    <a:pt x="65447" y="10466"/>
                    <a:pt x="65447" y="8875"/>
                    <a:pt x="64359" y="8122"/>
                  </a:cubicBezTo>
                  <a:lnTo>
                    <a:pt x="64359" y="7619"/>
                  </a:lnTo>
                  <a:cubicBezTo>
                    <a:pt x="64861" y="7285"/>
                    <a:pt x="65196" y="6699"/>
                    <a:pt x="65196" y="6113"/>
                  </a:cubicBezTo>
                  <a:cubicBezTo>
                    <a:pt x="65196" y="5610"/>
                    <a:pt x="64945" y="5192"/>
                    <a:pt x="64610" y="4857"/>
                  </a:cubicBezTo>
                  <a:lnTo>
                    <a:pt x="66703" y="4857"/>
                  </a:lnTo>
                  <a:cubicBezTo>
                    <a:pt x="67792" y="4857"/>
                    <a:pt x="68712" y="3936"/>
                    <a:pt x="68712" y="2931"/>
                  </a:cubicBezTo>
                  <a:lnTo>
                    <a:pt x="68712" y="2010"/>
                  </a:lnTo>
                  <a:cubicBezTo>
                    <a:pt x="68712" y="922"/>
                    <a:pt x="67792" y="1"/>
                    <a:pt x="66703" y="1"/>
                  </a:cubicBezTo>
                  <a:lnTo>
                    <a:pt x="61261" y="1"/>
                  </a:lnTo>
                  <a:cubicBezTo>
                    <a:pt x="58080" y="1"/>
                    <a:pt x="58080" y="4857"/>
                    <a:pt x="61261" y="4857"/>
                  </a:cubicBezTo>
                  <a:lnTo>
                    <a:pt x="62936" y="4857"/>
                  </a:lnTo>
                  <a:cubicBezTo>
                    <a:pt x="62601" y="5192"/>
                    <a:pt x="62434" y="5694"/>
                    <a:pt x="62434" y="6196"/>
                  </a:cubicBezTo>
                  <a:cubicBezTo>
                    <a:pt x="62434" y="6782"/>
                    <a:pt x="62685" y="7368"/>
                    <a:pt x="63271" y="7619"/>
                  </a:cubicBezTo>
                  <a:lnTo>
                    <a:pt x="63271" y="8205"/>
                  </a:lnTo>
                  <a:cubicBezTo>
                    <a:pt x="62182" y="8875"/>
                    <a:pt x="62182" y="10466"/>
                    <a:pt x="63271" y="11136"/>
                  </a:cubicBezTo>
                  <a:lnTo>
                    <a:pt x="63271" y="11722"/>
                  </a:lnTo>
                  <a:cubicBezTo>
                    <a:pt x="62182" y="12391"/>
                    <a:pt x="62182" y="13982"/>
                    <a:pt x="63271" y="14652"/>
                  </a:cubicBezTo>
                  <a:lnTo>
                    <a:pt x="63271" y="15154"/>
                  </a:lnTo>
                  <a:cubicBezTo>
                    <a:pt x="62182" y="15908"/>
                    <a:pt x="62182" y="17415"/>
                    <a:pt x="63271" y="18168"/>
                  </a:cubicBezTo>
                  <a:lnTo>
                    <a:pt x="63271" y="18754"/>
                  </a:lnTo>
                  <a:cubicBezTo>
                    <a:pt x="62182" y="19424"/>
                    <a:pt x="62182" y="21015"/>
                    <a:pt x="63271" y="21684"/>
                  </a:cubicBezTo>
                  <a:lnTo>
                    <a:pt x="63271" y="22187"/>
                  </a:lnTo>
                  <a:cubicBezTo>
                    <a:pt x="62182" y="22940"/>
                    <a:pt x="62182" y="24447"/>
                    <a:pt x="63271" y="25201"/>
                  </a:cubicBezTo>
                  <a:lnTo>
                    <a:pt x="63271" y="25703"/>
                  </a:lnTo>
                  <a:cubicBezTo>
                    <a:pt x="62182" y="26456"/>
                    <a:pt x="62182" y="27963"/>
                    <a:pt x="63271" y="28717"/>
                  </a:cubicBezTo>
                  <a:lnTo>
                    <a:pt x="63271" y="29219"/>
                  </a:lnTo>
                  <a:cubicBezTo>
                    <a:pt x="62182" y="29889"/>
                    <a:pt x="62182" y="31480"/>
                    <a:pt x="63271" y="32149"/>
                  </a:cubicBezTo>
                  <a:lnTo>
                    <a:pt x="63271" y="32652"/>
                  </a:lnTo>
                  <a:cubicBezTo>
                    <a:pt x="62182" y="33405"/>
                    <a:pt x="62182" y="34912"/>
                    <a:pt x="63271" y="35666"/>
                  </a:cubicBezTo>
                  <a:lnTo>
                    <a:pt x="63271" y="36168"/>
                  </a:lnTo>
                  <a:cubicBezTo>
                    <a:pt x="62182" y="36921"/>
                    <a:pt x="62182" y="38428"/>
                    <a:pt x="63271" y="39182"/>
                  </a:cubicBezTo>
                  <a:lnTo>
                    <a:pt x="63271" y="39684"/>
                  </a:lnTo>
                  <a:cubicBezTo>
                    <a:pt x="62182" y="40354"/>
                    <a:pt x="62182" y="41944"/>
                    <a:pt x="63271" y="42614"/>
                  </a:cubicBezTo>
                  <a:lnTo>
                    <a:pt x="63271" y="43117"/>
                  </a:lnTo>
                  <a:cubicBezTo>
                    <a:pt x="62182" y="43870"/>
                    <a:pt x="62182" y="45377"/>
                    <a:pt x="63271" y="46130"/>
                  </a:cubicBezTo>
                  <a:lnTo>
                    <a:pt x="63271" y="46633"/>
                  </a:lnTo>
                  <a:cubicBezTo>
                    <a:pt x="62182" y="47386"/>
                    <a:pt x="62182" y="48893"/>
                    <a:pt x="63271" y="49647"/>
                  </a:cubicBezTo>
                  <a:lnTo>
                    <a:pt x="63271" y="50149"/>
                  </a:lnTo>
                  <a:cubicBezTo>
                    <a:pt x="62182" y="50902"/>
                    <a:pt x="62182" y="52409"/>
                    <a:pt x="63271" y="53163"/>
                  </a:cubicBezTo>
                  <a:lnTo>
                    <a:pt x="63271" y="53665"/>
                  </a:lnTo>
                  <a:cubicBezTo>
                    <a:pt x="62182" y="54419"/>
                    <a:pt x="62182" y="55926"/>
                    <a:pt x="63271" y="56679"/>
                  </a:cubicBezTo>
                  <a:lnTo>
                    <a:pt x="63271" y="57181"/>
                  </a:lnTo>
                  <a:cubicBezTo>
                    <a:pt x="62182" y="57851"/>
                    <a:pt x="62182" y="59442"/>
                    <a:pt x="63271" y="60112"/>
                  </a:cubicBezTo>
                  <a:lnTo>
                    <a:pt x="63271" y="60698"/>
                  </a:lnTo>
                  <a:cubicBezTo>
                    <a:pt x="62099" y="61367"/>
                    <a:pt x="62099" y="63042"/>
                    <a:pt x="63271" y="63712"/>
                  </a:cubicBezTo>
                  <a:lnTo>
                    <a:pt x="63271" y="64214"/>
                  </a:lnTo>
                  <a:cubicBezTo>
                    <a:pt x="62182" y="64967"/>
                    <a:pt x="62182" y="66474"/>
                    <a:pt x="63271" y="67228"/>
                  </a:cubicBezTo>
                  <a:lnTo>
                    <a:pt x="63271" y="67730"/>
                  </a:lnTo>
                  <a:cubicBezTo>
                    <a:pt x="62182" y="68484"/>
                    <a:pt x="62182" y="69991"/>
                    <a:pt x="63271" y="70744"/>
                  </a:cubicBezTo>
                  <a:lnTo>
                    <a:pt x="63271" y="71581"/>
                  </a:lnTo>
                  <a:cubicBezTo>
                    <a:pt x="62182" y="72251"/>
                    <a:pt x="62182" y="73842"/>
                    <a:pt x="63271" y="74511"/>
                  </a:cubicBezTo>
                  <a:lnTo>
                    <a:pt x="63271" y="75014"/>
                  </a:lnTo>
                  <a:cubicBezTo>
                    <a:pt x="62182" y="75767"/>
                    <a:pt x="62182" y="77358"/>
                    <a:pt x="63271" y="78028"/>
                  </a:cubicBezTo>
                  <a:lnTo>
                    <a:pt x="63271" y="78530"/>
                  </a:lnTo>
                  <a:cubicBezTo>
                    <a:pt x="62182" y="79283"/>
                    <a:pt x="62182" y="80790"/>
                    <a:pt x="63271" y="81544"/>
                  </a:cubicBezTo>
                  <a:lnTo>
                    <a:pt x="63271" y="82046"/>
                  </a:lnTo>
                  <a:cubicBezTo>
                    <a:pt x="62182" y="82716"/>
                    <a:pt x="62182" y="84307"/>
                    <a:pt x="63271" y="84976"/>
                  </a:cubicBezTo>
                  <a:lnTo>
                    <a:pt x="63271" y="85562"/>
                  </a:lnTo>
                  <a:cubicBezTo>
                    <a:pt x="62182" y="86232"/>
                    <a:pt x="62182" y="87823"/>
                    <a:pt x="63271" y="88493"/>
                  </a:cubicBezTo>
                  <a:lnTo>
                    <a:pt x="63271" y="88995"/>
                  </a:lnTo>
                  <a:cubicBezTo>
                    <a:pt x="62182" y="89748"/>
                    <a:pt x="62182" y="91339"/>
                    <a:pt x="63271" y="92009"/>
                  </a:cubicBezTo>
                  <a:lnTo>
                    <a:pt x="63271" y="92511"/>
                  </a:lnTo>
                  <a:cubicBezTo>
                    <a:pt x="62182" y="93265"/>
                    <a:pt x="62182" y="94772"/>
                    <a:pt x="63271" y="95525"/>
                  </a:cubicBezTo>
                  <a:lnTo>
                    <a:pt x="63271" y="96027"/>
                  </a:lnTo>
                  <a:cubicBezTo>
                    <a:pt x="62182" y="96781"/>
                    <a:pt x="62182" y="98288"/>
                    <a:pt x="63271" y="99041"/>
                  </a:cubicBezTo>
                  <a:lnTo>
                    <a:pt x="63271" y="99544"/>
                  </a:lnTo>
                  <a:cubicBezTo>
                    <a:pt x="62182" y="100297"/>
                    <a:pt x="62182" y="101804"/>
                    <a:pt x="63271" y="102557"/>
                  </a:cubicBezTo>
                  <a:lnTo>
                    <a:pt x="63271" y="103060"/>
                  </a:lnTo>
                  <a:cubicBezTo>
                    <a:pt x="62182" y="103729"/>
                    <a:pt x="62182" y="105320"/>
                    <a:pt x="63271" y="106074"/>
                  </a:cubicBezTo>
                  <a:lnTo>
                    <a:pt x="63271" y="106660"/>
                  </a:lnTo>
                  <a:cubicBezTo>
                    <a:pt x="62182" y="107329"/>
                    <a:pt x="62182" y="108920"/>
                    <a:pt x="63271" y="109590"/>
                  </a:cubicBezTo>
                  <a:lnTo>
                    <a:pt x="63271" y="110092"/>
                  </a:lnTo>
                  <a:cubicBezTo>
                    <a:pt x="62182" y="110846"/>
                    <a:pt x="62182" y="112353"/>
                    <a:pt x="63271" y="113106"/>
                  </a:cubicBezTo>
                  <a:lnTo>
                    <a:pt x="63271" y="113608"/>
                  </a:lnTo>
                  <a:cubicBezTo>
                    <a:pt x="62182" y="114362"/>
                    <a:pt x="62182" y="115869"/>
                    <a:pt x="63271" y="116622"/>
                  </a:cubicBezTo>
                  <a:lnTo>
                    <a:pt x="63271" y="117125"/>
                  </a:lnTo>
                  <a:cubicBezTo>
                    <a:pt x="62182" y="117794"/>
                    <a:pt x="62182" y="119385"/>
                    <a:pt x="63271" y="120055"/>
                  </a:cubicBezTo>
                  <a:lnTo>
                    <a:pt x="63271" y="120557"/>
                  </a:lnTo>
                  <a:cubicBezTo>
                    <a:pt x="62182" y="121311"/>
                    <a:pt x="62182" y="122818"/>
                    <a:pt x="63271" y="123571"/>
                  </a:cubicBezTo>
                  <a:lnTo>
                    <a:pt x="63271" y="124073"/>
                  </a:lnTo>
                  <a:cubicBezTo>
                    <a:pt x="62182" y="124827"/>
                    <a:pt x="62182" y="126334"/>
                    <a:pt x="63271" y="127087"/>
                  </a:cubicBezTo>
                  <a:lnTo>
                    <a:pt x="63271" y="127590"/>
                  </a:lnTo>
                  <a:cubicBezTo>
                    <a:pt x="62182" y="128343"/>
                    <a:pt x="62182" y="129850"/>
                    <a:pt x="63271" y="130603"/>
                  </a:cubicBezTo>
                  <a:lnTo>
                    <a:pt x="63271" y="131106"/>
                  </a:lnTo>
                  <a:cubicBezTo>
                    <a:pt x="62685" y="131441"/>
                    <a:pt x="62434" y="132027"/>
                    <a:pt x="62434" y="132613"/>
                  </a:cubicBezTo>
                  <a:lnTo>
                    <a:pt x="15132" y="132613"/>
                  </a:lnTo>
                  <a:cubicBezTo>
                    <a:pt x="15132" y="132027"/>
                    <a:pt x="14881" y="131441"/>
                    <a:pt x="14379" y="131106"/>
                  </a:cubicBezTo>
                  <a:lnTo>
                    <a:pt x="14379" y="130603"/>
                  </a:lnTo>
                  <a:cubicBezTo>
                    <a:pt x="15383" y="129850"/>
                    <a:pt x="15383" y="128259"/>
                    <a:pt x="14379" y="127590"/>
                  </a:cubicBezTo>
                  <a:lnTo>
                    <a:pt x="14379" y="127087"/>
                  </a:lnTo>
                  <a:cubicBezTo>
                    <a:pt x="15383" y="126334"/>
                    <a:pt x="15383" y="124827"/>
                    <a:pt x="14379" y="124073"/>
                  </a:cubicBezTo>
                  <a:lnTo>
                    <a:pt x="14379" y="123571"/>
                  </a:lnTo>
                  <a:cubicBezTo>
                    <a:pt x="15383" y="122901"/>
                    <a:pt x="15383" y="121311"/>
                    <a:pt x="14379" y="120557"/>
                  </a:cubicBezTo>
                  <a:lnTo>
                    <a:pt x="14379" y="120055"/>
                  </a:lnTo>
                  <a:cubicBezTo>
                    <a:pt x="15383" y="119385"/>
                    <a:pt x="15383" y="117794"/>
                    <a:pt x="14379" y="117125"/>
                  </a:cubicBezTo>
                  <a:lnTo>
                    <a:pt x="14379" y="116539"/>
                  </a:lnTo>
                  <a:cubicBezTo>
                    <a:pt x="15383" y="115869"/>
                    <a:pt x="15383" y="114278"/>
                    <a:pt x="14379" y="113608"/>
                  </a:cubicBezTo>
                  <a:lnTo>
                    <a:pt x="14379" y="113022"/>
                  </a:lnTo>
                  <a:cubicBezTo>
                    <a:pt x="15383" y="112353"/>
                    <a:pt x="15383" y="110762"/>
                    <a:pt x="14379" y="110092"/>
                  </a:cubicBezTo>
                  <a:lnTo>
                    <a:pt x="14379" y="109506"/>
                  </a:lnTo>
                  <a:cubicBezTo>
                    <a:pt x="15383" y="108836"/>
                    <a:pt x="15383" y="107246"/>
                    <a:pt x="14379" y="106576"/>
                  </a:cubicBezTo>
                  <a:lnTo>
                    <a:pt x="14379" y="105990"/>
                  </a:lnTo>
                  <a:cubicBezTo>
                    <a:pt x="15383" y="105320"/>
                    <a:pt x="15383" y="103729"/>
                    <a:pt x="14379" y="103060"/>
                  </a:cubicBezTo>
                  <a:lnTo>
                    <a:pt x="14379" y="102557"/>
                  </a:lnTo>
                  <a:cubicBezTo>
                    <a:pt x="15383" y="101804"/>
                    <a:pt x="15383" y="100213"/>
                    <a:pt x="14379" y="99544"/>
                  </a:cubicBezTo>
                  <a:lnTo>
                    <a:pt x="14379" y="99041"/>
                  </a:lnTo>
                  <a:cubicBezTo>
                    <a:pt x="15383" y="98288"/>
                    <a:pt x="15383" y="96781"/>
                    <a:pt x="14379" y="96027"/>
                  </a:cubicBezTo>
                  <a:lnTo>
                    <a:pt x="14379" y="95525"/>
                  </a:lnTo>
                  <a:cubicBezTo>
                    <a:pt x="15383" y="94855"/>
                    <a:pt x="15383" y="93265"/>
                    <a:pt x="14379" y="92511"/>
                  </a:cubicBezTo>
                  <a:lnTo>
                    <a:pt x="14379" y="92009"/>
                  </a:lnTo>
                  <a:cubicBezTo>
                    <a:pt x="15383" y="91339"/>
                    <a:pt x="15383" y="89748"/>
                    <a:pt x="14379" y="88995"/>
                  </a:cubicBezTo>
                  <a:lnTo>
                    <a:pt x="14379" y="88493"/>
                  </a:lnTo>
                  <a:cubicBezTo>
                    <a:pt x="15383" y="87823"/>
                    <a:pt x="15383" y="86232"/>
                    <a:pt x="14379" y="85562"/>
                  </a:cubicBezTo>
                  <a:lnTo>
                    <a:pt x="14379" y="84976"/>
                  </a:lnTo>
                  <a:cubicBezTo>
                    <a:pt x="15383" y="84307"/>
                    <a:pt x="15383" y="82716"/>
                    <a:pt x="14379" y="82046"/>
                  </a:cubicBezTo>
                  <a:lnTo>
                    <a:pt x="14379" y="81544"/>
                  </a:lnTo>
                  <a:cubicBezTo>
                    <a:pt x="15383" y="80790"/>
                    <a:pt x="15383" y="79200"/>
                    <a:pt x="14379" y="78530"/>
                  </a:cubicBezTo>
                  <a:lnTo>
                    <a:pt x="14379" y="78028"/>
                  </a:lnTo>
                  <a:cubicBezTo>
                    <a:pt x="15383" y="77274"/>
                    <a:pt x="15383" y="75683"/>
                    <a:pt x="14379" y="75014"/>
                  </a:cubicBezTo>
                  <a:lnTo>
                    <a:pt x="14379" y="74511"/>
                  </a:lnTo>
                  <a:cubicBezTo>
                    <a:pt x="15383" y="73758"/>
                    <a:pt x="15383" y="72251"/>
                    <a:pt x="14379" y="71497"/>
                  </a:cubicBezTo>
                  <a:lnTo>
                    <a:pt x="14379" y="70660"/>
                  </a:lnTo>
                  <a:cubicBezTo>
                    <a:pt x="15383" y="69991"/>
                    <a:pt x="15383" y="68400"/>
                    <a:pt x="14379" y="67730"/>
                  </a:cubicBezTo>
                  <a:lnTo>
                    <a:pt x="14379" y="67144"/>
                  </a:lnTo>
                  <a:cubicBezTo>
                    <a:pt x="15383" y="66474"/>
                    <a:pt x="15383" y="64884"/>
                    <a:pt x="14379" y="64214"/>
                  </a:cubicBezTo>
                  <a:lnTo>
                    <a:pt x="14379" y="63712"/>
                  </a:lnTo>
                  <a:cubicBezTo>
                    <a:pt x="15383" y="63042"/>
                    <a:pt x="15383" y="61451"/>
                    <a:pt x="14379" y="60698"/>
                  </a:cubicBezTo>
                  <a:lnTo>
                    <a:pt x="14379" y="60195"/>
                  </a:lnTo>
                  <a:cubicBezTo>
                    <a:pt x="15383" y="59526"/>
                    <a:pt x="15383" y="57935"/>
                    <a:pt x="14379" y="57265"/>
                  </a:cubicBezTo>
                  <a:lnTo>
                    <a:pt x="14379" y="56679"/>
                  </a:lnTo>
                  <a:cubicBezTo>
                    <a:pt x="15383" y="56009"/>
                    <a:pt x="15383" y="54419"/>
                    <a:pt x="14379" y="53749"/>
                  </a:cubicBezTo>
                  <a:lnTo>
                    <a:pt x="14379" y="53163"/>
                  </a:lnTo>
                  <a:cubicBezTo>
                    <a:pt x="15383" y="52493"/>
                    <a:pt x="15383" y="50902"/>
                    <a:pt x="14379" y="50233"/>
                  </a:cubicBezTo>
                  <a:lnTo>
                    <a:pt x="14379" y="49730"/>
                  </a:lnTo>
                  <a:cubicBezTo>
                    <a:pt x="15383" y="48977"/>
                    <a:pt x="15383" y="47386"/>
                    <a:pt x="14379" y="46716"/>
                  </a:cubicBezTo>
                  <a:lnTo>
                    <a:pt x="14379" y="46214"/>
                  </a:lnTo>
                  <a:cubicBezTo>
                    <a:pt x="15383" y="45461"/>
                    <a:pt x="15383" y="43870"/>
                    <a:pt x="14379" y="43200"/>
                  </a:cubicBezTo>
                  <a:lnTo>
                    <a:pt x="14379" y="42698"/>
                  </a:lnTo>
                  <a:cubicBezTo>
                    <a:pt x="15383" y="41944"/>
                    <a:pt x="15383" y="40438"/>
                    <a:pt x="14379" y="39684"/>
                  </a:cubicBezTo>
                  <a:lnTo>
                    <a:pt x="14379" y="39182"/>
                  </a:lnTo>
                  <a:cubicBezTo>
                    <a:pt x="15383" y="38428"/>
                    <a:pt x="15383" y="36921"/>
                    <a:pt x="14379" y="36168"/>
                  </a:cubicBezTo>
                  <a:lnTo>
                    <a:pt x="14379" y="35666"/>
                  </a:lnTo>
                  <a:cubicBezTo>
                    <a:pt x="15383" y="34996"/>
                    <a:pt x="15383" y="33405"/>
                    <a:pt x="14379" y="32652"/>
                  </a:cubicBezTo>
                  <a:lnTo>
                    <a:pt x="14379" y="32149"/>
                  </a:lnTo>
                  <a:cubicBezTo>
                    <a:pt x="15383" y="31480"/>
                    <a:pt x="15383" y="29889"/>
                    <a:pt x="14379" y="29219"/>
                  </a:cubicBezTo>
                  <a:lnTo>
                    <a:pt x="14379" y="28633"/>
                  </a:lnTo>
                  <a:cubicBezTo>
                    <a:pt x="15383" y="27963"/>
                    <a:pt x="15383" y="26373"/>
                    <a:pt x="14379" y="25703"/>
                  </a:cubicBezTo>
                  <a:lnTo>
                    <a:pt x="14379" y="25117"/>
                  </a:lnTo>
                  <a:cubicBezTo>
                    <a:pt x="15383" y="24447"/>
                    <a:pt x="15383" y="22856"/>
                    <a:pt x="14379" y="22187"/>
                  </a:cubicBezTo>
                  <a:lnTo>
                    <a:pt x="14379" y="21684"/>
                  </a:lnTo>
                  <a:cubicBezTo>
                    <a:pt x="15383" y="20931"/>
                    <a:pt x="15383" y="19340"/>
                    <a:pt x="14379" y="18670"/>
                  </a:cubicBezTo>
                  <a:lnTo>
                    <a:pt x="14379" y="18168"/>
                  </a:lnTo>
                  <a:cubicBezTo>
                    <a:pt x="15383" y="17415"/>
                    <a:pt x="15383" y="15824"/>
                    <a:pt x="14379" y="15154"/>
                  </a:cubicBezTo>
                  <a:lnTo>
                    <a:pt x="14379" y="14652"/>
                  </a:lnTo>
                  <a:cubicBezTo>
                    <a:pt x="15383" y="13898"/>
                    <a:pt x="15383" y="12391"/>
                    <a:pt x="14379" y="11638"/>
                  </a:cubicBezTo>
                  <a:lnTo>
                    <a:pt x="14379" y="11136"/>
                  </a:lnTo>
                  <a:cubicBezTo>
                    <a:pt x="15383" y="10466"/>
                    <a:pt x="15383" y="8875"/>
                    <a:pt x="14379" y="8122"/>
                  </a:cubicBezTo>
                  <a:lnTo>
                    <a:pt x="14379" y="7619"/>
                  </a:lnTo>
                  <a:cubicBezTo>
                    <a:pt x="14881" y="7285"/>
                    <a:pt x="15132" y="6699"/>
                    <a:pt x="15132" y="6113"/>
                  </a:cubicBezTo>
                  <a:cubicBezTo>
                    <a:pt x="15132" y="5610"/>
                    <a:pt x="14965" y="5192"/>
                    <a:pt x="14630" y="4857"/>
                  </a:cubicBezTo>
                  <a:lnTo>
                    <a:pt x="16472" y="4857"/>
                  </a:lnTo>
                  <a:cubicBezTo>
                    <a:pt x="17560" y="4857"/>
                    <a:pt x="18397" y="3936"/>
                    <a:pt x="18397" y="2931"/>
                  </a:cubicBezTo>
                  <a:lnTo>
                    <a:pt x="18397" y="2010"/>
                  </a:lnTo>
                  <a:cubicBezTo>
                    <a:pt x="18397" y="922"/>
                    <a:pt x="17560" y="1"/>
                    <a:pt x="164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93"/>
            <p:cNvSpPr/>
            <p:nvPr/>
          </p:nvSpPr>
          <p:spPr>
            <a:xfrm>
              <a:off x="1914300" y="686000"/>
              <a:ext cx="1872700" cy="3545775"/>
            </a:xfrm>
            <a:custGeom>
              <a:avLst/>
              <a:gdLst/>
              <a:ahLst/>
              <a:cxnLst/>
              <a:rect l="l" t="t" r="r" b="b"/>
              <a:pathLst>
                <a:path w="74908" h="141831" extrusionOk="0">
                  <a:moveTo>
                    <a:pt x="64024" y="5945"/>
                  </a:moveTo>
                  <a:cubicBezTo>
                    <a:pt x="64024" y="6029"/>
                    <a:pt x="64024" y="6029"/>
                    <a:pt x="64024" y="6113"/>
                  </a:cubicBezTo>
                  <a:cubicBezTo>
                    <a:pt x="63940" y="6113"/>
                    <a:pt x="63856" y="6029"/>
                    <a:pt x="63772" y="6029"/>
                  </a:cubicBezTo>
                  <a:cubicBezTo>
                    <a:pt x="63689" y="6029"/>
                    <a:pt x="63605" y="6113"/>
                    <a:pt x="63521" y="6113"/>
                  </a:cubicBezTo>
                  <a:cubicBezTo>
                    <a:pt x="63605" y="6029"/>
                    <a:pt x="63605" y="6029"/>
                    <a:pt x="63605" y="5945"/>
                  </a:cubicBezTo>
                  <a:close/>
                  <a:moveTo>
                    <a:pt x="64024" y="9461"/>
                  </a:moveTo>
                  <a:cubicBezTo>
                    <a:pt x="64024" y="9545"/>
                    <a:pt x="64024" y="9545"/>
                    <a:pt x="64024" y="9629"/>
                  </a:cubicBezTo>
                  <a:cubicBezTo>
                    <a:pt x="63940" y="9545"/>
                    <a:pt x="63856" y="9545"/>
                    <a:pt x="63772" y="9545"/>
                  </a:cubicBezTo>
                  <a:cubicBezTo>
                    <a:pt x="63689" y="9545"/>
                    <a:pt x="63605" y="9545"/>
                    <a:pt x="63521" y="9629"/>
                  </a:cubicBezTo>
                  <a:cubicBezTo>
                    <a:pt x="63605" y="9545"/>
                    <a:pt x="63605" y="9545"/>
                    <a:pt x="63605" y="9461"/>
                  </a:cubicBezTo>
                  <a:close/>
                  <a:moveTo>
                    <a:pt x="64024" y="12978"/>
                  </a:moveTo>
                  <a:cubicBezTo>
                    <a:pt x="64024" y="12978"/>
                    <a:pt x="64024" y="13061"/>
                    <a:pt x="64024" y="13145"/>
                  </a:cubicBezTo>
                  <a:cubicBezTo>
                    <a:pt x="63940" y="13061"/>
                    <a:pt x="63856" y="13061"/>
                    <a:pt x="63772" y="13061"/>
                  </a:cubicBezTo>
                  <a:cubicBezTo>
                    <a:pt x="63689" y="13061"/>
                    <a:pt x="63605" y="13061"/>
                    <a:pt x="63521" y="13145"/>
                  </a:cubicBezTo>
                  <a:cubicBezTo>
                    <a:pt x="63605" y="13061"/>
                    <a:pt x="63605" y="12978"/>
                    <a:pt x="63605" y="12978"/>
                  </a:cubicBezTo>
                  <a:close/>
                  <a:moveTo>
                    <a:pt x="64024" y="16494"/>
                  </a:moveTo>
                  <a:cubicBezTo>
                    <a:pt x="64024" y="16494"/>
                    <a:pt x="64024" y="16577"/>
                    <a:pt x="64024" y="16661"/>
                  </a:cubicBezTo>
                  <a:cubicBezTo>
                    <a:pt x="63940" y="16577"/>
                    <a:pt x="63856" y="16577"/>
                    <a:pt x="63772" y="16577"/>
                  </a:cubicBezTo>
                  <a:cubicBezTo>
                    <a:pt x="63709" y="16577"/>
                    <a:pt x="63646" y="16577"/>
                    <a:pt x="63582" y="16614"/>
                  </a:cubicBezTo>
                  <a:lnTo>
                    <a:pt x="63582" y="16614"/>
                  </a:lnTo>
                  <a:cubicBezTo>
                    <a:pt x="63605" y="16564"/>
                    <a:pt x="63605" y="16494"/>
                    <a:pt x="63605" y="16494"/>
                  </a:cubicBezTo>
                  <a:close/>
                  <a:moveTo>
                    <a:pt x="64024" y="20010"/>
                  </a:moveTo>
                  <a:cubicBezTo>
                    <a:pt x="64024" y="20010"/>
                    <a:pt x="64024" y="20094"/>
                    <a:pt x="64024" y="20177"/>
                  </a:cubicBezTo>
                  <a:cubicBezTo>
                    <a:pt x="63940" y="20094"/>
                    <a:pt x="63856" y="20094"/>
                    <a:pt x="63772" y="20094"/>
                  </a:cubicBezTo>
                  <a:cubicBezTo>
                    <a:pt x="63689" y="20094"/>
                    <a:pt x="63605" y="20094"/>
                    <a:pt x="63521" y="20177"/>
                  </a:cubicBezTo>
                  <a:cubicBezTo>
                    <a:pt x="63605" y="20094"/>
                    <a:pt x="63605" y="20010"/>
                    <a:pt x="63605" y="20010"/>
                  </a:cubicBezTo>
                  <a:close/>
                  <a:moveTo>
                    <a:pt x="64024" y="23442"/>
                  </a:moveTo>
                  <a:cubicBezTo>
                    <a:pt x="64024" y="23526"/>
                    <a:pt x="64024" y="23610"/>
                    <a:pt x="64024" y="23610"/>
                  </a:cubicBezTo>
                  <a:lnTo>
                    <a:pt x="63521" y="23610"/>
                  </a:lnTo>
                  <a:cubicBezTo>
                    <a:pt x="63605" y="23610"/>
                    <a:pt x="63605" y="23526"/>
                    <a:pt x="63605" y="23442"/>
                  </a:cubicBezTo>
                  <a:cubicBezTo>
                    <a:pt x="63689" y="23526"/>
                    <a:pt x="63772" y="23526"/>
                    <a:pt x="63856" y="23526"/>
                  </a:cubicBezTo>
                  <a:cubicBezTo>
                    <a:pt x="63856" y="23526"/>
                    <a:pt x="63940" y="23526"/>
                    <a:pt x="64024" y="23442"/>
                  </a:cubicBezTo>
                  <a:close/>
                  <a:moveTo>
                    <a:pt x="64024" y="26959"/>
                  </a:moveTo>
                  <a:cubicBezTo>
                    <a:pt x="64024" y="27042"/>
                    <a:pt x="64024" y="27126"/>
                    <a:pt x="64024" y="27126"/>
                  </a:cubicBezTo>
                  <a:cubicBezTo>
                    <a:pt x="63968" y="27126"/>
                    <a:pt x="63912" y="27089"/>
                    <a:pt x="63856" y="27089"/>
                  </a:cubicBezTo>
                  <a:cubicBezTo>
                    <a:pt x="63828" y="27089"/>
                    <a:pt x="63800" y="27098"/>
                    <a:pt x="63772" y="27126"/>
                  </a:cubicBezTo>
                  <a:cubicBezTo>
                    <a:pt x="63745" y="27098"/>
                    <a:pt x="63717" y="27089"/>
                    <a:pt x="63689" y="27089"/>
                  </a:cubicBezTo>
                  <a:cubicBezTo>
                    <a:pt x="63656" y="27089"/>
                    <a:pt x="63623" y="27102"/>
                    <a:pt x="63590" y="27113"/>
                  </a:cubicBezTo>
                  <a:lnTo>
                    <a:pt x="63590" y="27113"/>
                  </a:lnTo>
                  <a:cubicBezTo>
                    <a:pt x="63605" y="27095"/>
                    <a:pt x="63605" y="27054"/>
                    <a:pt x="63605" y="26959"/>
                  </a:cubicBezTo>
                  <a:cubicBezTo>
                    <a:pt x="63689" y="27042"/>
                    <a:pt x="63772" y="27042"/>
                    <a:pt x="63856" y="27042"/>
                  </a:cubicBezTo>
                  <a:cubicBezTo>
                    <a:pt x="63856" y="27042"/>
                    <a:pt x="63940" y="27042"/>
                    <a:pt x="64024" y="26959"/>
                  </a:cubicBezTo>
                  <a:close/>
                  <a:moveTo>
                    <a:pt x="64024" y="30475"/>
                  </a:moveTo>
                  <a:cubicBezTo>
                    <a:pt x="64024" y="30559"/>
                    <a:pt x="64024" y="30559"/>
                    <a:pt x="64024" y="30642"/>
                  </a:cubicBezTo>
                  <a:cubicBezTo>
                    <a:pt x="63940" y="30642"/>
                    <a:pt x="63856" y="30559"/>
                    <a:pt x="63772" y="30559"/>
                  </a:cubicBezTo>
                  <a:cubicBezTo>
                    <a:pt x="63689" y="30559"/>
                    <a:pt x="63605" y="30642"/>
                    <a:pt x="63521" y="30642"/>
                  </a:cubicBezTo>
                  <a:cubicBezTo>
                    <a:pt x="63605" y="30559"/>
                    <a:pt x="63605" y="30559"/>
                    <a:pt x="63605" y="30475"/>
                  </a:cubicBezTo>
                  <a:close/>
                  <a:moveTo>
                    <a:pt x="64024" y="33991"/>
                  </a:moveTo>
                  <a:cubicBezTo>
                    <a:pt x="64024" y="34075"/>
                    <a:pt x="64024" y="34075"/>
                    <a:pt x="64024" y="34159"/>
                  </a:cubicBezTo>
                  <a:cubicBezTo>
                    <a:pt x="63940" y="34159"/>
                    <a:pt x="63856" y="34075"/>
                    <a:pt x="63772" y="34075"/>
                  </a:cubicBezTo>
                  <a:cubicBezTo>
                    <a:pt x="63689" y="34075"/>
                    <a:pt x="63605" y="34159"/>
                    <a:pt x="63521" y="34159"/>
                  </a:cubicBezTo>
                  <a:cubicBezTo>
                    <a:pt x="63605" y="34075"/>
                    <a:pt x="63605" y="34075"/>
                    <a:pt x="63605" y="33991"/>
                  </a:cubicBezTo>
                  <a:close/>
                  <a:moveTo>
                    <a:pt x="64024" y="37507"/>
                  </a:moveTo>
                  <a:cubicBezTo>
                    <a:pt x="64024" y="37591"/>
                    <a:pt x="64024" y="37591"/>
                    <a:pt x="64024" y="37675"/>
                  </a:cubicBezTo>
                  <a:cubicBezTo>
                    <a:pt x="63940" y="37591"/>
                    <a:pt x="63856" y="37591"/>
                    <a:pt x="63772" y="37591"/>
                  </a:cubicBezTo>
                  <a:cubicBezTo>
                    <a:pt x="63689" y="37591"/>
                    <a:pt x="63605" y="37591"/>
                    <a:pt x="63521" y="37675"/>
                  </a:cubicBezTo>
                  <a:cubicBezTo>
                    <a:pt x="63605" y="37591"/>
                    <a:pt x="63605" y="37591"/>
                    <a:pt x="63605" y="37591"/>
                  </a:cubicBezTo>
                  <a:lnTo>
                    <a:pt x="63605" y="37507"/>
                  </a:lnTo>
                  <a:close/>
                  <a:moveTo>
                    <a:pt x="64024" y="41024"/>
                  </a:moveTo>
                  <a:cubicBezTo>
                    <a:pt x="64024" y="41024"/>
                    <a:pt x="64024" y="41107"/>
                    <a:pt x="64024" y="41191"/>
                  </a:cubicBezTo>
                  <a:cubicBezTo>
                    <a:pt x="63940" y="41107"/>
                    <a:pt x="63856" y="41107"/>
                    <a:pt x="63772" y="41107"/>
                  </a:cubicBezTo>
                  <a:cubicBezTo>
                    <a:pt x="63689" y="41107"/>
                    <a:pt x="63605" y="41107"/>
                    <a:pt x="63521" y="41191"/>
                  </a:cubicBezTo>
                  <a:cubicBezTo>
                    <a:pt x="63605" y="41107"/>
                    <a:pt x="63605" y="41024"/>
                    <a:pt x="63605" y="41024"/>
                  </a:cubicBezTo>
                  <a:close/>
                  <a:moveTo>
                    <a:pt x="64024" y="44540"/>
                  </a:moveTo>
                  <a:cubicBezTo>
                    <a:pt x="64024" y="44540"/>
                    <a:pt x="64024" y="44623"/>
                    <a:pt x="64024" y="44707"/>
                  </a:cubicBezTo>
                  <a:cubicBezTo>
                    <a:pt x="63940" y="44623"/>
                    <a:pt x="63856" y="44623"/>
                    <a:pt x="63772" y="44623"/>
                  </a:cubicBezTo>
                  <a:cubicBezTo>
                    <a:pt x="63689" y="44623"/>
                    <a:pt x="63605" y="44623"/>
                    <a:pt x="63521" y="44707"/>
                  </a:cubicBezTo>
                  <a:cubicBezTo>
                    <a:pt x="63605" y="44623"/>
                    <a:pt x="63605" y="44540"/>
                    <a:pt x="63605" y="44540"/>
                  </a:cubicBezTo>
                  <a:close/>
                  <a:moveTo>
                    <a:pt x="64024" y="48056"/>
                  </a:moveTo>
                  <a:cubicBezTo>
                    <a:pt x="64024" y="48056"/>
                    <a:pt x="64024" y="48140"/>
                    <a:pt x="64024" y="48223"/>
                  </a:cubicBezTo>
                  <a:cubicBezTo>
                    <a:pt x="63940" y="48140"/>
                    <a:pt x="63856" y="48140"/>
                    <a:pt x="63772" y="48140"/>
                  </a:cubicBezTo>
                  <a:cubicBezTo>
                    <a:pt x="63689" y="48140"/>
                    <a:pt x="63605" y="48140"/>
                    <a:pt x="63521" y="48223"/>
                  </a:cubicBezTo>
                  <a:cubicBezTo>
                    <a:pt x="63605" y="48140"/>
                    <a:pt x="63605" y="48056"/>
                    <a:pt x="63605" y="48056"/>
                  </a:cubicBezTo>
                  <a:close/>
                  <a:moveTo>
                    <a:pt x="64024" y="51488"/>
                  </a:moveTo>
                  <a:cubicBezTo>
                    <a:pt x="64024" y="51572"/>
                    <a:pt x="64024" y="51656"/>
                    <a:pt x="64024" y="51656"/>
                  </a:cubicBezTo>
                  <a:lnTo>
                    <a:pt x="63521" y="51656"/>
                  </a:lnTo>
                  <a:cubicBezTo>
                    <a:pt x="63605" y="51656"/>
                    <a:pt x="63605" y="51572"/>
                    <a:pt x="63605" y="51488"/>
                  </a:cubicBezTo>
                  <a:cubicBezTo>
                    <a:pt x="63689" y="51572"/>
                    <a:pt x="63772" y="51572"/>
                    <a:pt x="63856" y="51572"/>
                  </a:cubicBezTo>
                  <a:cubicBezTo>
                    <a:pt x="63856" y="51572"/>
                    <a:pt x="63940" y="51572"/>
                    <a:pt x="64024" y="51488"/>
                  </a:cubicBezTo>
                  <a:close/>
                  <a:moveTo>
                    <a:pt x="64024" y="55005"/>
                  </a:moveTo>
                  <a:cubicBezTo>
                    <a:pt x="64024" y="55088"/>
                    <a:pt x="64024" y="55172"/>
                    <a:pt x="64024" y="55172"/>
                  </a:cubicBezTo>
                  <a:cubicBezTo>
                    <a:pt x="63968" y="55172"/>
                    <a:pt x="63912" y="55135"/>
                    <a:pt x="63856" y="55135"/>
                  </a:cubicBezTo>
                  <a:cubicBezTo>
                    <a:pt x="63828" y="55135"/>
                    <a:pt x="63800" y="55144"/>
                    <a:pt x="63772" y="55172"/>
                  </a:cubicBezTo>
                  <a:cubicBezTo>
                    <a:pt x="63745" y="55144"/>
                    <a:pt x="63717" y="55135"/>
                    <a:pt x="63689" y="55135"/>
                  </a:cubicBezTo>
                  <a:cubicBezTo>
                    <a:pt x="63633" y="55135"/>
                    <a:pt x="63577" y="55172"/>
                    <a:pt x="63521" y="55172"/>
                  </a:cubicBezTo>
                  <a:cubicBezTo>
                    <a:pt x="63605" y="55172"/>
                    <a:pt x="63605" y="55088"/>
                    <a:pt x="63605" y="55005"/>
                  </a:cubicBezTo>
                  <a:close/>
                  <a:moveTo>
                    <a:pt x="64024" y="58521"/>
                  </a:moveTo>
                  <a:cubicBezTo>
                    <a:pt x="64024" y="58605"/>
                    <a:pt x="64024" y="58605"/>
                    <a:pt x="64024" y="58688"/>
                  </a:cubicBezTo>
                  <a:cubicBezTo>
                    <a:pt x="63940" y="58688"/>
                    <a:pt x="63856" y="58605"/>
                    <a:pt x="63772" y="58605"/>
                  </a:cubicBezTo>
                  <a:cubicBezTo>
                    <a:pt x="63689" y="58605"/>
                    <a:pt x="63605" y="58688"/>
                    <a:pt x="63521" y="58688"/>
                  </a:cubicBezTo>
                  <a:cubicBezTo>
                    <a:pt x="63605" y="58605"/>
                    <a:pt x="63605" y="58605"/>
                    <a:pt x="63605" y="58521"/>
                  </a:cubicBezTo>
                  <a:close/>
                  <a:moveTo>
                    <a:pt x="64024" y="62037"/>
                  </a:moveTo>
                  <a:cubicBezTo>
                    <a:pt x="64024" y="62121"/>
                    <a:pt x="64024" y="62121"/>
                    <a:pt x="64024" y="62205"/>
                  </a:cubicBezTo>
                  <a:lnTo>
                    <a:pt x="63521" y="62205"/>
                  </a:lnTo>
                  <a:cubicBezTo>
                    <a:pt x="63521" y="62205"/>
                    <a:pt x="63605" y="62121"/>
                    <a:pt x="63605" y="62037"/>
                  </a:cubicBezTo>
                  <a:close/>
                  <a:moveTo>
                    <a:pt x="64024" y="65553"/>
                  </a:moveTo>
                  <a:cubicBezTo>
                    <a:pt x="64024" y="65553"/>
                    <a:pt x="64024" y="65637"/>
                    <a:pt x="64024" y="65721"/>
                  </a:cubicBezTo>
                  <a:cubicBezTo>
                    <a:pt x="63940" y="65637"/>
                    <a:pt x="63856" y="65637"/>
                    <a:pt x="63772" y="65637"/>
                  </a:cubicBezTo>
                  <a:cubicBezTo>
                    <a:pt x="63689" y="65637"/>
                    <a:pt x="63605" y="65637"/>
                    <a:pt x="63521" y="65721"/>
                  </a:cubicBezTo>
                  <a:cubicBezTo>
                    <a:pt x="63605" y="65637"/>
                    <a:pt x="63605" y="65637"/>
                    <a:pt x="63605" y="65553"/>
                  </a:cubicBezTo>
                  <a:close/>
                  <a:moveTo>
                    <a:pt x="64107" y="68986"/>
                  </a:moveTo>
                  <a:cubicBezTo>
                    <a:pt x="64107" y="69070"/>
                    <a:pt x="64107" y="69153"/>
                    <a:pt x="64107" y="69153"/>
                  </a:cubicBezTo>
                  <a:cubicBezTo>
                    <a:pt x="64107" y="69321"/>
                    <a:pt x="64024" y="69404"/>
                    <a:pt x="64024" y="69488"/>
                  </a:cubicBezTo>
                  <a:cubicBezTo>
                    <a:pt x="63982" y="69446"/>
                    <a:pt x="63940" y="69425"/>
                    <a:pt x="63908" y="69425"/>
                  </a:cubicBezTo>
                  <a:cubicBezTo>
                    <a:pt x="63877" y="69425"/>
                    <a:pt x="63856" y="69446"/>
                    <a:pt x="63856" y="69488"/>
                  </a:cubicBezTo>
                  <a:cubicBezTo>
                    <a:pt x="63814" y="69446"/>
                    <a:pt x="63772" y="69425"/>
                    <a:pt x="63731" y="69425"/>
                  </a:cubicBezTo>
                  <a:cubicBezTo>
                    <a:pt x="63689" y="69425"/>
                    <a:pt x="63647" y="69446"/>
                    <a:pt x="63605" y="69488"/>
                  </a:cubicBezTo>
                  <a:cubicBezTo>
                    <a:pt x="63605" y="69404"/>
                    <a:pt x="63605" y="69237"/>
                    <a:pt x="63605" y="69153"/>
                  </a:cubicBezTo>
                  <a:cubicBezTo>
                    <a:pt x="63605" y="69153"/>
                    <a:pt x="63605" y="69070"/>
                    <a:pt x="63605" y="68986"/>
                  </a:cubicBezTo>
                  <a:cubicBezTo>
                    <a:pt x="63689" y="69070"/>
                    <a:pt x="63772" y="69070"/>
                    <a:pt x="63856" y="69070"/>
                  </a:cubicBezTo>
                  <a:cubicBezTo>
                    <a:pt x="63940" y="69070"/>
                    <a:pt x="64024" y="69070"/>
                    <a:pt x="64107" y="68986"/>
                  </a:cubicBezTo>
                  <a:close/>
                  <a:moveTo>
                    <a:pt x="64024" y="72837"/>
                  </a:moveTo>
                  <a:cubicBezTo>
                    <a:pt x="64024" y="72921"/>
                    <a:pt x="64024" y="72921"/>
                    <a:pt x="64024" y="73004"/>
                  </a:cubicBezTo>
                  <a:cubicBezTo>
                    <a:pt x="63968" y="73004"/>
                    <a:pt x="63912" y="72967"/>
                    <a:pt x="63881" y="72967"/>
                  </a:cubicBezTo>
                  <a:cubicBezTo>
                    <a:pt x="63865" y="72967"/>
                    <a:pt x="63856" y="72977"/>
                    <a:pt x="63856" y="73004"/>
                  </a:cubicBezTo>
                  <a:lnTo>
                    <a:pt x="63856" y="72921"/>
                  </a:lnTo>
                  <a:cubicBezTo>
                    <a:pt x="63689" y="72921"/>
                    <a:pt x="63605" y="72921"/>
                    <a:pt x="63605" y="73004"/>
                  </a:cubicBezTo>
                  <a:lnTo>
                    <a:pt x="63605" y="72837"/>
                  </a:lnTo>
                  <a:cubicBezTo>
                    <a:pt x="63605" y="72837"/>
                    <a:pt x="63689" y="72837"/>
                    <a:pt x="63772" y="72921"/>
                  </a:cubicBezTo>
                  <a:cubicBezTo>
                    <a:pt x="63856" y="72837"/>
                    <a:pt x="63940" y="72837"/>
                    <a:pt x="64024" y="72837"/>
                  </a:cubicBezTo>
                  <a:close/>
                  <a:moveTo>
                    <a:pt x="64024" y="76353"/>
                  </a:moveTo>
                  <a:cubicBezTo>
                    <a:pt x="64024" y="76353"/>
                    <a:pt x="64024" y="76437"/>
                    <a:pt x="64024" y="76521"/>
                  </a:cubicBezTo>
                  <a:cubicBezTo>
                    <a:pt x="63940" y="76437"/>
                    <a:pt x="63856" y="76437"/>
                    <a:pt x="63856" y="76437"/>
                  </a:cubicBezTo>
                  <a:cubicBezTo>
                    <a:pt x="63689" y="76437"/>
                    <a:pt x="63605" y="76437"/>
                    <a:pt x="63605" y="76521"/>
                  </a:cubicBezTo>
                  <a:lnTo>
                    <a:pt x="63605" y="76353"/>
                  </a:lnTo>
                  <a:close/>
                  <a:moveTo>
                    <a:pt x="64024" y="79786"/>
                  </a:moveTo>
                  <a:cubicBezTo>
                    <a:pt x="64024" y="79869"/>
                    <a:pt x="64024" y="79869"/>
                    <a:pt x="64024" y="79953"/>
                  </a:cubicBezTo>
                  <a:lnTo>
                    <a:pt x="63605" y="79953"/>
                  </a:lnTo>
                  <a:lnTo>
                    <a:pt x="63605" y="79786"/>
                  </a:lnTo>
                  <a:close/>
                  <a:moveTo>
                    <a:pt x="64024" y="83302"/>
                  </a:moveTo>
                  <a:cubicBezTo>
                    <a:pt x="64024" y="83302"/>
                    <a:pt x="64024" y="83386"/>
                    <a:pt x="64024" y="83469"/>
                  </a:cubicBezTo>
                  <a:lnTo>
                    <a:pt x="63605" y="83469"/>
                  </a:lnTo>
                  <a:lnTo>
                    <a:pt x="63605" y="83302"/>
                  </a:lnTo>
                  <a:close/>
                  <a:moveTo>
                    <a:pt x="64024" y="86818"/>
                  </a:moveTo>
                  <a:cubicBezTo>
                    <a:pt x="64024" y="86902"/>
                    <a:pt x="64024" y="86986"/>
                    <a:pt x="64024" y="86986"/>
                  </a:cubicBezTo>
                  <a:lnTo>
                    <a:pt x="63605" y="86986"/>
                  </a:lnTo>
                  <a:lnTo>
                    <a:pt x="63605" y="86818"/>
                  </a:lnTo>
                  <a:cubicBezTo>
                    <a:pt x="63605" y="86860"/>
                    <a:pt x="63626" y="86881"/>
                    <a:pt x="63657" y="86881"/>
                  </a:cubicBezTo>
                  <a:cubicBezTo>
                    <a:pt x="63689" y="86881"/>
                    <a:pt x="63731" y="86860"/>
                    <a:pt x="63772" y="86818"/>
                  </a:cubicBezTo>
                  <a:cubicBezTo>
                    <a:pt x="63814" y="86860"/>
                    <a:pt x="63856" y="86881"/>
                    <a:pt x="63898" y="86881"/>
                  </a:cubicBezTo>
                  <a:cubicBezTo>
                    <a:pt x="63940" y="86881"/>
                    <a:pt x="63982" y="86860"/>
                    <a:pt x="64024" y="86818"/>
                  </a:cubicBezTo>
                  <a:close/>
                  <a:moveTo>
                    <a:pt x="64024" y="90334"/>
                  </a:moveTo>
                  <a:cubicBezTo>
                    <a:pt x="64024" y="90418"/>
                    <a:pt x="64024" y="90502"/>
                    <a:pt x="64024" y="90502"/>
                  </a:cubicBezTo>
                  <a:lnTo>
                    <a:pt x="63856" y="90502"/>
                  </a:lnTo>
                  <a:lnTo>
                    <a:pt x="63856" y="90418"/>
                  </a:lnTo>
                  <a:cubicBezTo>
                    <a:pt x="63689" y="90418"/>
                    <a:pt x="63605" y="90502"/>
                    <a:pt x="63605" y="90502"/>
                  </a:cubicBezTo>
                  <a:lnTo>
                    <a:pt x="63605" y="90334"/>
                  </a:lnTo>
                  <a:close/>
                  <a:moveTo>
                    <a:pt x="64024" y="93851"/>
                  </a:moveTo>
                  <a:cubicBezTo>
                    <a:pt x="64024" y="93934"/>
                    <a:pt x="64024" y="93934"/>
                    <a:pt x="64024" y="94018"/>
                  </a:cubicBezTo>
                  <a:lnTo>
                    <a:pt x="63856" y="94018"/>
                  </a:lnTo>
                  <a:lnTo>
                    <a:pt x="63856" y="93934"/>
                  </a:lnTo>
                  <a:cubicBezTo>
                    <a:pt x="63689" y="93934"/>
                    <a:pt x="63605" y="94018"/>
                    <a:pt x="63605" y="94018"/>
                  </a:cubicBezTo>
                  <a:lnTo>
                    <a:pt x="63605" y="93851"/>
                  </a:lnTo>
                  <a:close/>
                  <a:moveTo>
                    <a:pt x="64024" y="97367"/>
                  </a:moveTo>
                  <a:cubicBezTo>
                    <a:pt x="64024" y="97451"/>
                    <a:pt x="64024" y="97451"/>
                    <a:pt x="64024" y="97534"/>
                  </a:cubicBezTo>
                  <a:cubicBezTo>
                    <a:pt x="63968" y="97534"/>
                    <a:pt x="63912" y="97497"/>
                    <a:pt x="63881" y="97497"/>
                  </a:cubicBezTo>
                  <a:cubicBezTo>
                    <a:pt x="63865" y="97497"/>
                    <a:pt x="63856" y="97506"/>
                    <a:pt x="63856" y="97534"/>
                  </a:cubicBezTo>
                  <a:lnTo>
                    <a:pt x="63856" y="97451"/>
                  </a:lnTo>
                  <a:cubicBezTo>
                    <a:pt x="63689" y="97451"/>
                    <a:pt x="63605" y="97451"/>
                    <a:pt x="63605" y="97534"/>
                  </a:cubicBezTo>
                  <a:lnTo>
                    <a:pt x="63605" y="97367"/>
                  </a:lnTo>
                  <a:close/>
                  <a:moveTo>
                    <a:pt x="64024" y="100883"/>
                  </a:moveTo>
                  <a:cubicBezTo>
                    <a:pt x="64024" y="100883"/>
                    <a:pt x="64024" y="100967"/>
                    <a:pt x="64024" y="101050"/>
                  </a:cubicBezTo>
                  <a:cubicBezTo>
                    <a:pt x="63940" y="100967"/>
                    <a:pt x="63856" y="100967"/>
                    <a:pt x="63856" y="100967"/>
                  </a:cubicBezTo>
                  <a:cubicBezTo>
                    <a:pt x="63689" y="100967"/>
                    <a:pt x="63605" y="100967"/>
                    <a:pt x="63605" y="101050"/>
                  </a:cubicBezTo>
                  <a:lnTo>
                    <a:pt x="63605" y="100883"/>
                  </a:lnTo>
                  <a:close/>
                  <a:moveTo>
                    <a:pt x="64024" y="104399"/>
                  </a:moveTo>
                  <a:cubicBezTo>
                    <a:pt x="64024" y="104399"/>
                    <a:pt x="64024" y="104483"/>
                    <a:pt x="64024" y="104567"/>
                  </a:cubicBezTo>
                  <a:cubicBezTo>
                    <a:pt x="63982" y="104525"/>
                    <a:pt x="63940" y="104504"/>
                    <a:pt x="63908" y="104504"/>
                  </a:cubicBezTo>
                  <a:cubicBezTo>
                    <a:pt x="63877" y="104504"/>
                    <a:pt x="63856" y="104525"/>
                    <a:pt x="63856" y="104567"/>
                  </a:cubicBezTo>
                  <a:lnTo>
                    <a:pt x="63856" y="104483"/>
                  </a:lnTo>
                  <a:cubicBezTo>
                    <a:pt x="63689" y="104483"/>
                    <a:pt x="63605" y="104483"/>
                    <a:pt x="63605" y="104567"/>
                  </a:cubicBezTo>
                  <a:lnTo>
                    <a:pt x="63605" y="104399"/>
                  </a:lnTo>
                  <a:close/>
                  <a:moveTo>
                    <a:pt x="64024" y="107915"/>
                  </a:moveTo>
                  <a:cubicBezTo>
                    <a:pt x="64024" y="107915"/>
                    <a:pt x="64024" y="107999"/>
                    <a:pt x="64024" y="108083"/>
                  </a:cubicBezTo>
                  <a:cubicBezTo>
                    <a:pt x="63940" y="107999"/>
                    <a:pt x="63856" y="107999"/>
                    <a:pt x="63856" y="107999"/>
                  </a:cubicBezTo>
                  <a:cubicBezTo>
                    <a:pt x="63689" y="107999"/>
                    <a:pt x="63605" y="107999"/>
                    <a:pt x="63605" y="108083"/>
                  </a:cubicBezTo>
                  <a:lnTo>
                    <a:pt x="63605" y="107915"/>
                  </a:lnTo>
                  <a:close/>
                  <a:moveTo>
                    <a:pt x="64024" y="111432"/>
                  </a:moveTo>
                  <a:cubicBezTo>
                    <a:pt x="64024" y="111432"/>
                    <a:pt x="64024" y="111515"/>
                    <a:pt x="64024" y="111515"/>
                  </a:cubicBezTo>
                  <a:lnTo>
                    <a:pt x="63605" y="111515"/>
                  </a:lnTo>
                  <a:lnTo>
                    <a:pt x="63605" y="111432"/>
                  </a:lnTo>
                  <a:close/>
                  <a:moveTo>
                    <a:pt x="64024" y="114864"/>
                  </a:moveTo>
                  <a:cubicBezTo>
                    <a:pt x="64024" y="114948"/>
                    <a:pt x="64024" y="115032"/>
                    <a:pt x="64024" y="115032"/>
                  </a:cubicBezTo>
                  <a:lnTo>
                    <a:pt x="63605" y="115032"/>
                  </a:lnTo>
                  <a:lnTo>
                    <a:pt x="63605" y="114864"/>
                  </a:lnTo>
                  <a:cubicBezTo>
                    <a:pt x="63605" y="114906"/>
                    <a:pt x="63626" y="114927"/>
                    <a:pt x="63657" y="114927"/>
                  </a:cubicBezTo>
                  <a:cubicBezTo>
                    <a:pt x="63689" y="114927"/>
                    <a:pt x="63731" y="114906"/>
                    <a:pt x="63772" y="114864"/>
                  </a:cubicBezTo>
                  <a:cubicBezTo>
                    <a:pt x="63814" y="114906"/>
                    <a:pt x="63856" y="114927"/>
                    <a:pt x="63898" y="114927"/>
                  </a:cubicBezTo>
                  <a:cubicBezTo>
                    <a:pt x="63940" y="114927"/>
                    <a:pt x="63982" y="114906"/>
                    <a:pt x="64024" y="114864"/>
                  </a:cubicBezTo>
                  <a:close/>
                  <a:moveTo>
                    <a:pt x="64024" y="118380"/>
                  </a:moveTo>
                  <a:cubicBezTo>
                    <a:pt x="64024" y="118464"/>
                    <a:pt x="64024" y="118548"/>
                    <a:pt x="64024" y="118548"/>
                  </a:cubicBezTo>
                  <a:lnTo>
                    <a:pt x="63856" y="118548"/>
                  </a:lnTo>
                  <a:lnTo>
                    <a:pt x="63856" y="118464"/>
                  </a:lnTo>
                  <a:cubicBezTo>
                    <a:pt x="63689" y="118464"/>
                    <a:pt x="63605" y="118548"/>
                    <a:pt x="63605" y="118548"/>
                  </a:cubicBezTo>
                  <a:lnTo>
                    <a:pt x="63605" y="118380"/>
                  </a:lnTo>
                  <a:close/>
                  <a:moveTo>
                    <a:pt x="64024" y="121897"/>
                  </a:moveTo>
                  <a:cubicBezTo>
                    <a:pt x="64024" y="121980"/>
                    <a:pt x="64024" y="121980"/>
                    <a:pt x="64024" y="122064"/>
                  </a:cubicBezTo>
                  <a:lnTo>
                    <a:pt x="63856" y="122064"/>
                  </a:lnTo>
                  <a:lnTo>
                    <a:pt x="63856" y="121980"/>
                  </a:lnTo>
                  <a:cubicBezTo>
                    <a:pt x="63689" y="121980"/>
                    <a:pt x="63605" y="122064"/>
                    <a:pt x="63605" y="122064"/>
                  </a:cubicBezTo>
                  <a:lnTo>
                    <a:pt x="63605" y="121897"/>
                  </a:lnTo>
                  <a:close/>
                  <a:moveTo>
                    <a:pt x="64024" y="125413"/>
                  </a:moveTo>
                  <a:cubicBezTo>
                    <a:pt x="64024" y="125497"/>
                    <a:pt x="64024" y="125497"/>
                    <a:pt x="64024" y="125580"/>
                  </a:cubicBezTo>
                  <a:cubicBezTo>
                    <a:pt x="63968" y="125580"/>
                    <a:pt x="63912" y="125543"/>
                    <a:pt x="63881" y="125543"/>
                  </a:cubicBezTo>
                  <a:cubicBezTo>
                    <a:pt x="63865" y="125543"/>
                    <a:pt x="63856" y="125552"/>
                    <a:pt x="63856" y="125580"/>
                  </a:cubicBezTo>
                  <a:lnTo>
                    <a:pt x="63856" y="125497"/>
                  </a:lnTo>
                  <a:cubicBezTo>
                    <a:pt x="63689" y="125497"/>
                    <a:pt x="63605" y="125497"/>
                    <a:pt x="63605" y="125580"/>
                  </a:cubicBezTo>
                  <a:lnTo>
                    <a:pt x="63605" y="125413"/>
                  </a:lnTo>
                  <a:close/>
                  <a:moveTo>
                    <a:pt x="64024" y="128929"/>
                  </a:moveTo>
                  <a:cubicBezTo>
                    <a:pt x="64024" y="128929"/>
                    <a:pt x="64024" y="129013"/>
                    <a:pt x="64024" y="129097"/>
                  </a:cubicBezTo>
                  <a:cubicBezTo>
                    <a:pt x="63940" y="129013"/>
                    <a:pt x="63856" y="129013"/>
                    <a:pt x="63856" y="129013"/>
                  </a:cubicBezTo>
                  <a:cubicBezTo>
                    <a:pt x="63689" y="129013"/>
                    <a:pt x="63605" y="129013"/>
                    <a:pt x="63605" y="129097"/>
                  </a:cubicBezTo>
                  <a:lnTo>
                    <a:pt x="63605" y="128929"/>
                  </a:lnTo>
                  <a:close/>
                  <a:moveTo>
                    <a:pt x="64024" y="132445"/>
                  </a:moveTo>
                  <a:cubicBezTo>
                    <a:pt x="64024" y="132445"/>
                    <a:pt x="64024" y="132529"/>
                    <a:pt x="64024" y="132613"/>
                  </a:cubicBezTo>
                  <a:cubicBezTo>
                    <a:pt x="63940" y="132529"/>
                    <a:pt x="63856" y="132529"/>
                    <a:pt x="63856" y="132529"/>
                  </a:cubicBezTo>
                  <a:cubicBezTo>
                    <a:pt x="63689" y="132529"/>
                    <a:pt x="63605" y="132529"/>
                    <a:pt x="63605" y="132613"/>
                  </a:cubicBezTo>
                  <a:lnTo>
                    <a:pt x="63605" y="132445"/>
                  </a:lnTo>
                  <a:close/>
                  <a:moveTo>
                    <a:pt x="61345" y="1"/>
                  </a:moveTo>
                  <a:cubicBezTo>
                    <a:pt x="58080" y="1"/>
                    <a:pt x="58080" y="4857"/>
                    <a:pt x="61345" y="4857"/>
                  </a:cubicBezTo>
                  <a:lnTo>
                    <a:pt x="62935" y="4857"/>
                  </a:lnTo>
                  <a:cubicBezTo>
                    <a:pt x="62600" y="5192"/>
                    <a:pt x="62433" y="5694"/>
                    <a:pt x="62433" y="6196"/>
                  </a:cubicBezTo>
                  <a:cubicBezTo>
                    <a:pt x="62433" y="6782"/>
                    <a:pt x="62684" y="7368"/>
                    <a:pt x="63270" y="7619"/>
                  </a:cubicBezTo>
                  <a:lnTo>
                    <a:pt x="63270" y="8205"/>
                  </a:lnTo>
                  <a:cubicBezTo>
                    <a:pt x="62182" y="8875"/>
                    <a:pt x="62182" y="10466"/>
                    <a:pt x="63270" y="11136"/>
                  </a:cubicBezTo>
                  <a:lnTo>
                    <a:pt x="63270" y="11722"/>
                  </a:lnTo>
                  <a:cubicBezTo>
                    <a:pt x="62182" y="12391"/>
                    <a:pt x="62182" y="13982"/>
                    <a:pt x="63270" y="14652"/>
                  </a:cubicBezTo>
                  <a:lnTo>
                    <a:pt x="63270" y="15154"/>
                  </a:lnTo>
                  <a:cubicBezTo>
                    <a:pt x="62182" y="15908"/>
                    <a:pt x="62182" y="17498"/>
                    <a:pt x="63270" y="18168"/>
                  </a:cubicBezTo>
                  <a:lnTo>
                    <a:pt x="63270" y="18754"/>
                  </a:lnTo>
                  <a:cubicBezTo>
                    <a:pt x="62182" y="19424"/>
                    <a:pt x="62182" y="21015"/>
                    <a:pt x="63270" y="21684"/>
                  </a:cubicBezTo>
                  <a:lnTo>
                    <a:pt x="63270" y="22187"/>
                  </a:lnTo>
                  <a:cubicBezTo>
                    <a:pt x="62182" y="22940"/>
                    <a:pt x="62182" y="24447"/>
                    <a:pt x="63270" y="25201"/>
                  </a:cubicBezTo>
                  <a:lnTo>
                    <a:pt x="63270" y="25703"/>
                  </a:lnTo>
                  <a:cubicBezTo>
                    <a:pt x="62182" y="26456"/>
                    <a:pt x="62182" y="27963"/>
                    <a:pt x="63270" y="28717"/>
                  </a:cubicBezTo>
                  <a:lnTo>
                    <a:pt x="63270" y="29219"/>
                  </a:lnTo>
                  <a:cubicBezTo>
                    <a:pt x="62182" y="29889"/>
                    <a:pt x="62182" y="31480"/>
                    <a:pt x="63270" y="32149"/>
                  </a:cubicBezTo>
                  <a:lnTo>
                    <a:pt x="63270" y="32652"/>
                  </a:lnTo>
                  <a:cubicBezTo>
                    <a:pt x="62182" y="33405"/>
                    <a:pt x="62182" y="34996"/>
                    <a:pt x="63270" y="35666"/>
                  </a:cubicBezTo>
                  <a:lnTo>
                    <a:pt x="63270" y="36168"/>
                  </a:lnTo>
                  <a:cubicBezTo>
                    <a:pt x="62182" y="36921"/>
                    <a:pt x="62182" y="38428"/>
                    <a:pt x="63270" y="39182"/>
                  </a:cubicBezTo>
                  <a:lnTo>
                    <a:pt x="63270" y="39684"/>
                  </a:lnTo>
                  <a:cubicBezTo>
                    <a:pt x="62182" y="40354"/>
                    <a:pt x="62182" y="41944"/>
                    <a:pt x="63270" y="42614"/>
                  </a:cubicBezTo>
                  <a:lnTo>
                    <a:pt x="63270" y="43117"/>
                  </a:lnTo>
                  <a:cubicBezTo>
                    <a:pt x="62182" y="43870"/>
                    <a:pt x="62182" y="45461"/>
                    <a:pt x="63270" y="46130"/>
                  </a:cubicBezTo>
                  <a:lnTo>
                    <a:pt x="63270" y="46633"/>
                  </a:lnTo>
                  <a:cubicBezTo>
                    <a:pt x="62182" y="47386"/>
                    <a:pt x="62182" y="48893"/>
                    <a:pt x="63270" y="49647"/>
                  </a:cubicBezTo>
                  <a:lnTo>
                    <a:pt x="63270" y="50149"/>
                  </a:lnTo>
                  <a:cubicBezTo>
                    <a:pt x="62182" y="50902"/>
                    <a:pt x="62182" y="52409"/>
                    <a:pt x="63270" y="53163"/>
                  </a:cubicBezTo>
                  <a:lnTo>
                    <a:pt x="63270" y="53665"/>
                  </a:lnTo>
                  <a:cubicBezTo>
                    <a:pt x="62182" y="54335"/>
                    <a:pt x="62182" y="55926"/>
                    <a:pt x="63270" y="56679"/>
                  </a:cubicBezTo>
                  <a:lnTo>
                    <a:pt x="63270" y="57181"/>
                  </a:lnTo>
                  <a:cubicBezTo>
                    <a:pt x="62182" y="57851"/>
                    <a:pt x="62182" y="59442"/>
                    <a:pt x="63270" y="60112"/>
                  </a:cubicBezTo>
                  <a:lnTo>
                    <a:pt x="63270" y="60698"/>
                  </a:lnTo>
                  <a:cubicBezTo>
                    <a:pt x="62182" y="61367"/>
                    <a:pt x="62182" y="62958"/>
                    <a:pt x="63270" y="63628"/>
                  </a:cubicBezTo>
                  <a:lnTo>
                    <a:pt x="63270" y="64214"/>
                  </a:lnTo>
                  <a:cubicBezTo>
                    <a:pt x="62182" y="64884"/>
                    <a:pt x="62182" y="66474"/>
                    <a:pt x="63270" y="67144"/>
                  </a:cubicBezTo>
                  <a:lnTo>
                    <a:pt x="63270" y="67646"/>
                  </a:lnTo>
                  <a:cubicBezTo>
                    <a:pt x="62182" y="68400"/>
                    <a:pt x="62182" y="69991"/>
                    <a:pt x="63270" y="70660"/>
                  </a:cubicBezTo>
                  <a:lnTo>
                    <a:pt x="63270" y="71497"/>
                  </a:lnTo>
                  <a:cubicBezTo>
                    <a:pt x="62182" y="72167"/>
                    <a:pt x="62182" y="73758"/>
                    <a:pt x="63270" y="74511"/>
                  </a:cubicBezTo>
                  <a:lnTo>
                    <a:pt x="63270" y="75014"/>
                  </a:lnTo>
                  <a:cubicBezTo>
                    <a:pt x="62182" y="75683"/>
                    <a:pt x="62182" y="77274"/>
                    <a:pt x="63270" y="77944"/>
                  </a:cubicBezTo>
                  <a:lnTo>
                    <a:pt x="63270" y="78530"/>
                  </a:lnTo>
                  <a:cubicBezTo>
                    <a:pt x="62182" y="79200"/>
                    <a:pt x="62182" y="80790"/>
                    <a:pt x="63270" y="81460"/>
                  </a:cubicBezTo>
                  <a:lnTo>
                    <a:pt x="63270" y="82046"/>
                  </a:lnTo>
                  <a:cubicBezTo>
                    <a:pt x="62182" y="82716"/>
                    <a:pt x="62182" y="84307"/>
                    <a:pt x="63270" y="84976"/>
                  </a:cubicBezTo>
                  <a:lnTo>
                    <a:pt x="63270" y="85479"/>
                  </a:lnTo>
                  <a:cubicBezTo>
                    <a:pt x="62182" y="86232"/>
                    <a:pt x="62182" y="87823"/>
                    <a:pt x="63270" y="88493"/>
                  </a:cubicBezTo>
                  <a:lnTo>
                    <a:pt x="63270" y="88995"/>
                  </a:lnTo>
                  <a:cubicBezTo>
                    <a:pt x="62182" y="89748"/>
                    <a:pt x="62182" y="91339"/>
                    <a:pt x="63270" y="92009"/>
                  </a:cubicBezTo>
                  <a:lnTo>
                    <a:pt x="63270" y="92511"/>
                  </a:lnTo>
                  <a:cubicBezTo>
                    <a:pt x="62182" y="93265"/>
                    <a:pt x="62182" y="94772"/>
                    <a:pt x="63270" y="95525"/>
                  </a:cubicBezTo>
                  <a:lnTo>
                    <a:pt x="63270" y="96027"/>
                  </a:lnTo>
                  <a:cubicBezTo>
                    <a:pt x="62182" y="96697"/>
                    <a:pt x="62182" y="98288"/>
                    <a:pt x="63270" y="99041"/>
                  </a:cubicBezTo>
                  <a:lnTo>
                    <a:pt x="63270" y="99544"/>
                  </a:lnTo>
                  <a:cubicBezTo>
                    <a:pt x="62182" y="100213"/>
                    <a:pt x="62182" y="101804"/>
                    <a:pt x="63270" y="102474"/>
                  </a:cubicBezTo>
                  <a:lnTo>
                    <a:pt x="63270" y="103060"/>
                  </a:lnTo>
                  <a:cubicBezTo>
                    <a:pt x="62182" y="103729"/>
                    <a:pt x="62182" y="105320"/>
                    <a:pt x="63270" y="105990"/>
                  </a:cubicBezTo>
                  <a:lnTo>
                    <a:pt x="63270" y="106660"/>
                  </a:lnTo>
                  <a:cubicBezTo>
                    <a:pt x="62182" y="107329"/>
                    <a:pt x="62182" y="108920"/>
                    <a:pt x="63270" y="109590"/>
                  </a:cubicBezTo>
                  <a:lnTo>
                    <a:pt x="63270" y="110092"/>
                  </a:lnTo>
                  <a:cubicBezTo>
                    <a:pt x="62182" y="110846"/>
                    <a:pt x="62182" y="112436"/>
                    <a:pt x="63270" y="113106"/>
                  </a:cubicBezTo>
                  <a:lnTo>
                    <a:pt x="63270" y="113608"/>
                  </a:lnTo>
                  <a:cubicBezTo>
                    <a:pt x="62182" y="114362"/>
                    <a:pt x="62182" y="115869"/>
                    <a:pt x="63270" y="116622"/>
                  </a:cubicBezTo>
                  <a:lnTo>
                    <a:pt x="63270" y="117125"/>
                  </a:lnTo>
                  <a:cubicBezTo>
                    <a:pt x="62182" y="117794"/>
                    <a:pt x="62182" y="119385"/>
                    <a:pt x="63270" y="120055"/>
                  </a:cubicBezTo>
                  <a:lnTo>
                    <a:pt x="63270" y="120557"/>
                  </a:lnTo>
                  <a:cubicBezTo>
                    <a:pt x="62182" y="121311"/>
                    <a:pt x="62182" y="122901"/>
                    <a:pt x="63270" y="123571"/>
                  </a:cubicBezTo>
                  <a:lnTo>
                    <a:pt x="63270" y="124073"/>
                  </a:lnTo>
                  <a:cubicBezTo>
                    <a:pt x="62182" y="124827"/>
                    <a:pt x="62182" y="126334"/>
                    <a:pt x="63270" y="127087"/>
                  </a:cubicBezTo>
                  <a:lnTo>
                    <a:pt x="63270" y="127590"/>
                  </a:lnTo>
                  <a:cubicBezTo>
                    <a:pt x="62182" y="128259"/>
                    <a:pt x="62182" y="129850"/>
                    <a:pt x="63270" y="130603"/>
                  </a:cubicBezTo>
                  <a:lnTo>
                    <a:pt x="63270" y="131106"/>
                  </a:lnTo>
                  <a:cubicBezTo>
                    <a:pt x="62684" y="131441"/>
                    <a:pt x="62433" y="132027"/>
                    <a:pt x="62433" y="132613"/>
                  </a:cubicBezTo>
                  <a:lnTo>
                    <a:pt x="6341" y="132613"/>
                  </a:lnTo>
                  <a:cubicBezTo>
                    <a:pt x="6234" y="132607"/>
                    <a:pt x="6128" y="132604"/>
                    <a:pt x="6024" y="132604"/>
                  </a:cubicBezTo>
                  <a:cubicBezTo>
                    <a:pt x="0" y="132604"/>
                    <a:pt x="0" y="141830"/>
                    <a:pt x="6024" y="141830"/>
                  </a:cubicBezTo>
                  <a:cubicBezTo>
                    <a:pt x="6128" y="141830"/>
                    <a:pt x="6234" y="141827"/>
                    <a:pt x="6341" y="141822"/>
                  </a:cubicBezTo>
                  <a:lnTo>
                    <a:pt x="70135" y="141822"/>
                  </a:lnTo>
                  <a:cubicBezTo>
                    <a:pt x="70185" y="141824"/>
                    <a:pt x="70236" y="141824"/>
                    <a:pt x="70285" y="141824"/>
                  </a:cubicBezTo>
                  <a:cubicBezTo>
                    <a:pt x="72814" y="141824"/>
                    <a:pt x="74907" y="139762"/>
                    <a:pt x="74907" y="137217"/>
                  </a:cubicBezTo>
                  <a:cubicBezTo>
                    <a:pt x="74907" y="134639"/>
                    <a:pt x="72891" y="132603"/>
                    <a:pt x="70426" y="132603"/>
                  </a:cubicBezTo>
                  <a:cubicBezTo>
                    <a:pt x="70329" y="132603"/>
                    <a:pt x="70233" y="132606"/>
                    <a:pt x="70135" y="132613"/>
                  </a:cubicBezTo>
                  <a:lnTo>
                    <a:pt x="65196" y="132613"/>
                  </a:lnTo>
                  <a:cubicBezTo>
                    <a:pt x="65196" y="132027"/>
                    <a:pt x="64861" y="131441"/>
                    <a:pt x="64358" y="131190"/>
                  </a:cubicBezTo>
                  <a:lnTo>
                    <a:pt x="64358" y="130603"/>
                  </a:lnTo>
                  <a:cubicBezTo>
                    <a:pt x="65447" y="129934"/>
                    <a:pt x="65447" y="128343"/>
                    <a:pt x="64358" y="127673"/>
                  </a:cubicBezTo>
                  <a:lnTo>
                    <a:pt x="64358" y="127087"/>
                  </a:lnTo>
                  <a:cubicBezTo>
                    <a:pt x="65447" y="126417"/>
                    <a:pt x="65447" y="124827"/>
                    <a:pt x="64358" y="124157"/>
                  </a:cubicBezTo>
                  <a:lnTo>
                    <a:pt x="64358" y="123655"/>
                  </a:lnTo>
                  <a:cubicBezTo>
                    <a:pt x="65447" y="122901"/>
                    <a:pt x="65447" y="121311"/>
                    <a:pt x="64358" y="120641"/>
                  </a:cubicBezTo>
                  <a:lnTo>
                    <a:pt x="64358" y="120139"/>
                  </a:lnTo>
                  <a:cubicBezTo>
                    <a:pt x="65447" y="119385"/>
                    <a:pt x="65447" y="117794"/>
                    <a:pt x="64358" y="117125"/>
                  </a:cubicBezTo>
                  <a:lnTo>
                    <a:pt x="64358" y="116622"/>
                  </a:lnTo>
                  <a:cubicBezTo>
                    <a:pt x="65447" y="115869"/>
                    <a:pt x="65447" y="114362"/>
                    <a:pt x="64358" y="113608"/>
                  </a:cubicBezTo>
                  <a:lnTo>
                    <a:pt x="64358" y="113106"/>
                  </a:lnTo>
                  <a:cubicBezTo>
                    <a:pt x="65447" y="112436"/>
                    <a:pt x="65447" y="110846"/>
                    <a:pt x="64358" y="110092"/>
                  </a:cubicBezTo>
                  <a:lnTo>
                    <a:pt x="64358" y="109590"/>
                  </a:lnTo>
                  <a:cubicBezTo>
                    <a:pt x="65447" y="108920"/>
                    <a:pt x="65447" y="107329"/>
                    <a:pt x="64358" y="106660"/>
                  </a:cubicBezTo>
                  <a:lnTo>
                    <a:pt x="64358" y="106074"/>
                  </a:lnTo>
                  <a:cubicBezTo>
                    <a:pt x="65447" y="105404"/>
                    <a:pt x="65447" y="103813"/>
                    <a:pt x="64358" y="103143"/>
                  </a:cubicBezTo>
                  <a:lnTo>
                    <a:pt x="64358" y="102557"/>
                  </a:lnTo>
                  <a:cubicBezTo>
                    <a:pt x="65447" y="101888"/>
                    <a:pt x="65447" y="100297"/>
                    <a:pt x="64358" y="99627"/>
                  </a:cubicBezTo>
                  <a:lnTo>
                    <a:pt x="64358" y="99041"/>
                  </a:lnTo>
                  <a:cubicBezTo>
                    <a:pt x="65447" y="98371"/>
                    <a:pt x="65447" y="96781"/>
                    <a:pt x="64358" y="96111"/>
                  </a:cubicBezTo>
                  <a:lnTo>
                    <a:pt x="64358" y="95609"/>
                  </a:lnTo>
                  <a:cubicBezTo>
                    <a:pt x="65447" y="94855"/>
                    <a:pt x="65447" y="93265"/>
                    <a:pt x="64358" y="92595"/>
                  </a:cubicBezTo>
                  <a:lnTo>
                    <a:pt x="64358" y="92092"/>
                  </a:lnTo>
                  <a:cubicBezTo>
                    <a:pt x="65447" y="91339"/>
                    <a:pt x="65447" y="89748"/>
                    <a:pt x="64358" y="89079"/>
                  </a:cubicBezTo>
                  <a:lnTo>
                    <a:pt x="64358" y="88576"/>
                  </a:lnTo>
                  <a:cubicBezTo>
                    <a:pt x="65447" y="87823"/>
                    <a:pt x="65447" y="86316"/>
                    <a:pt x="64358" y="85562"/>
                  </a:cubicBezTo>
                  <a:lnTo>
                    <a:pt x="64358" y="85060"/>
                  </a:lnTo>
                  <a:cubicBezTo>
                    <a:pt x="65447" y="84390"/>
                    <a:pt x="65447" y="82800"/>
                    <a:pt x="64358" y="82046"/>
                  </a:cubicBezTo>
                  <a:lnTo>
                    <a:pt x="64358" y="81544"/>
                  </a:lnTo>
                  <a:cubicBezTo>
                    <a:pt x="65447" y="80790"/>
                    <a:pt x="65447" y="79200"/>
                    <a:pt x="64358" y="78530"/>
                  </a:cubicBezTo>
                  <a:lnTo>
                    <a:pt x="64358" y="78028"/>
                  </a:lnTo>
                  <a:cubicBezTo>
                    <a:pt x="65447" y="77274"/>
                    <a:pt x="65447" y="75683"/>
                    <a:pt x="64358" y="75014"/>
                  </a:cubicBezTo>
                  <a:lnTo>
                    <a:pt x="64358" y="74511"/>
                  </a:lnTo>
                  <a:cubicBezTo>
                    <a:pt x="65447" y="73758"/>
                    <a:pt x="65447" y="72251"/>
                    <a:pt x="64358" y="71497"/>
                  </a:cubicBezTo>
                  <a:lnTo>
                    <a:pt x="64358" y="70660"/>
                  </a:lnTo>
                  <a:cubicBezTo>
                    <a:pt x="65447" y="69991"/>
                    <a:pt x="65447" y="68400"/>
                    <a:pt x="64358" y="67730"/>
                  </a:cubicBezTo>
                  <a:lnTo>
                    <a:pt x="64358" y="67144"/>
                  </a:lnTo>
                  <a:cubicBezTo>
                    <a:pt x="65447" y="66474"/>
                    <a:pt x="65447" y="64884"/>
                    <a:pt x="64358" y="64214"/>
                  </a:cubicBezTo>
                  <a:lnTo>
                    <a:pt x="64358" y="63712"/>
                  </a:lnTo>
                  <a:cubicBezTo>
                    <a:pt x="65447" y="63042"/>
                    <a:pt x="65447" y="61451"/>
                    <a:pt x="64358" y="60698"/>
                  </a:cubicBezTo>
                  <a:lnTo>
                    <a:pt x="64358" y="60195"/>
                  </a:lnTo>
                  <a:cubicBezTo>
                    <a:pt x="65447" y="59526"/>
                    <a:pt x="65447" y="57935"/>
                    <a:pt x="64358" y="57265"/>
                  </a:cubicBezTo>
                  <a:lnTo>
                    <a:pt x="64358" y="56679"/>
                  </a:lnTo>
                  <a:cubicBezTo>
                    <a:pt x="65447" y="56009"/>
                    <a:pt x="65447" y="54419"/>
                    <a:pt x="64358" y="53749"/>
                  </a:cubicBezTo>
                  <a:lnTo>
                    <a:pt x="64358" y="53163"/>
                  </a:lnTo>
                  <a:cubicBezTo>
                    <a:pt x="65447" y="52493"/>
                    <a:pt x="65447" y="50902"/>
                    <a:pt x="64358" y="50233"/>
                  </a:cubicBezTo>
                  <a:lnTo>
                    <a:pt x="64358" y="49730"/>
                  </a:lnTo>
                  <a:cubicBezTo>
                    <a:pt x="65447" y="48977"/>
                    <a:pt x="65447" y="47386"/>
                    <a:pt x="64358" y="46716"/>
                  </a:cubicBezTo>
                  <a:lnTo>
                    <a:pt x="64358" y="46214"/>
                  </a:lnTo>
                  <a:cubicBezTo>
                    <a:pt x="65447" y="45461"/>
                    <a:pt x="65447" y="43870"/>
                    <a:pt x="64358" y="43200"/>
                  </a:cubicBezTo>
                  <a:lnTo>
                    <a:pt x="64358" y="42698"/>
                  </a:lnTo>
                  <a:cubicBezTo>
                    <a:pt x="65447" y="41944"/>
                    <a:pt x="65447" y="40438"/>
                    <a:pt x="64358" y="39684"/>
                  </a:cubicBezTo>
                  <a:lnTo>
                    <a:pt x="64358" y="39182"/>
                  </a:lnTo>
                  <a:cubicBezTo>
                    <a:pt x="65447" y="38428"/>
                    <a:pt x="65447" y="36921"/>
                    <a:pt x="64358" y="36168"/>
                  </a:cubicBezTo>
                  <a:lnTo>
                    <a:pt x="64358" y="35666"/>
                  </a:lnTo>
                  <a:cubicBezTo>
                    <a:pt x="65447" y="34996"/>
                    <a:pt x="65447" y="33405"/>
                    <a:pt x="64358" y="32652"/>
                  </a:cubicBezTo>
                  <a:lnTo>
                    <a:pt x="64358" y="32149"/>
                  </a:lnTo>
                  <a:cubicBezTo>
                    <a:pt x="65447" y="31480"/>
                    <a:pt x="65447" y="29889"/>
                    <a:pt x="64358" y="29219"/>
                  </a:cubicBezTo>
                  <a:lnTo>
                    <a:pt x="64358" y="28633"/>
                  </a:lnTo>
                  <a:cubicBezTo>
                    <a:pt x="65447" y="27963"/>
                    <a:pt x="65447" y="26373"/>
                    <a:pt x="64358" y="25703"/>
                  </a:cubicBezTo>
                  <a:lnTo>
                    <a:pt x="64358" y="25117"/>
                  </a:lnTo>
                  <a:cubicBezTo>
                    <a:pt x="65447" y="24447"/>
                    <a:pt x="65447" y="22856"/>
                    <a:pt x="64358" y="22187"/>
                  </a:cubicBezTo>
                  <a:lnTo>
                    <a:pt x="64358" y="21684"/>
                  </a:lnTo>
                  <a:cubicBezTo>
                    <a:pt x="65447" y="20931"/>
                    <a:pt x="65447" y="19340"/>
                    <a:pt x="64358" y="18670"/>
                  </a:cubicBezTo>
                  <a:lnTo>
                    <a:pt x="64358" y="18168"/>
                  </a:lnTo>
                  <a:cubicBezTo>
                    <a:pt x="65447" y="17415"/>
                    <a:pt x="65447" y="15824"/>
                    <a:pt x="64358" y="15154"/>
                  </a:cubicBezTo>
                  <a:lnTo>
                    <a:pt x="64358" y="14652"/>
                  </a:lnTo>
                  <a:cubicBezTo>
                    <a:pt x="65447" y="13898"/>
                    <a:pt x="65447" y="12391"/>
                    <a:pt x="64358" y="11638"/>
                  </a:cubicBezTo>
                  <a:lnTo>
                    <a:pt x="64358" y="11136"/>
                  </a:lnTo>
                  <a:cubicBezTo>
                    <a:pt x="65447" y="10466"/>
                    <a:pt x="65447" y="8875"/>
                    <a:pt x="64358" y="8122"/>
                  </a:cubicBezTo>
                  <a:lnTo>
                    <a:pt x="64358" y="7619"/>
                  </a:lnTo>
                  <a:cubicBezTo>
                    <a:pt x="64861" y="7285"/>
                    <a:pt x="65196" y="6699"/>
                    <a:pt x="65196" y="6113"/>
                  </a:cubicBezTo>
                  <a:cubicBezTo>
                    <a:pt x="65196" y="5610"/>
                    <a:pt x="65028" y="5192"/>
                    <a:pt x="64610" y="4857"/>
                  </a:cubicBezTo>
                  <a:lnTo>
                    <a:pt x="66786" y="4857"/>
                  </a:lnTo>
                  <a:cubicBezTo>
                    <a:pt x="67875" y="4857"/>
                    <a:pt x="68712" y="3936"/>
                    <a:pt x="68712" y="2931"/>
                  </a:cubicBezTo>
                  <a:lnTo>
                    <a:pt x="68712" y="2010"/>
                  </a:lnTo>
                  <a:cubicBezTo>
                    <a:pt x="68712" y="922"/>
                    <a:pt x="67875" y="1"/>
                    <a:pt x="667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44281A83-C312-7699-3CCA-B5752CBB163B}"/>
              </a:ext>
            </a:extLst>
          </p:cNvPr>
          <p:cNvPicPr>
            <a:picLocks noChangeAspect="1"/>
          </p:cNvPicPr>
          <p:nvPr/>
        </p:nvPicPr>
        <p:blipFill>
          <a:blip r:embed="rId3"/>
          <a:stretch>
            <a:fillRect/>
          </a:stretch>
        </p:blipFill>
        <p:spPr>
          <a:xfrm>
            <a:off x="527902" y="3613902"/>
            <a:ext cx="3463065" cy="701025"/>
          </a:xfrm>
          <a:prstGeom prst="rect">
            <a:avLst/>
          </a:prstGeom>
        </p:spPr>
      </p:pic>
      <p:sp>
        <p:nvSpPr>
          <p:cNvPr id="58" name="Google Shape;2311;p93">
            <a:extLst>
              <a:ext uri="{FF2B5EF4-FFF2-40B4-BE49-F238E27FC236}">
                <a16:creationId xmlns:a16="http://schemas.microsoft.com/office/drawing/2014/main" id="{A497D917-8DCC-8F6A-6F0A-F98595B730A1}"/>
              </a:ext>
            </a:extLst>
          </p:cNvPr>
          <p:cNvSpPr txBox="1">
            <a:spLocks/>
          </p:cNvSpPr>
          <p:nvPr/>
        </p:nvSpPr>
        <p:spPr>
          <a:xfrm>
            <a:off x="7167673" y="2367618"/>
            <a:ext cx="3751200" cy="1031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5200"/>
              <a:buFont typeface="Neucha"/>
              <a:buNone/>
              <a:defRPr sz="6500" b="1" i="0" u="none" strike="noStrike" cap="none">
                <a:solidFill>
                  <a:schemeClr val="accent5"/>
                </a:solidFill>
                <a:latin typeface="Neucha"/>
                <a:ea typeface="Neucha"/>
                <a:cs typeface="Neucha"/>
                <a:sym typeface="Neucha"/>
              </a:defRPr>
            </a:lvl1pPr>
            <a:lvl2pPr marR="0" lvl="1"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2pPr>
            <a:lvl3pPr marR="0" lvl="2"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3pPr>
            <a:lvl4pPr marR="0" lvl="3"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4pPr>
            <a:lvl5pPr marR="0" lvl="4"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5pPr>
            <a:lvl6pPr marR="0" lvl="5"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6pPr>
            <a:lvl7pPr marR="0" lvl="6"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7pPr>
            <a:lvl8pPr marR="0" lvl="7"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8pPr>
            <a:lvl9pPr marR="0" lvl="8" algn="ctr" rtl="0">
              <a:lnSpc>
                <a:spcPct val="100000"/>
              </a:lnSpc>
              <a:spcBef>
                <a:spcPts val="0"/>
              </a:spcBef>
              <a:spcAft>
                <a:spcPts val="0"/>
              </a:spcAft>
              <a:buClr>
                <a:schemeClr val="accent5"/>
              </a:buClr>
              <a:buSzPts val="5200"/>
              <a:buFont typeface="Amatic SC"/>
              <a:buNone/>
              <a:defRPr sz="5200" b="0" i="0" u="none" strike="noStrike" cap="none">
                <a:solidFill>
                  <a:schemeClr val="accent5"/>
                </a:solidFill>
                <a:latin typeface="Amatic SC"/>
                <a:ea typeface="Amatic SC"/>
                <a:cs typeface="Amatic SC"/>
                <a:sym typeface="Amatic SC"/>
              </a:defRPr>
            </a:lvl9pPr>
          </a:lstStyle>
          <a:p>
            <a:r>
              <a:rPr lang="en-AS" dirty="0">
                <a:solidFill>
                  <a:schemeClr val="tx2">
                    <a:lumMod val="25000"/>
                  </a:schemeClr>
                </a:solidFill>
              </a:rPr>
              <a:t>Hope</a:t>
            </a:r>
            <a:r>
              <a:rPr lang="en-US" dirty="0">
                <a:solidFill>
                  <a:schemeClr val="tx2">
                    <a:lumMod val="25000"/>
                  </a:schemeClr>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pression Breakthrough by Slidesgo">
  <a:themeElements>
    <a:clrScheme name="Simple Light">
      <a:dk1>
        <a:srgbClr val="000000"/>
      </a:dk1>
      <a:lt1>
        <a:srgbClr val="FFFFFF"/>
      </a:lt1>
      <a:dk2>
        <a:srgbClr val="FFECDE"/>
      </a:dk2>
      <a:lt2>
        <a:srgbClr val="FDDEC7"/>
      </a:lt2>
      <a:accent1>
        <a:srgbClr val="F9BB75"/>
      </a:accent1>
      <a:accent2>
        <a:srgbClr val="E96571"/>
      </a:accent2>
      <a:accent3>
        <a:srgbClr val="F79A90"/>
      </a:accent3>
      <a:accent4>
        <a:srgbClr val="61878C"/>
      </a:accent4>
      <a:accent5>
        <a:srgbClr val="413243"/>
      </a:accent5>
      <a:accent6>
        <a:srgbClr val="F78A3F"/>
      </a:accent6>
      <a:hlink>
        <a:srgbClr val="6187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371</Words>
  <Application>Microsoft Office PowerPoint</Application>
  <PresentationFormat>On-screen Show (16:9)</PresentationFormat>
  <Paragraphs>64</Paragraphs>
  <Slides>8</Slides>
  <Notes>7</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Roboto</vt:lpstr>
      <vt:lpstr>Arial</vt:lpstr>
      <vt:lpstr>Amatic SC</vt:lpstr>
      <vt:lpstr>Neucha</vt:lpstr>
      <vt:lpstr>Depression Breakthrough by Slidesgo</vt:lpstr>
      <vt:lpstr>Depression &amp; Mental illness</vt:lpstr>
      <vt:lpstr>Facts &amp; Morals</vt:lpstr>
      <vt:lpstr>DEPRESSION</vt:lpstr>
      <vt:lpstr>DEPRESSION</vt:lpstr>
      <vt:lpstr>Ontology</vt:lpstr>
      <vt:lpstr>PowerPoint Presentation</vt:lpstr>
      <vt:lpstr>  Inability to diagnose the disease, the main goal is to raise awareness against depression. Inability to suggest doctors contacts, or hospitals.  The responses depend on the immediate expression, no accumulated knowledge awareness.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Depression &amp; Mental illness</dc:title>
  <dc:creator>Queen</dc:creator>
  <cp:lastModifiedBy>Mahmoud AboEl-Wfa</cp:lastModifiedBy>
  <cp:revision>2</cp:revision>
  <dcterms:modified xsi:type="dcterms:W3CDTF">2022-07-17T14:09:31Z</dcterms:modified>
</cp:coreProperties>
</file>