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99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04BEACE-FBD5-4931-8952-859B19071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0" y="0"/>
            <a:ext cx="1193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C2511-583B-9543-A142-F771A978D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397" y="4562677"/>
            <a:ext cx="9474200" cy="1163835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3600" cap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roject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b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AirBnB Investment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55C58-96D2-074A-9F05-B2221A83C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6069903"/>
            <a:ext cx="8153400" cy="556929"/>
          </a:xfrm>
        </p:spPr>
        <p:txBody>
          <a:bodyPr anchor="b">
            <a:normAutofit/>
          </a:bodyPr>
          <a:lstStyle/>
          <a:p>
            <a:r>
              <a:rPr lang="en-US" sz="16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</a:t>
            </a:r>
            <a:r>
              <a:rPr lang="en-US" sz="1600" b="0" cap="none" dirty="0"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  <a:r>
              <a:rPr lang="en-US" sz="16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t</a:t>
            </a:r>
            <a:r>
              <a:rPr lang="en-US" sz="1600" b="0" cap="none" dirty="0">
                <a:latin typeface="Futura Medium" panose="020B0602020204020303" pitchFamily="34" charset="-79"/>
                <a:cs typeface="Futura Medium" panose="020B0602020204020303" pitchFamily="34" charset="-79"/>
              </a:rPr>
              <a:t>urki</a:t>
            </a:r>
            <a:r>
              <a:rPr lang="en-US" sz="16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</a:t>
            </a:r>
            <a:r>
              <a:rPr lang="en-US" sz="1600" b="0" cap="none" dirty="0">
                <a:latin typeface="Futura Medium" panose="020B0602020204020303" pitchFamily="34" charset="-79"/>
                <a:cs typeface="Futura Medium" panose="020B0602020204020303" pitchFamily="34" charset="-79"/>
              </a:rPr>
              <a:t>lSughayyir</a:t>
            </a:r>
            <a:r>
              <a:rPr lang="en-US" sz="16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A</a:t>
            </a:r>
            <a:r>
              <a:rPr lang="en-US" sz="1600" b="0" cap="none" dirty="0">
                <a:latin typeface="Futura Medium" panose="020B0602020204020303" pitchFamily="34" charset="-79"/>
                <a:cs typeface="Futura Medium" panose="020B0602020204020303" pitchFamily="34" charset="-79"/>
              </a:rPr>
              <a:t>bdullah</a:t>
            </a:r>
            <a:r>
              <a:rPr lang="en-US" sz="16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sz="1600" b="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1600" b="0" cap="none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lMalki</a:t>
            </a:r>
            <a:endParaRPr lang="en-US" sz="1600" b="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8019758-046D-4928-A81F-DC7231AEB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370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9F4B31D-402C-4194-AFB6-CD48DE8E5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096" y="734672"/>
            <a:ext cx="3172463" cy="3168646"/>
          </a:xfrm>
          <a:custGeom>
            <a:avLst/>
            <a:gdLst>
              <a:gd name="connsiteX0" fmla="*/ 1586232 w 3172463"/>
              <a:gd name="connsiteY0" fmla="*/ 0 h 3168646"/>
              <a:gd name="connsiteX1" fmla="*/ 1617013 w 3172463"/>
              <a:gd name="connsiteY1" fmla="*/ 2885 h 3168646"/>
              <a:gd name="connsiteX2" fmla="*/ 1646833 w 3172463"/>
              <a:gd name="connsiteY2" fmla="*/ 10581 h 3168646"/>
              <a:gd name="connsiteX3" fmla="*/ 1675692 w 3172463"/>
              <a:gd name="connsiteY3" fmla="*/ 22125 h 3168646"/>
              <a:gd name="connsiteX4" fmla="*/ 1705511 w 3172463"/>
              <a:gd name="connsiteY4" fmla="*/ 36554 h 3168646"/>
              <a:gd name="connsiteX5" fmla="*/ 1733408 w 3172463"/>
              <a:gd name="connsiteY5" fmla="*/ 52907 h 3168646"/>
              <a:gd name="connsiteX6" fmla="*/ 1762267 w 3172463"/>
              <a:gd name="connsiteY6" fmla="*/ 70222 h 3168646"/>
              <a:gd name="connsiteX7" fmla="*/ 1791124 w 3172463"/>
              <a:gd name="connsiteY7" fmla="*/ 85613 h 3168646"/>
              <a:gd name="connsiteX8" fmla="*/ 1819981 w 3172463"/>
              <a:gd name="connsiteY8" fmla="*/ 101004 h 3168646"/>
              <a:gd name="connsiteX9" fmla="*/ 1847878 w 3172463"/>
              <a:gd name="connsiteY9" fmla="*/ 112547 h 3168646"/>
              <a:gd name="connsiteX10" fmla="*/ 1878660 w 3172463"/>
              <a:gd name="connsiteY10" fmla="*/ 120243 h 3168646"/>
              <a:gd name="connsiteX11" fmla="*/ 1908479 w 3172463"/>
              <a:gd name="connsiteY11" fmla="*/ 124091 h 3168646"/>
              <a:gd name="connsiteX12" fmla="*/ 1940223 w 3172463"/>
              <a:gd name="connsiteY12" fmla="*/ 124091 h 3168646"/>
              <a:gd name="connsiteX13" fmla="*/ 1972930 w 3172463"/>
              <a:gd name="connsiteY13" fmla="*/ 122167 h 3168646"/>
              <a:gd name="connsiteX14" fmla="*/ 2005635 w 3172463"/>
              <a:gd name="connsiteY14" fmla="*/ 118320 h 3168646"/>
              <a:gd name="connsiteX15" fmla="*/ 2038341 w 3172463"/>
              <a:gd name="connsiteY15" fmla="*/ 113510 h 3168646"/>
              <a:gd name="connsiteX16" fmla="*/ 2071047 w 3172463"/>
              <a:gd name="connsiteY16" fmla="*/ 109662 h 3168646"/>
              <a:gd name="connsiteX17" fmla="*/ 2103753 w 3172463"/>
              <a:gd name="connsiteY17" fmla="*/ 106776 h 3168646"/>
              <a:gd name="connsiteX18" fmla="*/ 2134534 w 3172463"/>
              <a:gd name="connsiteY18" fmla="*/ 107738 h 3168646"/>
              <a:gd name="connsiteX19" fmla="*/ 2164354 w 3172463"/>
              <a:gd name="connsiteY19" fmla="*/ 111585 h 3168646"/>
              <a:gd name="connsiteX20" fmla="*/ 2193213 w 3172463"/>
              <a:gd name="connsiteY20" fmla="*/ 120243 h 3168646"/>
              <a:gd name="connsiteX21" fmla="*/ 2217262 w 3172463"/>
              <a:gd name="connsiteY21" fmla="*/ 132748 h 3168646"/>
              <a:gd name="connsiteX22" fmla="*/ 2240347 w 3172463"/>
              <a:gd name="connsiteY22" fmla="*/ 149102 h 3168646"/>
              <a:gd name="connsiteX23" fmla="*/ 2260548 w 3172463"/>
              <a:gd name="connsiteY23" fmla="*/ 168340 h 3168646"/>
              <a:gd name="connsiteX24" fmla="*/ 2280749 w 3172463"/>
              <a:gd name="connsiteY24" fmla="*/ 190465 h 3168646"/>
              <a:gd name="connsiteX25" fmla="*/ 2299026 w 3172463"/>
              <a:gd name="connsiteY25" fmla="*/ 213551 h 3168646"/>
              <a:gd name="connsiteX26" fmla="*/ 2317302 w 3172463"/>
              <a:gd name="connsiteY26" fmla="*/ 237601 h 3168646"/>
              <a:gd name="connsiteX27" fmla="*/ 2335579 w 3172463"/>
              <a:gd name="connsiteY27" fmla="*/ 261649 h 3168646"/>
              <a:gd name="connsiteX28" fmla="*/ 2353856 w 3172463"/>
              <a:gd name="connsiteY28" fmla="*/ 284735 h 3168646"/>
              <a:gd name="connsiteX29" fmla="*/ 2373095 w 3172463"/>
              <a:gd name="connsiteY29" fmla="*/ 306860 h 3168646"/>
              <a:gd name="connsiteX30" fmla="*/ 2395219 w 3172463"/>
              <a:gd name="connsiteY30" fmla="*/ 326100 h 3168646"/>
              <a:gd name="connsiteX31" fmla="*/ 2416382 w 3172463"/>
              <a:gd name="connsiteY31" fmla="*/ 343415 h 3168646"/>
              <a:gd name="connsiteX32" fmla="*/ 2440430 w 3172463"/>
              <a:gd name="connsiteY32" fmla="*/ 356881 h 3168646"/>
              <a:gd name="connsiteX33" fmla="*/ 2466403 w 3172463"/>
              <a:gd name="connsiteY33" fmla="*/ 368425 h 3168646"/>
              <a:gd name="connsiteX34" fmla="*/ 2494298 w 3172463"/>
              <a:gd name="connsiteY34" fmla="*/ 378044 h 3168646"/>
              <a:gd name="connsiteX35" fmla="*/ 2523156 w 3172463"/>
              <a:gd name="connsiteY35" fmla="*/ 386701 h 3168646"/>
              <a:gd name="connsiteX36" fmla="*/ 2552014 w 3172463"/>
              <a:gd name="connsiteY36" fmla="*/ 394397 h 3168646"/>
              <a:gd name="connsiteX37" fmla="*/ 2581835 w 3172463"/>
              <a:gd name="connsiteY37" fmla="*/ 402093 h 3168646"/>
              <a:gd name="connsiteX38" fmla="*/ 2609730 w 3172463"/>
              <a:gd name="connsiteY38" fmla="*/ 410751 h 3168646"/>
              <a:gd name="connsiteX39" fmla="*/ 2637626 w 3172463"/>
              <a:gd name="connsiteY39" fmla="*/ 420370 h 3168646"/>
              <a:gd name="connsiteX40" fmla="*/ 2663599 w 3172463"/>
              <a:gd name="connsiteY40" fmla="*/ 431914 h 3168646"/>
              <a:gd name="connsiteX41" fmla="*/ 2686686 w 3172463"/>
              <a:gd name="connsiteY41" fmla="*/ 446343 h 3168646"/>
              <a:gd name="connsiteX42" fmla="*/ 2707849 w 3172463"/>
              <a:gd name="connsiteY42" fmla="*/ 463658 h 3168646"/>
              <a:gd name="connsiteX43" fmla="*/ 2725162 w 3172463"/>
              <a:gd name="connsiteY43" fmla="*/ 484821 h 3168646"/>
              <a:gd name="connsiteX44" fmla="*/ 2739592 w 3172463"/>
              <a:gd name="connsiteY44" fmla="*/ 507907 h 3168646"/>
              <a:gd name="connsiteX45" fmla="*/ 2751135 w 3172463"/>
              <a:gd name="connsiteY45" fmla="*/ 533879 h 3168646"/>
              <a:gd name="connsiteX46" fmla="*/ 2760754 w 3172463"/>
              <a:gd name="connsiteY46" fmla="*/ 561776 h 3168646"/>
              <a:gd name="connsiteX47" fmla="*/ 2769411 w 3172463"/>
              <a:gd name="connsiteY47" fmla="*/ 589672 h 3168646"/>
              <a:gd name="connsiteX48" fmla="*/ 2777107 w 3172463"/>
              <a:gd name="connsiteY48" fmla="*/ 619492 h 3168646"/>
              <a:gd name="connsiteX49" fmla="*/ 2784803 w 3172463"/>
              <a:gd name="connsiteY49" fmla="*/ 648350 h 3168646"/>
              <a:gd name="connsiteX50" fmla="*/ 2793460 w 3172463"/>
              <a:gd name="connsiteY50" fmla="*/ 677209 h 3168646"/>
              <a:gd name="connsiteX51" fmla="*/ 2803080 w 3172463"/>
              <a:gd name="connsiteY51" fmla="*/ 705106 h 3168646"/>
              <a:gd name="connsiteX52" fmla="*/ 2814622 w 3172463"/>
              <a:gd name="connsiteY52" fmla="*/ 731079 h 3168646"/>
              <a:gd name="connsiteX53" fmla="*/ 2828090 w 3172463"/>
              <a:gd name="connsiteY53" fmla="*/ 755127 h 3168646"/>
              <a:gd name="connsiteX54" fmla="*/ 2845405 w 3172463"/>
              <a:gd name="connsiteY54" fmla="*/ 776290 h 3168646"/>
              <a:gd name="connsiteX55" fmla="*/ 2864644 w 3172463"/>
              <a:gd name="connsiteY55" fmla="*/ 798415 h 3168646"/>
              <a:gd name="connsiteX56" fmla="*/ 2886768 w 3172463"/>
              <a:gd name="connsiteY56" fmla="*/ 817653 h 3168646"/>
              <a:gd name="connsiteX57" fmla="*/ 2909855 w 3172463"/>
              <a:gd name="connsiteY57" fmla="*/ 835930 h 3168646"/>
              <a:gd name="connsiteX58" fmla="*/ 2934865 w 3172463"/>
              <a:gd name="connsiteY58" fmla="*/ 854207 h 3168646"/>
              <a:gd name="connsiteX59" fmla="*/ 2958913 w 3172463"/>
              <a:gd name="connsiteY59" fmla="*/ 872484 h 3168646"/>
              <a:gd name="connsiteX60" fmla="*/ 2982000 w 3172463"/>
              <a:gd name="connsiteY60" fmla="*/ 890761 h 3168646"/>
              <a:gd name="connsiteX61" fmla="*/ 3004124 w 3172463"/>
              <a:gd name="connsiteY61" fmla="*/ 910962 h 3168646"/>
              <a:gd name="connsiteX62" fmla="*/ 3023363 w 3172463"/>
              <a:gd name="connsiteY62" fmla="*/ 931163 h 3168646"/>
              <a:gd name="connsiteX63" fmla="*/ 3039716 w 3172463"/>
              <a:gd name="connsiteY63" fmla="*/ 954249 h 3168646"/>
              <a:gd name="connsiteX64" fmla="*/ 3052221 w 3172463"/>
              <a:gd name="connsiteY64" fmla="*/ 978298 h 3168646"/>
              <a:gd name="connsiteX65" fmla="*/ 3060879 w 3172463"/>
              <a:gd name="connsiteY65" fmla="*/ 1007156 h 3168646"/>
              <a:gd name="connsiteX66" fmla="*/ 3064726 w 3172463"/>
              <a:gd name="connsiteY66" fmla="*/ 1036977 h 3168646"/>
              <a:gd name="connsiteX67" fmla="*/ 3065689 w 3172463"/>
              <a:gd name="connsiteY67" fmla="*/ 1067759 h 3168646"/>
              <a:gd name="connsiteX68" fmla="*/ 3062802 w 3172463"/>
              <a:gd name="connsiteY68" fmla="*/ 1100465 h 3168646"/>
              <a:gd name="connsiteX69" fmla="*/ 3058954 w 3172463"/>
              <a:gd name="connsiteY69" fmla="*/ 1133171 h 3168646"/>
              <a:gd name="connsiteX70" fmla="*/ 3054145 w 3172463"/>
              <a:gd name="connsiteY70" fmla="*/ 1165877 h 3168646"/>
              <a:gd name="connsiteX71" fmla="*/ 3050297 w 3172463"/>
              <a:gd name="connsiteY71" fmla="*/ 1198583 h 3168646"/>
              <a:gd name="connsiteX72" fmla="*/ 3048374 w 3172463"/>
              <a:gd name="connsiteY72" fmla="*/ 1231290 h 3168646"/>
              <a:gd name="connsiteX73" fmla="*/ 3048374 w 3172463"/>
              <a:gd name="connsiteY73" fmla="*/ 1263034 h 3168646"/>
              <a:gd name="connsiteX74" fmla="*/ 3052221 w 3172463"/>
              <a:gd name="connsiteY74" fmla="*/ 1292853 h 3168646"/>
              <a:gd name="connsiteX75" fmla="*/ 3059916 w 3172463"/>
              <a:gd name="connsiteY75" fmla="*/ 1322674 h 3168646"/>
              <a:gd name="connsiteX76" fmla="*/ 3071460 w 3172463"/>
              <a:gd name="connsiteY76" fmla="*/ 1350571 h 3168646"/>
              <a:gd name="connsiteX77" fmla="*/ 3086851 w 3172463"/>
              <a:gd name="connsiteY77" fmla="*/ 1379429 h 3168646"/>
              <a:gd name="connsiteX78" fmla="*/ 3102242 w 3172463"/>
              <a:gd name="connsiteY78" fmla="*/ 1408288 h 3168646"/>
              <a:gd name="connsiteX79" fmla="*/ 3119557 w 3172463"/>
              <a:gd name="connsiteY79" fmla="*/ 1437145 h 3168646"/>
              <a:gd name="connsiteX80" fmla="*/ 3135909 w 3172463"/>
              <a:gd name="connsiteY80" fmla="*/ 1465043 h 3168646"/>
              <a:gd name="connsiteX81" fmla="*/ 3150339 w 3172463"/>
              <a:gd name="connsiteY81" fmla="*/ 1494862 h 3168646"/>
              <a:gd name="connsiteX82" fmla="*/ 3161881 w 3172463"/>
              <a:gd name="connsiteY82" fmla="*/ 1523721 h 3168646"/>
              <a:gd name="connsiteX83" fmla="*/ 3169577 w 3172463"/>
              <a:gd name="connsiteY83" fmla="*/ 1553541 h 3168646"/>
              <a:gd name="connsiteX84" fmla="*/ 3172463 w 3172463"/>
              <a:gd name="connsiteY84" fmla="*/ 1584323 h 3168646"/>
              <a:gd name="connsiteX85" fmla="*/ 3169577 w 3172463"/>
              <a:gd name="connsiteY85" fmla="*/ 1615105 h 3168646"/>
              <a:gd name="connsiteX86" fmla="*/ 3161881 w 3172463"/>
              <a:gd name="connsiteY86" fmla="*/ 1644925 h 3168646"/>
              <a:gd name="connsiteX87" fmla="*/ 3150339 w 3172463"/>
              <a:gd name="connsiteY87" fmla="*/ 1673784 h 3168646"/>
              <a:gd name="connsiteX88" fmla="*/ 3135909 w 3172463"/>
              <a:gd name="connsiteY88" fmla="*/ 1703604 h 3168646"/>
              <a:gd name="connsiteX89" fmla="*/ 3119557 w 3172463"/>
              <a:gd name="connsiteY89" fmla="*/ 1731501 h 3168646"/>
              <a:gd name="connsiteX90" fmla="*/ 3102242 w 3172463"/>
              <a:gd name="connsiteY90" fmla="*/ 1760360 h 3168646"/>
              <a:gd name="connsiteX91" fmla="*/ 3086851 w 3172463"/>
              <a:gd name="connsiteY91" fmla="*/ 1789218 h 3168646"/>
              <a:gd name="connsiteX92" fmla="*/ 3071460 w 3172463"/>
              <a:gd name="connsiteY92" fmla="*/ 1818075 h 3168646"/>
              <a:gd name="connsiteX93" fmla="*/ 3059916 w 3172463"/>
              <a:gd name="connsiteY93" fmla="*/ 1845972 h 3168646"/>
              <a:gd name="connsiteX94" fmla="*/ 3052221 w 3172463"/>
              <a:gd name="connsiteY94" fmla="*/ 1875793 h 3168646"/>
              <a:gd name="connsiteX95" fmla="*/ 3048374 w 3172463"/>
              <a:gd name="connsiteY95" fmla="*/ 1905613 h 3168646"/>
              <a:gd name="connsiteX96" fmla="*/ 3048374 w 3172463"/>
              <a:gd name="connsiteY96" fmla="*/ 1937358 h 3168646"/>
              <a:gd name="connsiteX97" fmla="*/ 3050297 w 3172463"/>
              <a:gd name="connsiteY97" fmla="*/ 1970063 h 3168646"/>
              <a:gd name="connsiteX98" fmla="*/ 3054145 w 3172463"/>
              <a:gd name="connsiteY98" fmla="*/ 2002769 h 3168646"/>
              <a:gd name="connsiteX99" fmla="*/ 3058954 w 3172463"/>
              <a:gd name="connsiteY99" fmla="*/ 2035476 h 3168646"/>
              <a:gd name="connsiteX100" fmla="*/ 3062802 w 3172463"/>
              <a:gd name="connsiteY100" fmla="*/ 2068181 h 3168646"/>
              <a:gd name="connsiteX101" fmla="*/ 3065689 w 3172463"/>
              <a:gd name="connsiteY101" fmla="*/ 2100887 h 3168646"/>
              <a:gd name="connsiteX102" fmla="*/ 3064726 w 3172463"/>
              <a:gd name="connsiteY102" fmla="*/ 2131670 h 3168646"/>
              <a:gd name="connsiteX103" fmla="*/ 3060879 w 3172463"/>
              <a:gd name="connsiteY103" fmla="*/ 2161491 h 3168646"/>
              <a:gd name="connsiteX104" fmla="*/ 3052221 w 3172463"/>
              <a:gd name="connsiteY104" fmla="*/ 2190349 h 3168646"/>
              <a:gd name="connsiteX105" fmla="*/ 3039716 w 3172463"/>
              <a:gd name="connsiteY105" fmla="*/ 2214397 h 3168646"/>
              <a:gd name="connsiteX106" fmla="*/ 3023363 w 3172463"/>
              <a:gd name="connsiteY106" fmla="*/ 2237484 h 3168646"/>
              <a:gd name="connsiteX107" fmla="*/ 3004124 w 3172463"/>
              <a:gd name="connsiteY107" fmla="*/ 2257685 h 3168646"/>
              <a:gd name="connsiteX108" fmla="*/ 2982000 w 3172463"/>
              <a:gd name="connsiteY108" fmla="*/ 2277885 h 3168646"/>
              <a:gd name="connsiteX109" fmla="*/ 2958913 w 3172463"/>
              <a:gd name="connsiteY109" fmla="*/ 2296163 h 3168646"/>
              <a:gd name="connsiteX110" fmla="*/ 2934865 w 3172463"/>
              <a:gd name="connsiteY110" fmla="*/ 2314439 h 3168646"/>
              <a:gd name="connsiteX111" fmla="*/ 2909855 w 3172463"/>
              <a:gd name="connsiteY111" fmla="*/ 2332716 h 3168646"/>
              <a:gd name="connsiteX112" fmla="*/ 2886768 w 3172463"/>
              <a:gd name="connsiteY112" fmla="*/ 2350993 h 3168646"/>
              <a:gd name="connsiteX113" fmla="*/ 2864644 w 3172463"/>
              <a:gd name="connsiteY113" fmla="*/ 2370232 h 3168646"/>
              <a:gd name="connsiteX114" fmla="*/ 2845405 w 3172463"/>
              <a:gd name="connsiteY114" fmla="*/ 2392356 h 3168646"/>
              <a:gd name="connsiteX115" fmla="*/ 2828090 w 3172463"/>
              <a:gd name="connsiteY115" fmla="*/ 2413519 h 3168646"/>
              <a:gd name="connsiteX116" fmla="*/ 2814622 w 3172463"/>
              <a:gd name="connsiteY116" fmla="*/ 2437568 h 3168646"/>
              <a:gd name="connsiteX117" fmla="*/ 2803080 w 3172463"/>
              <a:gd name="connsiteY117" fmla="*/ 2463540 h 3168646"/>
              <a:gd name="connsiteX118" fmla="*/ 2793460 w 3172463"/>
              <a:gd name="connsiteY118" fmla="*/ 2491437 h 3168646"/>
              <a:gd name="connsiteX119" fmla="*/ 2784803 w 3172463"/>
              <a:gd name="connsiteY119" fmla="*/ 2520296 h 3168646"/>
              <a:gd name="connsiteX120" fmla="*/ 2777107 w 3172463"/>
              <a:gd name="connsiteY120" fmla="*/ 2549154 h 3168646"/>
              <a:gd name="connsiteX121" fmla="*/ 2769411 w 3172463"/>
              <a:gd name="connsiteY121" fmla="*/ 2578974 h 3168646"/>
              <a:gd name="connsiteX122" fmla="*/ 2760754 w 3172463"/>
              <a:gd name="connsiteY122" fmla="*/ 2606871 h 3168646"/>
              <a:gd name="connsiteX123" fmla="*/ 2751135 w 3172463"/>
              <a:gd name="connsiteY123" fmla="*/ 2634767 h 3168646"/>
              <a:gd name="connsiteX124" fmla="*/ 2739592 w 3172463"/>
              <a:gd name="connsiteY124" fmla="*/ 2660739 h 3168646"/>
              <a:gd name="connsiteX125" fmla="*/ 2725162 w 3172463"/>
              <a:gd name="connsiteY125" fmla="*/ 2683827 h 3168646"/>
              <a:gd name="connsiteX126" fmla="*/ 2707849 w 3172463"/>
              <a:gd name="connsiteY126" fmla="*/ 2704989 h 3168646"/>
              <a:gd name="connsiteX127" fmla="*/ 2686686 w 3172463"/>
              <a:gd name="connsiteY127" fmla="*/ 2722304 h 3168646"/>
              <a:gd name="connsiteX128" fmla="*/ 2663599 w 3172463"/>
              <a:gd name="connsiteY128" fmla="*/ 2736733 h 3168646"/>
              <a:gd name="connsiteX129" fmla="*/ 2637626 w 3172463"/>
              <a:gd name="connsiteY129" fmla="*/ 2748276 h 3168646"/>
              <a:gd name="connsiteX130" fmla="*/ 2609730 w 3172463"/>
              <a:gd name="connsiteY130" fmla="*/ 2757896 h 3168646"/>
              <a:gd name="connsiteX131" fmla="*/ 2581835 w 3172463"/>
              <a:gd name="connsiteY131" fmla="*/ 2766553 h 3168646"/>
              <a:gd name="connsiteX132" fmla="*/ 2552014 w 3172463"/>
              <a:gd name="connsiteY132" fmla="*/ 2774249 h 3168646"/>
              <a:gd name="connsiteX133" fmla="*/ 2523156 w 3172463"/>
              <a:gd name="connsiteY133" fmla="*/ 2781945 h 3168646"/>
              <a:gd name="connsiteX134" fmla="*/ 2494298 w 3172463"/>
              <a:gd name="connsiteY134" fmla="*/ 2790602 h 3168646"/>
              <a:gd name="connsiteX135" fmla="*/ 2466403 w 3172463"/>
              <a:gd name="connsiteY135" fmla="*/ 2800222 h 3168646"/>
              <a:gd name="connsiteX136" fmla="*/ 2440430 w 3172463"/>
              <a:gd name="connsiteY136" fmla="*/ 2811765 h 3168646"/>
              <a:gd name="connsiteX137" fmla="*/ 2416382 w 3172463"/>
              <a:gd name="connsiteY137" fmla="*/ 2825232 h 3168646"/>
              <a:gd name="connsiteX138" fmla="*/ 2395219 w 3172463"/>
              <a:gd name="connsiteY138" fmla="*/ 2842547 h 3168646"/>
              <a:gd name="connsiteX139" fmla="*/ 2373095 w 3172463"/>
              <a:gd name="connsiteY139" fmla="*/ 2861786 h 3168646"/>
              <a:gd name="connsiteX140" fmla="*/ 2353856 w 3172463"/>
              <a:gd name="connsiteY140" fmla="*/ 2883911 h 3168646"/>
              <a:gd name="connsiteX141" fmla="*/ 2335579 w 3172463"/>
              <a:gd name="connsiteY141" fmla="*/ 2906997 h 3168646"/>
              <a:gd name="connsiteX142" fmla="*/ 2317302 w 3172463"/>
              <a:gd name="connsiteY142" fmla="*/ 2931046 h 3168646"/>
              <a:gd name="connsiteX143" fmla="*/ 2299026 w 3172463"/>
              <a:gd name="connsiteY143" fmla="*/ 2955095 h 3168646"/>
              <a:gd name="connsiteX144" fmla="*/ 2280749 w 3172463"/>
              <a:gd name="connsiteY144" fmla="*/ 2978181 h 3168646"/>
              <a:gd name="connsiteX145" fmla="*/ 2260548 w 3172463"/>
              <a:gd name="connsiteY145" fmla="*/ 3000306 h 3168646"/>
              <a:gd name="connsiteX146" fmla="*/ 2240347 w 3172463"/>
              <a:gd name="connsiteY146" fmla="*/ 3019544 h 3168646"/>
              <a:gd name="connsiteX147" fmla="*/ 2217262 w 3172463"/>
              <a:gd name="connsiteY147" fmla="*/ 3035898 h 3168646"/>
              <a:gd name="connsiteX148" fmla="*/ 2193213 w 3172463"/>
              <a:gd name="connsiteY148" fmla="*/ 3048403 h 3168646"/>
              <a:gd name="connsiteX149" fmla="*/ 2164354 w 3172463"/>
              <a:gd name="connsiteY149" fmla="*/ 3057061 h 3168646"/>
              <a:gd name="connsiteX150" fmla="*/ 2134534 w 3172463"/>
              <a:gd name="connsiteY150" fmla="*/ 3060909 h 3168646"/>
              <a:gd name="connsiteX151" fmla="*/ 2103753 w 3172463"/>
              <a:gd name="connsiteY151" fmla="*/ 3061870 h 3168646"/>
              <a:gd name="connsiteX152" fmla="*/ 2071047 w 3172463"/>
              <a:gd name="connsiteY152" fmla="*/ 3058984 h 3168646"/>
              <a:gd name="connsiteX153" fmla="*/ 2038341 w 3172463"/>
              <a:gd name="connsiteY153" fmla="*/ 3055137 h 3168646"/>
              <a:gd name="connsiteX154" fmla="*/ 2005635 w 3172463"/>
              <a:gd name="connsiteY154" fmla="*/ 3050327 h 3168646"/>
              <a:gd name="connsiteX155" fmla="*/ 1972930 w 3172463"/>
              <a:gd name="connsiteY155" fmla="*/ 3046480 h 3168646"/>
              <a:gd name="connsiteX156" fmla="*/ 1940223 w 3172463"/>
              <a:gd name="connsiteY156" fmla="*/ 3044555 h 3168646"/>
              <a:gd name="connsiteX157" fmla="*/ 1908479 w 3172463"/>
              <a:gd name="connsiteY157" fmla="*/ 3044555 h 3168646"/>
              <a:gd name="connsiteX158" fmla="*/ 1878660 w 3172463"/>
              <a:gd name="connsiteY158" fmla="*/ 3048403 h 3168646"/>
              <a:gd name="connsiteX159" fmla="*/ 1847878 w 3172463"/>
              <a:gd name="connsiteY159" fmla="*/ 3056099 h 3168646"/>
              <a:gd name="connsiteX160" fmla="*/ 1819981 w 3172463"/>
              <a:gd name="connsiteY160" fmla="*/ 3067642 h 3168646"/>
              <a:gd name="connsiteX161" fmla="*/ 1791124 w 3172463"/>
              <a:gd name="connsiteY161" fmla="*/ 3083033 h 3168646"/>
              <a:gd name="connsiteX162" fmla="*/ 1762267 w 3172463"/>
              <a:gd name="connsiteY162" fmla="*/ 3098425 h 3168646"/>
              <a:gd name="connsiteX163" fmla="*/ 1733408 w 3172463"/>
              <a:gd name="connsiteY163" fmla="*/ 3115739 h 3168646"/>
              <a:gd name="connsiteX164" fmla="*/ 1705511 w 3172463"/>
              <a:gd name="connsiteY164" fmla="*/ 3132093 h 3168646"/>
              <a:gd name="connsiteX165" fmla="*/ 1675692 w 3172463"/>
              <a:gd name="connsiteY165" fmla="*/ 3146521 h 3168646"/>
              <a:gd name="connsiteX166" fmla="*/ 1646833 w 3172463"/>
              <a:gd name="connsiteY166" fmla="*/ 3158065 h 3168646"/>
              <a:gd name="connsiteX167" fmla="*/ 1617013 w 3172463"/>
              <a:gd name="connsiteY167" fmla="*/ 3165761 h 3168646"/>
              <a:gd name="connsiteX168" fmla="*/ 1586232 w 3172463"/>
              <a:gd name="connsiteY168" fmla="*/ 3168646 h 3168646"/>
              <a:gd name="connsiteX169" fmla="*/ 1555450 w 3172463"/>
              <a:gd name="connsiteY169" fmla="*/ 3165761 h 3168646"/>
              <a:gd name="connsiteX170" fmla="*/ 1525630 w 3172463"/>
              <a:gd name="connsiteY170" fmla="*/ 3158065 h 3168646"/>
              <a:gd name="connsiteX171" fmla="*/ 1496773 w 3172463"/>
              <a:gd name="connsiteY171" fmla="*/ 3146521 h 3168646"/>
              <a:gd name="connsiteX172" fmla="*/ 1466952 w 3172463"/>
              <a:gd name="connsiteY172" fmla="*/ 3132093 h 3168646"/>
              <a:gd name="connsiteX173" fmla="*/ 1439055 w 3172463"/>
              <a:gd name="connsiteY173" fmla="*/ 3115739 h 3168646"/>
              <a:gd name="connsiteX174" fmla="*/ 1410198 w 3172463"/>
              <a:gd name="connsiteY174" fmla="*/ 3098425 h 3168646"/>
              <a:gd name="connsiteX175" fmla="*/ 1381339 w 3172463"/>
              <a:gd name="connsiteY175" fmla="*/ 3083033 h 3168646"/>
              <a:gd name="connsiteX176" fmla="*/ 1352482 w 3172463"/>
              <a:gd name="connsiteY176" fmla="*/ 3067642 h 3168646"/>
              <a:gd name="connsiteX177" fmla="*/ 1323624 w 3172463"/>
              <a:gd name="connsiteY177" fmla="*/ 3056099 h 3168646"/>
              <a:gd name="connsiteX178" fmla="*/ 1293804 w 3172463"/>
              <a:gd name="connsiteY178" fmla="*/ 3048403 h 3168646"/>
              <a:gd name="connsiteX179" fmla="*/ 1263984 w 3172463"/>
              <a:gd name="connsiteY179" fmla="*/ 3044555 h 3168646"/>
              <a:gd name="connsiteX180" fmla="*/ 1232239 w 3172463"/>
              <a:gd name="connsiteY180" fmla="*/ 3044555 h 3168646"/>
              <a:gd name="connsiteX181" fmla="*/ 1199534 w 3172463"/>
              <a:gd name="connsiteY181" fmla="*/ 3046480 h 3168646"/>
              <a:gd name="connsiteX182" fmla="*/ 1166828 w 3172463"/>
              <a:gd name="connsiteY182" fmla="*/ 3050327 h 3168646"/>
              <a:gd name="connsiteX183" fmla="*/ 1134122 w 3172463"/>
              <a:gd name="connsiteY183" fmla="*/ 3055137 h 3168646"/>
              <a:gd name="connsiteX184" fmla="*/ 1101416 w 3172463"/>
              <a:gd name="connsiteY184" fmla="*/ 3058984 h 3168646"/>
              <a:gd name="connsiteX185" fmla="*/ 1068710 w 3172463"/>
              <a:gd name="connsiteY185" fmla="*/ 3061870 h 3168646"/>
              <a:gd name="connsiteX186" fmla="*/ 1037929 w 3172463"/>
              <a:gd name="connsiteY186" fmla="*/ 3060909 h 3168646"/>
              <a:gd name="connsiteX187" fmla="*/ 1008109 w 3172463"/>
              <a:gd name="connsiteY187" fmla="*/ 3057061 h 3168646"/>
              <a:gd name="connsiteX188" fmla="*/ 979250 w 3172463"/>
              <a:gd name="connsiteY188" fmla="*/ 3048403 h 3168646"/>
              <a:gd name="connsiteX189" fmla="*/ 955203 w 3172463"/>
              <a:gd name="connsiteY189" fmla="*/ 3035898 h 3168646"/>
              <a:gd name="connsiteX190" fmla="*/ 932115 w 3172463"/>
              <a:gd name="connsiteY190" fmla="*/ 3019544 h 3168646"/>
              <a:gd name="connsiteX191" fmla="*/ 911915 w 3172463"/>
              <a:gd name="connsiteY191" fmla="*/ 3000306 h 3168646"/>
              <a:gd name="connsiteX192" fmla="*/ 891714 w 3172463"/>
              <a:gd name="connsiteY192" fmla="*/ 2978181 h 3168646"/>
              <a:gd name="connsiteX193" fmla="*/ 873437 w 3172463"/>
              <a:gd name="connsiteY193" fmla="*/ 2955095 h 3168646"/>
              <a:gd name="connsiteX194" fmla="*/ 855161 w 3172463"/>
              <a:gd name="connsiteY194" fmla="*/ 2931046 h 3168646"/>
              <a:gd name="connsiteX195" fmla="*/ 836884 w 3172463"/>
              <a:gd name="connsiteY195" fmla="*/ 2906997 h 3168646"/>
              <a:gd name="connsiteX196" fmla="*/ 818608 w 3172463"/>
              <a:gd name="connsiteY196" fmla="*/ 2883911 h 3168646"/>
              <a:gd name="connsiteX197" fmla="*/ 799368 w 3172463"/>
              <a:gd name="connsiteY197" fmla="*/ 2861786 h 3168646"/>
              <a:gd name="connsiteX198" fmla="*/ 777244 w 3172463"/>
              <a:gd name="connsiteY198" fmla="*/ 2842547 h 3168646"/>
              <a:gd name="connsiteX199" fmla="*/ 756081 w 3172463"/>
              <a:gd name="connsiteY199" fmla="*/ 2825232 h 3168646"/>
              <a:gd name="connsiteX200" fmla="*/ 732033 w 3172463"/>
              <a:gd name="connsiteY200" fmla="*/ 2811765 h 3168646"/>
              <a:gd name="connsiteX201" fmla="*/ 706061 w 3172463"/>
              <a:gd name="connsiteY201" fmla="*/ 2800222 h 3168646"/>
              <a:gd name="connsiteX202" fmla="*/ 678165 w 3172463"/>
              <a:gd name="connsiteY202" fmla="*/ 2790602 h 3168646"/>
              <a:gd name="connsiteX203" fmla="*/ 649306 w 3172463"/>
              <a:gd name="connsiteY203" fmla="*/ 2781945 h 3168646"/>
              <a:gd name="connsiteX204" fmla="*/ 620449 w 3172463"/>
              <a:gd name="connsiteY204" fmla="*/ 2774249 h 3168646"/>
              <a:gd name="connsiteX205" fmla="*/ 590629 w 3172463"/>
              <a:gd name="connsiteY205" fmla="*/ 2766553 h 3168646"/>
              <a:gd name="connsiteX206" fmla="*/ 562733 w 3172463"/>
              <a:gd name="connsiteY206" fmla="*/ 2757896 h 3168646"/>
              <a:gd name="connsiteX207" fmla="*/ 534836 w 3172463"/>
              <a:gd name="connsiteY207" fmla="*/ 2748276 h 3168646"/>
              <a:gd name="connsiteX208" fmla="*/ 508865 w 3172463"/>
              <a:gd name="connsiteY208" fmla="*/ 2736733 h 3168646"/>
              <a:gd name="connsiteX209" fmla="*/ 485777 w 3172463"/>
              <a:gd name="connsiteY209" fmla="*/ 2722304 h 3168646"/>
              <a:gd name="connsiteX210" fmla="*/ 464615 w 3172463"/>
              <a:gd name="connsiteY210" fmla="*/ 2704989 h 3168646"/>
              <a:gd name="connsiteX211" fmla="*/ 447301 w 3172463"/>
              <a:gd name="connsiteY211" fmla="*/ 2683827 h 3168646"/>
              <a:gd name="connsiteX212" fmla="*/ 432872 w 3172463"/>
              <a:gd name="connsiteY212" fmla="*/ 2660739 h 3168646"/>
              <a:gd name="connsiteX213" fmla="*/ 421328 w 3172463"/>
              <a:gd name="connsiteY213" fmla="*/ 2634767 h 3168646"/>
              <a:gd name="connsiteX214" fmla="*/ 411709 w 3172463"/>
              <a:gd name="connsiteY214" fmla="*/ 2606871 h 3168646"/>
              <a:gd name="connsiteX215" fmla="*/ 403052 w 3172463"/>
              <a:gd name="connsiteY215" fmla="*/ 2578974 h 3168646"/>
              <a:gd name="connsiteX216" fmla="*/ 395356 w 3172463"/>
              <a:gd name="connsiteY216" fmla="*/ 2549154 h 3168646"/>
              <a:gd name="connsiteX217" fmla="*/ 387660 w 3172463"/>
              <a:gd name="connsiteY217" fmla="*/ 2520296 h 3168646"/>
              <a:gd name="connsiteX218" fmla="*/ 379003 w 3172463"/>
              <a:gd name="connsiteY218" fmla="*/ 2491437 h 3168646"/>
              <a:gd name="connsiteX219" fmla="*/ 369384 w 3172463"/>
              <a:gd name="connsiteY219" fmla="*/ 2463540 h 3168646"/>
              <a:gd name="connsiteX220" fmla="*/ 357840 w 3172463"/>
              <a:gd name="connsiteY220" fmla="*/ 2437568 h 3168646"/>
              <a:gd name="connsiteX221" fmla="*/ 344373 w 3172463"/>
              <a:gd name="connsiteY221" fmla="*/ 2413519 h 3168646"/>
              <a:gd name="connsiteX222" fmla="*/ 327059 w 3172463"/>
              <a:gd name="connsiteY222" fmla="*/ 2392356 h 3168646"/>
              <a:gd name="connsiteX223" fmla="*/ 307820 w 3172463"/>
              <a:gd name="connsiteY223" fmla="*/ 2370232 h 3168646"/>
              <a:gd name="connsiteX224" fmla="*/ 285695 w 3172463"/>
              <a:gd name="connsiteY224" fmla="*/ 2350993 h 3168646"/>
              <a:gd name="connsiteX225" fmla="*/ 261646 w 3172463"/>
              <a:gd name="connsiteY225" fmla="*/ 2332716 h 3168646"/>
              <a:gd name="connsiteX226" fmla="*/ 237598 w 3172463"/>
              <a:gd name="connsiteY226" fmla="*/ 2314439 h 3168646"/>
              <a:gd name="connsiteX227" fmla="*/ 213550 w 3172463"/>
              <a:gd name="connsiteY227" fmla="*/ 2296163 h 3168646"/>
              <a:gd name="connsiteX228" fmla="*/ 190463 w 3172463"/>
              <a:gd name="connsiteY228" fmla="*/ 2277885 h 3168646"/>
              <a:gd name="connsiteX229" fmla="*/ 168339 w 3172463"/>
              <a:gd name="connsiteY229" fmla="*/ 2257685 h 3168646"/>
              <a:gd name="connsiteX230" fmla="*/ 149100 w 3172463"/>
              <a:gd name="connsiteY230" fmla="*/ 2237484 h 3168646"/>
              <a:gd name="connsiteX231" fmla="*/ 132748 w 3172463"/>
              <a:gd name="connsiteY231" fmla="*/ 2214397 h 3168646"/>
              <a:gd name="connsiteX232" fmla="*/ 120243 w 3172463"/>
              <a:gd name="connsiteY232" fmla="*/ 2190349 h 3168646"/>
              <a:gd name="connsiteX233" fmla="*/ 111585 w 3172463"/>
              <a:gd name="connsiteY233" fmla="*/ 2161491 h 3168646"/>
              <a:gd name="connsiteX234" fmla="*/ 107737 w 3172463"/>
              <a:gd name="connsiteY234" fmla="*/ 2131670 h 3168646"/>
              <a:gd name="connsiteX235" fmla="*/ 106775 w 3172463"/>
              <a:gd name="connsiteY235" fmla="*/ 2100887 h 3168646"/>
              <a:gd name="connsiteX236" fmla="*/ 109661 w 3172463"/>
              <a:gd name="connsiteY236" fmla="*/ 2068181 h 3168646"/>
              <a:gd name="connsiteX237" fmla="*/ 113509 w 3172463"/>
              <a:gd name="connsiteY237" fmla="*/ 2035476 h 3168646"/>
              <a:gd name="connsiteX238" fmla="*/ 118318 w 3172463"/>
              <a:gd name="connsiteY238" fmla="*/ 2002769 h 3168646"/>
              <a:gd name="connsiteX239" fmla="*/ 122166 w 3172463"/>
              <a:gd name="connsiteY239" fmla="*/ 1970063 h 3168646"/>
              <a:gd name="connsiteX240" fmla="*/ 124091 w 3172463"/>
              <a:gd name="connsiteY240" fmla="*/ 1937358 h 3168646"/>
              <a:gd name="connsiteX241" fmla="*/ 124091 w 3172463"/>
              <a:gd name="connsiteY241" fmla="*/ 1905613 h 3168646"/>
              <a:gd name="connsiteX242" fmla="*/ 120243 w 3172463"/>
              <a:gd name="connsiteY242" fmla="*/ 1875793 h 3168646"/>
              <a:gd name="connsiteX243" fmla="*/ 112547 w 3172463"/>
              <a:gd name="connsiteY243" fmla="*/ 1845972 h 3168646"/>
              <a:gd name="connsiteX244" fmla="*/ 101003 w 3172463"/>
              <a:gd name="connsiteY244" fmla="*/ 1818075 h 3168646"/>
              <a:gd name="connsiteX245" fmla="*/ 86575 w 3172463"/>
              <a:gd name="connsiteY245" fmla="*/ 1789218 h 3168646"/>
              <a:gd name="connsiteX246" fmla="*/ 70221 w 3172463"/>
              <a:gd name="connsiteY246" fmla="*/ 1760360 h 3168646"/>
              <a:gd name="connsiteX247" fmla="*/ 52908 w 3172463"/>
              <a:gd name="connsiteY247" fmla="*/ 1731501 h 3168646"/>
              <a:gd name="connsiteX248" fmla="*/ 36554 w 3172463"/>
              <a:gd name="connsiteY248" fmla="*/ 1703604 h 3168646"/>
              <a:gd name="connsiteX249" fmla="*/ 22125 w 3172463"/>
              <a:gd name="connsiteY249" fmla="*/ 1673784 h 3168646"/>
              <a:gd name="connsiteX250" fmla="*/ 10582 w 3172463"/>
              <a:gd name="connsiteY250" fmla="*/ 1644925 h 3168646"/>
              <a:gd name="connsiteX251" fmla="*/ 2886 w 3172463"/>
              <a:gd name="connsiteY251" fmla="*/ 1615105 h 3168646"/>
              <a:gd name="connsiteX252" fmla="*/ 0 w 3172463"/>
              <a:gd name="connsiteY252" fmla="*/ 1584323 h 3168646"/>
              <a:gd name="connsiteX253" fmla="*/ 2886 w 3172463"/>
              <a:gd name="connsiteY253" fmla="*/ 1553541 h 3168646"/>
              <a:gd name="connsiteX254" fmla="*/ 10582 w 3172463"/>
              <a:gd name="connsiteY254" fmla="*/ 1523721 h 3168646"/>
              <a:gd name="connsiteX255" fmla="*/ 22125 w 3172463"/>
              <a:gd name="connsiteY255" fmla="*/ 1494862 h 3168646"/>
              <a:gd name="connsiteX256" fmla="*/ 36554 w 3172463"/>
              <a:gd name="connsiteY256" fmla="*/ 1465043 h 3168646"/>
              <a:gd name="connsiteX257" fmla="*/ 52908 w 3172463"/>
              <a:gd name="connsiteY257" fmla="*/ 1437145 h 3168646"/>
              <a:gd name="connsiteX258" fmla="*/ 70221 w 3172463"/>
              <a:gd name="connsiteY258" fmla="*/ 1408288 h 3168646"/>
              <a:gd name="connsiteX259" fmla="*/ 86575 w 3172463"/>
              <a:gd name="connsiteY259" fmla="*/ 1379429 h 3168646"/>
              <a:gd name="connsiteX260" fmla="*/ 101003 w 3172463"/>
              <a:gd name="connsiteY260" fmla="*/ 1350571 h 3168646"/>
              <a:gd name="connsiteX261" fmla="*/ 112547 w 3172463"/>
              <a:gd name="connsiteY261" fmla="*/ 1322674 h 3168646"/>
              <a:gd name="connsiteX262" fmla="*/ 120243 w 3172463"/>
              <a:gd name="connsiteY262" fmla="*/ 1292853 h 3168646"/>
              <a:gd name="connsiteX263" fmla="*/ 124091 w 3172463"/>
              <a:gd name="connsiteY263" fmla="*/ 1263034 h 3168646"/>
              <a:gd name="connsiteX264" fmla="*/ 124091 w 3172463"/>
              <a:gd name="connsiteY264" fmla="*/ 1231290 h 3168646"/>
              <a:gd name="connsiteX265" fmla="*/ 122166 w 3172463"/>
              <a:gd name="connsiteY265" fmla="*/ 1198583 h 3168646"/>
              <a:gd name="connsiteX266" fmla="*/ 118318 w 3172463"/>
              <a:gd name="connsiteY266" fmla="*/ 1165877 h 3168646"/>
              <a:gd name="connsiteX267" fmla="*/ 113509 w 3172463"/>
              <a:gd name="connsiteY267" fmla="*/ 1133171 h 3168646"/>
              <a:gd name="connsiteX268" fmla="*/ 109661 w 3172463"/>
              <a:gd name="connsiteY268" fmla="*/ 1100465 h 3168646"/>
              <a:gd name="connsiteX269" fmla="*/ 106775 w 3172463"/>
              <a:gd name="connsiteY269" fmla="*/ 1067759 h 3168646"/>
              <a:gd name="connsiteX270" fmla="*/ 107737 w 3172463"/>
              <a:gd name="connsiteY270" fmla="*/ 1036977 h 3168646"/>
              <a:gd name="connsiteX271" fmla="*/ 111585 w 3172463"/>
              <a:gd name="connsiteY271" fmla="*/ 1007156 h 3168646"/>
              <a:gd name="connsiteX272" fmla="*/ 120243 w 3172463"/>
              <a:gd name="connsiteY272" fmla="*/ 978298 h 3168646"/>
              <a:gd name="connsiteX273" fmla="*/ 132748 w 3172463"/>
              <a:gd name="connsiteY273" fmla="*/ 954249 h 3168646"/>
              <a:gd name="connsiteX274" fmla="*/ 149100 w 3172463"/>
              <a:gd name="connsiteY274" fmla="*/ 931163 h 3168646"/>
              <a:gd name="connsiteX275" fmla="*/ 168339 w 3172463"/>
              <a:gd name="connsiteY275" fmla="*/ 910962 h 3168646"/>
              <a:gd name="connsiteX276" fmla="*/ 190463 w 3172463"/>
              <a:gd name="connsiteY276" fmla="*/ 890761 h 3168646"/>
              <a:gd name="connsiteX277" fmla="*/ 213550 w 3172463"/>
              <a:gd name="connsiteY277" fmla="*/ 872484 h 3168646"/>
              <a:gd name="connsiteX278" fmla="*/ 237598 w 3172463"/>
              <a:gd name="connsiteY278" fmla="*/ 854207 h 3168646"/>
              <a:gd name="connsiteX279" fmla="*/ 261646 w 3172463"/>
              <a:gd name="connsiteY279" fmla="*/ 835930 h 3168646"/>
              <a:gd name="connsiteX280" fmla="*/ 285695 w 3172463"/>
              <a:gd name="connsiteY280" fmla="*/ 817653 h 3168646"/>
              <a:gd name="connsiteX281" fmla="*/ 307820 w 3172463"/>
              <a:gd name="connsiteY281" fmla="*/ 798415 h 3168646"/>
              <a:gd name="connsiteX282" fmla="*/ 327059 w 3172463"/>
              <a:gd name="connsiteY282" fmla="*/ 776290 h 3168646"/>
              <a:gd name="connsiteX283" fmla="*/ 344373 w 3172463"/>
              <a:gd name="connsiteY283" fmla="*/ 755127 h 3168646"/>
              <a:gd name="connsiteX284" fmla="*/ 357840 w 3172463"/>
              <a:gd name="connsiteY284" fmla="*/ 731079 h 3168646"/>
              <a:gd name="connsiteX285" fmla="*/ 369384 w 3172463"/>
              <a:gd name="connsiteY285" fmla="*/ 705106 h 3168646"/>
              <a:gd name="connsiteX286" fmla="*/ 379003 w 3172463"/>
              <a:gd name="connsiteY286" fmla="*/ 677209 h 3168646"/>
              <a:gd name="connsiteX287" fmla="*/ 387660 w 3172463"/>
              <a:gd name="connsiteY287" fmla="*/ 648350 h 3168646"/>
              <a:gd name="connsiteX288" fmla="*/ 395356 w 3172463"/>
              <a:gd name="connsiteY288" fmla="*/ 619492 h 3168646"/>
              <a:gd name="connsiteX289" fmla="*/ 403052 w 3172463"/>
              <a:gd name="connsiteY289" fmla="*/ 589672 h 3168646"/>
              <a:gd name="connsiteX290" fmla="*/ 411709 w 3172463"/>
              <a:gd name="connsiteY290" fmla="*/ 561776 h 3168646"/>
              <a:gd name="connsiteX291" fmla="*/ 421328 w 3172463"/>
              <a:gd name="connsiteY291" fmla="*/ 533879 h 3168646"/>
              <a:gd name="connsiteX292" fmla="*/ 432872 w 3172463"/>
              <a:gd name="connsiteY292" fmla="*/ 507907 h 3168646"/>
              <a:gd name="connsiteX293" fmla="*/ 447301 w 3172463"/>
              <a:gd name="connsiteY293" fmla="*/ 484821 h 3168646"/>
              <a:gd name="connsiteX294" fmla="*/ 464615 w 3172463"/>
              <a:gd name="connsiteY294" fmla="*/ 463658 h 3168646"/>
              <a:gd name="connsiteX295" fmla="*/ 485777 w 3172463"/>
              <a:gd name="connsiteY295" fmla="*/ 446343 h 3168646"/>
              <a:gd name="connsiteX296" fmla="*/ 508865 w 3172463"/>
              <a:gd name="connsiteY296" fmla="*/ 431914 h 3168646"/>
              <a:gd name="connsiteX297" fmla="*/ 534836 w 3172463"/>
              <a:gd name="connsiteY297" fmla="*/ 420370 h 3168646"/>
              <a:gd name="connsiteX298" fmla="*/ 562733 w 3172463"/>
              <a:gd name="connsiteY298" fmla="*/ 410751 h 3168646"/>
              <a:gd name="connsiteX299" fmla="*/ 590629 w 3172463"/>
              <a:gd name="connsiteY299" fmla="*/ 402093 h 3168646"/>
              <a:gd name="connsiteX300" fmla="*/ 620449 w 3172463"/>
              <a:gd name="connsiteY300" fmla="*/ 394397 h 3168646"/>
              <a:gd name="connsiteX301" fmla="*/ 649306 w 3172463"/>
              <a:gd name="connsiteY301" fmla="*/ 386701 h 3168646"/>
              <a:gd name="connsiteX302" fmla="*/ 678165 w 3172463"/>
              <a:gd name="connsiteY302" fmla="*/ 378044 h 3168646"/>
              <a:gd name="connsiteX303" fmla="*/ 706061 w 3172463"/>
              <a:gd name="connsiteY303" fmla="*/ 368425 h 3168646"/>
              <a:gd name="connsiteX304" fmla="*/ 732033 w 3172463"/>
              <a:gd name="connsiteY304" fmla="*/ 356881 h 3168646"/>
              <a:gd name="connsiteX305" fmla="*/ 756081 w 3172463"/>
              <a:gd name="connsiteY305" fmla="*/ 343415 h 3168646"/>
              <a:gd name="connsiteX306" fmla="*/ 777244 w 3172463"/>
              <a:gd name="connsiteY306" fmla="*/ 326100 h 3168646"/>
              <a:gd name="connsiteX307" fmla="*/ 799368 w 3172463"/>
              <a:gd name="connsiteY307" fmla="*/ 306860 h 3168646"/>
              <a:gd name="connsiteX308" fmla="*/ 818608 w 3172463"/>
              <a:gd name="connsiteY308" fmla="*/ 284735 h 3168646"/>
              <a:gd name="connsiteX309" fmla="*/ 836884 w 3172463"/>
              <a:gd name="connsiteY309" fmla="*/ 261649 h 3168646"/>
              <a:gd name="connsiteX310" fmla="*/ 855161 w 3172463"/>
              <a:gd name="connsiteY310" fmla="*/ 237601 h 3168646"/>
              <a:gd name="connsiteX311" fmla="*/ 873437 w 3172463"/>
              <a:gd name="connsiteY311" fmla="*/ 213551 h 3168646"/>
              <a:gd name="connsiteX312" fmla="*/ 891714 w 3172463"/>
              <a:gd name="connsiteY312" fmla="*/ 190465 h 3168646"/>
              <a:gd name="connsiteX313" fmla="*/ 911915 w 3172463"/>
              <a:gd name="connsiteY313" fmla="*/ 168340 h 3168646"/>
              <a:gd name="connsiteX314" fmla="*/ 932115 w 3172463"/>
              <a:gd name="connsiteY314" fmla="*/ 149102 h 3168646"/>
              <a:gd name="connsiteX315" fmla="*/ 955203 w 3172463"/>
              <a:gd name="connsiteY315" fmla="*/ 132748 h 3168646"/>
              <a:gd name="connsiteX316" fmla="*/ 979250 w 3172463"/>
              <a:gd name="connsiteY316" fmla="*/ 120243 h 3168646"/>
              <a:gd name="connsiteX317" fmla="*/ 1008109 w 3172463"/>
              <a:gd name="connsiteY317" fmla="*/ 111585 h 3168646"/>
              <a:gd name="connsiteX318" fmla="*/ 1037929 w 3172463"/>
              <a:gd name="connsiteY318" fmla="*/ 107738 h 3168646"/>
              <a:gd name="connsiteX319" fmla="*/ 1068710 w 3172463"/>
              <a:gd name="connsiteY319" fmla="*/ 106776 h 3168646"/>
              <a:gd name="connsiteX320" fmla="*/ 1101416 w 3172463"/>
              <a:gd name="connsiteY320" fmla="*/ 109662 h 3168646"/>
              <a:gd name="connsiteX321" fmla="*/ 1134122 w 3172463"/>
              <a:gd name="connsiteY321" fmla="*/ 113510 h 3168646"/>
              <a:gd name="connsiteX322" fmla="*/ 1166828 w 3172463"/>
              <a:gd name="connsiteY322" fmla="*/ 118320 h 3168646"/>
              <a:gd name="connsiteX323" fmla="*/ 1199534 w 3172463"/>
              <a:gd name="connsiteY323" fmla="*/ 122167 h 3168646"/>
              <a:gd name="connsiteX324" fmla="*/ 1232239 w 3172463"/>
              <a:gd name="connsiteY324" fmla="*/ 124091 h 3168646"/>
              <a:gd name="connsiteX325" fmla="*/ 1263984 w 3172463"/>
              <a:gd name="connsiteY325" fmla="*/ 124091 h 3168646"/>
              <a:gd name="connsiteX326" fmla="*/ 1293804 w 3172463"/>
              <a:gd name="connsiteY326" fmla="*/ 120243 h 3168646"/>
              <a:gd name="connsiteX327" fmla="*/ 1323624 w 3172463"/>
              <a:gd name="connsiteY327" fmla="*/ 112547 h 3168646"/>
              <a:gd name="connsiteX328" fmla="*/ 1352482 w 3172463"/>
              <a:gd name="connsiteY328" fmla="*/ 101004 h 3168646"/>
              <a:gd name="connsiteX329" fmla="*/ 1381339 w 3172463"/>
              <a:gd name="connsiteY329" fmla="*/ 85613 h 3168646"/>
              <a:gd name="connsiteX330" fmla="*/ 1410198 w 3172463"/>
              <a:gd name="connsiteY330" fmla="*/ 70222 h 3168646"/>
              <a:gd name="connsiteX331" fmla="*/ 1439055 w 3172463"/>
              <a:gd name="connsiteY331" fmla="*/ 52907 h 3168646"/>
              <a:gd name="connsiteX332" fmla="*/ 1466952 w 3172463"/>
              <a:gd name="connsiteY332" fmla="*/ 36554 h 3168646"/>
              <a:gd name="connsiteX333" fmla="*/ 1496773 w 3172463"/>
              <a:gd name="connsiteY333" fmla="*/ 22125 h 3168646"/>
              <a:gd name="connsiteX334" fmla="*/ 1525630 w 3172463"/>
              <a:gd name="connsiteY334" fmla="*/ 10581 h 3168646"/>
              <a:gd name="connsiteX335" fmla="*/ 1555450 w 3172463"/>
              <a:gd name="connsiteY335" fmla="*/ 2885 h 316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172463" h="3168646">
                <a:moveTo>
                  <a:pt x="1586232" y="0"/>
                </a:moveTo>
                <a:lnTo>
                  <a:pt x="1617013" y="2885"/>
                </a:lnTo>
                <a:lnTo>
                  <a:pt x="1646833" y="10581"/>
                </a:lnTo>
                <a:lnTo>
                  <a:pt x="1675692" y="22125"/>
                </a:lnTo>
                <a:lnTo>
                  <a:pt x="1705511" y="36554"/>
                </a:lnTo>
                <a:lnTo>
                  <a:pt x="1733408" y="52907"/>
                </a:lnTo>
                <a:lnTo>
                  <a:pt x="1762267" y="70222"/>
                </a:lnTo>
                <a:lnTo>
                  <a:pt x="1791124" y="85613"/>
                </a:lnTo>
                <a:lnTo>
                  <a:pt x="1819981" y="101004"/>
                </a:lnTo>
                <a:lnTo>
                  <a:pt x="1847878" y="112547"/>
                </a:lnTo>
                <a:lnTo>
                  <a:pt x="1878660" y="120243"/>
                </a:lnTo>
                <a:lnTo>
                  <a:pt x="1908479" y="124091"/>
                </a:lnTo>
                <a:lnTo>
                  <a:pt x="1940223" y="124091"/>
                </a:lnTo>
                <a:lnTo>
                  <a:pt x="1972930" y="122167"/>
                </a:lnTo>
                <a:lnTo>
                  <a:pt x="2005635" y="118320"/>
                </a:lnTo>
                <a:lnTo>
                  <a:pt x="2038341" y="113510"/>
                </a:lnTo>
                <a:lnTo>
                  <a:pt x="2071047" y="109662"/>
                </a:lnTo>
                <a:lnTo>
                  <a:pt x="2103753" y="106776"/>
                </a:lnTo>
                <a:lnTo>
                  <a:pt x="2134534" y="107738"/>
                </a:lnTo>
                <a:lnTo>
                  <a:pt x="2164354" y="111585"/>
                </a:lnTo>
                <a:lnTo>
                  <a:pt x="2193213" y="120243"/>
                </a:lnTo>
                <a:lnTo>
                  <a:pt x="2217262" y="132748"/>
                </a:lnTo>
                <a:lnTo>
                  <a:pt x="2240347" y="149102"/>
                </a:lnTo>
                <a:lnTo>
                  <a:pt x="2260548" y="168340"/>
                </a:lnTo>
                <a:lnTo>
                  <a:pt x="2280749" y="190465"/>
                </a:lnTo>
                <a:lnTo>
                  <a:pt x="2299026" y="213551"/>
                </a:lnTo>
                <a:lnTo>
                  <a:pt x="2317302" y="237601"/>
                </a:lnTo>
                <a:lnTo>
                  <a:pt x="2335579" y="261649"/>
                </a:lnTo>
                <a:lnTo>
                  <a:pt x="2353856" y="284735"/>
                </a:lnTo>
                <a:lnTo>
                  <a:pt x="2373095" y="306860"/>
                </a:lnTo>
                <a:lnTo>
                  <a:pt x="2395219" y="326100"/>
                </a:lnTo>
                <a:lnTo>
                  <a:pt x="2416382" y="343415"/>
                </a:lnTo>
                <a:lnTo>
                  <a:pt x="2440430" y="356881"/>
                </a:lnTo>
                <a:lnTo>
                  <a:pt x="2466403" y="368425"/>
                </a:lnTo>
                <a:lnTo>
                  <a:pt x="2494298" y="378044"/>
                </a:lnTo>
                <a:lnTo>
                  <a:pt x="2523156" y="386701"/>
                </a:lnTo>
                <a:lnTo>
                  <a:pt x="2552014" y="394397"/>
                </a:lnTo>
                <a:lnTo>
                  <a:pt x="2581835" y="402093"/>
                </a:lnTo>
                <a:lnTo>
                  <a:pt x="2609730" y="410751"/>
                </a:lnTo>
                <a:lnTo>
                  <a:pt x="2637626" y="420370"/>
                </a:lnTo>
                <a:lnTo>
                  <a:pt x="2663599" y="431914"/>
                </a:lnTo>
                <a:lnTo>
                  <a:pt x="2686686" y="446343"/>
                </a:lnTo>
                <a:lnTo>
                  <a:pt x="2707849" y="463658"/>
                </a:lnTo>
                <a:lnTo>
                  <a:pt x="2725162" y="484821"/>
                </a:lnTo>
                <a:lnTo>
                  <a:pt x="2739592" y="507907"/>
                </a:lnTo>
                <a:lnTo>
                  <a:pt x="2751135" y="533879"/>
                </a:lnTo>
                <a:lnTo>
                  <a:pt x="2760754" y="561776"/>
                </a:lnTo>
                <a:lnTo>
                  <a:pt x="2769411" y="589672"/>
                </a:lnTo>
                <a:lnTo>
                  <a:pt x="2777107" y="619492"/>
                </a:lnTo>
                <a:lnTo>
                  <a:pt x="2784803" y="648350"/>
                </a:lnTo>
                <a:lnTo>
                  <a:pt x="2793460" y="677209"/>
                </a:lnTo>
                <a:lnTo>
                  <a:pt x="2803080" y="705106"/>
                </a:lnTo>
                <a:lnTo>
                  <a:pt x="2814622" y="731079"/>
                </a:lnTo>
                <a:lnTo>
                  <a:pt x="2828090" y="755127"/>
                </a:lnTo>
                <a:lnTo>
                  <a:pt x="2845405" y="776290"/>
                </a:lnTo>
                <a:lnTo>
                  <a:pt x="2864644" y="798415"/>
                </a:lnTo>
                <a:lnTo>
                  <a:pt x="2886768" y="817653"/>
                </a:lnTo>
                <a:lnTo>
                  <a:pt x="2909855" y="835930"/>
                </a:lnTo>
                <a:lnTo>
                  <a:pt x="2934865" y="854207"/>
                </a:lnTo>
                <a:lnTo>
                  <a:pt x="2958913" y="872484"/>
                </a:lnTo>
                <a:lnTo>
                  <a:pt x="2982000" y="890761"/>
                </a:lnTo>
                <a:lnTo>
                  <a:pt x="3004124" y="910962"/>
                </a:lnTo>
                <a:lnTo>
                  <a:pt x="3023363" y="931163"/>
                </a:lnTo>
                <a:lnTo>
                  <a:pt x="3039716" y="954249"/>
                </a:lnTo>
                <a:lnTo>
                  <a:pt x="3052221" y="978298"/>
                </a:lnTo>
                <a:lnTo>
                  <a:pt x="3060879" y="1007156"/>
                </a:lnTo>
                <a:lnTo>
                  <a:pt x="3064726" y="1036977"/>
                </a:lnTo>
                <a:lnTo>
                  <a:pt x="3065689" y="1067759"/>
                </a:lnTo>
                <a:lnTo>
                  <a:pt x="3062802" y="1100465"/>
                </a:lnTo>
                <a:lnTo>
                  <a:pt x="3058954" y="1133171"/>
                </a:lnTo>
                <a:lnTo>
                  <a:pt x="3054145" y="1165877"/>
                </a:lnTo>
                <a:lnTo>
                  <a:pt x="3050297" y="1198583"/>
                </a:lnTo>
                <a:lnTo>
                  <a:pt x="3048374" y="1231290"/>
                </a:lnTo>
                <a:lnTo>
                  <a:pt x="3048374" y="1263034"/>
                </a:lnTo>
                <a:lnTo>
                  <a:pt x="3052221" y="1292853"/>
                </a:lnTo>
                <a:lnTo>
                  <a:pt x="3059916" y="1322674"/>
                </a:lnTo>
                <a:lnTo>
                  <a:pt x="3071460" y="1350571"/>
                </a:lnTo>
                <a:lnTo>
                  <a:pt x="3086851" y="1379429"/>
                </a:lnTo>
                <a:lnTo>
                  <a:pt x="3102242" y="1408288"/>
                </a:lnTo>
                <a:lnTo>
                  <a:pt x="3119557" y="1437145"/>
                </a:lnTo>
                <a:lnTo>
                  <a:pt x="3135909" y="1465043"/>
                </a:lnTo>
                <a:lnTo>
                  <a:pt x="3150339" y="1494862"/>
                </a:lnTo>
                <a:lnTo>
                  <a:pt x="3161881" y="1523721"/>
                </a:lnTo>
                <a:lnTo>
                  <a:pt x="3169577" y="1553541"/>
                </a:lnTo>
                <a:lnTo>
                  <a:pt x="3172463" y="1584323"/>
                </a:lnTo>
                <a:lnTo>
                  <a:pt x="3169577" y="1615105"/>
                </a:lnTo>
                <a:lnTo>
                  <a:pt x="3161881" y="1644925"/>
                </a:lnTo>
                <a:lnTo>
                  <a:pt x="3150339" y="1673784"/>
                </a:lnTo>
                <a:lnTo>
                  <a:pt x="3135909" y="1703604"/>
                </a:lnTo>
                <a:lnTo>
                  <a:pt x="3119557" y="1731501"/>
                </a:lnTo>
                <a:lnTo>
                  <a:pt x="3102242" y="1760360"/>
                </a:lnTo>
                <a:lnTo>
                  <a:pt x="3086851" y="1789218"/>
                </a:lnTo>
                <a:lnTo>
                  <a:pt x="3071460" y="1818075"/>
                </a:lnTo>
                <a:lnTo>
                  <a:pt x="3059916" y="1845972"/>
                </a:lnTo>
                <a:lnTo>
                  <a:pt x="3052221" y="1875793"/>
                </a:lnTo>
                <a:lnTo>
                  <a:pt x="3048374" y="1905613"/>
                </a:lnTo>
                <a:lnTo>
                  <a:pt x="3048374" y="1937358"/>
                </a:lnTo>
                <a:lnTo>
                  <a:pt x="3050297" y="1970063"/>
                </a:lnTo>
                <a:lnTo>
                  <a:pt x="3054145" y="2002769"/>
                </a:lnTo>
                <a:lnTo>
                  <a:pt x="3058954" y="2035476"/>
                </a:lnTo>
                <a:lnTo>
                  <a:pt x="3062802" y="2068181"/>
                </a:lnTo>
                <a:lnTo>
                  <a:pt x="3065689" y="2100887"/>
                </a:lnTo>
                <a:lnTo>
                  <a:pt x="3064726" y="2131670"/>
                </a:lnTo>
                <a:lnTo>
                  <a:pt x="3060879" y="2161491"/>
                </a:lnTo>
                <a:lnTo>
                  <a:pt x="3052221" y="2190349"/>
                </a:lnTo>
                <a:lnTo>
                  <a:pt x="3039716" y="2214397"/>
                </a:lnTo>
                <a:lnTo>
                  <a:pt x="3023363" y="2237484"/>
                </a:lnTo>
                <a:lnTo>
                  <a:pt x="3004124" y="2257685"/>
                </a:lnTo>
                <a:lnTo>
                  <a:pt x="2982000" y="2277885"/>
                </a:lnTo>
                <a:lnTo>
                  <a:pt x="2958913" y="2296163"/>
                </a:lnTo>
                <a:lnTo>
                  <a:pt x="2934865" y="2314439"/>
                </a:lnTo>
                <a:lnTo>
                  <a:pt x="2909855" y="2332716"/>
                </a:lnTo>
                <a:lnTo>
                  <a:pt x="2886768" y="2350993"/>
                </a:lnTo>
                <a:lnTo>
                  <a:pt x="2864644" y="2370232"/>
                </a:lnTo>
                <a:lnTo>
                  <a:pt x="2845405" y="2392356"/>
                </a:lnTo>
                <a:lnTo>
                  <a:pt x="2828090" y="2413519"/>
                </a:lnTo>
                <a:lnTo>
                  <a:pt x="2814622" y="2437568"/>
                </a:lnTo>
                <a:lnTo>
                  <a:pt x="2803080" y="2463540"/>
                </a:lnTo>
                <a:lnTo>
                  <a:pt x="2793460" y="2491437"/>
                </a:lnTo>
                <a:lnTo>
                  <a:pt x="2784803" y="2520296"/>
                </a:lnTo>
                <a:lnTo>
                  <a:pt x="2777107" y="2549154"/>
                </a:lnTo>
                <a:lnTo>
                  <a:pt x="2769411" y="2578974"/>
                </a:lnTo>
                <a:lnTo>
                  <a:pt x="2760754" y="2606871"/>
                </a:lnTo>
                <a:lnTo>
                  <a:pt x="2751135" y="2634767"/>
                </a:lnTo>
                <a:lnTo>
                  <a:pt x="2739592" y="2660739"/>
                </a:lnTo>
                <a:lnTo>
                  <a:pt x="2725162" y="2683827"/>
                </a:lnTo>
                <a:lnTo>
                  <a:pt x="2707849" y="2704989"/>
                </a:lnTo>
                <a:lnTo>
                  <a:pt x="2686686" y="2722304"/>
                </a:lnTo>
                <a:lnTo>
                  <a:pt x="2663599" y="2736733"/>
                </a:lnTo>
                <a:lnTo>
                  <a:pt x="2637626" y="2748276"/>
                </a:lnTo>
                <a:lnTo>
                  <a:pt x="2609730" y="2757896"/>
                </a:lnTo>
                <a:lnTo>
                  <a:pt x="2581835" y="2766553"/>
                </a:lnTo>
                <a:lnTo>
                  <a:pt x="2552014" y="2774249"/>
                </a:lnTo>
                <a:lnTo>
                  <a:pt x="2523156" y="2781945"/>
                </a:lnTo>
                <a:lnTo>
                  <a:pt x="2494298" y="2790602"/>
                </a:lnTo>
                <a:lnTo>
                  <a:pt x="2466403" y="2800222"/>
                </a:lnTo>
                <a:lnTo>
                  <a:pt x="2440430" y="2811765"/>
                </a:lnTo>
                <a:lnTo>
                  <a:pt x="2416382" y="2825232"/>
                </a:lnTo>
                <a:lnTo>
                  <a:pt x="2395219" y="2842547"/>
                </a:lnTo>
                <a:lnTo>
                  <a:pt x="2373095" y="2861786"/>
                </a:lnTo>
                <a:lnTo>
                  <a:pt x="2353856" y="2883911"/>
                </a:lnTo>
                <a:lnTo>
                  <a:pt x="2335579" y="2906997"/>
                </a:lnTo>
                <a:lnTo>
                  <a:pt x="2317302" y="2931046"/>
                </a:lnTo>
                <a:lnTo>
                  <a:pt x="2299026" y="2955095"/>
                </a:lnTo>
                <a:lnTo>
                  <a:pt x="2280749" y="2978181"/>
                </a:lnTo>
                <a:lnTo>
                  <a:pt x="2260548" y="3000306"/>
                </a:lnTo>
                <a:lnTo>
                  <a:pt x="2240347" y="3019544"/>
                </a:lnTo>
                <a:lnTo>
                  <a:pt x="2217262" y="3035898"/>
                </a:lnTo>
                <a:lnTo>
                  <a:pt x="2193213" y="3048403"/>
                </a:lnTo>
                <a:lnTo>
                  <a:pt x="2164354" y="3057061"/>
                </a:lnTo>
                <a:lnTo>
                  <a:pt x="2134534" y="3060909"/>
                </a:lnTo>
                <a:lnTo>
                  <a:pt x="2103753" y="3061870"/>
                </a:lnTo>
                <a:lnTo>
                  <a:pt x="2071047" y="3058984"/>
                </a:lnTo>
                <a:lnTo>
                  <a:pt x="2038341" y="3055137"/>
                </a:lnTo>
                <a:lnTo>
                  <a:pt x="2005635" y="3050327"/>
                </a:lnTo>
                <a:lnTo>
                  <a:pt x="1972930" y="3046480"/>
                </a:lnTo>
                <a:lnTo>
                  <a:pt x="1940223" y="3044555"/>
                </a:lnTo>
                <a:lnTo>
                  <a:pt x="1908479" y="3044555"/>
                </a:lnTo>
                <a:lnTo>
                  <a:pt x="1878660" y="3048403"/>
                </a:lnTo>
                <a:lnTo>
                  <a:pt x="1847878" y="3056099"/>
                </a:lnTo>
                <a:lnTo>
                  <a:pt x="1819981" y="3067642"/>
                </a:lnTo>
                <a:lnTo>
                  <a:pt x="1791124" y="3083033"/>
                </a:lnTo>
                <a:lnTo>
                  <a:pt x="1762267" y="3098425"/>
                </a:lnTo>
                <a:lnTo>
                  <a:pt x="1733408" y="3115739"/>
                </a:lnTo>
                <a:lnTo>
                  <a:pt x="1705511" y="3132093"/>
                </a:lnTo>
                <a:lnTo>
                  <a:pt x="1675692" y="3146521"/>
                </a:lnTo>
                <a:lnTo>
                  <a:pt x="1646833" y="3158065"/>
                </a:lnTo>
                <a:lnTo>
                  <a:pt x="1617013" y="3165761"/>
                </a:lnTo>
                <a:lnTo>
                  <a:pt x="1586232" y="3168646"/>
                </a:lnTo>
                <a:lnTo>
                  <a:pt x="1555450" y="3165761"/>
                </a:lnTo>
                <a:lnTo>
                  <a:pt x="1525630" y="3158065"/>
                </a:lnTo>
                <a:lnTo>
                  <a:pt x="1496773" y="3146521"/>
                </a:lnTo>
                <a:lnTo>
                  <a:pt x="1466952" y="3132093"/>
                </a:lnTo>
                <a:lnTo>
                  <a:pt x="1439055" y="3115739"/>
                </a:lnTo>
                <a:lnTo>
                  <a:pt x="1410198" y="3098425"/>
                </a:lnTo>
                <a:lnTo>
                  <a:pt x="1381339" y="3083033"/>
                </a:lnTo>
                <a:lnTo>
                  <a:pt x="1352482" y="3067642"/>
                </a:lnTo>
                <a:lnTo>
                  <a:pt x="1323624" y="3056099"/>
                </a:lnTo>
                <a:lnTo>
                  <a:pt x="1293804" y="3048403"/>
                </a:lnTo>
                <a:lnTo>
                  <a:pt x="1263984" y="3044555"/>
                </a:lnTo>
                <a:lnTo>
                  <a:pt x="1232239" y="3044555"/>
                </a:lnTo>
                <a:lnTo>
                  <a:pt x="1199534" y="3046480"/>
                </a:lnTo>
                <a:lnTo>
                  <a:pt x="1166828" y="3050327"/>
                </a:lnTo>
                <a:lnTo>
                  <a:pt x="1134122" y="3055137"/>
                </a:lnTo>
                <a:lnTo>
                  <a:pt x="1101416" y="3058984"/>
                </a:lnTo>
                <a:lnTo>
                  <a:pt x="1068710" y="3061870"/>
                </a:lnTo>
                <a:lnTo>
                  <a:pt x="1037929" y="3060909"/>
                </a:lnTo>
                <a:lnTo>
                  <a:pt x="1008109" y="3057061"/>
                </a:lnTo>
                <a:lnTo>
                  <a:pt x="979250" y="3048403"/>
                </a:lnTo>
                <a:lnTo>
                  <a:pt x="955203" y="3035898"/>
                </a:lnTo>
                <a:lnTo>
                  <a:pt x="932115" y="3019544"/>
                </a:lnTo>
                <a:lnTo>
                  <a:pt x="911915" y="3000306"/>
                </a:lnTo>
                <a:lnTo>
                  <a:pt x="891714" y="2978181"/>
                </a:lnTo>
                <a:lnTo>
                  <a:pt x="873437" y="2955095"/>
                </a:lnTo>
                <a:lnTo>
                  <a:pt x="855161" y="2931046"/>
                </a:lnTo>
                <a:lnTo>
                  <a:pt x="836884" y="2906997"/>
                </a:lnTo>
                <a:lnTo>
                  <a:pt x="818608" y="2883911"/>
                </a:lnTo>
                <a:lnTo>
                  <a:pt x="799368" y="2861786"/>
                </a:lnTo>
                <a:lnTo>
                  <a:pt x="777244" y="2842547"/>
                </a:lnTo>
                <a:lnTo>
                  <a:pt x="756081" y="2825232"/>
                </a:lnTo>
                <a:lnTo>
                  <a:pt x="732033" y="2811765"/>
                </a:lnTo>
                <a:lnTo>
                  <a:pt x="706061" y="2800222"/>
                </a:lnTo>
                <a:lnTo>
                  <a:pt x="678165" y="2790602"/>
                </a:lnTo>
                <a:lnTo>
                  <a:pt x="649306" y="2781945"/>
                </a:lnTo>
                <a:lnTo>
                  <a:pt x="620449" y="2774249"/>
                </a:lnTo>
                <a:lnTo>
                  <a:pt x="590629" y="2766553"/>
                </a:lnTo>
                <a:lnTo>
                  <a:pt x="562733" y="2757896"/>
                </a:lnTo>
                <a:lnTo>
                  <a:pt x="534836" y="2748276"/>
                </a:lnTo>
                <a:lnTo>
                  <a:pt x="508865" y="2736733"/>
                </a:lnTo>
                <a:lnTo>
                  <a:pt x="485777" y="2722304"/>
                </a:lnTo>
                <a:lnTo>
                  <a:pt x="464615" y="2704989"/>
                </a:lnTo>
                <a:lnTo>
                  <a:pt x="447301" y="2683827"/>
                </a:lnTo>
                <a:lnTo>
                  <a:pt x="432872" y="2660739"/>
                </a:lnTo>
                <a:lnTo>
                  <a:pt x="421328" y="2634767"/>
                </a:lnTo>
                <a:lnTo>
                  <a:pt x="411709" y="2606871"/>
                </a:lnTo>
                <a:lnTo>
                  <a:pt x="403052" y="2578974"/>
                </a:lnTo>
                <a:lnTo>
                  <a:pt x="395356" y="2549154"/>
                </a:lnTo>
                <a:lnTo>
                  <a:pt x="387660" y="2520296"/>
                </a:lnTo>
                <a:lnTo>
                  <a:pt x="379003" y="2491437"/>
                </a:lnTo>
                <a:lnTo>
                  <a:pt x="369384" y="2463540"/>
                </a:lnTo>
                <a:lnTo>
                  <a:pt x="357840" y="2437568"/>
                </a:lnTo>
                <a:lnTo>
                  <a:pt x="344373" y="2413519"/>
                </a:lnTo>
                <a:lnTo>
                  <a:pt x="327059" y="2392356"/>
                </a:lnTo>
                <a:lnTo>
                  <a:pt x="307820" y="2370232"/>
                </a:lnTo>
                <a:lnTo>
                  <a:pt x="285695" y="2350993"/>
                </a:lnTo>
                <a:lnTo>
                  <a:pt x="261646" y="2332716"/>
                </a:lnTo>
                <a:lnTo>
                  <a:pt x="237598" y="2314439"/>
                </a:lnTo>
                <a:lnTo>
                  <a:pt x="213550" y="2296163"/>
                </a:lnTo>
                <a:lnTo>
                  <a:pt x="190463" y="2277885"/>
                </a:lnTo>
                <a:lnTo>
                  <a:pt x="168339" y="2257685"/>
                </a:lnTo>
                <a:lnTo>
                  <a:pt x="149100" y="2237484"/>
                </a:lnTo>
                <a:lnTo>
                  <a:pt x="132748" y="2214397"/>
                </a:lnTo>
                <a:lnTo>
                  <a:pt x="120243" y="2190349"/>
                </a:lnTo>
                <a:lnTo>
                  <a:pt x="111585" y="2161491"/>
                </a:lnTo>
                <a:lnTo>
                  <a:pt x="107737" y="2131670"/>
                </a:lnTo>
                <a:lnTo>
                  <a:pt x="106775" y="2100887"/>
                </a:lnTo>
                <a:lnTo>
                  <a:pt x="109661" y="2068181"/>
                </a:lnTo>
                <a:lnTo>
                  <a:pt x="113509" y="2035476"/>
                </a:lnTo>
                <a:lnTo>
                  <a:pt x="118318" y="2002769"/>
                </a:lnTo>
                <a:lnTo>
                  <a:pt x="122166" y="1970063"/>
                </a:lnTo>
                <a:lnTo>
                  <a:pt x="124091" y="1937358"/>
                </a:lnTo>
                <a:lnTo>
                  <a:pt x="124091" y="1905613"/>
                </a:lnTo>
                <a:lnTo>
                  <a:pt x="120243" y="1875793"/>
                </a:lnTo>
                <a:lnTo>
                  <a:pt x="112547" y="1845972"/>
                </a:lnTo>
                <a:lnTo>
                  <a:pt x="101003" y="1818075"/>
                </a:lnTo>
                <a:lnTo>
                  <a:pt x="86575" y="1789218"/>
                </a:lnTo>
                <a:lnTo>
                  <a:pt x="70221" y="1760360"/>
                </a:lnTo>
                <a:lnTo>
                  <a:pt x="52908" y="1731501"/>
                </a:lnTo>
                <a:lnTo>
                  <a:pt x="36554" y="1703604"/>
                </a:lnTo>
                <a:lnTo>
                  <a:pt x="22125" y="1673784"/>
                </a:lnTo>
                <a:lnTo>
                  <a:pt x="10582" y="1644925"/>
                </a:lnTo>
                <a:lnTo>
                  <a:pt x="2886" y="1615105"/>
                </a:lnTo>
                <a:lnTo>
                  <a:pt x="0" y="1584323"/>
                </a:lnTo>
                <a:lnTo>
                  <a:pt x="2886" y="1553541"/>
                </a:lnTo>
                <a:lnTo>
                  <a:pt x="10582" y="1523721"/>
                </a:lnTo>
                <a:lnTo>
                  <a:pt x="22125" y="1494862"/>
                </a:lnTo>
                <a:lnTo>
                  <a:pt x="36554" y="1465043"/>
                </a:lnTo>
                <a:lnTo>
                  <a:pt x="52908" y="1437145"/>
                </a:lnTo>
                <a:lnTo>
                  <a:pt x="70221" y="1408288"/>
                </a:lnTo>
                <a:lnTo>
                  <a:pt x="86575" y="1379429"/>
                </a:lnTo>
                <a:lnTo>
                  <a:pt x="101003" y="1350571"/>
                </a:lnTo>
                <a:lnTo>
                  <a:pt x="112547" y="1322674"/>
                </a:lnTo>
                <a:lnTo>
                  <a:pt x="120243" y="1292853"/>
                </a:lnTo>
                <a:lnTo>
                  <a:pt x="124091" y="1263034"/>
                </a:lnTo>
                <a:lnTo>
                  <a:pt x="124091" y="1231290"/>
                </a:lnTo>
                <a:lnTo>
                  <a:pt x="122166" y="1198583"/>
                </a:lnTo>
                <a:lnTo>
                  <a:pt x="118318" y="1165877"/>
                </a:lnTo>
                <a:lnTo>
                  <a:pt x="113509" y="1133171"/>
                </a:lnTo>
                <a:lnTo>
                  <a:pt x="109661" y="1100465"/>
                </a:lnTo>
                <a:lnTo>
                  <a:pt x="106775" y="1067759"/>
                </a:lnTo>
                <a:lnTo>
                  <a:pt x="107737" y="1036977"/>
                </a:lnTo>
                <a:lnTo>
                  <a:pt x="111585" y="1007156"/>
                </a:lnTo>
                <a:lnTo>
                  <a:pt x="120243" y="978298"/>
                </a:lnTo>
                <a:lnTo>
                  <a:pt x="132748" y="954249"/>
                </a:lnTo>
                <a:lnTo>
                  <a:pt x="149100" y="931163"/>
                </a:lnTo>
                <a:lnTo>
                  <a:pt x="168339" y="910962"/>
                </a:lnTo>
                <a:lnTo>
                  <a:pt x="190463" y="890761"/>
                </a:lnTo>
                <a:lnTo>
                  <a:pt x="213550" y="872484"/>
                </a:lnTo>
                <a:lnTo>
                  <a:pt x="237598" y="854207"/>
                </a:lnTo>
                <a:lnTo>
                  <a:pt x="261646" y="835930"/>
                </a:lnTo>
                <a:lnTo>
                  <a:pt x="285695" y="817653"/>
                </a:lnTo>
                <a:lnTo>
                  <a:pt x="307820" y="798415"/>
                </a:lnTo>
                <a:lnTo>
                  <a:pt x="327059" y="776290"/>
                </a:lnTo>
                <a:lnTo>
                  <a:pt x="344373" y="755127"/>
                </a:lnTo>
                <a:lnTo>
                  <a:pt x="357840" y="731079"/>
                </a:lnTo>
                <a:lnTo>
                  <a:pt x="369384" y="705106"/>
                </a:lnTo>
                <a:lnTo>
                  <a:pt x="379003" y="677209"/>
                </a:lnTo>
                <a:lnTo>
                  <a:pt x="387660" y="648350"/>
                </a:lnTo>
                <a:lnTo>
                  <a:pt x="395356" y="619492"/>
                </a:lnTo>
                <a:lnTo>
                  <a:pt x="403052" y="589672"/>
                </a:lnTo>
                <a:lnTo>
                  <a:pt x="411709" y="561776"/>
                </a:lnTo>
                <a:lnTo>
                  <a:pt x="421328" y="533879"/>
                </a:lnTo>
                <a:lnTo>
                  <a:pt x="432872" y="507907"/>
                </a:lnTo>
                <a:lnTo>
                  <a:pt x="447301" y="484821"/>
                </a:lnTo>
                <a:lnTo>
                  <a:pt x="464615" y="463658"/>
                </a:lnTo>
                <a:lnTo>
                  <a:pt x="485777" y="446343"/>
                </a:lnTo>
                <a:lnTo>
                  <a:pt x="508865" y="431914"/>
                </a:lnTo>
                <a:lnTo>
                  <a:pt x="534836" y="420370"/>
                </a:lnTo>
                <a:lnTo>
                  <a:pt x="562733" y="410751"/>
                </a:lnTo>
                <a:lnTo>
                  <a:pt x="590629" y="402093"/>
                </a:lnTo>
                <a:lnTo>
                  <a:pt x="620449" y="394397"/>
                </a:lnTo>
                <a:lnTo>
                  <a:pt x="649306" y="386701"/>
                </a:lnTo>
                <a:lnTo>
                  <a:pt x="678165" y="378044"/>
                </a:lnTo>
                <a:lnTo>
                  <a:pt x="706061" y="368425"/>
                </a:lnTo>
                <a:lnTo>
                  <a:pt x="732033" y="356881"/>
                </a:lnTo>
                <a:lnTo>
                  <a:pt x="756081" y="343415"/>
                </a:lnTo>
                <a:lnTo>
                  <a:pt x="777244" y="326100"/>
                </a:lnTo>
                <a:lnTo>
                  <a:pt x="799368" y="306860"/>
                </a:lnTo>
                <a:lnTo>
                  <a:pt x="818608" y="284735"/>
                </a:lnTo>
                <a:lnTo>
                  <a:pt x="836884" y="261649"/>
                </a:lnTo>
                <a:lnTo>
                  <a:pt x="855161" y="237601"/>
                </a:lnTo>
                <a:lnTo>
                  <a:pt x="873437" y="213551"/>
                </a:lnTo>
                <a:lnTo>
                  <a:pt x="891714" y="190465"/>
                </a:lnTo>
                <a:lnTo>
                  <a:pt x="911915" y="168340"/>
                </a:lnTo>
                <a:lnTo>
                  <a:pt x="932115" y="149102"/>
                </a:lnTo>
                <a:lnTo>
                  <a:pt x="955203" y="132748"/>
                </a:lnTo>
                <a:lnTo>
                  <a:pt x="979250" y="120243"/>
                </a:lnTo>
                <a:lnTo>
                  <a:pt x="1008109" y="111585"/>
                </a:lnTo>
                <a:lnTo>
                  <a:pt x="1037929" y="107738"/>
                </a:lnTo>
                <a:lnTo>
                  <a:pt x="1068710" y="106776"/>
                </a:lnTo>
                <a:lnTo>
                  <a:pt x="1101416" y="109662"/>
                </a:lnTo>
                <a:lnTo>
                  <a:pt x="1134122" y="113510"/>
                </a:lnTo>
                <a:lnTo>
                  <a:pt x="1166828" y="118320"/>
                </a:lnTo>
                <a:lnTo>
                  <a:pt x="1199534" y="122167"/>
                </a:lnTo>
                <a:lnTo>
                  <a:pt x="1232239" y="124091"/>
                </a:lnTo>
                <a:lnTo>
                  <a:pt x="1263984" y="124091"/>
                </a:lnTo>
                <a:lnTo>
                  <a:pt x="1293804" y="120243"/>
                </a:lnTo>
                <a:lnTo>
                  <a:pt x="1323624" y="112547"/>
                </a:lnTo>
                <a:lnTo>
                  <a:pt x="1352482" y="101004"/>
                </a:lnTo>
                <a:lnTo>
                  <a:pt x="1381339" y="85613"/>
                </a:lnTo>
                <a:lnTo>
                  <a:pt x="1410198" y="70222"/>
                </a:lnTo>
                <a:lnTo>
                  <a:pt x="1439055" y="52907"/>
                </a:lnTo>
                <a:lnTo>
                  <a:pt x="1466952" y="36554"/>
                </a:lnTo>
                <a:lnTo>
                  <a:pt x="1496773" y="22125"/>
                </a:lnTo>
                <a:lnTo>
                  <a:pt x="1525630" y="10581"/>
                </a:lnTo>
                <a:lnTo>
                  <a:pt x="1555450" y="2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34D69-A621-EC4A-A504-DD4D00EE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2699"/>
          <a:stretch/>
        </p:blipFill>
        <p:spPr>
          <a:xfrm>
            <a:off x="1045028" y="1079507"/>
            <a:ext cx="2187650" cy="2463176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7215975-E17A-43B6-8CB2-F40B2B6DC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5043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BE45F8-AB8D-48D5-B1BE-C374AA530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9769" y="734672"/>
            <a:ext cx="3172463" cy="3168646"/>
          </a:xfrm>
          <a:custGeom>
            <a:avLst/>
            <a:gdLst>
              <a:gd name="connsiteX0" fmla="*/ 1586232 w 3172463"/>
              <a:gd name="connsiteY0" fmla="*/ 0 h 3168646"/>
              <a:gd name="connsiteX1" fmla="*/ 1617013 w 3172463"/>
              <a:gd name="connsiteY1" fmla="*/ 2885 h 3168646"/>
              <a:gd name="connsiteX2" fmla="*/ 1646833 w 3172463"/>
              <a:gd name="connsiteY2" fmla="*/ 10581 h 3168646"/>
              <a:gd name="connsiteX3" fmla="*/ 1675692 w 3172463"/>
              <a:gd name="connsiteY3" fmla="*/ 22125 h 3168646"/>
              <a:gd name="connsiteX4" fmla="*/ 1705511 w 3172463"/>
              <a:gd name="connsiteY4" fmla="*/ 36554 h 3168646"/>
              <a:gd name="connsiteX5" fmla="*/ 1733408 w 3172463"/>
              <a:gd name="connsiteY5" fmla="*/ 52907 h 3168646"/>
              <a:gd name="connsiteX6" fmla="*/ 1762267 w 3172463"/>
              <a:gd name="connsiteY6" fmla="*/ 70222 h 3168646"/>
              <a:gd name="connsiteX7" fmla="*/ 1791124 w 3172463"/>
              <a:gd name="connsiteY7" fmla="*/ 85613 h 3168646"/>
              <a:gd name="connsiteX8" fmla="*/ 1819981 w 3172463"/>
              <a:gd name="connsiteY8" fmla="*/ 101004 h 3168646"/>
              <a:gd name="connsiteX9" fmla="*/ 1847878 w 3172463"/>
              <a:gd name="connsiteY9" fmla="*/ 112547 h 3168646"/>
              <a:gd name="connsiteX10" fmla="*/ 1878660 w 3172463"/>
              <a:gd name="connsiteY10" fmla="*/ 120243 h 3168646"/>
              <a:gd name="connsiteX11" fmla="*/ 1908479 w 3172463"/>
              <a:gd name="connsiteY11" fmla="*/ 124091 h 3168646"/>
              <a:gd name="connsiteX12" fmla="*/ 1940223 w 3172463"/>
              <a:gd name="connsiteY12" fmla="*/ 124091 h 3168646"/>
              <a:gd name="connsiteX13" fmla="*/ 1972930 w 3172463"/>
              <a:gd name="connsiteY13" fmla="*/ 122167 h 3168646"/>
              <a:gd name="connsiteX14" fmla="*/ 2005635 w 3172463"/>
              <a:gd name="connsiteY14" fmla="*/ 118320 h 3168646"/>
              <a:gd name="connsiteX15" fmla="*/ 2038341 w 3172463"/>
              <a:gd name="connsiteY15" fmla="*/ 113510 h 3168646"/>
              <a:gd name="connsiteX16" fmla="*/ 2071047 w 3172463"/>
              <a:gd name="connsiteY16" fmla="*/ 109662 h 3168646"/>
              <a:gd name="connsiteX17" fmla="*/ 2103753 w 3172463"/>
              <a:gd name="connsiteY17" fmla="*/ 106776 h 3168646"/>
              <a:gd name="connsiteX18" fmla="*/ 2134534 w 3172463"/>
              <a:gd name="connsiteY18" fmla="*/ 107738 h 3168646"/>
              <a:gd name="connsiteX19" fmla="*/ 2164354 w 3172463"/>
              <a:gd name="connsiteY19" fmla="*/ 111585 h 3168646"/>
              <a:gd name="connsiteX20" fmla="*/ 2193213 w 3172463"/>
              <a:gd name="connsiteY20" fmla="*/ 120243 h 3168646"/>
              <a:gd name="connsiteX21" fmla="*/ 2217262 w 3172463"/>
              <a:gd name="connsiteY21" fmla="*/ 132748 h 3168646"/>
              <a:gd name="connsiteX22" fmla="*/ 2240347 w 3172463"/>
              <a:gd name="connsiteY22" fmla="*/ 149102 h 3168646"/>
              <a:gd name="connsiteX23" fmla="*/ 2260548 w 3172463"/>
              <a:gd name="connsiteY23" fmla="*/ 168340 h 3168646"/>
              <a:gd name="connsiteX24" fmla="*/ 2280749 w 3172463"/>
              <a:gd name="connsiteY24" fmla="*/ 190465 h 3168646"/>
              <a:gd name="connsiteX25" fmla="*/ 2299026 w 3172463"/>
              <a:gd name="connsiteY25" fmla="*/ 213551 h 3168646"/>
              <a:gd name="connsiteX26" fmla="*/ 2317302 w 3172463"/>
              <a:gd name="connsiteY26" fmla="*/ 237601 h 3168646"/>
              <a:gd name="connsiteX27" fmla="*/ 2335579 w 3172463"/>
              <a:gd name="connsiteY27" fmla="*/ 261649 h 3168646"/>
              <a:gd name="connsiteX28" fmla="*/ 2353856 w 3172463"/>
              <a:gd name="connsiteY28" fmla="*/ 284735 h 3168646"/>
              <a:gd name="connsiteX29" fmla="*/ 2373095 w 3172463"/>
              <a:gd name="connsiteY29" fmla="*/ 306860 h 3168646"/>
              <a:gd name="connsiteX30" fmla="*/ 2395219 w 3172463"/>
              <a:gd name="connsiteY30" fmla="*/ 326100 h 3168646"/>
              <a:gd name="connsiteX31" fmla="*/ 2416382 w 3172463"/>
              <a:gd name="connsiteY31" fmla="*/ 343415 h 3168646"/>
              <a:gd name="connsiteX32" fmla="*/ 2440430 w 3172463"/>
              <a:gd name="connsiteY32" fmla="*/ 356881 h 3168646"/>
              <a:gd name="connsiteX33" fmla="*/ 2466403 w 3172463"/>
              <a:gd name="connsiteY33" fmla="*/ 368425 h 3168646"/>
              <a:gd name="connsiteX34" fmla="*/ 2494298 w 3172463"/>
              <a:gd name="connsiteY34" fmla="*/ 378044 h 3168646"/>
              <a:gd name="connsiteX35" fmla="*/ 2523156 w 3172463"/>
              <a:gd name="connsiteY35" fmla="*/ 386701 h 3168646"/>
              <a:gd name="connsiteX36" fmla="*/ 2552014 w 3172463"/>
              <a:gd name="connsiteY36" fmla="*/ 394397 h 3168646"/>
              <a:gd name="connsiteX37" fmla="*/ 2581835 w 3172463"/>
              <a:gd name="connsiteY37" fmla="*/ 402093 h 3168646"/>
              <a:gd name="connsiteX38" fmla="*/ 2609730 w 3172463"/>
              <a:gd name="connsiteY38" fmla="*/ 410751 h 3168646"/>
              <a:gd name="connsiteX39" fmla="*/ 2637626 w 3172463"/>
              <a:gd name="connsiteY39" fmla="*/ 420370 h 3168646"/>
              <a:gd name="connsiteX40" fmla="*/ 2663599 w 3172463"/>
              <a:gd name="connsiteY40" fmla="*/ 431914 h 3168646"/>
              <a:gd name="connsiteX41" fmla="*/ 2686686 w 3172463"/>
              <a:gd name="connsiteY41" fmla="*/ 446342 h 3168646"/>
              <a:gd name="connsiteX42" fmla="*/ 2707849 w 3172463"/>
              <a:gd name="connsiteY42" fmla="*/ 463658 h 3168646"/>
              <a:gd name="connsiteX43" fmla="*/ 2725162 w 3172463"/>
              <a:gd name="connsiteY43" fmla="*/ 484821 h 3168646"/>
              <a:gd name="connsiteX44" fmla="*/ 2739592 w 3172463"/>
              <a:gd name="connsiteY44" fmla="*/ 507907 h 3168646"/>
              <a:gd name="connsiteX45" fmla="*/ 2751135 w 3172463"/>
              <a:gd name="connsiteY45" fmla="*/ 533879 h 3168646"/>
              <a:gd name="connsiteX46" fmla="*/ 2760754 w 3172463"/>
              <a:gd name="connsiteY46" fmla="*/ 561776 h 3168646"/>
              <a:gd name="connsiteX47" fmla="*/ 2769411 w 3172463"/>
              <a:gd name="connsiteY47" fmla="*/ 589672 h 3168646"/>
              <a:gd name="connsiteX48" fmla="*/ 2777107 w 3172463"/>
              <a:gd name="connsiteY48" fmla="*/ 619492 h 3168646"/>
              <a:gd name="connsiteX49" fmla="*/ 2784803 w 3172463"/>
              <a:gd name="connsiteY49" fmla="*/ 648350 h 3168646"/>
              <a:gd name="connsiteX50" fmla="*/ 2793460 w 3172463"/>
              <a:gd name="connsiteY50" fmla="*/ 677209 h 3168646"/>
              <a:gd name="connsiteX51" fmla="*/ 2803080 w 3172463"/>
              <a:gd name="connsiteY51" fmla="*/ 705106 h 3168646"/>
              <a:gd name="connsiteX52" fmla="*/ 2814622 w 3172463"/>
              <a:gd name="connsiteY52" fmla="*/ 731079 h 3168646"/>
              <a:gd name="connsiteX53" fmla="*/ 2828090 w 3172463"/>
              <a:gd name="connsiteY53" fmla="*/ 755127 h 3168646"/>
              <a:gd name="connsiteX54" fmla="*/ 2845405 w 3172463"/>
              <a:gd name="connsiteY54" fmla="*/ 776290 h 3168646"/>
              <a:gd name="connsiteX55" fmla="*/ 2864644 w 3172463"/>
              <a:gd name="connsiteY55" fmla="*/ 798415 h 3168646"/>
              <a:gd name="connsiteX56" fmla="*/ 2886768 w 3172463"/>
              <a:gd name="connsiteY56" fmla="*/ 817653 h 3168646"/>
              <a:gd name="connsiteX57" fmla="*/ 2909855 w 3172463"/>
              <a:gd name="connsiteY57" fmla="*/ 835930 h 3168646"/>
              <a:gd name="connsiteX58" fmla="*/ 2934865 w 3172463"/>
              <a:gd name="connsiteY58" fmla="*/ 854207 h 3168646"/>
              <a:gd name="connsiteX59" fmla="*/ 2958913 w 3172463"/>
              <a:gd name="connsiteY59" fmla="*/ 872484 h 3168646"/>
              <a:gd name="connsiteX60" fmla="*/ 2982000 w 3172463"/>
              <a:gd name="connsiteY60" fmla="*/ 890761 h 3168646"/>
              <a:gd name="connsiteX61" fmla="*/ 3004124 w 3172463"/>
              <a:gd name="connsiteY61" fmla="*/ 910962 h 3168646"/>
              <a:gd name="connsiteX62" fmla="*/ 3023363 w 3172463"/>
              <a:gd name="connsiteY62" fmla="*/ 931163 h 3168646"/>
              <a:gd name="connsiteX63" fmla="*/ 3039716 w 3172463"/>
              <a:gd name="connsiteY63" fmla="*/ 954249 h 3168646"/>
              <a:gd name="connsiteX64" fmla="*/ 3052221 w 3172463"/>
              <a:gd name="connsiteY64" fmla="*/ 978298 h 3168646"/>
              <a:gd name="connsiteX65" fmla="*/ 3060879 w 3172463"/>
              <a:gd name="connsiteY65" fmla="*/ 1007156 h 3168646"/>
              <a:gd name="connsiteX66" fmla="*/ 3064726 w 3172463"/>
              <a:gd name="connsiteY66" fmla="*/ 1036977 h 3168646"/>
              <a:gd name="connsiteX67" fmla="*/ 3065689 w 3172463"/>
              <a:gd name="connsiteY67" fmla="*/ 1067759 h 3168646"/>
              <a:gd name="connsiteX68" fmla="*/ 3062802 w 3172463"/>
              <a:gd name="connsiteY68" fmla="*/ 1100465 h 3168646"/>
              <a:gd name="connsiteX69" fmla="*/ 3058954 w 3172463"/>
              <a:gd name="connsiteY69" fmla="*/ 1133171 h 3168646"/>
              <a:gd name="connsiteX70" fmla="*/ 3054145 w 3172463"/>
              <a:gd name="connsiteY70" fmla="*/ 1165877 h 3168646"/>
              <a:gd name="connsiteX71" fmla="*/ 3050297 w 3172463"/>
              <a:gd name="connsiteY71" fmla="*/ 1198583 h 3168646"/>
              <a:gd name="connsiteX72" fmla="*/ 3048374 w 3172463"/>
              <a:gd name="connsiteY72" fmla="*/ 1231290 h 3168646"/>
              <a:gd name="connsiteX73" fmla="*/ 3048374 w 3172463"/>
              <a:gd name="connsiteY73" fmla="*/ 1263034 h 3168646"/>
              <a:gd name="connsiteX74" fmla="*/ 3052221 w 3172463"/>
              <a:gd name="connsiteY74" fmla="*/ 1292853 h 3168646"/>
              <a:gd name="connsiteX75" fmla="*/ 3059916 w 3172463"/>
              <a:gd name="connsiteY75" fmla="*/ 1322674 h 3168646"/>
              <a:gd name="connsiteX76" fmla="*/ 3071460 w 3172463"/>
              <a:gd name="connsiteY76" fmla="*/ 1350571 h 3168646"/>
              <a:gd name="connsiteX77" fmla="*/ 3086851 w 3172463"/>
              <a:gd name="connsiteY77" fmla="*/ 1379429 h 3168646"/>
              <a:gd name="connsiteX78" fmla="*/ 3102242 w 3172463"/>
              <a:gd name="connsiteY78" fmla="*/ 1408288 h 3168646"/>
              <a:gd name="connsiteX79" fmla="*/ 3119557 w 3172463"/>
              <a:gd name="connsiteY79" fmla="*/ 1437145 h 3168646"/>
              <a:gd name="connsiteX80" fmla="*/ 3135909 w 3172463"/>
              <a:gd name="connsiteY80" fmla="*/ 1465043 h 3168646"/>
              <a:gd name="connsiteX81" fmla="*/ 3150339 w 3172463"/>
              <a:gd name="connsiteY81" fmla="*/ 1494862 h 3168646"/>
              <a:gd name="connsiteX82" fmla="*/ 3161881 w 3172463"/>
              <a:gd name="connsiteY82" fmla="*/ 1523721 h 3168646"/>
              <a:gd name="connsiteX83" fmla="*/ 3169577 w 3172463"/>
              <a:gd name="connsiteY83" fmla="*/ 1553541 h 3168646"/>
              <a:gd name="connsiteX84" fmla="*/ 3172463 w 3172463"/>
              <a:gd name="connsiteY84" fmla="*/ 1584323 h 3168646"/>
              <a:gd name="connsiteX85" fmla="*/ 3169577 w 3172463"/>
              <a:gd name="connsiteY85" fmla="*/ 1615105 h 3168646"/>
              <a:gd name="connsiteX86" fmla="*/ 3161881 w 3172463"/>
              <a:gd name="connsiteY86" fmla="*/ 1644925 h 3168646"/>
              <a:gd name="connsiteX87" fmla="*/ 3150339 w 3172463"/>
              <a:gd name="connsiteY87" fmla="*/ 1673784 h 3168646"/>
              <a:gd name="connsiteX88" fmla="*/ 3135909 w 3172463"/>
              <a:gd name="connsiteY88" fmla="*/ 1703604 h 3168646"/>
              <a:gd name="connsiteX89" fmla="*/ 3119557 w 3172463"/>
              <a:gd name="connsiteY89" fmla="*/ 1731501 h 3168646"/>
              <a:gd name="connsiteX90" fmla="*/ 3102242 w 3172463"/>
              <a:gd name="connsiteY90" fmla="*/ 1760360 h 3168646"/>
              <a:gd name="connsiteX91" fmla="*/ 3086851 w 3172463"/>
              <a:gd name="connsiteY91" fmla="*/ 1789218 h 3168646"/>
              <a:gd name="connsiteX92" fmla="*/ 3071460 w 3172463"/>
              <a:gd name="connsiteY92" fmla="*/ 1818075 h 3168646"/>
              <a:gd name="connsiteX93" fmla="*/ 3059916 w 3172463"/>
              <a:gd name="connsiteY93" fmla="*/ 1845972 h 3168646"/>
              <a:gd name="connsiteX94" fmla="*/ 3052221 w 3172463"/>
              <a:gd name="connsiteY94" fmla="*/ 1875793 h 3168646"/>
              <a:gd name="connsiteX95" fmla="*/ 3048374 w 3172463"/>
              <a:gd name="connsiteY95" fmla="*/ 1905613 h 3168646"/>
              <a:gd name="connsiteX96" fmla="*/ 3048374 w 3172463"/>
              <a:gd name="connsiteY96" fmla="*/ 1937358 h 3168646"/>
              <a:gd name="connsiteX97" fmla="*/ 3050297 w 3172463"/>
              <a:gd name="connsiteY97" fmla="*/ 1970063 h 3168646"/>
              <a:gd name="connsiteX98" fmla="*/ 3054145 w 3172463"/>
              <a:gd name="connsiteY98" fmla="*/ 2002769 h 3168646"/>
              <a:gd name="connsiteX99" fmla="*/ 3058954 w 3172463"/>
              <a:gd name="connsiteY99" fmla="*/ 2035476 h 3168646"/>
              <a:gd name="connsiteX100" fmla="*/ 3062802 w 3172463"/>
              <a:gd name="connsiteY100" fmla="*/ 2068181 h 3168646"/>
              <a:gd name="connsiteX101" fmla="*/ 3065689 w 3172463"/>
              <a:gd name="connsiteY101" fmla="*/ 2100887 h 3168646"/>
              <a:gd name="connsiteX102" fmla="*/ 3064726 w 3172463"/>
              <a:gd name="connsiteY102" fmla="*/ 2131670 h 3168646"/>
              <a:gd name="connsiteX103" fmla="*/ 3060879 w 3172463"/>
              <a:gd name="connsiteY103" fmla="*/ 2161491 h 3168646"/>
              <a:gd name="connsiteX104" fmla="*/ 3052221 w 3172463"/>
              <a:gd name="connsiteY104" fmla="*/ 2190349 h 3168646"/>
              <a:gd name="connsiteX105" fmla="*/ 3039716 w 3172463"/>
              <a:gd name="connsiteY105" fmla="*/ 2214397 h 3168646"/>
              <a:gd name="connsiteX106" fmla="*/ 3023363 w 3172463"/>
              <a:gd name="connsiteY106" fmla="*/ 2237484 h 3168646"/>
              <a:gd name="connsiteX107" fmla="*/ 3004124 w 3172463"/>
              <a:gd name="connsiteY107" fmla="*/ 2257685 h 3168646"/>
              <a:gd name="connsiteX108" fmla="*/ 2982000 w 3172463"/>
              <a:gd name="connsiteY108" fmla="*/ 2277885 h 3168646"/>
              <a:gd name="connsiteX109" fmla="*/ 2958913 w 3172463"/>
              <a:gd name="connsiteY109" fmla="*/ 2296163 h 3168646"/>
              <a:gd name="connsiteX110" fmla="*/ 2934865 w 3172463"/>
              <a:gd name="connsiteY110" fmla="*/ 2314439 h 3168646"/>
              <a:gd name="connsiteX111" fmla="*/ 2909855 w 3172463"/>
              <a:gd name="connsiteY111" fmla="*/ 2332716 h 3168646"/>
              <a:gd name="connsiteX112" fmla="*/ 2886768 w 3172463"/>
              <a:gd name="connsiteY112" fmla="*/ 2350993 h 3168646"/>
              <a:gd name="connsiteX113" fmla="*/ 2864644 w 3172463"/>
              <a:gd name="connsiteY113" fmla="*/ 2370232 h 3168646"/>
              <a:gd name="connsiteX114" fmla="*/ 2845405 w 3172463"/>
              <a:gd name="connsiteY114" fmla="*/ 2392356 h 3168646"/>
              <a:gd name="connsiteX115" fmla="*/ 2828090 w 3172463"/>
              <a:gd name="connsiteY115" fmla="*/ 2413519 h 3168646"/>
              <a:gd name="connsiteX116" fmla="*/ 2814622 w 3172463"/>
              <a:gd name="connsiteY116" fmla="*/ 2437568 h 3168646"/>
              <a:gd name="connsiteX117" fmla="*/ 2803080 w 3172463"/>
              <a:gd name="connsiteY117" fmla="*/ 2463540 h 3168646"/>
              <a:gd name="connsiteX118" fmla="*/ 2793460 w 3172463"/>
              <a:gd name="connsiteY118" fmla="*/ 2491437 h 3168646"/>
              <a:gd name="connsiteX119" fmla="*/ 2784803 w 3172463"/>
              <a:gd name="connsiteY119" fmla="*/ 2520296 h 3168646"/>
              <a:gd name="connsiteX120" fmla="*/ 2777107 w 3172463"/>
              <a:gd name="connsiteY120" fmla="*/ 2549154 h 3168646"/>
              <a:gd name="connsiteX121" fmla="*/ 2769411 w 3172463"/>
              <a:gd name="connsiteY121" fmla="*/ 2578974 h 3168646"/>
              <a:gd name="connsiteX122" fmla="*/ 2760754 w 3172463"/>
              <a:gd name="connsiteY122" fmla="*/ 2606871 h 3168646"/>
              <a:gd name="connsiteX123" fmla="*/ 2751135 w 3172463"/>
              <a:gd name="connsiteY123" fmla="*/ 2634767 h 3168646"/>
              <a:gd name="connsiteX124" fmla="*/ 2739592 w 3172463"/>
              <a:gd name="connsiteY124" fmla="*/ 2660739 h 3168646"/>
              <a:gd name="connsiteX125" fmla="*/ 2725162 w 3172463"/>
              <a:gd name="connsiteY125" fmla="*/ 2683827 h 3168646"/>
              <a:gd name="connsiteX126" fmla="*/ 2707849 w 3172463"/>
              <a:gd name="connsiteY126" fmla="*/ 2704989 h 3168646"/>
              <a:gd name="connsiteX127" fmla="*/ 2686686 w 3172463"/>
              <a:gd name="connsiteY127" fmla="*/ 2722304 h 3168646"/>
              <a:gd name="connsiteX128" fmla="*/ 2663599 w 3172463"/>
              <a:gd name="connsiteY128" fmla="*/ 2736733 h 3168646"/>
              <a:gd name="connsiteX129" fmla="*/ 2637626 w 3172463"/>
              <a:gd name="connsiteY129" fmla="*/ 2748276 h 3168646"/>
              <a:gd name="connsiteX130" fmla="*/ 2609730 w 3172463"/>
              <a:gd name="connsiteY130" fmla="*/ 2757896 h 3168646"/>
              <a:gd name="connsiteX131" fmla="*/ 2581835 w 3172463"/>
              <a:gd name="connsiteY131" fmla="*/ 2766553 h 3168646"/>
              <a:gd name="connsiteX132" fmla="*/ 2552014 w 3172463"/>
              <a:gd name="connsiteY132" fmla="*/ 2774249 h 3168646"/>
              <a:gd name="connsiteX133" fmla="*/ 2523156 w 3172463"/>
              <a:gd name="connsiteY133" fmla="*/ 2781945 h 3168646"/>
              <a:gd name="connsiteX134" fmla="*/ 2494298 w 3172463"/>
              <a:gd name="connsiteY134" fmla="*/ 2790602 h 3168646"/>
              <a:gd name="connsiteX135" fmla="*/ 2466403 w 3172463"/>
              <a:gd name="connsiteY135" fmla="*/ 2800222 h 3168646"/>
              <a:gd name="connsiteX136" fmla="*/ 2440430 w 3172463"/>
              <a:gd name="connsiteY136" fmla="*/ 2811765 h 3168646"/>
              <a:gd name="connsiteX137" fmla="*/ 2416382 w 3172463"/>
              <a:gd name="connsiteY137" fmla="*/ 2825232 h 3168646"/>
              <a:gd name="connsiteX138" fmla="*/ 2395219 w 3172463"/>
              <a:gd name="connsiteY138" fmla="*/ 2842547 h 3168646"/>
              <a:gd name="connsiteX139" fmla="*/ 2373095 w 3172463"/>
              <a:gd name="connsiteY139" fmla="*/ 2861786 h 3168646"/>
              <a:gd name="connsiteX140" fmla="*/ 2353856 w 3172463"/>
              <a:gd name="connsiteY140" fmla="*/ 2883911 h 3168646"/>
              <a:gd name="connsiteX141" fmla="*/ 2335579 w 3172463"/>
              <a:gd name="connsiteY141" fmla="*/ 2906997 h 3168646"/>
              <a:gd name="connsiteX142" fmla="*/ 2317302 w 3172463"/>
              <a:gd name="connsiteY142" fmla="*/ 2931046 h 3168646"/>
              <a:gd name="connsiteX143" fmla="*/ 2299026 w 3172463"/>
              <a:gd name="connsiteY143" fmla="*/ 2955095 h 3168646"/>
              <a:gd name="connsiteX144" fmla="*/ 2280749 w 3172463"/>
              <a:gd name="connsiteY144" fmla="*/ 2978181 h 3168646"/>
              <a:gd name="connsiteX145" fmla="*/ 2260548 w 3172463"/>
              <a:gd name="connsiteY145" fmla="*/ 3000306 h 3168646"/>
              <a:gd name="connsiteX146" fmla="*/ 2240347 w 3172463"/>
              <a:gd name="connsiteY146" fmla="*/ 3019544 h 3168646"/>
              <a:gd name="connsiteX147" fmla="*/ 2217262 w 3172463"/>
              <a:gd name="connsiteY147" fmla="*/ 3035898 h 3168646"/>
              <a:gd name="connsiteX148" fmla="*/ 2193213 w 3172463"/>
              <a:gd name="connsiteY148" fmla="*/ 3048403 h 3168646"/>
              <a:gd name="connsiteX149" fmla="*/ 2164354 w 3172463"/>
              <a:gd name="connsiteY149" fmla="*/ 3057061 h 3168646"/>
              <a:gd name="connsiteX150" fmla="*/ 2134534 w 3172463"/>
              <a:gd name="connsiteY150" fmla="*/ 3060909 h 3168646"/>
              <a:gd name="connsiteX151" fmla="*/ 2103753 w 3172463"/>
              <a:gd name="connsiteY151" fmla="*/ 3061870 h 3168646"/>
              <a:gd name="connsiteX152" fmla="*/ 2071047 w 3172463"/>
              <a:gd name="connsiteY152" fmla="*/ 3058984 h 3168646"/>
              <a:gd name="connsiteX153" fmla="*/ 2038341 w 3172463"/>
              <a:gd name="connsiteY153" fmla="*/ 3055137 h 3168646"/>
              <a:gd name="connsiteX154" fmla="*/ 2005635 w 3172463"/>
              <a:gd name="connsiteY154" fmla="*/ 3050327 h 3168646"/>
              <a:gd name="connsiteX155" fmla="*/ 1972930 w 3172463"/>
              <a:gd name="connsiteY155" fmla="*/ 3046480 h 3168646"/>
              <a:gd name="connsiteX156" fmla="*/ 1940223 w 3172463"/>
              <a:gd name="connsiteY156" fmla="*/ 3044555 h 3168646"/>
              <a:gd name="connsiteX157" fmla="*/ 1908479 w 3172463"/>
              <a:gd name="connsiteY157" fmla="*/ 3044555 h 3168646"/>
              <a:gd name="connsiteX158" fmla="*/ 1878660 w 3172463"/>
              <a:gd name="connsiteY158" fmla="*/ 3048403 h 3168646"/>
              <a:gd name="connsiteX159" fmla="*/ 1847878 w 3172463"/>
              <a:gd name="connsiteY159" fmla="*/ 3056099 h 3168646"/>
              <a:gd name="connsiteX160" fmla="*/ 1819981 w 3172463"/>
              <a:gd name="connsiteY160" fmla="*/ 3067642 h 3168646"/>
              <a:gd name="connsiteX161" fmla="*/ 1791124 w 3172463"/>
              <a:gd name="connsiteY161" fmla="*/ 3083033 h 3168646"/>
              <a:gd name="connsiteX162" fmla="*/ 1762267 w 3172463"/>
              <a:gd name="connsiteY162" fmla="*/ 3098425 h 3168646"/>
              <a:gd name="connsiteX163" fmla="*/ 1733408 w 3172463"/>
              <a:gd name="connsiteY163" fmla="*/ 3115739 h 3168646"/>
              <a:gd name="connsiteX164" fmla="*/ 1705511 w 3172463"/>
              <a:gd name="connsiteY164" fmla="*/ 3132093 h 3168646"/>
              <a:gd name="connsiteX165" fmla="*/ 1675692 w 3172463"/>
              <a:gd name="connsiteY165" fmla="*/ 3146521 h 3168646"/>
              <a:gd name="connsiteX166" fmla="*/ 1646833 w 3172463"/>
              <a:gd name="connsiteY166" fmla="*/ 3158065 h 3168646"/>
              <a:gd name="connsiteX167" fmla="*/ 1617013 w 3172463"/>
              <a:gd name="connsiteY167" fmla="*/ 3165761 h 3168646"/>
              <a:gd name="connsiteX168" fmla="*/ 1586232 w 3172463"/>
              <a:gd name="connsiteY168" fmla="*/ 3168646 h 3168646"/>
              <a:gd name="connsiteX169" fmla="*/ 1555450 w 3172463"/>
              <a:gd name="connsiteY169" fmla="*/ 3165761 h 3168646"/>
              <a:gd name="connsiteX170" fmla="*/ 1525630 w 3172463"/>
              <a:gd name="connsiteY170" fmla="*/ 3158065 h 3168646"/>
              <a:gd name="connsiteX171" fmla="*/ 1496773 w 3172463"/>
              <a:gd name="connsiteY171" fmla="*/ 3146521 h 3168646"/>
              <a:gd name="connsiteX172" fmla="*/ 1466952 w 3172463"/>
              <a:gd name="connsiteY172" fmla="*/ 3132093 h 3168646"/>
              <a:gd name="connsiteX173" fmla="*/ 1439055 w 3172463"/>
              <a:gd name="connsiteY173" fmla="*/ 3115739 h 3168646"/>
              <a:gd name="connsiteX174" fmla="*/ 1410198 w 3172463"/>
              <a:gd name="connsiteY174" fmla="*/ 3098425 h 3168646"/>
              <a:gd name="connsiteX175" fmla="*/ 1381339 w 3172463"/>
              <a:gd name="connsiteY175" fmla="*/ 3083033 h 3168646"/>
              <a:gd name="connsiteX176" fmla="*/ 1352482 w 3172463"/>
              <a:gd name="connsiteY176" fmla="*/ 3067642 h 3168646"/>
              <a:gd name="connsiteX177" fmla="*/ 1323624 w 3172463"/>
              <a:gd name="connsiteY177" fmla="*/ 3056099 h 3168646"/>
              <a:gd name="connsiteX178" fmla="*/ 1293804 w 3172463"/>
              <a:gd name="connsiteY178" fmla="*/ 3048403 h 3168646"/>
              <a:gd name="connsiteX179" fmla="*/ 1263984 w 3172463"/>
              <a:gd name="connsiteY179" fmla="*/ 3044555 h 3168646"/>
              <a:gd name="connsiteX180" fmla="*/ 1232239 w 3172463"/>
              <a:gd name="connsiteY180" fmla="*/ 3044555 h 3168646"/>
              <a:gd name="connsiteX181" fmla="*/ 1199534 w 3172463"/>
              <a:gd name="connsiteY181" fmla="*/ 3046480 h 3168646"/>
              <a:gd name="connsiteX182" fmla="*/ 1166828 w 3172463"/>
              <a:gd name="connsiteY182" fmla="*/ 3050327 h 3168646"/>
              <a:gd name="connsiteX183" fmla="*/ 1134122 w 3172463"/>
              <a:gd name="connsiteY183" fmla="*/ 3055137 h 3168646"/>
              <a:gd name="connsiteX184" fmla="*/ 1101416 w 3172463"/>
              <a:gd name="connsiteY184" fmla="*/ 3058984 h 3168646"/>
              <a:gd name="connsiteX185" fmla="*/ 1068710 w 3172463"/>
              <a:gd name="connsiteY185" fmla="*/ 3061870 h 3168646"/>
              <a:gd name="connsiteX186" fmla="*/ 1037929 w 3172463"/>
              <a:gd name="connsiteY186" fmla="*/ 3060909 h 3168646"/>
              <a:gd name="connsiteX187" fmla="*/ 1008109 w 3172463"/>
              <a:gd name="connsiteY187" fmla="*/ 3057061 h 3168646"/>
              <a:gd name="connsiteX188" fmla="*/ 979251 w 3172463"/>
              <a:gd name="connsiteY188" fmla="*/ 3048403 h 3168646"/>
              <a:gd name="connsiteX189" fmla="*/ 955203 w 3172463"/>
              <a:gd name="connsiteY189" fmla="*/ 3035898 h 3168646"/>
              <a:gd name="connsiteX190" fmla="*/ 932115 w 3172463"/>
              <a:gd name="connsiteY190" fmla="*/ 3019544 h 3168646"/>
              <a:gd name="connsiteX191" fmla="*/ 911915 w 3172463"/>
              <a:gd name="connsiteY191" fmla="*/ 3000306 h 3168646"/>
              <a:gd name="connsiteX192" fmla="*/ 891714 w 3172463"/>
              <a:gd name="connsiteY192" fmla="*/ 2978181 h 3168646"/>
              <a:gd name="connsiteX193" fmla="*/ 873438 w 3172463"/>
              <a:gd name="connsiteY193" fmla="*/ 2955095 h 3168646"/>
              <a:gd name="connsiteX194" fmla="*/ 855161 w 3172463"/>
              <a:gd name="connsiteY194" fmla="*/ 2931046 h 3168646"/>
              <a:gd name="connsiteX195" fmla="*/ 836884 w 3172463"/>
              <a:gd name="connsiteY195" fmla="*/ 2906997 h 3168646"/>
              <a:gd name="connsiteX196" fmla="*/ 818608 w 3172463"/>
              <a:gd name="connsiteY196" fmla="*/ 2883911 h 3168646"/>
              <a:gd name="connsiteX197" fmla="*/ 799368 w 3172463"/>
              <a:gd name="connsiteY197" fmla="*/ 2861786 h 3168646"/>
              <a:gd name="connsiteX198" fmla="*/ 777244 w 3172463"/>
              <a:gd name="connsiteY198" fmla="*/ 2842547 h 3168646"/>
              <a:gd name="connsiteX199" fmla="*/ 756081 w 3172463"/>
              <a:gd name="connsiteY199" fmla="*/ 2825232 h 3168646"/>
              <a:gd name="connsiteX200" fmla="*/ 732033 w 3172463"/>
              <a:gd name="connsiteY200" fmla="*/ 2811765 h 3168646"/>
              <a:gd name="connsiteX201" fmla="*/ 706061 w 3172463"/>
              <a:gd name="connsiteY201" fmla="*/ 2800222 h 3168646"/>
              <a:gd name="connsiteX202" fmla="*/ 678165 w 3172463"/>
              <a:gd name="connsiteY202" fmla="*/ 2790602 h 3168646"/>
              <a:gd name="connsiteX203" fmla="*/ 649306 w 3172463"/>
              <a:gd name="connsiteY203" fmla="*/ 2781945 h 3168646"/>
              <a:gd name="connsiteX204" fmla="*/ 620449 w 3172463"/>
              <a:gd name="connsiteY204" fmla="*/ 2774249 h 3168646"/>
              <a:gd name="connsiteX205" fmla="*/ 590629 w 3172463"/>
              <a:gd name="connsiteY205" fmla="*/ 2766553 h 3168646"/>
              <a:gd name="connsiteX206" fmla="*/ 562733 w 3172463"/>
              <a:gd name="connsiteY206" fmla="*/ 2757896 h 3168646"/>
              <a:gd name="connsiteX207" fmla="*/ 534836 w 3172463"/>
              <a:gd name="connsiteY207" fmla="*/ 2748276 h 3168646"/>
              <a:gd name="connsiteX208" fmla="*/ 508865 w 3172463"/>
              <a:gd name="connsiteY208" fmla="*/ 2736733 h 3168646"/>
              <a:gd name="connsiteX209" fmla="*/ 485778 w 3172463"/>
              <a:gd name="connsiteY209" fmla="*/ 2722304 h 3168646"/>
              <a:gd name="connsiteX210" fmla="*/ 464615 w 3172463"/>
              <a:gd name="connsiteY210" fmla="*/ 2704989 h 3168646"/>
              <a:gd name="connsiteX211" fmla="*/ 447301 w 3172463"/>
              <a:gd name="connsiteY211" fmla="*/ 2683827 h 3168646"/>
              <a:gd name="connsiteX212" fmla="*/ 432872 w 3172463"/>
              <a:gd name="connsiteY212" fmla="*/ 2660739 h 3168646"/>
              <a:gd name="connsiteX213" fmla="*/ 421328 w 3172463"/>
              <a:gd name="connsiteY213" fmla="*/ 2634767 h 3168646"/>
              <a:gd name="connsiteX214" fmla="*/ 411709 w 3172463"/>
              <a:gd name="connsiteY214" fmla="*/ 2606871 h 3168646"/>
              <a:gd name="connsiteX215" fmla="*/ 403052 w 3172463"/>
              <a:gd name="connsiteY215" fmla="*/ 2578974 h 3168646"/>
              <a:gd name="connsiteX216" fmla="*/ 395356 w 3172463"/>
              <a:gd name="connsiteY216" fmla="*/ 2549154 h 3168646"/>
              <a:gd name="connsiteX217" fmla="*/ 387660 w 3172463"/>
              <a:gd name="connsiteY217" fmla="*/ 2520296 h 3168646"/>
              <a:gd name="connsiteX218" fmla="*/ 379003 w 3172463"/>
              <a:gd name="connsiteY218" fmla="*/ 2491437 h 3168646"/>
              <a:gd name="connsiteX219" fmla="*/ 369384 w 3172463"/>
              <a:gd name="connsiteY219" fmla="*/ 2463540 h 3168646"/>
              <a:gd name="connsiteX220" fmla="*/ 357840 w 3172463"/>
              <a:gd name="connsiteY220" fmla="*/ 2437568 h 3168646"/>
              <a:gd name="connsiteX221" fmla="*/ 344373 w 3172463"/>
              <a:gd name="connsiteY221" fmla="*/ 2413519 h 3168646"/>
              <a:gd name="connsiteX222" fmla="*/ 327059 w 3172463"/>
              <a:gd name="connsiteY222" fmla="*/ 2392356 h 3168646"/>
              <a:gd name="connsiteX223" fmla="*/ 307820 w 3172463"/>
              <a:gd name="connsiteY223" fmla="*/ 2370232 h 3168646"/>
              <a:gd name="connsiteX224" fmla="*/ 285695 w 3172463"/>
              <a:gd name="connsiteY224" fmla="*/ 2350993 h 3168646"/>
              <a:gd name="connsiteX225" fmla="*/ 261646 w 3172463"/>
              <a:gd name="connsiteY225" fmla="*/ 2332716 h 3168646"/>
              <a:gd name="connsiteX226" fmla="*/ 237598 w 3172463"/>
              <a:gd name="connsiteY226" fmla="*/ 2314439 h 3168646"/>
              <a:gd name="connsiteX227" fmla="*/ 213551 w 3172463"/>
              <a:gd name="connsiteY227" fmla="*/ 2296163 h 3168646"/>
              <a:gd name="connsiteX228" fmla="*/ 190463 w 3172463"/>
              <a:gd name="connsiteY228" fmla="*/ 2277885 h 3168646"/>
              <a:gd name="connsiteX229" fmla="*/ 168339 w 3172463"/>
              <a:gd name="connsiteY229" fmla="*/ 2257685 h 3168646"/>
              <a:gd name="connsiteX230" fmla="*/ 149100 w 3172463"/>
              <a:gd name="connsiteY230" fmla="*/ 2237484 h 3168646"/>
              <a:gd name="connsiteX231" fmla="*/ 132748 w 3172463"/>
              <a:gd name="connsiteY231" fmla="*/ 2214397 h 3168646"/>
              <a:gd name="connsiteX232" fmla="*/ 120243 w 3172463"/>
              <a:gd name="connsiteY232" fmla="*/ 2190349 h 3168646"/>
              <a:gd name="connsiteX233" fmla="*/ 111586 w 3172463"/>
              <a:gd name="connsiteY233" fmla="*/ 2161491 h 3168646"/>
              <a:gd name="connsiteX234" fmla="*/ 107738 w 3172463"/>
              <a:gd name="connsiteY234" fmla="*/ 2131670 h 3168646"/>
              <a:gd name="connsiteX235" fmla="*/ 106775 w 3172463"/>
              <a:gd name="connsiteY235" fmla="*/ 2100887 h 3168646"/>
              <a:gd name="connsiteX236" fmla="*/ 109661 w 3172463"/>
              <a:gd name="connsiteY236" fmla="*/ 2068181 h 3168646"/>
              <a:gd name="connsiteX237" fmla="*/ 113509 w 3172463"/>
              <a:gd name="connsiteY237" fmla="*/ 2035476 h 3168646"/>
              <a:gd name="connsiteX238" fmla="*/ 118318 w 3172463"/>
              <a:gd name="connsiteY238" fmla="*/ 2002769 h 3168646"/>
              <a:gd name="connsiteX239" fmla="*/ 122166 w 3172463"/>
              <a:gd name="connsiteY239" fmla="*/ 1970063 h 3168646"/>
              <a:gd name="connsiteX240" fmla="*/ 124091 w 3172463"/>
              <a:gd name="connsiteY240" fmla="*/ 1937358 h 3168646"/>
              <a:gd name="connsiteX241" fmla="*/ 124091 w 3172463"/>
              <a:gd name="connsiteY241" fmla="*/ 1905613 h 3168646"/>
              <a:gd name="connsiteX242" fmla="*/ 120243 w 3172463"/>
              <a:gd name="connsiteY242" fmla="*/ 1875793 h 3168646"/>
              <a:gd name="connsiteX243" fmla="*/ 112547 w 3172463"/>
              <a:gd name="connsiteY243" fmla="*/ 1845972 h 3168646"/>
              <a:gd name="connsiteX244" fmla="*/ 101004 w 3172463"/>
              <a:gd name="connsiteY244" fmla="*/ 1818075 h 3168646"/>
              <a:gd name="connsiteX245" fmla="*/ 86575 w 3172463"/>
              <a:gd name="connsiteY245" fmla="*/ 1789218 h 3168646"/>
              <a:gd name="connsiteX246" fmla="*/ 70222 w 3172463"/>
              <a:gd name="connsiteY246" fmla="*/ 1760360 h 3168646"/>
              <a:gd name="connsiteX247" fmla="*/ 52908 w 3172463"/>
              <a:gd name="connsiteY247" fmla="*/ 1731501 h 3168646"/>
              <a:gd name="connsiteX248" fmla="*/ 36555 w 3172463"/>
              <a:gd name="connsiteY248" fmla="*/ 1703604 h 3168646"/>
              <a:gd name="connsiteX249" fmla="*/ 22125 w 3172463"/>
              <a:gd name="connsiteY249" fmla="*/ 1673784 h 3168646"/>
              <a:gd name="connsiteX250" fmla="*/ 10582 w 3172463"/>
              <a:gd name="connsiteY250" fmla="*/ 1644925 h 3168646"/>
              <a:gd name="connsiteX251" fmla="*/ 2886 w 3172463"/>
              <a:gd name="connsiteY251" fmla="*/ 1615105 h 3168646"/>
              <a:gd name="connsiteX252" fmla="*/ 0 w 3172463"/>
              <a:gd name="connsiteY252" fmla="*/ 1584323 h 3168646"/>
              <a:gd name="connsiteX253" fmla="*/ 2886 w 3172463"/>
              <a:gd name="connsiteY253" fmla="*/ 1553541 h 3168646"/>
              <a:gd name="connsiteX254" fmla="*/ 10582 w 3172463"/>
              <a:gd name="connsiteY254" fmla="*/ 1523721 h 3168646"/>
              <a:gd name="connsiteX255" fmla="*/ 22125 w 3172463"/>
              <a:gd name="connsiteY255" fmla="*/ 1494862 h 3168646"/>
              <a:gd name="connsiteX256" fmla="*/ 36555 w 3172463"/>
              <a:gd name="connsiteY256" fmla="*/ 1465043 h 3168646"/>
              <a:gd name="connsiteX257" fmla="*/ 52908 w 3172463"/>
              <a:gd name="connsiteY257" fmla="*/ 1437145 h 3168646"/>
              <a:gd name="connsiteX258" fmla="*/ 70222 w 3172463"/>
              <a:gd name="connsiteY258" fmla="*/ 1408288 h 3168646"/>
              <a:gd name="connsiteX259" fmla="*/ 86575 w 3172463"/>
              <a:gd name="connsiteY259" fmla="*/ 1379429 h 3168646"/>
              <a:gd name="connsiteX260" fmla="*/ 101004 w 3172463"/>
              <a:gd name="connsiteY260" fmla="*/ 1350571 h 3168646"/>
              <a:gd name="connsiteX261" fmla="*/ 112547 w 3172463"/>
              <a:gd name="connsiteY261" fmla="*/ 1322674 h 3168646"/>
              <a:gd name="connsiteX262" fmla="*/ 120243 w 3172463"/>
              <a:gd name="connsiteY262" fmla="*/ 1292853 h 3168646"/>
              <a:gd name="connsiteX263" fmla="*/ 124091 w 3172463"/>
              <a:gd name="connsiteY263" fmla="*/ 1263034 h 3168646"/>
              <a:gd name="connsiteX264" fmla="*/ 124091 w 3172463"/>
              <a:gd name="connsiteY264" fmla="*/ 1231290 h 3168646"/>
              <a:gd name="connsiteX265" fmla="*/ 122166 w 3172463"/>
              <a:gd name="connsiteY265" fmla="*/ 1198583 h 3168646"/>
              <a:gd name="connsiteX266" fmla="*/ 118318 w 3172463"/>
              <a:gd name="connsiteY266" fmla="*/ 1165877 h 3168646"/>
              <a:gd name="connsiteX267" fmla="*/ 113509 w 3172463"/>
              <a:gd name="connsiteY267" fmla="*/ 1133171 h 3168646"/>
              <a:gd name="connsiteX268" fmla="*/ 109661 w 3172463"/>
              <a:gd name="connsiteY268" fmla="*/ 1100465 h 3168646"/>
              <a:gd name="connsiteX269" fmla="*/ 106775 w 3172463"/>
              <a:gd name="connsiteY269" fmla="*/ 1067759 h 3168646"/>
              <a:gd name="connsiteX270" fmla="*/ 107738 w 3172463"/>
              <a:gd name="connsiteY270" fmla="*/ 1036977 h 3168646"/>
              <a:gd name="connsiteX271" fmla="*/ 111586 w 3172463"/>
              <a:gd name="connsiteY271" fmla="*/ 1007156 h 3168646"/>
              <a:gd name="connsiteX272" fmla="*/ 120243 w 3172463"/>
              <a:gd name="connsiteY272" fmla="*/ 978298 h 3168646"/>
              <a:gd name="connsiteX273" fmla="*/ 132748 w 3172463"/>
              <a:gd name="connsiteY273" fmla="*/ 954249 h 3168646"/>
              <a:gd name="connsiteX274" fmla="*/ 149100 w 3172463"/>
              <a:gd name="connsiteY274" fmla="*/ 931163 h 3168646"/>
              <a:gd name="connsiteX275" fmla="*/ 168339 w 3172463"/>
              <a:gd name="connsiteY275" fmla="*/ 910962 h 3168646"/>
              <a:gd name="connsiteX276" fmla="*/ 190463 w 3172463"/>
              <a:gd name="connsiteY276" fmla="*/ 890761 h 3168646"/>
              <a:gd name="connsiteX277" fmla="*/ 213551 w 3172463"/>
              <a:gd name="connsiteY277" fmla="*/ 872484 h 3168646"/>
              <a:gd name="connsiteX278" fmla="*/ 237598 w 3172463"/>
              <a:gd name="connsiteY278" fmla="*/ 854207 h 3168646"/>
              <a:gd name="connsiteX279" fmla="*/ 261646 w 3172463"/>
              <a:gd name="connsiteY279" fmla="*/ 835930 h 3168646"/>
              <a:gd name="connsiteX280" fmla="*/ 285695 w 3172463"/>
              <a:gd name="connsiteY280" fmla="*/ 817653 h 3168646"/>
              <a:gd name="connsiteX281" fmla="*/ 307820 w 3172463"/>
              <a:gd name="connsiteY281" fmla="*/ 798415 h 3168646"/>
              <a:gd name="connsiteX282" fmla="*/ 327059 w 3172463"/>
              <a:gd name="connsiteY282" fmla="*/ 776290 h 3168646"/>
              <a:gd name="connsiteX283" fmla="*/ 344373 w 3172463"/>
              <a:gd name="connsiteY283" fmla="*/ 755127 h 3168646"/>
              <a:gd name="connsiteX284" fmla="*/ 357840 w 3172463"/>
              <a:gd name="connsiteY284" fmla="*/ 731079 h 3168646"/>
              <a:gd name="connsiteX285" fmla="*/ 369384 w 3172463"/>
              <a:gd name="connsiteY285" fmla="*/ 705106 h 3168646"/>
              <a:gd name="connsiteX286" fmla="*/ 379003 w 3172463"/>
              <a:gd name="connsiteY286" fmla="*/ 677209 h 3168646"/>
              <a:gd name="connsiteX287" fmla="*/ 387660 w 3172463"/>
              <a:gd name="connsiteY287" fmla="*/ 648350 h 3168646"/>
              <a:gd name="connsiteX288" fmla="*/ 395356 w 3172463"/>
              <a:gd name="connsiteY288" fmla="*/ 619492 h 3168646"/>
              <a:gd name="connsiteX289" fmla="*/ 403052 w 3172463"/>
              <a:gd name="connsiteY289" fmla="*/ 589672 h 3168646"/>
              <a:gd name="connsiteX290" fmla="*/ 411709 w 3172463"/>
              <a:gd name="connsiteY290" fmla="*/ 561776 h 3168646"/>
              <a:gd name="connsiteX291" fmla="*/ 421328 w 3172463"/>
              <a:gd name="connsiteY291" fmla="*/ 533879 h 3168646"/>
              <a:gd name="connsiteX292" fmla="*/ 432872 w 3172463"/>
              <a:gd name="connsiteY292" fmla="*/ 507907 h 3168646"/>
              <a:gd name="connsiteX293" fmla="*/ 447301 w 3172463"/>
              <a:gd name="connsiteY293" fmla="*/ 484821 h 3168646"/>
              <a:gd name="connsiteX294" fmla="*/ 464615 w 3172463"/>
              <a:gd name="connsiteY294" fmla="*/ 463658 h 3168646"/>
              <a:gd name="connsiteX295" fmla="*/ 485778 w 3172463"/>
              <a:gd name="connsiteY295" fmla="*/ 446342 h 3168646"/>
              <a:gd name="connsiteX296" fmla="*/ 508865 w 3172463"/>
              <a:gd name="connsiteY296" fmla="*/ 431914 h 3168646"/>
              <a:gd name="connsiteX297" fmla="*/ 534836 w 3172463"/>
              <a:gd name="connsiteY297" fmla="*/ 420370 h 3168646"/>
              <a:gd name="connsiteX298" fmla="*/ 562733 w 3172463"/>
              <a:gd name="connsiteY298" fmla="*/ 410751 h 3168646"/>
              <a:gd name="connsiteX299" fmla="*/ 590629 w 3172463"/>
              <a:gd name="connsiteY299" fmla="*/ 402093 h 3168646"/>
              <a:gd name="connsiteX300" fmla="*/ 620449 w 3172463"/>
              <a:gd name="connsiteY300" fmla="*/ 394397 h 3168646"/>
              <a:gd name="connsiteX301" fmla="*/ 649306 w 3172463"/>
              <a:gd name="connsiteY301" fmla="*/ 386701 h 3168646"/>
              <a:gd name="connsiteX302" fmla="*/ 678165 w 3172463"/>
              <a:gd name="connsiteY302" fmla="*/ 378044 h 3168646"/>
              <a:gd name="connsiteX303" fmla="*/ 706061 w 3172463"/>
              <a:gd name="connsiteY303" fmla="*/ 368425 h 3168646"/>
              <a:gd name="connsiteX304" fmla="*/ 732033 w 3172463"/>
              <a:gd name="connsiteY304" fmla="*/ 356881 h 3168646"/>
              <a:gd name="connsiteX305" fmla="*/ 756081 w 3172463"/>
              <a:gd name="connsiteY305" fmla="*/ 343415 h 3168646"/>
              <a:gd name="connsiteX306" fmla="*/ 777244 w 3172463"/>
              <a:gd name="connsiteY306" fmla="*/ 326100 h 3168646"/>
              <a:gd name="connsiteX307" fmla="*/ 799368 w 3172463"/>
              <a:gd name="connsiteY307" fmla="*/ 306860 h 3168646"/>
              <a:gd name="connsiteX308" fmla="*/ 818608 w 3172463"/>
              <a:gd name="connsiteY308" fmla="*/ 284735 h 3168646"/>
              <a:gd name="connsiteX309" fmla="*/ 836884 w 3172463"/>
              <a:gd name="connsiteY309" fmla="*/ 261649 h 3168646"/>
              <a:gd name="connsiteX310" fmla="*/ 855161 w 3172463"/>
              <a:gd name="connsiteY310" fmla="*/ 237601 h 3168646"/>
              <a:gd name="connsiteX311" fmla="*/ 873438 w 3172463"/>
              <a:gd name="connsiteY311" fmla="*/ 213551 h 3168646"/>
              <a:gd name="connsiteX312" fmla="*/ 891714 w 3172463"/>
              <a:gd name="connsiteY312" fmla="*/ 190465 h 3168646"/>
              <a:gd name="connsiteX313" fmla="*/ 911915 w 3172463"/>
              <a:gd name="connsiteY313" fmla="*/ 168340 h 3168646"/>
              <a:gd name="connsiteX314" fmla="*/ 932115 w 3172463"/>
              <a:gd name="connsiteY314" fmla="*/ 149102 h 3168646"/>
              <a:gd name="connsiteX315" fmla="*/ 955203 w 3172463"/>
              <a:gd name="connsiteY315" fmla="*/ 132748 h 3168646"/>
              <a:gd name="connsiteX316" fmla="*/ 979251 w 3172463"/>
              <a:gd name="connsiteY316" fmla="*/ 120243 h 3168646"/>
              <a:gd name="connsiteX317" fmla="*/ 1008109 w 3172463"/>
              <a:gd name="connsiteY317" fmla="*/ 111585 h 3168646"/>
              <a:gd name="connsiteX318" fmla="*/ 1037929 w 3172463"/>
              <a:gd name="connsiteY318" fmla="*/ 107738 h 3168646"/>
              <a:gd name="connsiteX319" fmla="*/ 1068710 w 3172463"/>
              <a:gd name="connsiteY319" fmla="*/ 106776 h 3168646"/>
              <a:gd name="connsiteX320" fmla="*/ 1101416 w 3172463"/>
              <a:gd name="connsiteY320" fmla="*/ 109662 h 3168646"/>
              <a:gd name="connsiteX321" fmla="*/ 1134122 w 3172463"/>
              <a:gd name="connsiteY321" fmla="*/ 113510 h 3168646"/>
              <a:gd name="connsiteX322" fmla="*/ 1166828 w 3172463"/>
              <a:gd name="connsiteY322" fmla="*/ 118320 h 3168646"/>
              <a:gd name="connsiteX323" fmla="*/ 1199534 w 3172463"/>
              <a:gd name="connsiteY323" fmla="*/ 122167 h 3168646"/>
              <a:gd name="connsiteX324" fmla="*/ 1232239 w 3172463"/>
              <a:gd name="connsiteY324" fmla="*/ 124091 h 3168646"/>
              <a:gd name="connsiteX325" fmla="*/ 1263984 w 3172463"/>
              <a:gd name="connsiteY325" fmla="*/ 124091 h 3168646"/>
              <a:gd name="connsiteX326" fmla="*/ 1293804 w 3172463"/>
              <a:gd name="connsiteY326" fmla="*/ 120243 h 3168646"/>
              <a:gd name="connsiteX327" fmla="*/ 1323624 w 3172463"/>
              <a:gd name="connsiteY327" fmla="*/ 112547 h 3168646"/>
              <a:gd name="connsiteX328" fmla="*/ 1352482 w 3172463"/>
              <a:gd name="connsiteY328" fmla="*/ 101004 h 3168646"/>
              <a:gd name="connsiteX329" fmla="*/ 1381339 w 3172463"/>
              <a:gd name="connsiteY329" fmla="*/ 85613 h 3168646"/>
              <a:gd name="connsiteX330" fmla="*/ 1410198 w 3172463"/>
              <a:gd name="connsiteY330" fmla="*/ 70222 h 3168646"/>
              <a:gd name="connsiteX331" fmla="*/ 1439055 w 3172463"/>
              <a:gd name="connsiteY331" fmla="*/ 52907 h 3168646"/>
              <a:gd name="connsiteX332" fmla="*/ 1466952 w 3172463"/>
              <a:gd name="connsiteY332" fmla="*/ 36554 h 3168646"/>
              <a:gd name="connsiteX333" fmla="*/ 1496773 w 3172463"/>
              <a:gd name="connsiteY333" fmla="*/ 22125 h 3168646"/>
              <a:gd name="connsiteX334" fmla="*/ 1525630 w 3172463"/>
              <a:gd name="connsiteY334" fmla="*/ 10581 h 3168646"/>
              <a:gd name="connsiteX335" fmla="*/ 1555450 w 3172463"/>
              <a:gd name="connsiteY335" fmla="*/ 2885 h 316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172463" h="3168646">
                <a:moveTo>
                  <a:pt x="1586232" y="0"/>
                </a:moveTo>
                <a:lnTo>
                  <a:pt x="1617013" y="2885"/>
                </a:lnTo>
                <a:lnTo>
                  <a:pt x="1646833" y="10581"/>
                </a:lnTo>
                <a:lnTo>
                  <a:pt x="1675692" y="22125"/>
                </a:lnTo>
                <a:lnTo>
                  <a:pt x="1705511" y="36554"/>
                </a:lnTo>
                <a:lnTo>
                  <a:pt x="1733408" y="52907"/>
                </a:lnTo>
                <a:lnTo>
                  <a:pt x="1762267" y="70222"/>
                </a:lnTo>
                <a:lnTo>
                  <a:pt x="1791124" y="85613"/>
                </a:lnTo>
                <a:lnTo>
                  <a:pt x="1819981" y="101004"/>
                </a:lnTo>
                <a:lnTo>
                  <a:pt x="1847878" y="112547"/>
                </a:lnTo>
                <a:lnTo>
                  <a:pt x="1878660" y="120243"/>
                </a:lnTo>
                <a:lnTo>
                  <a:pt x="1908479" y="124091"/>
                </a:lnTo>
                <a:lnTo>
                  <a:pt x="1940223" y="124091"/>
                </a:lnTo>
                <a:lnTo>
                  <a:pt x="1972930" y="122167"/>
                </a:lnTo>
                <a:lnTo>
                  <a:pt x="2005635" y="118320"/>
                </a:lnTo>
                <a:lnTo>
                  <a:pt x="2038341" y="113510"/>
                </a:lnTo>
                <a:lnTo>
                  <a:pt x="2071047" y="109662"/>
                </a:lnTo>
                <a:lnTo>
                  <a:pt x="2103753" y="106776"/>
                </a:lnTo>
                <a:lnTo>
                  <a:pt x="2134534" y="107738"/>
                </a:lnTo>
                <a:lnTo>
                  <a:pt x="2164354" y="111585"/>
                </a:lnTo>
                <a:lnTo>
                  <a:pt x="2193213" y="120243"/>
                </a:lnTo>
                <a:lnTo>
                  <a:pt x="2217262" y="132748"/>
                </a:lnTo>
                <a:lnTo>
                  <a:pt x="2240347" y="149102"/>
                </a:lnTo>
                <a:lnTo>
                  <a:pt x="2260548" y="168340"/>
                </a:lnTo>
                <a:lnTo>
                  <a:pt x="2280749" y="190465"/>
                </a:lnTo>
                <a:lnTo>
                  <a:pt x="2299026" y="213551"/>
                </a:lnTo>
                <a:lnTo>
                  <a:pt x="2317302" y="237601"/>
                </a:lnTo>
                <a:lnTo>
                  <a:pt x="2335579" y="261649"/>
                </a:lnTo>
                <a:lnTo>
                  <a:pt x="2353856" y="284735"/>
                </a:lnTo>
                <a:lnTo>
                  <a:pt x="2373095" y="306860"/>
                </a:lnTo>
                <a:lnTo>
                  <a:pt x="2395219" y="326100"/>
                </a:lnTo>
                <a:lnTo>
                  <a:pt x="2416382" y="343415"/>
                </a:lnTo>
                <a:lnTo>
                  <a:pt x="2440430" y="356881"/>
                </a:lnTo>
                <a:lnTo>
                  <a:pt x="2466403" y="368425"/>
                </a:lnTo>
                <a:lnTo>
                  <a:pt x="2494298" y="378044"/>
                </a:lnTo>
                <a:lnTo>
                  <a:pt x="2523156" y="386701"/>
                </a:lnTo>
                <a:lnTo>
                  <a:pt x="2552014" y="394397"/>
                </a:lnTo>
                <a:lnTo>
                  <a:pt x="2581835" y="402093"/>
                </a:lnTo>
                <a:lnTo>
                  <a:pt x="2609730" y="410751"/>
                </a:lnTo>
                <a:lnTo>
                  <a:pt x="2637626" y="420370"/>
                </a:lnTo>
                <a:lnTo>
                  <a:pt x="2663599" y="431914"/>
                </a:lnTo>
                <a:lnTo>
                  <a:pt x="2686686" y="446342"/>
                </a:lnTo>
                <a:lnTo>
                  <a:pt x="2707849" y="463658"/>
                </a:lnTo>
                <a:lnTo>
                  <a:pt x="2725162" y="484821"/>
                </a:lnTo>
                <a:lnTo>
                  <a:pt x="2739592" y="507907"/>
                </a:lnTo>
                <a:lnTo>
                  <a:pt x="2751135" y="533879"/>
                </a:lnTo>
                <a:lnTo>
                  <a:pt x="2760754" y="561776"/>
                </a:lnTo>
                <a:lnTo>
                  <a:pt x="2769411" y="589672"/>
                </a:lnTo>
                <a:lnTo>
                  <a:pt x="2777107" y="619492"/>
                </a:lnTo>
                <a:lnTo>
                  <a:pt x="2784803" y="648350"/>
                </a:lnTo>
                <a:lnTo>
                  <a:pt x="2793460" y="677209"/>
                </a:lnTo>
                <a:lnTo>
                  <a:pt x="2803080" y="705106"/>
                </a:lnTo>
                <a:lnTo>
                  <a:pt x="2814622" y="731079"/>
                </a:lnTo>
                <a:lnTo>
                  <a:pt x="2828090" y="755127"/>
                </a:lnTo>
                <a:lnTo>
                  <a:pt x="2845405" y="776290"/>
                </a:lnTo>
                <a:lnTo>
                  <a:pt x="2864644" y="798415"/>
                </a:lnTo>
                <a:lnTo>
                  <a:pt x="2886768" y="817653"/>
                </a:lnTo>
                <a:lnTo>
                  <a:pt x="2909855" y="835930"/>
                </a:lnTo>
                <a:lnTo>
                  <a:pt x="2934865" y="854207"/>
                </a:lnTo>
                <a:lnTo>
                  <a:pt x="2958913" y="872484"/>
                </a:lnTo>
                <a:lnTo>
                  <a:pt x="2982000" y="890761"/>
                </a:lnTo>
                <a:lnTo>
                  <a:pt x="3004124" y="910962"/>
                </a:lnTo>
                <a:lnTo>
                  <a:pt x="3023363" y="931163"/>
                </a:lnTo>
                <a:lnTo>
                  <a:pt x="3039716" y="954249"/>
                </a:lnTo>
                <a:lnTo>
                  <a:pt x="3052221" y="978298"/>
                </a:lnTo>
                <a:lnTo>
                  <a:pt x="3060879" y="1007156"/>
                </a:lnTo>
                <a:lnTo>
                  <a:pt x="3064726" y="1036977"/>
                </a:lnTo>
                <a:lnTo>
                  <a:pt x="3065689" y="1067759"/>
                </a:lnTo>
                <a:lnTo>
                  <a:pt x="3062802" y="1100465"/>
                </a:lnTo>
                <a:lnTo>
                  <a:pt x="3058954" y="1133171"/>
                </a:lnTo>
                <a:lnTo>
                  <a:pt x="3054145" y="1165877"/>
                </a:lnTo>
                <a:lnTo>
                  <a:pt x="3050297" y="1198583"/>
                </a:lnTo>
                <a:lnTo>
                  <a:pt x="3048374" y="1231290"/>
                </a:lnTo>
                <a:lnTo>
                  <a:pt x="3048374" y="1263034"/>
                </a:lnTo>
                <a:lnTo>
                  <a:pt x="3052221" y="1292853"/>
                </a:lnTo>
                <a:lnTo>
                  <a:pt x="3059916" y="1322674"/>
                </a:lnTo>
                <a:lnTo>
                  <a:pt x="3071460" y="1350571"/>
                </a:lnTo>
                <a:lnTo>
                  <a:pt x="3086851" y="1379429"/>
                </a:lnTo>
                <a:lnTo>
                  <a:pt x="3102242" y="1408288"/>
                </a:lnTo>
                <a:lnTo>
                  <a:pt x="3119557" y="1437145"/>
                </a:lnTo>
                <a:lnTo>
                  <a:pt x="3135909" y="1465043"/>
                </a:lnTo>
                <a:lnTo>
                  <a:pt x="3150339" y="1494862"/>
                </a:lnTo>
                <a:lnTo>
                  <a:pt x="3161881" y="1523721"/>
                </a:lnTo>
                <a:lnTo>
                  <a:pt x="3169577" y="1553541"/>
                </a:lnTo>
                <a:lnTo>
                  <a:pt x="3172463" y="1584323"/>
                </a:lnTo>
                <a:lnTo>
                  <a:pt x="3169577" y="1615105"/>
                </a:lnTo>
                <a:lnTo>
                  <a:pt x="3161881" y="1644925"/>
                </a:lnTo>
                <a:lnTo>
                  <a:pt x="3150339" y="1673784"/>
                </a:lnTo>
                <a:lnTo>
                  <a:pt x="3135909" y="1703604"/>
                </a:lnTo>
                <a:lnTo>
                  <a:pt x="3119557" y="1731501"/>
                </a:lnTo>
                <a:lnTo>
                  <a:pt x="3102242" y="1760360"/>
                </a:lnTo>
                <a:lnTo>
                  <a:pt x="3086851" y="1789218"/>
                </a:lnTo>
                <a:lnTo>
                  <a:pt x="3071460" y="1818075"/>
                </a:lnTo>
                <a:lnTo>
                  <a:pt x="3059916" y="1845972"/>
                </a:lnTo>
                <a:lnTo>
                  <a:pt x="3052221" y="1875793"/>
                </a:lnTo>
                <a:lnTo>
                  <a:pt x="3048374" y="1905613"/>
                </a:lnTo>
                <a:lnTo>
                  <a:pt x="3048374" y="1937358"/>
                </a:lnTo>
                <a:lnTo>
                  <a:pt x="3050297" y="1970063"/>
                </a:lnTo>
                <a:lnTo>
                  <a:pt x="3054145" y="2002769"/>
                </a:lnTo>
                <a:lnTo>
                  <a:pt x="3058954" y="2035476"/>
                </a:lnTo>
                <a:lnTo>
                  <a:pt x="3062802" y="2068181"/>
                </a:lnTo>
                <a:lnTo>
                  <a:pt x="3065689" y="2100887"/>
                </a:lnTo>
                <a:lnTo>
                  <a:pt x="3064726" y="2131670"/>
                </a:lnTo>
                <a:lnTo>
                  <a:pt x="3060879" y="2161491"/>
                </a:lnTo>
                <a:lnTo>
                  <a:pt x="3052221" y="2190349"/>
                </a:lnTo>
                <a:lnTo>
                  <a:pt x="3039716" y="2214397"/>
                </a:lnTo>
                <a:lnTo>
                  <a:pt x="3023363" y="2237484"/>
                </a:lnTo>
                <a:lnTo>
                  <a:pt x="3004124" y="2257685"/>
                </a:lnTo>
                <a:lnTo>
                  <a:pt x="2982000" y="2277885"/>
                </a:lnTo>
                <a:lnTo>
                  <a:pt x="2958913" y="2296163"/>
                </a:lnTo>
                <a:lnTo>
                  <a:pt x="2934865" y="2314439"/>
                </a:lnTo>
                <a:lnTo>
                  <a:pt x="2909855" y="2332716"/>
                </a:lnTo>
                <a:lnTo>
                  <a:pt x="2886768" y="2350993"/>
                </a:lnTo>
                <a:lnTo>
                  <a:pt x="2864644" y="2370232"/>
                </a:lnTo>
                <a:lnTo>
                  <a:pt x="2845405" y="2392356"/>
                </a:lnTo>
                <a:lnTo>
                  <a:pt x="2828090" y="2413519"/>
                </a:lnTo>
                <a:lnTo>
                  <a:pt x="2814622" y="2437568"/>
                </a:lnTo>
                <a:lnTo>
                  <a:pt x="2803080" y="2463540"/>
                </a:lnTo>
                <a:lnTo>
                  <a:pt x="2793460" y="2491437"/>
                </a:lnTo>
                <a:lnTo>
                  <a:pt x="2784803" y="2520296"/>
                </a:lnTo>
                <a:lnTo>
                  <a:pt x="2777107" y="2549154"/>
                </a:lnTo>
                <a:lnTo>
                  <a:pt x="2769411" y="2578974"/>
                </a:lnTo>
                <a:lnTo>
                  <a:pt x="2760754" y="2606871"/>
                </a:lnTo>
                <a:lnTo>
                  <a:pt x="2751135" y="2634767"/>
                </a:lnTo>
                <a:lnTo>
                  <a:pt x="2739592" y="2660739"/>
                </a:lnTo>
                <a:lnTo>
                  <a:pt x="2725162" y="2683827"/>
                </a:lnTo>
                <a:lnTo>
                  <a:pt x="2707849" y="2704989"/>
                </a:lnTo>
                <a:lnTo>
                  <a:pt x="2686686" y="2722304"/>
                </a:lnTo>
                <a:lnTo>
                  <a:pt x="2663599" y="2736733"/>
                </a:lnTo>
                <a:lnTo>
                  <a:pt x="2637626" y="2748276"/>
                </a:lnTo>
                <a:lnTo>
                  <a:pt x="2609730" y="2757896"/>
                </a:lnTo>
                <a:lnTo>
                  <a:pt x="2581835" y="2766553"/>
                </a:lnTo>
                <a:lnTo>
                  <a:pt x="2552014" y="2774249"/>
                </a:lnTo>
                <a:lnTo>
                  <a:pt x="2523156" y="2781945"/>
                </a:lnTo>
                <a:lnTo>
                  <a:pt x="2494298" y="2790602"/>
                </a:lnTo>
                <a:lnTo>
                  <a:pt x="2466403" y="2800222"/>
                </a:lnTo>
                <a:lnTo>
                  <a:pt x="2440430" y="2811765"/>
                </a:lnTo>
                <a:lnTo>
                  <a:pt x="2416382" y="2825232"/>
                </a:lnTo>
                <a:lnTo>
                  <a:pt x="2395219" y="2842547"/>
                </a:lnTo>
                <a:lnTo>
                  <a:pt x="2373095" y="2861786"/>
                </a:lnTo>
                <a:lnTo>
                  <a:pt x="2353856" y="2883911"/>
                </a:lnTo>
                <a:lnTo>
                  <a:pt x="2335579" y="2906997"/>
                </a:lnTo>
                <a:lnTo>
                  <a:pt x="2317302" y="2931046"/>
                </a:lnTo>
                <a:lnTo>
                  <a:pt x="2299026" y="2955095"/>
                </a:lnTo>
                <a:lnTo>
                  <a:pt x="2280749" y="2978181"/>
                </a:lnTo>
                <a:lnTo>
                  <a:pt x="2260548" y="3000306"/>
                </a:lnTo>
                <a:lnTo>
                  <a:pt x="2240347" y="3019544"/>
                </a:lnTo>
                <a:lnTo>
                  <a:pt x="2217262" y="3035898"/>
                </a:lnTo>
                <a:lnTo>
                  <a:pt x="2193213" y="3048403"/>
                </a:lnTo>
                <a:lnTo>
                  <a:pt x="2164354" y="3057061"/>
                </a:lnTo>
                <a:lnTo>
                  <a:pt x="2134534" y="3060909"/>
                </a:lnTo>
                <a:lnTo>
                  <a:pt x="2103753" y="3061870"/>
                </a:lnTo>
                <a:lnTo>
                  <a:pt x="2071047" y="3058984"/>
                </a:lnTo>
                <a:lnTo>
                  <a:pt x="2038341" y="3055137"/>
                </a:lnTo>
                <a:lnTo>
                  <a:pt x="2005635" y="3050327"/>
                </a:lnTo>
                <a:lnTo>
                  <a:pt x="1972930" y="3046480"/>
                </a:lnTo>
                <a:lnTo>
                  <a:pt x="1940223" y="3044555"/>
                </a:lnTo>
                <a:lnTo>
                  <a:pt x="1908479" y="3044555"/>
                </a:lnTo>
                <a:lnTo>
                  <a:pt x="1878660" y="3048403"/>
                </a:lnTo>
                <a:lnTo>
                  <a:pt x="1847878" y="3056099"/>
                </a:lnTo>
                <a:lnTo>
                  <a:pt x="1819981" y="3067642"/>
                </a:lnTo>
                <a:lnTo>
                  <a:pt x="1791124" y="3083033"/>
                </a:lnTo>
                <a:lnTo>
                  <a:pt x="1762267" y="3098425"/>
                </a:lnTo>
                <a:lnTo>
                  <a:pt x="1733408" y="3115739"/>
                </a:lnTo>
                <a:lnTo>
                  <a:pt x="1705511" y="3132093"/>
                </a:lnTo>
                <a:lnTo>
                  <a:pt x="1675692" y="3146521"/>
                </a:lnTo>
                <a:lnTo>
                  <a:pt x="1646833" y="3158065"/>
                </a:lnTo>
                <a:lnTo>
                  <a:pt x="1617013" y="3165761"/>
                </a:lnTo>
                <a:lnTo>
                  <a:pt x="1586232" y="3168646"/>
                </a:lnTo>
                <a:lnTo>
                  <a:pt x="1555450" y="3165761"/>
                </a:lnTo>
                <a:lnTo>
                  <a:pt x="1525630" y="3158065"/>
                </a:lnTo>
                <a:lnTo>
                  <a:pt x="1496773" y="3146521"/>
                </a:lnTo>
                <a:lnTo>
                  <a:pt x="1466952" y="3132093"/>
                </a:lnTo>
                <a:lnTo>
                  <a:pt x="1439055" y="3115739"/>
                </a:lnTo>
                <a:lnTo>
                  <a:pt x="1410198" y="3098425"/>
                </a:lnTo>
                <a:lnTo>
                  <a:pt x="1381339" y="3083033"/>
                </a:lnTo>
                <a:lnTo>
                  <a:pt x="1352482" y="3067642"/>
                </a:lnTo>
                <a:lnTo>
                  <a:pt x="1323624" y="3056099"/>
                </a:lnTo>
                <a:lnTo>
                  <a:pt x="1293804" y="3048403"/>
                </a:lnTo>
                <a:lnTo>
                  <a:pt x="1263984" y="3044555"/>
                </a:lnTo>
                <a:lnTo>
                  <a:pt x="1232239" y="3044555"/>
                </a:lnTo>
                <a:lnTo>
                  <a:pt x="1199534" y="3046480"/>
                </a:lnTo>
                <a:lnTo>
                  <a:pt x="1166828" y="3050327"/>
                </a:lnTo>
                <a:lnTo>
                  <a:pt x="1134122" y="3055137"/>
                </a:lnTo>
                <a:lnTo>
                  <a:pt x="1101416" y="3058984"/>
                </a:lnTo>
                <a:lnTo>
                  <a:pt x="1068710" y="3061870"/>
                </a:lnTo>
                <a:lnTo>
                  <a:pt x="1037929" y="3060909"/>
                </a:lnTo>
                <a:lnTo>
                  <a:pt x="1008109" y="3057061"/>
                </a:lnTo>
                <a:lnTo>
                  <a:pt x="979251" y="3048403"/>
                </a:lnTo>
                <a:lnTo>
                  <a:pt x="955203" y="3035898"/>
                </a:lnTo>
                <a:lnTo>
                  <a:pt x="932115" y="3019544"/>
                </a:lnTo>
                <a:lnTo>
                  <a:pt x="911915" y="3000306"/>
                </a:lnTo>
                <a:lnTo>
                  <a:pt x="891714" y="2978181"/>
                </a:lnTo>
                <a:lnTo>
                  <a:pt x="873438" y="2955095"/>
                </a:lnTo>
                <a:lnTo>
                  <a:pt x="855161" y="2931046"/>
                </a:lnTo>
                <a:lnTo>
                  <a:pt x="836884" y="2906997"/>
                </a:lnTo>
                <a:lnTo>
                  <a:pt x="818608" y="2883911"/>
                </a:lnTo>
                <a:lnTo>
                  <a:pt x="799368" y="2861786"/>
                </a:lnTo>
                <a:lnTo>
                  <a:pt x="777244" y="2842547"/>
                </a:lnTo>
                <a:lnTo>
                  <a:pt x="756081" y="2825232"/>
                </a:lnTo>
                <a:lnTo>
                  <a:pt x="732033" y="2811765"/>
                </a:lnTo>
                <a:lnTo>
                  <a:pt x="706061" y="2800222"/>
                </a:lnTo>
                <a:lnTo>
                  <a:pt x="678165" y="2790602"/>
                </a:lnTo>
                <a:lnTo>
                  <a:pt x="649306" y="2781945"/>
                </a:lnTo>
                <a:lnTo>
                  <a:pt x="620449" y="2774249"/>
                </a:lnTo>
                <a:lnTo>
                  <a:pt x="590629" y="2766553"/>
                </a:lnTo>
                <a:lnTo>
                  <a:pt x="562733" y="2757896"/>
                </a:lnTo>
                <a:lnTo>
                  <a:pt x="534836" y="2748276"/>
                </a:lnTo>
                <a:lnTo>
                  <a:pt x="508865" y="2736733"/>
                </a:lnTo>
                <a:lnTo>
                  <a:pt x="485778" y="2722304"/>
                </a:lnTo>
                <a:lnTo>
                  <a:pt x="464615" y="2704989"/>
                </a:lnTo>
                <a:lnTo>
                  <a:pt x="447301" y="2683827"/>
                </a:lnTo>
                <a:lnTo>
                  <a:pt x="432872" y="2660739"/>
                </a:lnTo>
                <a:lnTo>
                  <a:pt x="421328" y="2634767"/>
                </a:lnTo>
                <a:lnTo>
                  <a:pt x="411709" y="2606871"/>
                </a:lnTo>
                <a:lnTo>
                  <a:pt x="403052" y="2578974"/>
                </a:lnTo>
                <a:lnTo>
                  <a:pt x="395356" y="2549154"/>
                </a:lnTo>
                <a:lnTo>
                  <a:pt x="387660" y="2520296"/>
                </a:lnTo>
                <a:lnTo>
                  <a:pt x="379003" y="2491437"/>
                </a:lnTo>
                <a:lnTo>
                  <a:pt x="369384" y="2463540"/>
                </a:lnTo>
                <a:lnTo>
                  <a:pt x="357840" y="2437568"/>
                </a:lnTo>
                <a:lnTo>
                  <a:pt x="344373" y="2413519"/>
                </a:lnTo>
                <a:lnTo>
                  <a:pt x="327059" y="2392356"/>
                </a:lnTo>
                <a:lnTo>
                  <a:pt x="307820" y="2370232"/>
                </a:lnTo>
                <a:lnTo>
                  <a:pt x="285695" y="2350993"/>
                </a:lnTo>
                <a:lnTo>
                  <a:pt x="261646" y="2332716"/>
                </a:lnTo>
                <a:lnTo>
                  <a:pt x="237598" y="2314439"/>
                </a:lnTo>
                <a:lnTo>
                  <a:pt x="213551" y="2296163"/>
                </a:lnTo>
                <a:lnTo>
                  <a:pt x="190463" y="2277885"/>
                </a:lnTo>
                <a:lnTo>
                  <a:pt x="168339" y="2257685"/>
                </a:lnTo>
                <a:lnTo>
                  <a:pt x="149100" y="2237484"/>
                </a:lnTo>
                <a:lnTo>
                  <a:pt x="132748" y="2214397"/>
                </a:lnTo>
                <a:lnTo>
                  <a:pt x="120243" y="2190349"/>
                </a:lnTo>
                <a:lnTo>
                  <a:pt x="111586" y="2161491"/>
                </a:lnTo>
                <a:lnTo>
                  <a:pt x="107738" y="2131670"/>
                </a:lnTo>
                <a:lnTo>
                  <a:pt x="106775" y="2100887"/>
                </a:lnTo>
                <a:lnTo>
                  <a:pt x="109661" y="2068181"/>
                </a:lnTo>
                <a:lnTo>
                  <a:pt x="113509" y="2035476"/>
                </a:lnTo>
                <a:lnTo>
                  <a:pt x="118318" y="2002769"/>
                </a:lnTo>
                <a:lnTo>
                  <a:pt x="122166" y="1970063"/>
                </a:lnTo>
                <a:lnTo>
                  <a:pt x="124091" y="1937358"/>
                </a:lnTo>
                <a:lnTo>
                  <a:pt x="124091" y="1905613"/>
                </a:lnTo>
                <a:lnTo>
                  <a:pt x="120243" y="1875793"/>
                </a:lnTo>
                <a:lnTo>
                  <a:pt x="112547" y="1845972"/>
                </a:lnTo>
                <a:lnTo>
                  <a:pt x="101004" y="1818075"/>
                </a:lnTo>
                <a:lnTo>
                  <a:pt x="86575" y="1789218"/>
                </a:lnTo>
                <a:lnTo>
                  <a:pt x="70222" y="1760360"/>
                </a:lnTo>
                <a:lnTo>
                  <a:pt x="52908" y="1731501"/>
                </a:lnTo>
                <a:lnTo>
                  <a:pt x="36555" y="1703604"/>
                </a:lnTo>
                <a:lnTo>
                  <a:pt x="22125" y="1673784"/>
                </a:lnTo>
                <a:lnTo>
                  <a:pt x="10582" y="1644925"/>
                </a:lnTo>
                <a:lnTo>
                  <a:pt x="2886" y="1615105"/>
                </a:lnTo>
                <a:lnTo>
                  <a:pt x="0" y="1584323"/>
                </a:lnTo>
                <a:lnTo>
                  <a:pt x="2886" y="1553541"/>
                </a:lnTo>
                <a:lnTo>
                  <a:pt x="10582" y="1523721"/>
                </a:lnTo>
                <a:lnTo>
                  <a:pt x="22125" y="1494862"/>
                </a:lnTo>
                <a:lnTo>
                  <a:pt x="36555" y="1465043"/>
                </a:lnTo>
                <a:lnTo>
                  <a:pt x="52908" y="1437145"/>
                </a:lnTo>
                <a:lnTo>
                  <a:pt x="70222" y="1408288"/>
                </a:lnTo>
                <a:lnTo>
                  <a:pt x="86575" y="1379429"/>
                </a:lnTo>
                <a:lnTo>
                  <a:pt x="101004" y="1350571"/>
                </a:lnTo>
                <a:lnTo>
                  <a:pt x="112547" y="1322674"/>
                </a:lnTo>
                <a:lnTo>
                  <a:pt x="120243" y="1292853"/>
                </a:lnTo>
                <a:lnTo>
                  <a:pt x="124091" y="1263034"/>
                </a:lnTo>
                <a:lnTo>
                  <a:pt x="124091" y="1231290"/>
                </a:lnTo>
                <a:lnTo>
                  <a:pt x="122166" y="1198583"/>
                </a:lnTo>
                <a:lnTo>
                  <a:pt x="118318" y="1165877"/>
                </a:lnTo>
                <a:lnTo>
                  <a:pt x="113509" y="1133171"/>
                </a:lnTo>
                <a:lnTo>
                  <a:pt x="109661" y="1100465"/>
                </a:lnTo>
                <a:lnTo>
                  <a:pt x="106775" y="1067759"/>
                </a:lnTo>
                <a:lnTo>
                  <a:pt x="107738" y="1036977"/>
                </a:lnTo>
                <a:lnTo>
                  <a:pt x="111586" y="1007156"/>
                </a:lnTo>
                <a:lnTo>
                  <a:pt x="120243" y="978298"/>
                </a:lnTo>
                <a:lnTo>
                  <a:pt x="132748" y="954249"/>
                </a:lnTo>
                <a:lnTo>
                  <a:pt x="149100" y="931163"/>
                </a:lnTo>
                <a:lnTo>
                  <a:pt x="168339" y="910962"/>
                </a:lnTo>
                <a:lnTo>
                  <a:pt x="190463" y="890761"/>
                </a:lnTo>
                <a:lnTo>
                  <a:pt x="213551" y="872484"/>
                </a:lnTo>
                <a:lnTo>
                  <a:pt x="237598" y="854207"/>
                </a:lnTo>
                <a:lnTo>
                  <a:pt x="261646" y="835930"/>
                </a:lnTo>
                <a:lnTo>
                  <a:pt x="285695" y="817653"/>
                </a:lnTo>
                <a:lnTo>
                  <a:pt x="307820" y="798415"/>
                </a:lnTo>
                <a:lnTo>
                  <a:pt x="327059" y="776290"/>
                </a:lnTo>
                <a:lnTo>
                  <a:pt x="344373" y="755127"/>
                </a:lnTo>
                <a:lnTo>
                  <a:pt x="357840" y="731079"/>
                </a:lnTo>
                <a:lnTo>
                  <a:pt x="369384" y="705106"/>
                </a:lnTo>
                <a:lnTo>
                  <a:pt x="379003" y="677209"/>
                </a:lnTo>
                <a:lnTo>
                  <a:pt x="387660" y="648350"/>
                </a:lnTo>
                <a:lnTo>
                  <a:pt x="395356" y="619492"/>
                </a:lnTo>
                <a:lnTo>
                  <a:pt x="403052" y="589672"/>
                </a:lnTo>
                <a:lnTo>
                  <a:pt x="411709" y="561776"/>
                </a:lnTo>
                <a:lnTo>
                  <a:pt x="421328" y="533879"/>
                </a:lnTo>
                <a:lnTo>
                  <a:pt x="432872" y="507907"/>
                </a:lnTo>
                <a:lnTo>
                  <a:pt x="447301" y="484821"/>
                </a:lnTo>
                <a:lnTo>
                  <a:pt x="464615" y="463658"/>
                </a:lnTo>
                <a:lnTo>
                  <a:pt x="485778" y="446342"/>
                </a:lnTo>
                <a:lnTo>
                  <a:pt x="508865" y="431914"/>
                </a:lnTo>
                <a:lnTo>
                  <a:pt x="534836" y="420370"/>
                </a:lnTo>
                <a:lnTo>
                  <a:pt x="562733" y="410751"/>
                </a:lnTo>
                <a:lnTo>
                  <a:pt x="590629" y="402093"/>
                </a:lnTo>
                <a:lnTo>
                  <a:pt x="620449" y="394397"/>
                </a:lnTo>
                <a:lnTo>
                  <a:pt x="649306" y="386701"/>
                </a:lnTo>
                <a:lnTo>
                  <a:pt x="678165" y="378044"/>
                </a:lnTo>
                <a:lnTo>
                  <a:pt x="706061" y="368425"/>
                </a:lnTo>
                <a:lnTo>
                  <a:pt x="732033" y="356881"/>
                </a:lnTo>
                <a:lnTo>
                  <a:pt x="756081" y="343415"/>
                </a:lnTo>
                <a:lnTo>
                  <a:pt x="777244" y="326100"/>
                </a:lnTo>
                <a:lnTo>
                  <a:pt x="799368" y="306860"/>
                </a:lnTo>
                <a:lnTo>
                  <a:pt x="818608" y="284735"/>
                </a:lnTo>
                <a:lnTo>
                  <a:pt x="836884" y="261649"/>
                </a:lnTo>
                <a:lnTo>
                  <a:pt x="855161" y="237601"/>
                </a:lnTo>
                <a:lnTo>
                  <a:pt x="873438" y="213551"/>
                </a:lnTo>
                <a:lnTo>
                  <a:pt x="891714" y="190465"/>
                </a:lnTo>
                <a:lnTo>
                  <a:pt x="911915" y="168340"/>
                </a:lnTo>
                <a:lnTo>
                  <a:pt x="932115" y="149102"/>
                </a:lnTo>
                <a:lnTo>
                  <a:pt x="955203" y="132748"/>
                </a:lnTo>
                <a:lnTo>
                  <a:pt x="979251" y="120243"/>
                </a:lnTo>
                <a:lnTo>
                  <a:pt x="1008109" y="111585"/>
                </a:lnTo>
                <a:lnTo>
                  <a:pt x="1037929" y="107738"/>
                </a:lnTo>
                <a:lnTo>
                  <a:pt x="1068710" y="106776"/>
                </a:lnTo>
                <a:lnTo>
                  <a:pt x="1101416" y="109662"/>
                </a:lnTo>
                <a:lnTo>
                  <a:pt x="1134122" y="113510"/>
                </a:lnTo>
                <a:lnTo>
                  <a:pt x="1166828" y="118320"/>
                </a:lnTo>
                <a:lnTo>
                  <a:pt x="1199534" y="122167"/>
                </a:lnTo>
                <a:lnTo>
                  <a:pt x="1232239" y="124091"/>
                </a:lnTo>
                <a:lnTo>
                  <a:pt x="1263984" y="124091"/>
                </a:lnTo>
                <a:lnTo>
                  <a:pt x="1293804" y="120243"/>
                </a:lnTo>
                <a:lnTo>
                  <a:pt x="1323624" y="112547"/>
                </a:lnTo>
                <a:lnTo>
                  <a:pt x="1352482" y="101004"/>
                </a:lnTo>
                <a:lnTo>
                  <a:pt x="1381339" y="85613"/>
                </a:lnTo>
                <a:lnTo>
                  <a:pt x="1410198" y="70222"/>
                </a:lnTo>
                <a:lnTo>
                  <a:pt x="1439055" y="52907"/>
                </a:lnTo>
                <a:lnTo>
                  <a:pt x="1466952" y="36554"/>
                </a:lnTo>
                <a:lnTo>
                  <a:pt x="1496773" y="22125"/>
                </a:lnTo>
                <a:lnTo>
                  <a:pt x="1525630" y="10581"/>
                </a:lnTo>
                <a:lnTo>
                  <a:pt x="1555450" y="2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6CA97C-3796-9B47-A468-BCF36F962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38" y="1229520"/>
            <a:ext cx="2313163" cy="2313163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A56249-D7F8-40B8-8087-F10FC8A8B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4716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B821E0D-B7A4-4239-9AFB-978DC00B2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9442" y="734672"/>
            <a:ext cx="3172463" cy="3168646"/>
          </a:xfrm>
          <a:custGeom>
            <a:avLst/>
            <a:gdLst>
              <a:gd name="connsiteX0" fmla="*/ 1586232 w 3172463"/>
              <a:gd name="connsiteY0" fmla="*/ 0 h 3168646"/>
              <a:gd name="connsiteX1" fmla="*/ 1617013 w 3172463"/>
              <a:gd name="connsiteY1" fmla="*/ 2885 h 3168646"/>
              <a:gd name="connsiteX2" fmla="*/ 1646833 w 3172463"/>
              <a:gd name="connsiteY2" fmla="*/ 10581 h 3168646"/>
              <a:gd name="connsiteX3" fmla="*/ 1675692 w 3172463"/>
              <a:gd name="connsiteY3" fmla="*/ 22125 h 3168646"/>
              <a:gd name="connsiteX4" fmla="*/ 1705511 w 3172463"/>
              <a:gd name="connsiteY4" fmla="*/ 36554 h 3168646"/>
              <a:gd name="connsiteX5" fmla="*/ 1733408 w 3172463"/>
              <a:gd name="connsiteY5" fmla="*/ 52907 h 3168646"/>
              <a:gd name="connsiteX6" fmla="*/ 1762266 w 3172463"/>
              <a:gd name="connsiteY6" fmla="*/ 70222 h 3168646"/>
              <a:gd name="connsiteX7" fmla="*/ 1791124 w 3172463"/>
              <a:gd name="connsiteY7" fmla="*/ 85613 h 3168646"/>
              <a:gd name="connsiteX8" fmla="*/ 1819981 w 3172463"/>
              <a:gd name="connsiteY8" fmla="*/ 101004 h 3168646"/>
              <a:gd name="connsiteX9" fmla="*/ 1847878 w 3172463"/>
              <a:gd name="connsiteY9" fmla="*/ 112547 h 3168646"/>
              <a:gd name="connsiteX10" fmla="*/ 1878660 w 3172463"/>
              <a:gd name="connsiteY10" fmla="*/ 120243 h 3168646"/>
              <a:gd name="connsiteX11" fmla="*/ 1908479 w 3172463"/>
              <a:gd name="connsiteY11" fmla="*/ 124091 h 3168646"/>
              <a:gd name="connsiteX12" fmla="*/ 1940223 w 3172463"/>
              <a:gd name="connsiteY12" fmla="*/ 124091 h 3168646"/>
              <a:gd name="connsiteX13" fmla="*/ 1972929 w 3172463"/>
              <a:gd name="connsiteY13" fmla="*/ 122167 h 3168646"/>
              <a:gd name="connsiteX14" fmla="*/ 2005635 w 3172463"/>
              <a:gd name="connsiteY14" fmla="*/ 118320 h 3168646"/>
              <a:gd name="connsiteX15" fmla="*/ 2038341 w 3172463"/>
              <a:gd name="connsiteY15" fmla="*/ 113510 h 3168646"/>
              <a:gd name="connsiteX16" fmla="*/ 2071047 w 3172463"/>
              <a:gd name="connsiteY16" fmla="*/ 109662 h 3168646"/>
              <a:gd name="connsiteX17" fmla="*/ 2103753 w 3172463"/>
              <a:gd name="connsiteY17" fmla="*/ 106776 h 3168646"/>
              <a:gd name="connsiteX18" fmla="*/ 2134534 w 3172463"/>
              <a:gd name="connsiteY18" fmla="*/ 107738 h 3168646"/>
              <a:gd name="connsiteX19" fmla="*/ 2164354 w 3172463"/>
              <a:gd name="connsiteY19" fmla="*/ 111585 h 3168646"/>
              <a:gd name="connsiteX20" fmla="*/ 2193213 w 3172463"/>
              <a:gd name="connsiteY20" fmla="*/ 120243 h 3168646"/>
              <a:gd name="connsiteX21" fmla="*/ 2217262 w 3172463"/>
              <a:gd name="connsiteY21" fmla="*/ 132748 h 3168646"/>
              <a:gd name="connsiteX22" fmla="*/ 2240347 w 3172463"/>
              <a:gd name="connsiteY22" fmla="*/ 149102 h 3168646"/>
              <a:gd name="connsiteX23" fmla="*/ 2260548 w 3172463"/>
              <a:gd name="connsiteY23" fmla="*/ 168340 h 3168646"/>
              <a:gd name="connsiteX24" fmla="*/ 2280749 w 3172463"/>
              <a:gd name="connsiteY24" fmla="*/ 190465 h 3168646"/>
              <a:gd name="connsiteX25" fmla="*/ 2299025 w 3172463"/>
              <a:gd name="connsiteY25" fmla="*/ 213551 h 3168646"/>
              <a:gd name="connsiteX26" fmla="*/ 2317302 w 3172463"/>
              <a:gd name="connsiteY26" fmla="*/ 237601 h 3168646"/>
              <a:gd name="connsiteX27" fmla="*/ 2335579 w 3172463"/>
              <a:gd name="connsiteY27" fmla="*/ 261649 h 3168646"/>
              <a:gd name="connsiteX28" fmla="*/ 2353855 w 3172463"/>
              <a:gd name="connsiteY28" fmla="*/ 284735 h 3168646"/>
              <a:gd name="connsiteX29" fmla="*/ 2373095 w 3172463"/>
              <a:gd name="connsiteY29" fmla="*/ 306860 h 3168646"/>
              <a:gd name="connsiteX30" fmla="*/ 2395219 w 3172463"/>
              <a:gd name="connsiteY30" fmla="*/ 326100 h 3168646"/>
              <a:gd name="connsiteX31" fmla="*/ 2416382 w 3172463"/>
              <a:gd name="connsiteY31" fmla="*/ 343415 h 3168646"/>
              <a:gd name="connsiteX32" fmla="*/ 2440430 w 3172463"/>
              <a:gd name="connsiteY32" fmla="*/ 356881 h 3168646"/>
              <a:gd name="connsiteX33" fmla="*/ 2466403 w 3172463"/>
              <a:gd name="connsiteY33" fmla="*/ 368425 h 3168646"/>
              <a:gd name="connsiteX34" fmla="*/ 2494298 w 3172463"/>
              <a:gd name="connsiteY34" fmla="*/ 378044 h 3168646"/>
              <a:gd name="connsiteX35" fmla="*/ 2523156 w 3172463"/>
              <a:gd name="connsiteY35" fmla="*/ 386701 h 3168646"/>
              <a:gd name="connsiteX36" fmla="*/ 2552014 w 3172463"/>
              <a:gd name="connsiteY36" fmla="*/ 394397 h 3168646"/>
              <a:gd name="connsiteX37" fmla="*/ 2581835 w 3172463"/>
              <a:gd name="connsiteY37" fmla="*/ 402093 h 3168646"/>
              <a:gd name="connsiteX38" fmla="*/ 2609730 w 3172463"/>
              <a:gd name="connsiteY38" fmla="*/ 410751 h 3168646"/>
              <a:gd name="connsiteX39" fmla="*/ 2637626 w 3172463"/>
              <a:gd name="connsiteY39" fmla="*/ 420370 h 3168646"/>
              <a:gd name="connsiteX40" fmla="*/ 2663599 w 3172463"/>
              <a:gd name="connsiteY40" fmla="*/ 431914 h 3168646"/>
              <a:gd name="connsiteX41" fmla="*/ 2686686 w 3172463"/>
              <a:gd name="connsiteY41" fmla="*/ 446342 h 3168646"/>
              <a:gd name="connsiteX42" fmla="*/ 2707849 w 3172463"/>
              <a:gd name="connsiteY42" fmla="*/ 463658 h 3168646"/>
              <a:gd name="connsiteX43" fmla="*/ 2725162 w 3172463"/>
              <a:gd name="connsiteY43" fmla="*/ 484821 h 3168646"/>
              <a:gd name="connsiteX44" fmla="*/ 2739592 w 3172463"/>
              <a:gd name="connsiteY44" fmla="*/ 507907 h 3168646"/>
              <a:gd name="connsiteX45" fmla="*/ 2751135 w 3172463"/>
              <a:gd name="connsiteY45" fmla="*/ 533879 h 3168646"/>
              <a:gd name="connsiteX46" fmla="*/ 2760754 w 3172463"/>
              <a:gd name="connsiteY46" fmla="*/ 561776 h 3168646"/>
              <a:gd name="connsiteX47" fmla="*/ 2769411 w 3172463"/>
              <a:gd name="connsiteY47" fmla="*/ 589672 h 3168646"/>
              <a:gd name="connsiteX48" fmla="*/ 2777107 w 3172463"/>
              <a:gd name="connsiteY48" fmla="*/ 619492 h 3168646"/>
              <a:gd name="connsiteX49" fmla="*/ 2784803 w 3172463"/>
              <a:gd name="connsiteY49" fmla="*/ 648350 h 3168646"/>
              <a:gd name="connsiteX50" fmla="*/ 2793460 w 3172463"/>
              <a:gd name="connsiteY50" fmla="*/ 677209 h 3168646"/>
              <a:gd name="connsiteX51" fmla="*/ 2803079 w 3172463"/>
              <a:gd name="connsiteY51" fmla="*/ 705106 h 3168646"/>
              <a:gd name="connsiteX52" fmla="*/ 2814622 w 3172463"/>
              <a:gd name="connsiteY52" fmla="*/ 731079 h 3168646"/>
              <a:gd name="connsiteX53" fmla="*/ 2828090 w 3172463"/>
              <a:gd name="connsiteY53" fmla="*/ 755127 h 3168646"/>
              <a:gd name="connsiteX54" fmla="*/ 2845405 w 3172463"/>
              <a:gd name="connsiteY54" fmla="*/ 776290 h 3168646"/>
              <a:gd name="connsiteX55" fmla="*/ 2864643 w 3172463"/>
              <a:gd name="connsiteY55" fmla="*/ 798415 h 3168646"/>
              <a:gd name="connsiteX56" fmla="*/ 2886768 w 3172463"/>
              <a:gd name="connsiteY56" fmla="*/ 817653 h 3168646"/>
              <a:gd name="connsiteX57" fmla="*/ 2909855 w 3172463"/>
              <a:gd name="connsiteY57" fmla="*/ 835930 h 3168646"/>
              <a:gd name="connsiteX58" fmla="*/ 2934865 w 3172463"/>
              <a:gd name="connsiteY58" fmla="*/ 854207 h 3168646"/>
              <a:gd name="connsiteX59" fmla="*/ 2958913 w 3172463"/>
              <a:gd name="connsiteY59" fmla="*/ 872484 h 3168646"/>
              <a:gd name="connsiteX60" fmla="*/ 2982000 w 3172463"/>
              <a:gd name="connsiteY60" fmla="*/ 890761 h 3168646"/>
              <a:gd name="connsiteX61" fmla="*/ 3004123 w 3172463"/>
              <a:gd name="connsiteY61" fmla="*/ 910962 h 3168646"/>
              <a:gd name="connsiteX62" fmla="*/ 3023363 w 3172463"/>
              <a:gd name="connsiteY62" fmla="*/ 931163 h 3168646"/>
              <a:gd name="connsiteX63" fmla="*/ 3039716 w 3172463"/>
              <a:gd name="connsiteY63" fmla="*/ 954249 h 3168646"/>
              <a:gd name="connsiteX64" fmla="*/ 3052221 w 3172463"/>
              <a:gd name="connsiteY64" fmla="*/ 978298 h 3168646"/>
              <a:gd name="connsiteX65" fmla="*/ 3060879 w 3172463"/>
              <a:gd name="connsiteY65" fmla="*/ 1007156 h 3168646"/>
              <a:gd name="connsiteX66" fmla="*/ 3064725 w 3172463"/>
              <a:gd name="connsiteY66" fmla="*/ 1036977 h 3168646"/>
              <a:gd name="connsiteX67" fmla="*/ 3065689 w 3172463"/>
              <a:gd name="connsiteY67" fmla="*/ 1067759 h 3168646"/>
              <a:gd name="connsiteX68" fmla="*/ 3062802 w 3172463"/>
              <a:gd name="connsiteY68" fmla="*/ 1100465 h 3168646"/>
              <a:gd name="connsiteX69" fmla="*/ 3058954 w 3172463"/>
              <a:gd name="connsiteY69" fmla="*/ 1133171 h 3168646"/>
              <a:gd name="connsiteX70" fmla="*/ 3054145 w 3172463"/>
              <a:gd name="connsiteY70" fmla="*/ 1165877 h 3168646"/>
              <a:gd name="connsiteX71" fmla="*/ 3050297 w 3172463"/>
              <a:gd name="connsiteY71" fmla="*/ 1198583 h 3168646"/>
              <a:gd name="connsiteX72" fmla="*/ 3048373 w 3172463"/>
              <a:gd name="connsiteY72" fmla="*/ 1231290 h 3168646"/>
              <a:gd name="connsiteX73" fmla="*/ 3048373 w 3172463"/>
              <a:gd name="connsiteY73" fmla="*/ 1263034 h 3168646"/>
              <a:gd name="connsiteX74" fmla="*/ 3052221 w 3172463"/>
              <a:gd name="connsiteY74" fmla="*/ 1292853 h 3168646"/>
              <a:gd name="connsiteX75" fmla="*/ 3059916 w 3172463"/>
              <a:gd name="connsiteY75" fmla="*/ 1322674 h 3168646"/>
              <a:gd name="connsiteX76" fmla="*/ 3071460 w 3172463"/>
              <a:gd name="connsiteY76" fmla="*/ 1350571 h 3168646"/>
              <a:gd name="connsiteX77" fmla="*/ 3086851 w 3172463"/>
              <a:gd name="connsiteY77" fmla="*/ 1379429 h 3168646"/>
              <a:gd name="connsiteX78" fmla="*/ 3102241 w 3172463"/>
              <a:gd name="connsiteY78" fmla="*/ 1408288 h 3168646"/>
              <a:gd name="connsiteX79" fmla="*/ 3119557 w 3172463"/>
              <a:gd name="connsiteY79" fmla="*/ 1437145 h 3168646"/>
              <a:gd name="connsiteX80" fmla="*/ 3135909 w 3172463"/>
              <a:gd name="connsiteY80" fmla="*/ 1465043 h 3168646"/>
              <a:gd name="connsiteX81" fmla="*/ 3150339 w 3172463"/>
              <a:gd name="connsiteY81" fmla="*/ 1494862 h 3168646"/>
              <a:gd name="connsiteX82" fmla="*/ 3161881 w 3172463"/>
              <a:gd name="connsiteY82" fmla="*/ 1523721 h 3168646"/>
              <a:gd name="connsiteX83" fmla="*/ 3169577 w 3172463"/>
              <a:gd name="connsiteY83" fmla="*/ 1553541 h 3168646"/>
              <a:gd name="connsiteX84" fmla="*/ 3172463 w 3172463"/>
              <a:gd name="connsiteY84" fmla="*/ 1584323 h 3168646"/>
              <a:gd name="connsiteX85" fmla="*/ 3169577 w 3172463"/>
              <a:gd name="connsiteY85" fmla="*/ 1615105 h 3168646"/>
              <a:gd name="connsiteX86" fmla="*/ 3161881 w 3172463"/>
              <a:gd name="connsiteY86" fmla="*/ 1644925 h 3168646"/>
              <a:gd name="connsiteX87" fmla="*/ 3150339 w 3172463"/>
              <a:gd name="connsiteY87" fmla="*/ 1673784 h 3168646"/>
              <a:gd name="connsiteX88" fmla="*/ 3135909 w 3172463"/>
              <a:gd name="connsiteY88" fmla="*/ 1703604 h 3168646"/>
              <a:gd name="connsiteX89" fmla="*/ 3119557 w 3172463"/>
              <a:gd name="connsiteY89" fmla="*/ 1731501 h 3168646"/>
              <a:gd name="connsiteX90" fmla="*/ 3102241 w 3172463"/>
              <a:gd name="connsiteY90" fmla="*/ 1760360 h 3168646"/>
              <a:gd name="connsiteX91" fmla="*/ 3086851 w 3172463"/>
              <a:gd name="connsiteY91" fmla="*/ 1789218 h 3168646"/>
              <a:gd name="connsiteX92" fmla="*/ 3071460 w 3172463"/>
              <a:gd name="connsiteY92" fmla="*/ 1818075 h 3168646"/>
              <a:gd name="connsiteX93" fmla="*/ 3059916 w 3172463"/>
              <a:gd name="connsiteY93" fmla="*/ 1845972 h 3168646"/>
              <a:gd name="connsiteX94" fmla="*/ 3052221 w 3172463"/>
              <a:gd name="connsiteY94" fmla="*/ 1875793 h 3168646"/>
              <a:gd name="connsiteX95" fmla="*/ 3048373 w 3172463"/>
              <a:gd name="connsiteY95" fmla="*/ 1905613 h 3168646"/>
              <a:gd name="connsiteX96" fmla="*/ 3048373 w 3172463"/>
              <a:gd name="connsiteY96" fmla="*/ 1937358 h 3168646"/>
              <a:gd name="connsiteX97" fmla="*/ 3050297 w 3172463"/>
              <a:gd name="connsiteY97" fmla="*/ 1970063 h 3168646"/>
              <a:gd name="connsiteX98" fmla="*/ 3054145 w 3172463"/>
              <a:gd name="connsiteY98" fmla="*/ 2002769 h 3168646"/>
              <a:gd name="connsiteX99" fmla="*/ 3058954 w 3172463"/>
              <a:gd name="connsiteY99" fmla="*/ 2035476 h 3168646"/>
              <a:gd name="connsiteX100" fmla="*/ 3062802 w 3172463"/>
              <a:gd name="connsiteY100" fmla="*/ 2068181 h 3168646"/>
              <a:gd name="connsiteX101" fmla="*/ 3065689 w 3172463"/>
              <a:gd name="connsiteY101" fmla="*/ 2100887 h 3168646"/>
              <a:gd name="connsiteX102" fmla="*/ 3064725 w 3172463"/>
              <a:gd name="connsiteY102" fmla="*/ 2131670 h 3168646"/>
              <a:gd name="connsiteX103" fmla="*/ 3060879 w 3172463"/>
              <a:gd name="connsiteY103" fmla="*/ 2161491 h 3168646"/>
              <a:gd name="connsiteX104" fmla="*/ 3052221 w 3172463"/>
              <a:gd name="connsiteY104" fmla="*/ 2190349 h 3168646"/>
              <a:gd name="connsiteX105" fmla="*/ 3039716 w 3172463"/>
              <a:gd name="connsiteY105" fmla="*/ 2214397 h 3168646"/>
              <a:gd name="connsiteX106" fmla="*/ 3023363 w 3172463"/>
              <a:gd name="connsiteY106" fmla="*/ 2237484 h 3168646"/>
              <a:gd name="connsiteX107" fmla="*/ 3004123 w 3172463"/>
              <a:gd name="connsiteY107" fmla="*/ 2257685 h 3168646"/>
              <a:gd name="connsiteX108" fmla="*/ 2982000 w 3172463"/>
              <a:gd name="connsiteY108" fmla="*/ 2277885 h 3168646"/>
              <a:gd name="connsiteX109" fmla="*/ 2958913 w 3172463"/>
              <a:gd name="connsiteY109" fmla="*/ 2296163 h 3168646"/>
              <a:gd name="connsiteX110" fmla="*/ 2934865 w 3172463"/>
              <a:gd name="connsiteY110" fmla="*/ 2314439 h 3168646"/>
              <a:gd name="connsiteX111" fmla="*/ 2909855 w 3172463"/>
              <a:gd name="connsiteY111" fmla="*/ 2332716 h 3168646"/>
              <a:gd name="connsiteX112" fmla="*/ 2886768 w 3172463"/>
              <a:gd name="connsiteY112" fmla="*/ 2350993 h 3168646"/>
              <a:gd name="connsiteX113" fmla="*/ 2864643 w 3172463"/>
              <a:gd name="connsiteY113" fmla="*/ 2370232 h 3168646"/>
              <a:gd name="connsiteX114" fmla="*/ 2845405 w 3172463"/>
              <a:gd name="connsiteY114" fmla="*/ 2392356 h 3168646"/>
              <a:gd name="connsiteX115" fmla="*/ 2828090 w 3172463"/>
              <a:gd name="connsiteY115" fmla="*/ 2413519 h 3168646"/>
              <a:gd name="connsiteX116" fmla="*/ 2814622 w 3172463"/>
              <a:gd name="connsiteY116" fmla="*/ 2437568 h 3168646"/>
              <a:gd name="connsiteX117" fmla="*/ 2803079 w 3172463"/>
              <a:gd name="connsiteY117" fmla="*/ 2463540 h 3168646"/>
              <a:gd name="connsiteX118" fmla="*/ 2793460 w 3172463"/>
              <a:gd name="connsiteY118" fmla="*/ 2491437 h 3168646"/>
              <a:gd name="connsiteX119" fmla="*/ 2784803 w 3172463"/>
              <a:gd name="connsiteY119" fmla="*/ 2520296 h 3168646"/>
              <a:gd name="connsiteX120" fmla="*/ 2777107 w 3172463"/>
              <a:gd name="connsiteY120" fmla="*/ 2549154 h 3168646"/>
              <a:gd name="connsiteX121" fmla="*/ 2769411 w 3172463"/>
              <a:gd name="connsiteY121" fmla="*/ 2578974 h 3168646"/>
              <a:gd name="connsiteX122" fmla="*/ 2760754 w 3172463"/>
              <a:gd name="connsiteY122" fmla="*/ 2606871 h 3168646"/>
              <a:gd name="connsiteX123" fmla="*/ 2751135 w 3172463"/>
              <a:gd name="connsiteY123" fmla="*/ 2634767 h 3168646"/>
              <a:gd name="connsiteX124" fmla="*/ 2739592 w 3172463"/>
              <a:gd name="connsiteY124" fmla="*/ 2660739 h 3168646"/>
              <a:gd name="connsiteX125" fmla="*/ 2725162 w 3172463"/>
              <a:gd name="connsiteY125" fmla="*/ 2683827 h 3168646"/>
              <a:gd name="connsiteX126" fmla="*/ 2707849 w 3172463"/>
              <a:gd name="connsiteY126" fmla="*/ 2704989 h 3168646"/>
              <a:gd name="connsiteX127" fmla="*/ 2686686 w 3172463"/>
              <a:gd name="connsiteY127" fmla="*/ 2722304 h 3168646"/>
              <a:gd name="connsiteX128" fmla="*/ 2663599 w 3172463"/>
              <a:gd name="connsiteY128" fmla="*/ 2736733 h 3168646"/>
              <a:gd name="connsiteX129" fmla="*/ 2637626 w 3172463"/>
              <a:gd name="connsiteY129" fmla="*/ 2748276 h 3168646"/>
              <a:gd name="connsiteX130" fmla="*/ 2609730 w 3172463"/>
              <a:gd name="connsiteY130" fmla="*/ 2757896 h 3168646"/>
              <a:gd name="connsiteX131" fmla="*/ 2581835 w 3172463"/>
              <a:gd name="connsiteY131" fmla="*/ 2766553 h 3168646"/>
              <a:gd name="connsiteX132" fmla="*/ 2552014 w 3172463"/>
              <a:gd name="connsiteY132" fmla="*/ 2774249 h 3168646"/>
              <a:gd name="connsiteX133" fmla="*/ 2523156 w 3172463"/>
              <a:gd name="connsiteY133" fmla="*/ 2781945 h 3168646"/>
              <a:gd name="connsiteX134" fmla="*/ 2494298 w 3172463"/>
              <a:gd name="connsiteY134" fmla="*/ 2790602 h 3168646"/>
              <a:gd name="connsiteX135" fmla="*/ 2466403 w 3172463"/>
              <a:gd name="connsiteY135" fmla="*/ 2800222 h 3168646"/>
              <a:gd name="connsiteX136" fmla="*/ 2440430 w 3172463"/>
              <a:gd name="connsiteY136" fmla="*/ 2811765 h 3168646"/>
              <a:gd name="connsiteX137" fmla="*/ 2416382 w 3172463"/>
              <a:gd name="connsiteY137" fmla="*/ 2825232 h 3168646"/>
              <a:gd name="connsiteX138" fmla="*/ 2395219 w 3172463"/>
              <a:gd name="connsiteY138" fmla="*/ 2842547 h 3168646"/>
              <a:gd name="connsiteX139" fmla="*/ 2373095 w 3172463"/>
              <a:gd name="connsiteY139" fmla="*/ 2861786 h 3168646"/>
              <a:gd name="connsiteX140" fmla="*/ 2353855 w 3172463"/>
              <a:gd name="connsiteY140" fmla="*/ 2883911 h 3168646"/>
              <a:gd name="connsiteX141" fmla="*/ 2335579 w 3172463"/>
              <a:gd name="connsiteY141" fmla="*/ 2906997 h 3168646"/>
              <a:gd name="connsiteX142" fmla="*/ 2317302 w 3172463"/>
              <a:gd name="connsiteY142" fmla="*/ 2931046 h 3168646"/>
              <a:gd name="connsiteX143" fmla="*/ 2299025 w 3172463"/>
              <a:gd name="connsiteY143" fmla="*/ 2955095 h 3168646"/>
              <a:gd name="connsiteX144" fmla="*/ 2280749 w 3172463"/>
              <a:gd name="connsiteY144" fmla="*/ 2978181 h 3168646"/>
              <a:gd name="connsiteX145" fmla="*/ 2260548 w 3172463"/>
              <a:gd name="connsiteY145" fmla="*/ 3000306 h 3168646"/>
              <a:gd name="connsiteX146" fmla="*/ 2240347 w 3172463"/>
              <a:gd name="connsiteY146" fmla="*/ 3019544 h 3168646"/>
              <a:gd name="connsiteX147" fmla="*/ 2217262 w 3172463"/>
              <a:gd name="connsiteY147" fmla="*/ 3035898 h 3168646"/>
              <a:gd name="connsiteX148" fmla="*/ 2193213 w 3172463"/>
              <a:gd name="connsiteY148" fmla="*/ 3048403 h 3168646"/>
              <a:gd name="connsiteX149" fmla="*/ 2164354 w 3172463"/>
              <a:gd name="connsiteY149" fmla="*/ 3057061 h 3168646"/>
              <a:gd name="connsiteX150" fmla="*/ 2134534 w 3172463"/>
              <a:gd name="connsiteY150" fmla="*/ 3060909 h 3168646"/>
              <a:gd name="connsiteX151" fmla="*/ 2103753 w 3172463"/>
              <a:gd name="connsiteY151" fmla="*/ 3061870 h 3168646"/>
              <a:gd name="connsiteX152" fmla="*/ 2071047 w 3172463"/>
              <a:gd name="connsiteY152" fmla="*/ 3058984 h 3168646"/>
              <a:gd name="connsiteX153" fmla="*/ 2038341 w 3172463"/>
              <a:gd name="connsiteY153" fmla="*/ 3055137 h 3168646"/>
              <a:gd name="connsiteX154" fmla="*/ 2005635 w 3172463"/>
              <a:gd name="connsiteY154" fmla="*/ 3050327 h 3168646"/>
              <a:gd name="connsiteX155" fmla="*/ 1972929 w 3172463"/>
              <a:gd name="connsiteY155" fmla="*/ 3046480 h 3168646"/>
              <a:gd name="connsiteX156" fmla="*/ 1940223 w 3172463"/>
              <a:gd name="connsiteY156" fmla="*/ 3044555 h 3168646"/>
              <a:gd name="connsiteX157" fmla="*/ 1908479 w 3172463"/>
              <a:gd name="connsiteY157" fmla="*/ 3044555 h 3168646"/>
              <a:gd name="connsiteX158" fmla="*/ 1878660 w 3172463"/>
              <a:gd name="connsiteY158" fmla="*/ 3048403 h 3168646"/>
              <a:gd name="connsiteX159" fmla="*/ 1847878 w 3172463"/>
              <a:gd name="connsiteY159" fmla="*/ 3056099 h 3168646"/>
              <a:gd name="connsiteX160" fmla="*/ 1819981 w 3172463"/>
              <a:gd name="connsiteY160" fmla="*/ 3067642 h 3168646"/>
              <a:gd name="connsiteX161" fmla="*/ 1791124 w 3172463"/>
              <a:gd name="connsiteY161" fmla="*/ 3083033 h 3168646"/>
              <a:gd name="connsiteX162" fmla="*/ 1762266 w 3172463"/>
              <a:gd name="connsiteY162" fmla="*/ 3098425 h 3168646"/>
              <a:gd name="connsiteX163" fmla="*/ 1733408 w 3172463"/>
              <a:gd name="connsiteY163" fmla="*/ 3115739 h 3168646"/>
              <a:gd name="connsiteX164" fmla="*/ 1705511 w 3172463"/>
              <a:gd name="connsiteY164" fmla="*/ 3132093 h 3168646"/>
              <a:gd name="connsiteX165" fmla="*/ 1675692 w 3172463"/>
              <a:gd name="connsiteY165" fmla="*/ 3146521 h 3168646"/>
              <a:gd name="connsiteX166" fmla="*/ 1646833 w 3172463"/>
              <a:gd name="connsiteY166" fmla="*/ 3158065 h 3168646"/>
              <a:gd name="connsiteX167" fmla="*/ 1617013 w 3172463"/>
              <a:gd name="connsiteY167" fmla="*/ 3165761 h 3168646"/>
              <a:gd name="connsiteX168" fmla="*/ 1586232 w 3172463"/>
              <a:gd name="connsiteY168" fmla="*/ 3168646 h 3168646"/>
              <a:gd name="connsiteX169" fmla="*/ 1555450 w 3172463"/>
              <a:gd name="connsiteY169" fmla="*/ 3165761 h 3168646"/>
              <a:gd name="connsiteX170" fmla="*/ 1525630 w 3172463"/>
              <a:gd name="connsiteY170" fmla="*/ 3158065 h 3168646"/>
              <a:gd name="connsiteX171" fmla="*/ 1496772 w 3172463"/>
              <a:gd name="connsiteY171" fmla="*/ 3146521 h 3168646"/>
              <a:gd name="connsiteX172" fmla="*/ 1466952 w 3172463"/>
              <a:gd name="connsiteY172" fmla="*/ 3132093 h 3168646"/>
              <a:gd name="connsiteX173" fmla="*/ 1439055 w 3172463"/>
              <a:gd name="connsiteY173" fmla="*/ 3115739 h 3168646"/>
              <a:gd name="connsiteX174" fmla="*/ 1410198 w 3172463"/>
              <a:gd name="connsiteY174" fmla="*/ 3098425 h 3168646"/>
              <a:gd name="connsiteX175" fmla="*/ 1381339 w 3172463"/>
              <a:gd name="connsiteY175" fmla="*/ 3083033 h 3168646"/>
              <a:gd name="connsiteX176" fmla="*/ 1352482 w 3172463"/>
              <a:gd name="connsiteY176" fmla="*/ 3067642 h 3168646"/>
              <a:gd name="connsiteX177" fmla="*/ 1323624 w 3172463"/>
              <a:gd name="connsiteY177" fmla="*/ 3056099 h 3168646"/>
              <a:gd name="connsiteX178" fmla="*/ 1293804 w 3172463"/>
              <a:gd name="connsiteY178" fmla="*/ 3048403 h 3168646"/>
              <a:gd name="connsiteX179" fmla="*/ 1263984 w 3172463"/>
              <a:gd name="connsiteY179" fmla="*/ 3044555 h 3168646"/>
              <a:gd name="connsiteX180" fmla="*/ 1232239 w 3172463"/>
              <a:gd name="connsiteY180" fmla="*/ 3044555 h 3168646"/>
              <a:gd name="connsiteX181" fmla="*/ 1199534 w 3172463"/>
              <a:gd name="connsiteY181" fmla="*/ 3046480 h 3168646"/>
              <a:gd name="connsiteX182" fmla="*/ 1166828 w 3172463"/>
              <a:gd name="connsiteY182" fmla="*/ 3050327 h 3168646"/>
              <a:gd name="connsiteX183" fmla="*/ 1134122 w 3172463"/>
              <a:gd name="connsiteY183" fmla="*/ 3055137 h 3168646"/>
              <a:gd name="connsiteX184" fmla="*/ 1101415 w 3172463"/>
              <a:gd name="connsiteY184" fmla="*/ 3058984 h 3168646"/>
              <a:gd name="connsiteX185" fmla="*/ 1068710 w 3172463"/>
              <a:gd name="connsiteY185" fmla="*/ 3061870 h 3168646"/>
              <a:gd name="connsiteX186" fmla="*/ 1037929 w 3172463"/>
              <a:gd name="connsiteY186" fmla="*/ 3060909 h 3168646"/>
              <a:gd name="connsiteX187" fmla="*/ 1008109 w 3172463"/>
              <a:gd name="connsiteY187" fmla="*/ 3057061 h 3168646"/>
              <a:gd name="connsiteX188" fmla="*/ 979250 w 3172463"/>
              <a:gd name="connsiteY188" fmla="*/ 3048403 h 3168646"/>
              <a:gd name="connsiteX189" fmla="*/ 955202 w 3172463"/>
              <a:gd name="connsiteY189" fmla="*/ 3035898 h 3168646"/>
              <a:gd name="connsiteX190" fmla="*/ 932115 w 3172463"/>
              <a:gd name="connsiteY190" fmla="*/ 3019544 h 3168646"/>
              <a:gd name="connsiteX191" fmla="*/ 911915 w 3172463"/>
              <a:gd name="connsiteY191" fmla="*/ 3000306 h 3168646"/>
              <a:gd name="connsiteX192" fmla="*/ 891714 w 3172463"/>
              <a:gd name="connsiteY192" fmla="*/ 2978181 h 3168646"/>
              <a:gd name="connsiteX193" fmla="*/ 873437 w 3172463"/>
              <a:gd name="connsiteY193" fmla="*/ 2955095 h 3168646"/>
              <a:gd name="connsiteX194" fmla="*/ 855161 w 3172463"/>
              <a:gd name="connsiteY194" fmla="*/ 2931046 h 3168646"/>
              <a:gd name="connsiteX195" fmla="*/ 836884 w 3172463"/>
              <a:gd name="connsiteY195" fmla="*/ 2906997 h 3168646"/>
              <a:gd name="connsiteX196" fmla="*/ 818608 w 3172463"/>
              <a:gd name="connsiteY196" fmla="*/ 2883911 h 3168646"/>
              <a:gd name="connsiteX197" fmla="*/ 799368 w 3172463"/>
              <a:gd name="connsiteY197" fmla="*/ 2861786 h 3168646"/>
              <a:gd name="connsiteX198" fmla="*/ 777244 w 3172463"/>
              <a:gd name="connsiteY198" fmla="*/ 2842547 h 3168646"/>
              <a:gd name="connsiteX199" fmla="*/ 756081 w 3172463"/>
              <a:gd name="connsiteY199" fmla="*/ 2825232 h 3168646"/>
              <a:gd name="connsiteX200" fmla="*/ 732033 w 3172463"/>
              <a:gd name="connsiteY200" fmla="*/ 2811765 h 3168646"/>
              <a:gd name="connsiteX201" fmla="*/ 706061 w 3172463"/>
              <a:gd name="connsiteY201" fmla="*/ 2800222 h 3168646"/>
              <a:gd name="connsiteX202" fmla="*/ 678165 w 3172463"/>
              <a:gd name="connsiteY202" fmla="*/ 2790602 h 3168646"/>
              <a:gd name="connsiteX203" fmla="*/ 649306 w 3172463"/>
              <a:gd name="connsiteY203" fmla="*/ 2781945 h 3168646"/>
              <a:gd name="connsiteX204" fmla="*/ 620449 w 3172463"/>
              <a:gd name="connsiteY204" fmla="*/ 2774249 h 3168646"/>
              <a:gd name="connsiteX205" fmla="*/ 590629 w 3172463"/>
              <a:gd name="connsiteY205" fmla="*/ 2766553 h 3168646"/>
              <a:gd name="connsiteX206" fmla="*/ 562733 w 3172463"/>
              <a:gd name="connsiteY206" fmla="*/ 2757896 h 3168646"/>
              <a:gd name="connsiteX207" fmla="*/ 534836 w 3172463"/>
              <a:gd name="connsiteY207" fmla="*/ 2748276 h 3168646"/>
              <a:gd name="connsiteX208" fmla="*/ 508865 w 3172463"/>
              <a:gd name="connsiteY208" fmla="*/ 2736733 h 3168646"/>
              <a:gd name="connsiteX209" fmla="*/ 485777 w 3172463"/>
              <a:gd name="connsiteY209" fmla="*/ 2722304 h 3168646"/>
              <a:gd name="connsiteX210" fmla="*/ 464615 w 3172463"/>
              <a:gd name="connsiteY210" fmla="*/ 2704989 h 3168646"/>
              <a:gd name="connsiteX211" fmla="*/ 447301 w 3172463"/>
              <a:gd name="connsiteY211" fmla="*/ 2683827 h 3168646"/>
              <a:gd name="connsiteX212" fmla="*/ 432872 w 3172463"/>
              <a:gd name="connsiteY212" fmla="*/ 2660739 h 3168646"/>
              <a:gd name="connsiteX213" fmla="*/ 421328 w 3172463"/>
              <a:gd name="connsiteY213" fmla="*/ 2634767 h 3168646"/>
              <a:gd name="connsiteX214" fmla="*/ 411709 w 3172463"/>
              <a:gd name="connsiteY214" fmla="*/ 2606871 h 3168646"/>
              <a:gd name="connsiteX215" fmla="*/ 403052 w 3172463"/>
              <a:gd name="connsiteY215" fmla="*/ 2578974 h 3168646"/>
              <a:gd name="connsiteX216" fmla="*/ 395356 w 3172463"/>
              <a:gd name="connsiteY216" fmla="*/ 2549154 h 3168646"/>
              <a:gd name="connsiteX217" fmla="*/ 387660 w 3172463"/>
              <a:gd name="connsiteY217" fmla="*/ 2520296 h 3168646"/>
              <a:gd name="connsiteX218" fmla="*/ 379003 w 3172463"/>
              <a:gd name="connsiteY218" fmla="*/ 2491437 h 3168646"/>
              <a:gd name="connsiteX219" fmla="*/ 369383 w 3172463"/>
              <a:gd name="connsiteY219" fmla="*/ 2463540 h 3168646"/>
              <a:gd name="connsiteX220" fmla="*/ 357840 w 3172463"/>
              <a:gd name="connsiteY220" fmla="*/ 2437568 h 3168646"/>
              <a:gd name="connsiteX221" fmla="*/ 344373 w 3172463"/>
              <a:gd name="connsiteY221" fmla="*/ 2413519 h 3168646"/>
              <a:gd name="connsiteX222" fmla="*/ 327059 w 3172463"/>
              <a:gd name="connsiteY222" fmla="*/ 2392356 h 3168646"/>
              <a:gd name="connsiteX223" fmla="*/ 307820 w 3172463"/>
              <a:gd name="connsiteY223" fmla="*/ 2370232 h 3168646"/>
              <a:gd name="connsiteX224" fmla="*/ 285695 w 3172463"/>
              <a:gd name="connsiteY224" fmla="*/ 2350993 h 3168646"/>
              <a:gd name="connsiteX225" fmla="*/ 261646 w 3172463"/>
              <a:gd name="connsiteY225" fmla="*/ 2332716 h 3168646"/>
              <a:gd name="connsiteX226" fmla="*/ 237598 w 3172463"/>
              <a:gd name="connsiteY226" fmla="*/ 2314439 h 3168646"/>
              <a:gd name="connsiteX227" fmla="*/ 213550 w 3172463"/>
              <a:gd name="connsiteY227" fmla="*/ 2296163 h 3168646"/>
              <a:gd name="connsiteX228" fmla="*/ 190463 w 3172463"/>
              <a:gd name="connsiteY228" fmla="*/ 2277885 h 3168646"/>
              <a:gd name="connsiteX229" fmla="*/ 168339 w 3172463"/>
              <a:gd name="connsiteY229" fmla="*/ 2257685 h 3168646"/>
              <a:gd name="connsiteX230" fmla="*/ 149100 w 3172463"/>
              <a:gd name="connsiteY230" fmla="*/ 2237484 h 3168646"/>
              <a:gd name="connsiteX231" fmla="*/ 132748 w 3172463"/>
              <a:gd name="connsiteY231" fmla="*/ 2214397 h 3168646"/>
              <a:gd name="connsiteX232" fmla="*/ 120243 w 3172463"/>
              <a:gd name="connsiteY232" fmla="*/ 2190349 h 3168646"/>
              <a:gd name="connsiteX233" fmla="*/ 111585 w 3172463"/>
              <a:gd name="connsiteY233" fmla="*/ 2161491 h 3168646"/>
              <a:gd name="connsiteX234" fmla="*/ 107737 w 3172463"/>
              <a:gd name="connsiteY234" fmla="*/ 2131670 h 3168646"/>
              <a:gd name="connsiteX235" fmla="*/ 106775 w 3172463"/>
              <a:gd name="connsiteY235" fmla="*/ 2100887 h 3168646"/>
              <a:gd name="connsiteX236" fmla="*/ 109661 w 3172463"/>
              <a:gd name="connsiteY236" fmla="*/ 2068181 h 3168646"/>
              <a:gd name="connsiteX237" fmla="*/ 113509 w 3172463"/>
              <a:gd name="connsiteY237" fmla="*/ 2035476 h 3168646"/>
              <a:gd name="connsiteX238" fmla="*/ 118318 w 3172463"/>
              <a:gd name="connsiteY238" fmla="*/ 2002769 h 3168646"/>
              <a:gd name="connsiteX239" fmla="*/ 122166 w 3172463"/>
              <a:gd name="connsiteY239" fmla="*/ 1970063 h 3168646"/>
              <a:gd name="connsiteX240" fmla="*/ 124091 w 3172463"/>
              <a:gd name="connsiteY240" fmla="*/ 1937358 h 3168646"/>
              <a:gd name="connsiteX241" fmla="*/ 124091 w 3172463"/>
              <a:gd name="connsiteY241" fmla="*/ 1905613 h 3168646"/>
              <a:gd name="connsiteX242" fmla="*/ 120243 w 3172463"/>
              <a:gd name="connsiteY242" fmla="*/ 1875793 h 3168646"/>
              <a:gd name="connsiteX243" fmla="*/ 112547 w 3172463"/>
              <a:gd name="connsiteY243" fmla="*/ 1845972 h 3168646"/>
              <a:gd name="connsiteX244" fmla="*/ 101003 w 3172463"/>
              <a:gd name="connsiteY244" fmla="*/ 1818075 h 3168646"/>
              <a:gd name="connsiteX245" fmla="*/ 86575 w 3172463"/>
              <a:gd name="connsiteY245" fmla="*/ 1789218 h 3168646"/>
              <a:gd name="connsiteX246" fmla="*/ 70221 w 3172463"/>
              <a:gd name="connsiteY246" fmla="*/ 1760360 h 3168646"/>
              <a:gd name="connsiteX247" fmla="*/ 52908 w 3172463"/>
              <a:gd name="connsiteY247" fmla="*/ 1731501 h 3168646"/>
              <a:gd name="connsiteX248" fmla="*/ 36555 w 3172463"/>
              <a:gd name="connsiteY248" fmla="*/ 1703604 h 3168646"/>
              <a:gd name="connsiteX249" fmla="*/ 22125 w 3172463"/>
              <a:gd name="connsiteY249" fmla="*/ 1673784 h 3168646"/>
              <a:gd name="connsiteX250" fmla="*/ 10582 w 3172463"/>
              <a:gd name="connsiteY250" fmla="*/ 1644925 h 3168646"/>
              <a:gd name="connsiteX251" fmla="*/ 2886 w 3172463"/>
              <a:gd name="connsiteY251" fmla="*/ 1615105 h 3168646"/>
              <a:gd name="connsiteX252" fmla="*/ 0 w 3172463"/>
              <a:gd name="connsiteY252" fmla="*/ 1584323 h 3168646"/>
              <a:gd name="connsiteX253" fmla="*/ 2886 w 3172463"/>
              <a:gd name="connsiteY253" fmla="*/ 1553541 h 3168646"/>
              <a:gd name="connsiteX254" fmla="*/ 10582 w 3172463"/>
              <a:gd name="connsiteY254" fmla="*/ 1523721 h 3168646"/>
              <a:gd name="connsiteX255" fmla="*/ 22125 w 3172463"/>
              <a:gd name="connsiteY255" fmla="*/ 1494862 h 3168646"/>
              <a:gd name="connsiteX256" fmla="*/ 36555 w 3172463"/>
              <a:gd name="connsiteY256" fmla="*/ 1465043 h 3168646"/>
              <a:gd name="connsiteX257" fmla="*/ 52908 w 3172463"/>
              <a:gd name="connsiteY257" fmla="*/ 1437145 h 3168646"/>
              <a:gd name="connsiteX258" fmla="*/ 70221 w 3172463"/>
              <a:gd name="connsiteY258" fmla="*/ 1408288 h 3168646"/>
              <a:gd name="connsiteX259" fmla="*/ 86575 w 3172463"/>
              <a:gd name="connsiteY259" fmla="*/ 1379429 h 3168646"/>
              <a:gd name="connsiteX260" fmla="*/ 101003 w 3172463"/>
              <a:gd name="connsiteY260" fmla="*/ 1350571 h 3168646"/>
              <a:gd name="connsiteX261" fmla="*/ 112547 w 3172463"/>
              <a:gd name="connsiteY261" fmla="*/ 1322674 h 3168646"/>
              <a:gd name="connsiteX262" fmla="*/ 120243 w 3172463"/>
              <a:gd name="connsiteY262" fmla="*/ 1292853 h 3168646"/>
              <a:gd name="connsiteX263" fmla="*/ 124091 w 3172463"/>
              <a:gd name="connsiteY263" fmla="*/ 1263034 h 3168646"/>
              <a:gd name="connsiteX264" fmla="*/ 124091 w 3172463"/>
              <a:gd name="connsiteY264" fmla="*/ 1231290 h 3168646"/>
              <a:gd name="connsiteX265" fmla="*/ 122166 w 3172463"/>
              <a:gd name="connsiteY265" fmla="*/ 1198583 h 3168646"/>
              <a:gd name="connsiteX266" fmla="*/ 118318 w 3172463"/>
              <a:gd name="connsiteY266" fmla="*/ 1165877 h 3168646"/>
              <a:gd name="connsiteX267" fmla="*/ 113509 w 3172463"/>
              <a:gd name="connsiteY267" fmla="*/ 1133171 h 3168646"/>
              <a:gd name="connsiteX268" fmla="*/ 109661 w 3172463"/>
              <a:gd name="connsiteY268" fmla="*/ 1100465 h 3168646"/>
              <a:gd name="connsiteX269" fmla="*/ 106775 w 3172463"/>
              <a:gd name="connsiteY269" fmla="*/ 1067759 h 3168646"/>
              <a:gd name="connsiteX270" fmla="*/ 107737 w 3172463"/>
              <a:gd name="connsiteY270" fmla="*/ 1036977 h 3168646"/>
              <a:gd name="connsiteX271" fmla="*/ 111585 w 3172463"/>
              <a:gd name="connsiteY271" fmla="*/ 1007156 h 3168646"/>
              <a:gd name="connsiteX272" fmla="*/ 120243 w 3172463"/>
              <a:gd name="connsiteY272" fmla="*/ 978298 h 3168646"/>
              <a:gd name="connsiteX273" fmla="*/ 132748 w 3172463"/>
              <a:gd name="connsiteY273" fmla="*/ 954249 h 3168646"/>
              <a:gd name="connsiteX274" fmla="*/ 149100 w 3172463"/>
              <a:gd name="connsiteY274" fmla="*/ 931163 h 3168646"/>
              <a:gd name="connsiteX275" fmla="*/ 168339 w 3172463"/>
              <a:gd name="connsiteY275" fmla="*/ 910962 h 3168646"/>
              <a:gd name="connsiteX276" fmla="*/ 190463 w 3172463"/>
              <a:gd name="connsiteY276" fmla="*/ 890761 h 3168646"/>
              <a:gd name="connsiteX277" fmla="*/ 213550 w 3172463"/>
              <a:gd name="connsiteY277" fmla="*/ 872484 h 3168646"/>
              <a:gd name="connsiteX278" fmla="*/ 237598 w 3172463"/>
              <a:gd name="connsiteY278" fmla="*/ 854207 h 3168646"/>
              <a:gd name="connsiteX279" fmla="*/ 261646 w 3172463"/>
              <a:gd name="connsiteY279" fmla="*/ 835930 h 3168646"/>
              <a:gd name="connsiteX280" fmla="*/ 285695 w 3172463"/>
              <a:gd name="connsiteY280" fmla="*/ 817653 h 3168646"/>
              <a:gd name="connsiteX281" fmla="*/ 307820 w 3172463"/>
              <a:gd name="connsiteY281" fmla="*/ 798415 h 3168646"/>
              <a:gd name="connsiteX282" fmla="*/ 327059 w 3172463"/>
              <a:gd name="connsiteY282" fmla="*/ 776290 h 3168646"/>
              <a:gd name="connsiteX283" fmla="*/ 344373 w 3172463"/>
              <a:gd name="connsiteY283" fmla="*/ 755127 h 3168646"/>
              <a:gd name="connsiteX284" fmla="*/ 357840 w 3172463"/>
              <a:gd name="connsiteY284" fmla="*/ 731079 h 3168646"/>
              <a:gd name="connsiteX285" fmla="*/ 369383 w 3172463"/>
              <a:gd name="connsiteY285" fmla="*/ 705106 h 3168646"/>
              <a:gd name="connsiteX286" fmla="*/ 379003 w 3172463"/>
              <a:gd name="connsiteY286" fmla="*/ 677209 h 3168646"/>
              <a:gd name="connsiteX287" fmla="*/ 387660 w 3172463"/>
              <a:gd name="connsiteY287" fmla="*/ 648350 h 3168646"/>
              <a:gd name="connsiteX288" fmla="*/ 395356 w 3172463"/>
              <a:gd name="connsiteY288" fmla="*/ 619492 h 3168646"/>
              <a:gd name="connsiteX289" fmla="*/ 403052 w 3172463"/>
              <a:gd name="connsiteY289" fmla="*/ 589672 h 3168646"/>
              <a:gd name="connsiteX290" fmla="*/ 411709 w 3172463"/>
              <a:gd name="connsiteY290" fmla="*/ 561776 h 3168646"/>
              <a:gd name="connsiteX291" fmla="*/ 421328 w 3172463"/>
              <a:gd name="connsiteY291" fmla="*/ 533879 h 3168646"/>
              <a:gd name="connsiteX292" fmla="*/ 432872 w 3172463"/>
              <a:gd name="connsiteY292" fmla="*/ 507907 h 3168646"/>
              <a:gd name="connsiteX293" fmla="*/ 447301 w 3172463"/>
              <a:gd name="connsiteY293" fmla="*/ 484821 h 3168646"/>
              <a:gd name="connsiteX294" fmla="*/ 464615 w 3172463"/>
              <a:gd name="connsiteY294" fmla="*/ 463658 h 3168646"/>
              <a:gd name="connsiteX295" fmla="*/ 485777 w 3172463"/>
              <a:gd name="connsiteY295" fmla="*/ 446342 h 3168646"/>
              <a:gd name="connsiteX296" fmla="*/ 508865 w 3172463"/>
              <a:gd name="connsiteY296" fmla="*/ 431914 h 3168646"/>
              <a:gd name="connsiteX297" fmla="*/ 534836 w 3172463"/>
              <a:gd name="connsiteY297" fmla="*/ 420370 h 3168646"/>
              <a:gd name="connsiteX298" fmla="*/ 562733 w 3172463"/>
              <a:gd name="connsiteY298" fmla="*/ 410751 h 3168646"/>
              <a:gd name="connsiteX299" fmla="*/ 590629 w 3172463"/>
              <a:gd name="connsiteY299" fmla="*/ 402093 h 3168646"/>
              <a:gd name="connsiteX300" fmla="*/ 620449 w 3172463"/>
              <a:gd name="connsiteY300" fmla="*/ 394397 h 3168646"/>
              <a:gd name="connsiteX301" fmla="*/ 649306 w 3172463"/>
              <a:gd name="connsiteY301" fmla="*/ 386701 h 3168646"/>
              <a:gd name="connsiteX302" fmla="*/ 678165 w 3172463"/>
              <a:gd name="connsiteY302" fmla="*/ 378044 h 3168646"/>
              <a:gd name="connsiteX303" fmla="*/ 706061 w 3172463"/>
              <a:gd name="connsiteY303" fmla="*/ 368425 h 3168646"/>
              <a:gd name="connsiteX304" fmla="*/ 732033 w 3172463"/>
              <a:gd name="connsiteY304" fmla="*/ 356881 h 3168646"/>
              <a:gd name="connsiteX305" fmla="*/ 756081 w 3172463"/>
              <a:gd name="connsiteY305" fmla="*/ 343415 h 3168646"/>
              <a:gd name="connsiteX306" fmla="*/ 777244 w 3172463"/>
              <a:gd name="connsiteY306" fmla="*/ 326100 h 3168646"/>
              <a:gd name="connsiteX307" fmla="*/ 799368 w 3172463"/>
              <a:gd name="connsiteY307" fmla="*/ 306860 h 3168646"/>
              <a:gd name="connsiteX308" fmla="*/ 818608 w 3172463"/>
              <a:gd name="connsiteY308" fmla="*/ 284735 h 3168646"/>
              <a:gd name="connsiteX309" fmla="*/ 836884 w 3172463"/>
              <a:gd name="connsiteY309" fmla="*/ 261649 h 3168646"/>
              <a:gd name="connsiteX310" fmla="*/ 855161 w 3172463"/>
              <a:gd name="connsiteY310" fmla="*/ 237601 h 3168646"/>
              <a:gd name="connsiteX311" fmla="*/ 873437 w 3172463"/>
              <a:gd name="connsiteY311" fmla="*/ 213551 h 3168646"/>
              <a:gd name="connsiteX312" fmla="*/ 891714 w 3172463"/>
              <a:gd name="connsiteY312" fmla="*/ 190465 h 3168646"/>
              <a:gd name="connsiteX313" fmla="*/ 911915 w 3172463"/>
              <a:gd name="connsiteY313" fmla="*/ 168340 h 3168646"/>
              <a:gd name="connsiteX314" fmla="*/ 932115 w 3172463"/>
              <a:gd name="connsiteY314" fmla="*/ 149102 h 3168646"/>
              <a:gd name="connsiteX315" fmla="*/ 955202 w 3172463"/>
              <a:gd name="connsiteY315" fmla="*/ 132748 h 3168646"/>
              <a:gd name="connsiteX316" fmla="*/ 979250 w 3172463"/>
              <a:gd name="connsiteY316" fmla="*/ 120243 h 3168646"/>
              <a:gd name="connsiteX317" fmla="*/ 1008109 w 3172463"/>
              <a:gd name="connsiteY317" fmla="*/ 111585 h 3168646"/>
              <a:gd name="connsiteX318" fmla="*/ 1037929 w 3172463"/>
              <a:gd name="connsiteY318" fmla="*/ 107738 h 3168646"/>
              <a:gd name="connsiteX319" fmla="*/ 1068710 w 3172463"/>
              <a:gd name="connsiteY319" fmla="*/ 106776 h 3168646"/>
              <a:gd name="connsiteX320" fmla="*/ 1101415 w 3172463"/>
              <a:gd name="connsiteY320" fmla="*/ 109662 h 3168646"/>
              <a:gd name="connsiteX321" fmla="*/ 1134122 w 3172463"/>
              <a:gd name="connsiteY321" fmla="*/ 113510 h 3168646"/>
              <a:gd name="connsiteX322" fmla="*/ 1166828 w 3172463"/>
              <a:gd name="connsiteY322" fmla="*/ 118320 h 3168646"/>
              <a:gd name="connsiteX323" fmla="*/ 1199534 w 3172463"/>
              <a:gd name="connsiteY323" fmla="*/ 122167 h 3168646"/>
              <a:gd name="connsiteX324" fmla="*/ 1232239 w 3172463"/>
              <a:gd name="connsiteY324" fmla="*/ 124091 h 3168646"/>
              <a:gd name="connsiteX325" fmla="*/ 1263984 w 3172463"/>
              <a:gd name="connsiteY325" fmla="*/ 124091 h 3168646"/>
              <a:gd name="connsiteX326" fmla="*/ 1293804 w 3172463"/>
              <a:gd name="connsiteY326" fmla="*/ 120243 h 3168646"/>
              <a:gd name="connsiteX327" fmla="*/ 1323624 w 3172463"/>
              <a:gd name="connsiteY327" fmla="*/ 112547 h 3168646"/>
              <a:gd name="connsiteX328" fmla="*/ 1352482 w 3172463"/>
              <a:gd name="connsiteY328" fmla="*/ 101004 h 3168646"/>
              <a:gd name="connsiteX329" fmla="*/ 1381339 w 3172463"/>
              <a:gd name="connsiteY329" fmla="*/ 85613 h 3168646"/>
              <a:gd name="connsiteX330" fmla="*/ 1410198 w 3172463"/>
              <a:gd name="connsiteY330" fmla="*/ 70222 h 3168646"/>
              <a:gd name="connsiteX331" fmla="*/ 1439055 w 3172463"/>
              <a:gd name="connsiteY331" fmla="*/ 52907 h 3168646"/>
              <a:gd name="connsiteX332" fmla="*/ 1466952 w 3172463"/>
              <a:gd name="connsiteY332" fmla="*/ 36554 h 3168646"/>
              <a:gd name="connsiteX333" fmla="*/ 1496772 w 3172463"/>
              <a:gd name="connsiteY333" fmla="*/ 22125 h 3168646"/>
              <a:gd name="connsiteX334" fmla="*/ 1525630 w 3172463"/>
              <a:gd name="connsiteY334" fmla="*/ 10581 h 3168646"/>
              <a:gd name="connsiteX335" fmla="*/ 1555450 w 3172463"/>
              <a:gd name="connsiteY335" fmla="*/ 2885 h 316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172463" h="3168646">
                <a:moveTo>
                  <a:pt x="1586232" y="0"/>
                </a:moveTo>
                <a:lnTo>
                  <a:pt x="1617013" y="2885"/>
                </a:lnTo>
                <a:lnTo>
                  <a:pt x="1646833" y="10581"/>
                </a:lnTo>
                <a:lnTo>
                  <a:pt x="1675692" y="22125"/>
                </a:lnTo>
                <a:lnTo>
                  <a:pt x="1705511" y="36554"/>
                </a:lnTo>
                <a:lnTo>
                  <a:pt x="1733408" y="52907"/>
                </a:lnTo>
                <a:lnTo>
                  <a:pt x="1762266" y="70222"/>
                </a:lnTo>
                <a:lnTo>
                  <a:pt x="1791124" y="85613"/>
                </a:lnTo>
                <a:lnTo>
                  <a:pt x="1819981" y="101004"/>
                </a:lnTo>
                <a:lnTo>
                  <a:pt x="1847878" y="112547"/>
                </a:lnTo>
                <a:lnTo>
                  <a:pt x="1878660" y="120243"/>
                </a:lnTo>
                <a:lnTo>
                  <a:pt x="1908479" y="124091"/>
                </a:lnTo>
                <a:lnTo>
                  <a:pt x="1940223" y="124091"/>
                </a:lnTo>
                <a:lnTo>
                  <a:pt x="1972929" y="122167"/>
                </a:lnTo>
                <a:lnTo>
                  <a:pt x="2005635" y="118320"/>
                </a:lnTo>
                <a:lnTo>
                  <a:pt x="2038341" y="113510"/>
                </a:lnTo>
                <a:lnTo>
                  <a:pt x="2071047" y="109662"/>
                </a:lnTo>
                <a:lnTo>
                  <a:pt x="2103753" y="106776"/>
                </a:lnTo>
                <a:lnTo>
                  <a:pt x="2134534" y="107738"/>
                </a:lnTo>
                <a:lnTo>
                  <a:pt x="2164354" y="111585"/>
                </a:lnTo>
                <a:lnTo>
                  <a:pt x="2193213" y="120243"/>
                </a:lnTo>
                <a:lnTo>
                  <a:pt x="2217262" y="132748"/>
                </a:lnTo>
                <a:lnTo>
                  <a:pt x="2240347" y="149102"/>
                </a:lnTo>
                <a:lnTo>
                  <a:pt x="2260548" y="168340"/>
                </a:lnTo>
                <a:lnTo>
                  <a:pt x="2280749" y="190465"/>
                </a:lnTo>
                <a:lnTo>
                  <a:pt x="2299025" y="213551"/>
                </a:lnTo>
                <a:lnTo>
                  <a:pt x="2317302" y="237601"/>
                </a:lnTo>
                <a:lnTo>
                  <a:pt x="2335579" y="261649"/>
                </a:lnTo>
                <a:lnTo>
                  <a:pt x="2353855" y="284735"/>
                </a:lnTo>
                <a:lnTo>
                  <a:pt x="2373095" y="306860"/>
                </a:lnTo>
                <a:lnTo>
                  <a:pt x="2395219" y="326100"/>
                </a:lnTo>
                <a:lnTo>
                  <a:pt x="2416382" y="343415"/>
                </a:lnTo>
                <a:lnTo>
                  <a:pt x="2440430" y="356881"/>
                </a:lnTo>
                <a:lnTo>
                  <a:pt x="2466403" y="368425"/>
                </a:lnTo>
                <a:lnTo>
                  <a:pt x="2494298" y="378044"/>
                </a:lnTo>
                <a:lnTo>
                  <a:pt x="2523156" y="386701"/>
                </a:lnTo>
                <a:lnTo>
                  <a:pt x="2552014" y="394397"/>
                </a:lnTo>
                <a:lnTo>
                  <a:pt x="2581835" y="402093"/>
                </a:lnTo>
                <a:lnTo>
                  <a:pt x="2609730" y="410751"/>
                </a:lnTo>
                <a:lnTo>
                  <a:pt x="2637626" y="420370"/>
                </a:lnTo>
                <a:lnTo>
                  <a:pt x="2663599" y="431914"/>
                </a:lnTo>
                <a:lnTo>
                  <a:pt x="2686686" y="446342"/>
                </a:lnTo>
                <a:lnTo>
                  <a:pt x="2707849" y="463658"/>
                </a:lnTo>
                <a:lnTo>
                  <a:pt x="2725162" y="484821"/>
                </a:lnTo>
                <a:lnTo>
                  <a:pt x="2739592" y="507907"/>
                </a:lnTo>
                <a:lnTo>
                  <a:pt x="2751135" y="533879"/>
                </a:lnTo>
                <a:lnTo>
                  <a:pt x="2760754" y="561776"/>
                </a:lnTo>
                <a:lnTo>
                  <a:pt x="2769411" y="589672"/>
                </a:lnTo>
                <a:lnTo>
                  <a:pt x="2777107" y="619492"/>
                </a:lnTo>
                <a:lnTo>
                  <a:pt x="2784803" y="648350"/>
                </a:lnTo>
                <a:lnTo>
                  <a:pt x="2793460" y="677209"/>
                </a:lnTo>
                <a:lnTo>
                  <a:pt x="2803079" y="705106"/>
                </a:lnTo>
                <a:lnTo>
                  <a:pt x="2814622" y="731079"/>
                </a:lnTo>
                <a:lnTo>
                  <a:pt x="2828090" y="755127"/>
                </a:lnTo>
                <a:lnTo>
                  <a:pt x="2845405" y="776290"/>
                </a:lnTo>
                <a:lnTo>
                  <a:pt x="2864643" y="798415"/>
                </a:lnTo>
                <a:lnTo>
                  <a:pt x="2886768" y="817653"/>
                </a:lnTo>
                <a:lnTo>
                  <a:pt x="2909855" y="835930"/>
                </a:lnTo>
                <a:lnTo>
                  <a:pt x="2934865" y="854207"/>
                </a:lnTo>
                <a:lnTo>
                  <a:pt x="2958913" y="872484"/>
                </a:lnTo>
                <a:lnTo>
                  <a:pt x="2982000" y="890761"/>
                </a:lnTo>
                <a:lnTo>
                  <a:pt x="3004123" y="910962"/>
                </a:lnTo>
                <a:lnTo>
                  <a:pt x="3023363" y="931163"/>
                </a:lnTo>
                <a:lnTo>
                  <a:pt x="3039716" y="954249"/>
                </a:lnTo>
                <a:lnTo>
                  <a:pt x="3052221" y="978298"/>
                </a:lnTo>
                <a:lnTo>
                  <a:pt x="3060879" y="1007156"/>
                </a:lnTo>
                <a:lnTo>
                  <a:pt x="3064725" y="1036977"/>
                </a:lnTo>
                <a:lnTo>
                  <a:pt x="3065689" y="1067759"/>
                </a:lnTo>
                <a:lnTo>
                  <a:pt x="3062802" y="1100465"/>
                </a:lnTo>
                <a:lnTo>
                  <a:pt x="3058954" y="1133171"/>
                </a:lnTo>
                <a:lnTo>
                  <a:pt x="3054145" y="1165877"/>
                </a:lnTo>
                <a:lnTo>
                  <a:pt x="3050297" y="1198583"/>
                </a:lnTo>
                <a:lnTo>
                  <a:pt x="3048373" y="1231290"/>
                </a:lnTo>
                <a:lnTo>
                  <a:pt x="3048373" y="1263034"/>
                </a:lnTo>
                <a:lnTo>
                  <a:pt x="3052221" y="1292853"/>
                </a:lnTo>
                <a:lnTo>
                  <a:pt x="3059916" y="1322674"/>
                </a:lnTo>
                <a:lnTo>
                  <a:pt x="3071460" y="1350571"/>
                </a:lnTo>
                <a:lnTo>
                  <a:pt x="3086851" y="1379429"/>
                </a:lnTo>
                <a:lnTo>
                  <a:pt x="3102241" y="1408288"/>
                </a:lnTo>
                <a:lnTo>
                  <a:pt x="3119557" y="1437145"/>
                </a:lnTo>
                <a:lnTo>
                  <a:pt x="3135909" y="1465043"/>
                </a:lnTo>
                <a:lnTo>
                  <a:pt x="3150339" y="1494862"/>
                </a:lnTo>
                <a:lnTo>
                  <a:pt x="3161881" y="1523721"/>
                </a:lnTo>
                <a:lnTo>
                  <a:pt x="3169577" y="1553541"/>
                </a:lnTo>
                <a:lnTo>
                  <a:pt x="3172463" y="1584323"/>
                </a:lnTo>
                <a:lnTo>
                  <a:pt x="3169577" y="1615105"/>
                </a:lnTo>
                <a:lnTo>
                  <a:pt x="3161881" y="1644925"/>
                </a:lnTo>
                <a:lnTo>
                  <a:pt x="3150339" y="1673784"/>
                </a:lnTo>
                <a:lnTo>
                  <a:pt x="3135909" y="1703604"/>
                </a:lnTo>
                <a:lnTo>
                  <a:pt x="3119557" y="1731501"/>
                </a:lnTo>
                <a:lnTo>
                  <a:pt x="3102241" y="1760360"/>
                </a:lnTo>
                <a:lnTo>
                  <a:pt x="3086851" y="1789218"/>
                </a:lnTo>
                <a:lnTo>
                  <a:pt x="3071460" y="1818075"/>
                </a:lnTo>
                <a:lnTo>
                  <a:pt x="3059916" y="1845972"/>
                </a:lnTo>
                <a:lnTo>
                  <a:pt x="3052221" y="1875793"/>
                </a:lnTo>
                <a:lnTo>
                  <a:pt x="3048373" y="1905613"/>
                </a:lnTo>
                <a:lnTo>
                  <a:pt x="3048373" y="1937358"/>
                </a:lnTo>
                <a:lnTo>
                  <a:pt x="3050297" y="1970063"/>
                </a:lnTo>
                <a:lnTo>
                  <a:pt x="3054145" y="2002769"/>
                </a:lnTo>
                <a:lnTo>
                  <a:pt x="3058954" y="2035476"/>
                </a:lnTo>
                <a:lnTo>
                  <a:pt x="3062802" y="2068181"/>
                </a:lnTo>
                <a:lnTo>
                  <a:pt x="3065689" y="2100887"/>
                </a:lnTo>
                <a:lnTo>
                  <a:pt x="3064725" y="2131670"/>
                </a:lnTo>
                <a:lnTo>
                  <a:pt x="3060879" y="2161491"/>
                </a:lnTo>
                <a:lnTo>
                  <a:pt x="3052221" y="2190349"/>
                </a:lnTo>
                <a:lnTo>
                  <a:pt x="3039716" y="2214397"/>
                </a:lnTo>
                <a:lnTo>
                  <a:pt x="3023363" y="2237484"/>
                </a:lnTo>
                <a:lnTo>
                  <a:pt x="3004123" y="2257685"/>
                </a:lnTo>
                <a:lnTo>
                  <a:pt x="2982000" y="2277885"/>
                </a:lnTo>
                <a:lnTo>
                  <a:pt x="2958913" y="2296163"/>
                </a:lnTo>
                <a:lnTo>
                  <a:pt x="2934865" y="2314439"/>
                </a:lnTo>
                <a:lnTo>
                  <a:pt x="2909855" y="2332716"/>
                </a:lnTo>
                <a:lnTo>
                  <a:pt x="2886768" y="2350993"/>
                </a:lnTo>
                <a:lnTo>
                  <a:pt x="2864643" y="2370232"/>
                </a:lnTo>
                <a:lnTo>
                  <a:pt x="2845405" y="2392356"/>
                </a:lnTo>
                <a:lnTo>
                  <a:pt x="2828090" y="2413519"/>
                </a:lnTo>
                <a:lnTo>
                  <a:pt x="2814622" y="2437568"/>
                </a:lnTo>
                <a:lnTo>
                  <a:pt x="2803079" y="2463540"/>
                </a:lnTo>
                <a:lnTo>
                  <a:pt x="2793460" y="2491437"/>
                </a:lnTo>
                <a:lnTo>
                  <a:pt x="2784803" y="2520296"/>
                </a:lnTo>
                <a:lnTo>
                  <a:pt x="2777107" y="2549154"/>
                </a:lnTo>
                <a:lnTo>
                  <a:pt x="2769411" y="2578974"/>
                </a:lnTo>
                <a:lnTo>
                  <a:pt x="2760754" y="2606871"/>
                </a:lnTo>
                <a:lnTo>
                  <a:pt x="2751135" y="2634767"/>
                </a:lnTo>
                <a:lnTo>
                  <a:pt x="2739592" y="2660739"/>
                </a:lnTo>
                <a:lnTo>
                  <a:pt x="2725162" y="2683827"/>
                </a:lnTo>
                <a:lnTo>
                  <a:pt x="2707849" y="2704989"/>
                </a:lnTo>
                <a:lnTo>
                  <a:pt x="2686686" y="2722304"/>
                </a:lnTo>
                <a:lnTo>
                  <a:pt x="2663599" y="2736733"/>
                </a:lnTo>
                <a:lnTo>
                  <a:pt x="2637626" y="2748276"/>
                </a:lnTo>
                <a:lnTo>
                  <a:pt x="2609730" y="2757896"/>
                </a:lnTo>
                <a:lnTo>
                  <a:pt x="2581835" y="2766553"/>
                </a:lnTo>
                <a:lnTo>
                  <a:pt x="2552014" y="2774249"/>
                </a:lnTo>
                <a:lnTo>
                  <a:pt x="2523156" y="2781945"/>
                </a:lnTo>
                <a:lnTo>
                  <a:pt x="2494298" y="2790602"/>
                </a:lnTo>
                <a:lnTo>
                  <a:pt x="2466403" y="2800222"/>
                </a:lnTo>
                <a:lnTo>
                  <a:pt x="2440430" y="2811765"/>
                </a:lnTo>
                <a:lnTo>
                  <a:pt x="2416382" y="2825232"/>
                </a:lnTo>
                <a:lnTo>
                  <a:pt x="2395219" y="2842547"/>
                </a:lnTo>
                <a:lnTo>
                  <a:pt x="2373095" y="2861786"/>
                </a:lnTo>
                <a:lnTo>
                  <a:pt x="2353855" y="2883911"/>
                </a:lnTo>
                <a:lnTo>
                  <a:pt x="2335579" y="2906997"/>
                </a:lnTo>
                <a:lnTo>
                  <a:pt x="2317302" y="2931046"/>
                </a:lnTo>
                <a:lnTo>
                  <a:pt x="2299025" y="2955095"/>
                </a:lnTo>
                <a:lnTo>
                  <a:pt x="2280749" y="2978181"/>
                </a:lnTo>
                <a:lnTo>
                  <a:pt x="2260548" y="3000306"/>
                </a:lnTo>
                <a:lnTo>
                  <a:pt x="2240347" y="3019544"/>
                </a:lnTo>
                <a:lnTo>
                  <a:pt x="2217262" y="3035898"/>
                </a:lnTo>
                <a:lnTo>
                  <a:pt x="2193213" y="3048403"/>
                </a:lnTo>
                <a:lnTo>
                  <a:pt x="2164354" y="3057061"/>
                </a:lnTo>
                <a:lnTo>
                  <a:pt x="2134534" y="3060909"/>
                </a:lnTo>
                <a:lnTo>
                  <a:pt x="2103753" y="3061870"/>
                </a:lnTo>
                <a:lnTo>
                  <a:pt x="2071047" y="3058984"/>
                </a:lnTo>
                <a:lnTo>
                  <a:pt x="2038341" y="3055137"/>
                </a:lnTo>
                <a:lnTo>
                  <a:pt x="2005635" y="3050327"/>
                </a:lnTo>
                <a:lnTo>
                  <a:pt x="1972929" y="3046480"/>
                </a:lnTo>
                <a:lnTo>
                  <a:pt x="1940223" y="3044555"/>
                </a:lnTo>
                <a:lnTo>
                  <a:pt x="1908479" y="3044555"/>
                </a:lnTo>
                <a:lnTo>
                  <a:pt x="1878660" y="3048403"/>
                </a:lnTo>
                <a:lnTo>
                  <a:pt x="1847878" y="3056099"/>
                </a:lnTo>
                <a:lnTo>
                  <a:pt x="1819981" y="3067642"/>
                </a:lnTo>
                <a:lnTo>
                  <a:pt x="1791124" y="3083033"/>
                </a:lnTo>
                <a:lnTo>
                  <a:pt x="1762266" y="3098425"/>
                </a:lnTo>
                <a:lnTo>
                  <a:pt x="1733408" y="3115739"/>
                </a:lnTo>
                <a:lnTo>
                  <a:pt x="1705511" y="3132093"/>
                </a:lnTo>
                <a:lnTo>
                  <a:pt x="1675692" y="3146521"/>
                </a:lnTo>
                <a:lnTo>
                  <a:pt x="1646833" y="3158065"/>
                </a:lnTo>
                <a:lnTo>
                  <a:pt x="1617013" y="3165761"/>
                </a:lnTo>
                <a:lnTo>
                  <a:pt x="1586232" y="3168646"/>
                </a:lnTo>
                <a:lnTo>
                  <a:pt x="1555450" y="3165761"/>
                </a:lnTo>
                <a:lnTo>
                  <a:pt x="1525630" y="3158065"/>
                </a:lnTo>
                <a:lnTo>
                  <a:pt x="1496772" y="3146521"/>
                </a:lnTo>
                <a:lnTo>
                  <a:pt x="1466952" y="3132093"/>
                </a:lnTo>
                <a:lnTo>
                  <a:pt x="1439055" y="3115739"/>
                </a:lnTo>
                <a:lnTo>
                  <a:pt x="1410198" y="3098425"/>
                </a:lnTo>
                <a:lnTo>
                  <a:pt x="1381339" y="3083033"/>
                </a:lnTo>
                <a:lnTo>
                  <a:pt x="1352482" y="3067642"/>
                </a:lnTo>
                <a:lnTo>
                  <a:pt x="1323624" y="3056099"/>
                </a:lnTo>
                <a:lnTo>
                  <a:pt x="1293804" y="3048403"/>
                </a:lnTo>
                <a:lnTo>
                  <a:pt x="1263984" y="3044555"/>
                </a:lnTo>
                <a:lnTo>
                  <a:pt x="1232239" y="3044555"/>
                </a:lnTo>
                <a:lnTo>
                  <a:pt x="1199534" y="3046480"/>
                </a:lnTo>
                <a:lnTo>
                  <a:pt x="1166828" y="3050327"/>
                </a:lnTo>
                <a:lnTo>
                  <a:pt x="1134122" y="3055137"/>
                </a:lnTo>
                <a:lnTo>
                  <a:pt x="1101415" y="3058984"/>
                </a:lnTo>
                <a:lnTo>
                  <a:pt x="1068710" y="3061870"/>
                </a:lnTo>
                <a:lnTo>
                  <a:pt x="1037929" y="3060909"/>
                </a:lnTo>
                <a:lnTo>
                  <a:pt x="1008109" y="3057061"/>
                </a:lnTo>
                <a:lnTo>
                  <a:pt x="979250" y="3048403"/>
                </a:lnTo>
                <a:lnTo>
                  <a:pt x="955202" y="3035898"/>
                </a:lnTo>
                <a:lnTo>
                  <a:pt x="932115" y="3019544"/>
                </a:lnTo>
                <a:lnTo>
                  <a:pt x="911915" y="3000306"/>
                </a:lnTo>
                <a:lnTo>
                  <a:pt x="891714" y="2978181"/>
                </a:lnTo>
                <a:lnTo>
                  <a:pt x="873437" y="2955095"/>
                </a:lnTo>
                <a:lnTo>
                  <a:pt x="855161" y="2931046"/>
                </a:lnTo>
                <a:lnTo>
                  <a:pt x="836884" y="2906997"/>
                </a:lnTo>
                <a:lnTo>
                  <a:pt x="818608" y="2883911"/>
                </a:lnTo>
                <a:lnTo>
                  <a:pt x="799368" y="2861786"/>
                </a:lnTo>
                <a:lnTo>
                  <a:pt x="777244" y="2842547"/>
                </a:lnTo>
                <a:lnTo>
                  <a:pt x="756081" y="2825232"/>
                </a:lnTo>
                <a:lnTo>
                  <a:pt x="732033" y="2811765"/>
                </a:lnTo>
                <a:lnTo>
                  <a:pt x="706061" y="2800222"/>
                </a:lnTo>
                <a:lnTo>
                  <a:pt x="678165" y="2790602"/>
                </a:lnTo>
                <a:lnTo>
                  <a:pt x="649306" y="2781945"/>
                </a:lnTo>
                <a:lnTo>
                  <a:pt x="620449" y="2774249"/>
                </a:lnTo>
                <a:lnTo>
                  <a:pt x="590629" y="2766553"/>
                </a:lnTo>
                <a:lnTo>
                  <a:pt x="562733" y="2757896"/>
                </a:lnTo>
                <a:lnTo>
                  <a:pt x="534836" y="2748276"/>
                </a:lnTo>
                <a:lnTo>
                  <a:pt x="508865" y="2736733"/>
                </a:lnTo>
                <a:lnTo>
                  <a:pt x="485777" y="2722304"/>
                </a:lnTo>
                <a:lnTo>
                  <a:pt x="464615" y="2704989"/>
                </a:lnTo>
                <a:lnTo>
                  <a:pt x="447301" y="2683827"/>
                </a:lnTo>
                <a:lnTo>
                  <a:pt x="432872" y="2660739"/>
                </a:lnTo>
                <a:lnTo>
                  <a:pt x="421328" y="2634767"/>
                </a:lnTo>
                <a:lnTo>
                  <a:pt x="411709" y="2606871"/>
                </a:lnTo>
                <a:lnTo>
                  <a:pt x="403052" y="2578974"/>
                </a:lnTo>
                <a:lnTo>
                  <a:pt x="395356" y="2549154"/>
                </a:lnTo>
                <a:lnTo>
                  <a:pt x="387660" y="2520296"/>
                </a:lnTo>
                <a:lnTo>
                  <a:pt x="379003" y="2491437"/>
                </a:lnTo>
                <a:lnTo>
                  <a:pt x="369383" y="2463540"/>
                </a:lnTo>
                <a:lnTo>
                  <a:pt x="357840" y="2437568"/>
                </a:lnTo>
                <a:lnTo>
                  <a:pt x="344373" y="2413519"/>
                </a:lnTo>
                <a:lnTo>
                  <a:pt x="327059" y="2392356"/>
                </a:lnTo>
                <a:lnTo>
                  <a:pt x="307820" y="2370232"/>
                </a:lnTo>
                <a:lnTo>
                  <a:pt x="285695" y="2350993"/>
                </a:lnTo>
                <a:lnTo>
                  <a:pt x="261646" y="2332716"/>
                </a:lnTo>
                <a:lnTo>
                  <a:pt x="237598" y="2314439"/>
                </a:lnTo>
                <a:lnTo>
                  <a:pt x="213550" y="2296163"/>
                </a:lnTo>
                <a:lnTo>
                  <a:pt x="190463" y="2277885"/>
                </a:lnTo>
                <a:lnTo>
                  <a:pt x="168339" y="2257685"/>
                </a:lnTo>
                <a:lnTo>
                  <a:pt x="149100" y="2237484"/>
                </a:lnTo>
                <a:lnTo>
                  <a:pt x="132748" y="2214397"/>
                </a:lnTo>
                <a:lnTo>
                  <a:pt x="120243" y="2190349"/>
                </a:lnTo>
                <a:lnTo>
                  <a:pt x="111585" y="2161491"/>
                </a:lnTo>
                <a:lnTo>
                  <a:pt x="107737" y="2131670"/>
                </a:lnTo>
                <a:lnTo>
                  <a:pt x="106775" y="2100887"/>
                </a:lnTo>
                <a:lnTo>
                  <a:pt x="109661" y="2068181"/>
                </a:lnTo>
                <a:lnTo>
                  <a:pt x="113509" y="2035476"/>
                </a:lnTo>
                <a:lnTo>
                  <a:pt x="118318" y="2002769"/>
                </a:lnTo>
                <a:lnTo>
                  <a:pt x="122166" y="1970063"/>
                </a:lnTo>
                <a:lnTo>
                  <a:pt x="124091" y="1937358"/>
                </a:lnTo>
                <a:lnTo>
                  <a:pt x="124091" y="1905613"/>
                </a:lnTo>
                <a:lnTo>
                  <a:pt x="120243" y="1875793"/>
                </a:lnTo>
                <a:lnTo>
                  <a:pt x="112547" y="1845972"/>
                </a:lnTo>
                <a:lnTo>
                  <a:pt x="101003" y="1818075"/>
                </a:lnTo>
                <a:lnTo>
                  <a:pt x="86575" y="1789218"/>
                </a:lnTo>
                <a:lnTo>
                  <a:pt x="70221" y="1760360"/>
                </a:lnTo>
                <a:lnTo>
                  <a:pt x="52908" y="1731501"/>
                </a:lnTo>
                <a:lnTo>
                  <a:pt x="36555" y="1703604"/>
                </a:lnTo>
                <a:lnTo>
                  <a:pt x="22125" y="1673784"/>
                </a:lnTo>
                <a:lnTo>
                  <a:pt x="10582" y="1644925"/>
                </a:lnTo>
                <a:lnTo>
                  <a:pt x="2886" y="1615105"/>
                </a:lnTo>
                <a:lnTo>
                  <a:pt x="0" y="1584323"/>
                </a:lnTo>
                <a:lnTo>
                  <a:pt x="2886" y="1553541"/>
                </a:lnTo>
                <a:lnTo>
                  <a:pt x="10582" y="1523721"/>
                </a:lnTo>
                <a:lnTo>
                  <a:pt x="22125" y="1494862"/>
                </a:lnTo>
                <a:lnTo>
                  <a:pt x="36555" y="1465043"/>
                </a:lnTo>
                <a:lnTo>
                  <a:pt x="52908" y="1437145"/>
                </a:lnTo>
                <a:lnTo>
                  <a:pt x="70221" y="1408288"/>
                </a:lnTo>
                <a:lnTo>
                  <a:pt x="86575" y="1379429"/>
                </a:lnTo>
                <a:lnTo>
                  <a:pt x="101003" y="1350571"/>
                </a:lnTo>
                <a:lnTo>
                  <a:pt x="112547" y="1322674"/>
                </a:lnTo>
                <a:lnTo>
                  <a:pt x="120243" y="1292853"/>
                </a:lnTo>
                <a:lnTo>
                  <a:pt x="124091" y="1263034"/>
                </a:lnTo>
                <a:lnTo>
                  <a:pt x="124091" y="1231290"/>
                </a:lnTo>
                <a:lnTo>
                  <a:pt x="122166" y="1198583"/>
                </a:lnTo>
                <a:lnTo>
                  <a:pt x="118318" y="1165877"/>
                </a:lnTo>
                <a:lnTo>
                  <a:pt x="113509" y="1133171"/>
                </a:lnTo>
                <a:lnTo>
                  <a:pt x="109661" y="1100465"/>
                </a:lnTo>
                <a:lnTo>
                  <a:pt x="106775" y="1067759"/>
                </a:lnTo>
                <a:lnTo>
                  <a:pt x="107737" y="1036977"/>
                </a:lnTo>
                <a:lnTo>
                  <a:pt x="111585" y="1007156"/>
                </a:lnTo>
                <a:lnTo>
                  <a:pt x="120243" y="978298"/>
                </a:lnTo>
                <a:lnTo>
                  <a:pt x="132748" y="954249"/>
                </a:lnTo>
                <a:lnTo>
                  <a:pt x="149100" y="931163"/>
                </a:lnTo>
                <a:lnTo>
                  <a:pt x="168339" y="910962"/>
                </a:lnTo>
                <a:lnTo>
                  <a:pt x="190463" y="890761"/>
                </a:lnTo>
                <a:lnTo>
                  <a:pt x="213550" y="872484"/>
                </a:lnTo>
                <a:lnTo>
                  <a:pt x="237598" y="854207"/>
                </a:lnTo>
                <a:lnTo>
                  <a:pt x="261646" y="835930"/>
                </a:lnTo>
                <a:lnTo>
                  <a:pt x="285695" y="817653"/>
                </a:lnTo>
                <a:lnTo>
                  <a:pt x="307820" y="798415"/>
                </a:lnTo>
                <a:lnTo>
                  <a:pt x="327059" y="776290"/>
                </a:lnTo>
                <a:lnTo>
                  <a:pt x="344373" y="755127"/>
                </a:lnTo>
                <a:lnTo>
                  <a:pt x="357840" y="731079"/>
                </a:lnTo>
                <a:lnTo>
                  <a:pt x="369383" y="705106"/>
                </a:lnTo>
                <a:lnTo>
                  <a:pt x="379003" y="677209"/>
                </a:lnTo>
                <a:lnTo>
                  <a:pt x="387660" y="648350"/>
                </a:lnTo>
                <a:lnTo>
                  <a:pt x="395356" y="619492"/>
                </a:lnTo>
                <a:lnTo>
                  <a:pt x="403052" y="589672"/>
                </a:lnTo>
                <a:lnTo>
                  <a:pt x="411709" y="561776"/>
                </a:lnTo>
                <a:lnTo>
                  <a:pt x="421328" y="533879"/>
                </a:lnTo>
                <a:lnTo>
                  <a:pt x="432872" y="507907"/>
                </a:lnTo>
                <a:lnTo>
                  <a:pt x="447301" y="484821"/>
                </a:lnTo>
                <a:lnTo>
                  <a:pt x="464615" y="463658"/>
                </a:lnTo>
                <a:lnTo>
                  <a:pt x="485777" y="446342"/>
                </a:lnTo>
                <a:lnTo>
                  <a:pt x="508865" y="431914"/>
                </a:lnTo>
                <a:lnTo>
                  <a:pt x="534836" y="420370"/>
                </a:lnTo>
                <a:lnTo>
                  <a:pt x="562733" y="410751"/>
                </a:lnTo>
                <a:lnTo>
                  <a:pt x="590629" y="402093"/>
                </a:lnTo>
                <a:lnTo>
                  <a:pt x="620449" y="394397"/>
                </a:lnTo>
                <a:lnTo>
                  <a:pt x="649306" y="386701"/>
                </a:lnTo>
                <a:lnTo>
                  <a:pt x="678165" y="378044"/>
                </a:lnTo>
                <a:lnTo>
                  <a:pt x="706061" y="368425"/>
                </a:lnTo>
                <a:lnTo>
                  <a:pt x="732033" y="356881"/>
                </a:lnTo>
                <a:lnTo>
                  <a:pt x="756081" y="343415"/>
                </a:lnTo>
                <a:lnTo>
                  <a:pt x="777244" y="326100"/>
                </a:lnTo>
                <a:lnTo>
                  <a:pt x="799368" y="306860"/>
                </a:lnTo>
                <a:lnTo>
                  <a:pt x="818608" y="284735"/>
                </a:lnTo>
                <a:lnTo>
                  <a:pt x="836884" y="261649"/>
                </a:lnTo>
                <a:lnTo>
                  <a:pt x="855161" y="237601"/>
                </a:lnTo>
                <a:lnTo>
                  <a:pt x="873437" y="213551"/>
                </a:lnTo>
                <a:lnTo>
                  <a:pt x="891714" y="190465"/>
                </a:lnTo>
                <a:lnTo>
                  <a:pt x="911915" y="168340"/>
                </a:lnTo>
                <a:lnTo>
                  <a:pt x="932115" y="149102"/>
                </a:lnTo>
                <a:lnTo>
                  <a:pt x="955202" y="132748"/>
                </a:lnTo>
                <a:lnTo>
                  <a:pt x="979250" y="120243"/>
                </a:lnTo>
                <a:lnTo>
                  <a:pt x="1008109" y="111585"/>
                </a:lnTo>
                <a:lnTo>
                  <a:pt x="1037929" y="107738"/>
                </a:lnTo>
                <a:lnTo>
                  <a:pt x="1068710" y="106776"/>
                </a:lnTo>
                <a:lnTo>
                  <a:pt x="1101415" y="109662"/>
                </a:lnTo>
                <a:lnTo>
                  <a:pt x="1134122" y="113510"/>
                </a:lnTo>
                <a:lnTo>
                  <a:pt x="1166828" y="118320"/>
                </a:lnTo>
                <a:lnTo>
                  <a:pt x="1199534" y="122167"/>
                </a:lnTo>
                <a:lnTo>
                  <a:pt x="1232239" y="124091"/>
                </a:lnTo>
                <a:lnTo>
                  <a:pt x="1263984" y="124091"/>
                </a:lnTo>
                <a:lnTo>
                  <a:pt x="1293804" y="120243"/>
                </a:lnTo>
                <a:lnTo>
                  <a:pt x="1323624" y="112547"/>
                </a:lnTo>
                <a:lnTo>
                  <a:pt x="1352482" y="101004"/>
                </a:lnTo>
                <a:lnTo>
                  <a:pt x="1381339" y="85613"/>
                </a:lnTo>
                <a:lnTo>
                  <a:pt x="1410198" y="70222"/>
                </a:lnTo>
                <a:lnTo>
                  <a:pt x="1439055" y="52907"/>
                </a:lnTo>
                <a:lnTo>
                  <a:pt x="1466952" y="36554"/>
                </a:lnTo>
                <a:lnTo>
                  <a:pt x="1496772" y="22125"/>
                </a:lnTo>
                <a:lnTo>
                  <a:pt x="1525630" y="10581"/>
                </a:lnTo>
                <a:lnTo>
                  <a:pt x="1555450" y="2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DFF42-FB69-6C46-B4C6-641F31416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197"/>
          <a:stretch/>
        </p:blipFill>
        <p:spPr>
          <a:xfrm>
            <a:off x="9052559" y="1196895"/>
            <a:ext cx="1689100" cy="23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4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BA96-E699-B24D-822A-5D1D082E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490" y="2911765"/>
            <a:ext cx="10178322" cy="466125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Should our investor invest in an Airbnb hotel in Washington, D.C.?</a:t>
            </a:r>
            <a:br>
              <a:rPr lang="en-US" sz="3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br>
              <a:rPr lang="en-US" sz="3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600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BA96-E699-B24D-822A-5D1D082E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B21F-44F3-C546-9543-CC166BF04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404516" cy="3593591"/>
          </a:xfrm>
        </p:spPr>
        <p:txBody>
          <a:bodyPr>
            <a:normAutofit/>
          </a:bodyPr>
          <a:lstStyle/>
          <a:p>
            <a:r>
              <a:rPr lang="en-US" sz="2800" dirty="0"/>
              <a:t>Deleted columns ( URLs, photos, 0 properties total reviews, properties outside Washington DC)</a:t>
            </a:r>
          </a:p>
          <a:p>
            <a:r>
              <a:rPr lang="en-US" sz="2800" dirty="0"/>
              <a:t>Find values for (</a:t>
            </a:r>
            <a:r>
              <a:rPr lang="en-US" sz="2800" dirty="0" err="1"/>
              <a:t>guest_included</a:t>
            </a:r>
            <a:r>
              <a:rPr lang="en-US" sz="2800" dirty="0"/>
              <a:t> column.)</a:t>
            </a:r>
          </a:p>
          <a:p>
            <a:r>
              <a:rPr lang="en-US" sz="2800" dirty="0"/>
              <a:t>Replace blank cells in some reviews columns to zeros.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410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A3C-24C0-614B-9AFC-3DE18EDE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417" y="382385"/>
            <a:ext cx="9409096" cy="14921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Prompt 1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3200" cap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Much Revenue Do Successful Hosts Generate? 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1618AC-BF25-5F43-91BF-D4EA3157D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609093"/>
            <a:ext cx="9409096" cy="4830895"/>
          </a:xfrm>
        </p:spPr>
      </p:pic>
    </p:spTree>
    <p:extLst>
      <p:ext uri="{BB962C8B-B14F-4D97-AF65-F5344CB8AC3E}">
        <p14:creationId xmlns:p14="http://schemas.microsoft.com/office/powerpoint/2010/main" val="10936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A3C-24C0-614B-9AFC-3DE18EDE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417" y="382385"/>
            <a:ext cx="9409096" cy="14921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Prompt 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3200" cap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 property types receive the most positive reviews?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62CEF-CC31-49FF-8F91-A206A516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7" y="1712701"/>
            <a:ext cx="9004434" cy="44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A3C-24C0-614B-9AFC-3DE18EDE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417" y="382385"/>
            <a:ext cx="9409096" cy="14921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Prompt 3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3200" cap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 neighborhoods host the most listings?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37267-4EF6-4716-A900-D5139A58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24" y="1478199"/>
            <a:ext cx="10077651" cy="52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4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A3C-24C0-614B-9AFC-3DE18EDE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417" y="382385"/>
            <a:ext cx="9409096" cy="14921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Prompt 4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3200" cap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 neighborhoods receive the most positive reviews?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FBFCD-50ED-4E67-A62D-7F948874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3" y="1398114"/>
            <a:ext cx="10541353" cy="53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1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BA96-E699-B24D-822A-5D1D082E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95205"/>
            <a:ext cx="10178322" cy="16774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recommend the investor to invest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C40A-8348-4E9D-A9D7-7381C30F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82768"/>
            <a:ext cx="3662019" cy="9240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Dupont Circle, Connecticut Avenue/K Street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1DA79B-A33C-4D1C-99D0-E2D3A0BFC6BC}"/>
              </a:ext>
            </a:extLst>
          </p:cNvPr>
          <p:cNvSpPr txBox="1">
            <a:spLocks/>
          </p:cNvSpPr>
          <p:nvPr/>
        </p:nvSpPr>
        <p:spPr>
          <a:xfrm>
            <a:off x="6742890" y="2882768"/>
            <a:ext cx="3662019" cy="92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Capitol Hill, Lincoln Park</a:t>
            </a:r>
          </a:p>
        </p:txBody>
      </p:sp>
      <p:pic>
        <p:nvPicPr>
          <p:cNvPr id="6" name="Picture 2" descr="Image result for high revenue icon">
            <a:extLst>
              <a:ext uri="{FF2B5EF4-FFF2-40B4-BE49-F238E27FC236}">
                <a16:creationId xmlns:a16="http://schemas.microsoft.com/office/drawing/2014/main" id="{F1E6614B-A628-4DBD-A50B-8712AB39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68" y="3780320"/>
            <a:ext cx="1271738" cy="9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4E903564-0FFD-4B41-B3D5-57E7FAB3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01" y="4918512"/>
            <a:ext cx="1150216" cy="11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high revenue icon">
            <a:extLst>
              <a:ext uri="{FF2B5EF4-FFF2-40B4-BE49-F238E27FC236}">
                <a16:creationId xmlns:a16="http://schemas.microsoft.com/office/drawing/2014/main" id="{235BA883-6003-4833-8282-10B90A4D3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89" y="3710534"/>
            <a:ext cx="1271738" cy="9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lated image">
            <a:extLst>
              <a:ext uri="{FF2B5EF4-FFF2-40B4-BE49-F238E27FC236}">
                <a16:creationId xmlns:a16="http://schemas.microsoft.com/office/drawing/2014/main" id="{947E0801-838F-441A-B9BF-9BC6B1D34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521" y="4918517"/>
            <a:ext cx="1150216" cy="11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D37383-935E-4AA1-A2E2-1A3BF1FFE1D9}"/>
              </a:ext>
            </a:extLst>
          </p:cNvPr>
          <p:cNvSpPr txBox="1">
            <a:spLocks/>
          </p:cNvSpPr>
          <p:nvPr/>
        </p:nvSpPr>
        <p:spPr>
          <a:xfrm>
            <a:off x="2713117" y="3910263"/>
            <a:ext cx="3662019" cy="92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 top 10 neighborhood by revenue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6E8FD5-3824-409C-B72F-0E7F2CC4FD9E}"/>
              </a:ext>
            </a:extLst>
          </p:cNvPr>
          <p:cNvSpPr txBox="1">
            <a:spLocks/>
          </p:cNvSpPr>
          <p:nvPr/>
        </p:nvSpPr>
        <p:spPr>
          <a:xfrm>
            <a:off x="2746806" y="5127867"/>
            <a:ext cx="3662019" cy="92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in top 10 neighborhood positive reviews.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3E371B-0959-44B0-ACDC-B0250FE0B375}"/>
              </a:ext>
            </a:extLst>
          </p:cNvPr>
          <p:cNvSpPr txBox="1">
            <a:spLocks/>
          </p:cNvSpPr>
          <p:nvPr/>
        </p:nvSpPr>
        <p:spPr>
          <a:xfrm>
            <a:off x="8056737" y="5127867"/>
            <a:ext cx="3662019" cy="92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in top 10 </a:t>
            </a:r>
            <a:r>
              <a:rPr lang="en-US" dirty="0" err="1"/>
              <a:t>neiborhood</a:t>
            </a:r>
            <a:r>
              <a:rPr lang="en-US" dirty="0"/>
              <a:t> positive reviews.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DF8C5A-FE9A-4A9F-A92A-DEB32F82309B}"/>
              </a:ext>
            </a:extLst>
          </p:cNvPr>
          <p:cNvSpPr txBox="1">
            <a:spLocks/>
          </p:cNvSpPr>
          <p:nvPr/>
        </p:nvSpPr>
        <p:spPr>
          <a:xfrm>
            <a:off x="8056737" y="3891012"/>
            <a:ext cx="3662019" cy="92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in top 10 neighborhood by revenue </a:t>
            </a:r>
          </a:p>
        </p:txBody>
      </p:sp>
    </p:spTree>
    <p:extLst>
      <p:ext uri="{BB962C8B-B14F-4D97-AF65-F5344CB8AC3E}">
        <p14:creationId xmlns:p14="http://schemas.microsoft.com/office/powerpoint/2010/main" val="332725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2DD1F-B6DA-ED45-BE54-A26F329E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960" y="5336350"/>
            <a:ext cx="4088366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spc="800" dirty="0">
                <a:solidFill>
                  <a:srgbClr val="2A1A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A63AF-3FF3-0C4B-80EE-62F0D1A39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2699"/>
          <a:stretch/>
        </p:blipFill>
        <p:spPr>
          <a:xfrm>
            <a:off x="3883582" y="959923"/>
            <a:ext cx="3486728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66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191</TotalTime>
  <Words>158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Futura Medium</vt:lpstr>
      <vt:lpstr>Gill Sans MT</vt:lpstr>
      <vt:lpstr>Helvetica Neue</vt:lpstr>
      <vt:lpstr>Impact</vt:lpstr>
      <vt:lpstr>Badge</vt:lpstr>
      <vt:lpstr>Project1 AirBnB Investment </vt:lpstr>
      <vt:lpstr>Should our investor invest in an Airbnb hotel in Washington, D.C.?    </vt:lpstr>
      <vt:lpstr>Data cleaning</vt:lpstr>
      <vt:lpstr>Prompt 1: How Much Revenue Do Successful Hosts Generate? </vt:lpstr>
      <vt:lpstr>Prompt 2: Which property types receive the most positive reviews?</vt:lpstr>
      <vt:lpstr>Prompt 3: Which neighborhoods host the most listings?</vt:lpstr>
      <vt:lpstr>Prompt 4: Which neighborhoods receive the most positive reviews?</vt:lpstr>
      <vt:lpstr>We recommend the investor to invest in </vt:lpstr>
      <vt:lpstr>Thank you!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AirBnB Investment </dc:title>
  <dc:creator>تركي</dc:creator>
  <cp:lastModifiedBy>تركي</cp:lastModifiedBy>
  <cp:revision>16</cp:revision>
  <dcterms:created xsi:type="dcterms:W3CDTF">2018-11-03T23:36:13Z</dcterms:created>
  <dcterms:modified xsi:type="dcterms:W3CDTF">2018-11-05T12:44:58Z</dcterms:modified>
</cp:coreProperties>
</file>