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d/Desktop/project%201%20G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wad/Desktop/project%201%20G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Users/wad/Desktop/project%201%20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Number of Listings by</a:t>
            </a:r>
            <a:r>
              <a:rPr lang="en-US" baseline="0" dirty="0"/>
              <a:t> </a:t>
            </a:r>
            <a:r>
              <a:rPr lang="en-US" dirty="0"/>
              <a:t>Property</a:t>
            </a:r>
            <a:r>
              <a:rPr lang="en-US" baseline="0" dirty="0"/>
              <a:t> type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Proberty_1!$A$1:$A$10</c:f>
              <c:strCache>
                <c:ptCount val="10"/>
                <c:pt idx="0">
                  <c:v>Apartment</c:v>
                </c:pt>
                <c:pt idx="1">
                  <c:v>House</c:v>
                </c:pt>
                <c:pt idx="2">
                  <c:v>Condominium</c:v>
                </c:pt>
                <c:pt idx="3">
                  <c:v>Townhouse</c:v>
                </c:pt>
                <c:pt idx="4">
                  <c:v>Bed &amp; Breakfast</c:v>
                </c:pt>
                <c:pt idx="5">
                  <c:v>Loft</c:v>
                </c:pt>
                <c:pt idx="6">
                  <c:v>Other</c:v>
                </c:pt>
                <c:pt idx="7">
                  <c:v>Dorm</c:v>
                </c:pt>
                <c:pt idx="8">
                  <c:v>Bungalow</c:v>
                </c:pt>
                <c:pt idx="9">
                  <c:v>Cabin</c:v>
                </c:pt>
              </c:strCache>
            </c:strRef>
          </c:cat>
          <c:val>
            <c:numRef>
              <c:f>Proberty_1!$B$1:$B$10</c:f>
              <c:numCache>
                <c:formatCode>General</c:formatCode>
                <c:ptCount val="10"/>
                <c:pt idx="0">
                  <c:v>2259</c:v>
                </c:pt>
                <c:pt idx="1">
                  <c:v>1210</c:v>
                </c:pt>
                <c:pt idx="2">
                  <c:v>86</c:v>
                </c:pt>
                <c:pt idx="3">
                  <c:v>70</c:v>
                </c:pt>
                <c:pt idx="4">
                  <c:v>55</c:v>
                </c:pt>
                <c:pt idx="5">
                  <c:v>24</c:v>
                </c:pt>
                <c:pt idx="6">
                  <c:v>12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A-B14C-843B-3E3338894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137383840"/>
        <c:axId val="2137385520"/>
      </c:barChart>
      <c:catAx>
        <c:axId val="213738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property</a:t>
                </a:r>
                <a:r>
                  <a:rPr lang="en-US" sz="1100" baseline="0"/>
                  <a:t> type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85520"/>
        <c:crosses val="autoZero"/>
        <c:auto val="1"/>
        <c:lblAlgn val="ctr"/>
        <c:lblOffset val="100"/>
        <c:noMultiLvlLbl val="0"/>
      </c:catAx>
      <c:valAx>
        <c:axId val="213738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Nuber</a:t>
                </a:r>
                <a:r>
                  <a:rPr lang="en-US" sz="1100" baseline="0"/>
                  <a:t> Of listing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9230769230769232E-2"/>
              <c:y val="0.36593705078418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</a:t>
            </a:r>
            <a:r>
              <a:rPr lang="en-US" baseline="0" dirty="0"/>
              <a:t> rating for each </a:t>
            </a:r>
            <a:r>
              <a:rPr lang="en-US" baseline="0" dirty="0" err="1"/>
              <a:t>ptype</a:t>
            </a:r>
            <a:r>
              <a:rPr lang="en-US" baseline="0" dirty="0"/>
              <a:t>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Proberty_2!$A$1:$A$10</c:f>
              <c:strCache>
                <c:ptCount val="10"/>
                <c:pt idx="0">
                  <c:v>Condominium</c:v>
                </c:pt>
                <c:pt idx="1">
                  <c:v>Townhouse</c:v>
                </c:pt>
                <c:pt idx="2">
                  <c:v>House</c:v>
                </c:pt>
                <c:pt idx="3">
                  <c:v>Dorm</c:v>
                </c:pt>
                <c:pt idx="4">
                  <c:v>Loft</c:v>
                </c:pt>
                <c:pt idx="5">
                  <c:v>Bed &amp; Breakfast</c:v>
                </c:pt>
                <c:pt idx="6">
                  <c:v>Bungalow</c:v>
                </c:pt>
                <c:pt idx="7">
                  <c:v>Cabin</c:v>
                </c:pt>
                <c:pt idx="8">
                  <c:v>Other</c:v>
                </c:pt>
                <c:pt idx="9">
                  <c:v>Apartment</c:v>
                </c:pt>
              </c:strCache>
            </c:strRef>
          </c:cat>
          <c:val>
            <c:numRef>
              <c:f>Proberty_2!$B$1:$B$10</c:f>
              <c:numCache>
                <c:formatCode>0.00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9.7058823529411757</c:v>
                </c:pt>
                <c:pt idx="3">
                  <c:v>9.4468085106382986</c:v>
                </c:pt>
                <c:pt idx="4">
                  <c:v>9.3507853403141361</c:v>
                </c:pt>
                <c:pt idx="5">
                  <c:v>9.3157894736842106</c:v>
                </c:pt>
                <c:pt idx="6">
                  <c:v>9.297687861271676</c:v>
                </c:pt>
                <c:pt idx="7">
                  <c:v>9.2368421052631575</c:v>
                </c:pt>
                <c:pt idx="8">
                  <c:v>8.875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8-494D-AB1F-C7AD6CA70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845279"/>
        <c:axId val="88345567"/>
      </c:barChart>
      <c:catAx>
        <c:axId val="91845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PROBERTY</a:t>
                </a:r>
                <a:r>
                  <a:rPr lang="en-US" sz="1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TYPE</a:t>
                </a:r>
                <a:endParaRPr lang="en-US" sz="11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39564343442218242"/>
              <c:y val="0.92456671251719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5567"/>
        <c:crosses val="autoZero"/>
        <c:auto val="1"/>
        <c:lblAlgn val="ctr"/>
        <c:lblOffset val="100"/>
        <c:noMultiLvlLbl val="0"/>
      </c:catAx>
      <c:valAx>
        <c:axId val="8834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AVG RATING</a:t>
                </a:r>
              </a:p>
            </c:rich>
          </c:tx>
          <c:layout>
            <c:manualLayout>
              <c:xMode val="edge"/>
              <c:yMode val="edge"/>
              <c:x val="1.9801980198019802E-2"/>
              <c:y val="0.363477347312328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4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neighborhoods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neighbourhood2!$A$1:$A$10</c:f>
              <c:strCache>
                <c:ptCount val="10"/>
                <c:pt idx="0">
                  <c:v>Columbia Heights, Mt. Pleasant, Pleasant Plains, Park View</c:v>
                </c:pt>
                <c:pt idx="1">
                  <c:v>Dupont Circle, Connecticut Avenue/K Street</c:v>
                </c:pt>
                <c:pt idx="2">
                  <c:v>Capitol Hill, Lincoln Park</c:v>
                </c:pt>
                <c:pt idx="3">
                  <c:v>Shaw, Logan Circle</c:v>
                </c:pt>
                <c:pt idx="4">
                  <c:v>Union Station, Stanton Park, Kingman Park</c:v>
                </c:pt>
                <c:pt idx="5">
                  <c:v>Edgewood, Bloomingdale, Truxton Circle, Eckington</c:v>
                </c:pt>
                <c:pt idx="6">
                  <c:v>Kalorama Heights, Adams Morgan, Lanier Heights</c:v>
                </c:pt>
                <c:pt idx="7">
                  <c:v>Downtown, Chinatown, Penn Quarters, Mount Vernon Square, North Capitol Street</c:v>
                </c:pt>
                <c:pt idx="8">
                  <c:v>Brightwood Park, Crestwood, Petworth</c:v>
                </c:pt>
                <c:pt idx="9">
                  <c:v>Howard University, Le Droit Park, Cardozo/Shaw</c:v>
                </c:pt>
              </c:strCache>
            </c:strRef>
          </c:cat>
          <c:val>
            <c:numRef>
              <c:f>neighbourhood2!$B$1:$B$10</c:f>
              <c:numCache>
                <c:formatCode>0.00</c:formatCode>
                <c:ptCount val="10"/>
                <c:pt idx="0">
                  <c:v>9.2549575070821533</c:v>
                </c:pt>
                <c:pt idx="1">
                  <c:v>9.29020979020979</c:v>
                </c:pt>
                <c:pt idx="2">
                  <c:v>9.4958677685950406</c:v>
                </c:pt>
                <c:pt idx="3">
                  <c:v>9.3556485355648533</c:v>
                </c:pt>
                <c:pt idx="4">
                  <c:v>9.4273504273504276</c:v>
                </c:pt>
                <c:pt idx="5">
                  <c:v>9.3814432989690726</c:v>
                </c:pt>
                <c:pt idx="6">
                  <c:v>9.2950819672131146</c:v>
                </c:pt>
                <c:pt idx="7">
                  <c:v>9.2148148148148152</c:v>
                </c:pt>
                <c:pt idx="8">
                  <c:v>9.4571428571428573</c:v>
                </c:pt>
                <c:pt idx="9">
                  <c:v>9.3304347826086964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9-484F-AF5D-F5ACF0F69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814305808"/>
        <c:axId val="1815212480"/>
      </c:barChart>
      <c:catAx>
        <c:axId val="1814305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212480"/>
        <c:crosses val="autoZero"/>
        <c:auto val="1"/>
        <c:lblAlgn val="ctr"/>
        <c:lblOffset val="100"/>
        <c:noMultiLvlLbl val="0"/>
      </c:catAx>
      <c:valAx>
        <c:axId val="181521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30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</a:t>
            </a:r>
            <a:r>
              <a:rPr lang="en-US" dirty="0"/>
              <a:t>Hosts</a:t>
            </a:r>
            <a:r>
              <a:rPr lang="en-US" baseline="0" dirty="0"/>
              <a:t> by number of properties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'host listings'!$A$1:$A$10</c:f>
              <c:strCache>
                <c:ptCount val="10"/>
                <c:pt idx="0">
                  <c:v>Seamless</c:v>
                </c:pt>
                <c:pt idx="1">
                  <c:v>John</c:v>
                </c:pt>
                <c:pt idx="2">
                  <c:v>Steve, Tracy, Alan And Paul</c:v>
                </c:pt>
                <c:pt idx="3">
                  <c:v>David</c:v>
                </c:pt>
                <c:pt idx="4">
                  <c:v>Charlotte</c:v>
                </c:pt>
                <c:pt idx="5">
                  <c:v>Cliff</c:v>
                </c:pt>
                <c:pt idx="6">
                  <c:v>Sarah</c:v>
                </c:pt>
                <c:pt idx="7">
                  <c:v>Mike</c:v>
                </c:pt>
                <c:pt idx="8">
                  <c:v>Carolyn</c:v>
                </c:pt>
                <c:pt idx="9">
                  <c:v>Mark</c:v>
                </c:pt>
              </c:strCache>
            </c:strRef>
          </c:cat>
          <c:val>
            <c:numRef>
              <c:f>'host listings'!$B$1:$B$10</c:f>
              <c:numCache>
                <c:formatCode>General</c:formatCode>
                <c:ptCount val="10"/>
                <c:pt idx="0">
                  <c:v>62</c:v>
                </c:pt>
                <c:pt idx="1">
                  <c:v>48</c:v>
                </c:pt>
                <c:pt idx="2">
                  <c:v>41</c:v>
                </c:pt>
                <c:pt idx="3">
                  <c:v>40</c:v>
                </c:pt>
                <c:pt idx="4">
                  <c:v>32</c:v>
                </c:pt>
                <c:pt idx="5">
                  <c:v>27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3-F640-9F4B-66C75C5E85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4119120"/>
        <c:axId val="1808478768"/>
      </c:barChart>
      <c:catAx>
        <c:axId val="18041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478768"/>
        <c:crosses val="autoZero"/>
        <c:auto val="1"/>
        <c:lblAlgn val="ctr"/>
        <c:lblOffset val="100"/>
        <c:noMultiLvlLbl val="0"/>
      </c:catAx>
      <c:valAx>
        <c:axId val="180847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20 Hosts  AVG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'Host rating'!$A$1:$A$20</c:f>
              <c:strCache>
                <c:ptCount val="20"/>
                <c:pt idx="0">
                  <c:v>Seamless</c:v>
                </c:pt>
                <c:pt idx="1">
                  <c:v>John</c:v>
                </c:pt>
                <c:pt idx="2">
                  <c:v>Steve, Tracy, Alan And Paul</c:v>
                </c:pt>
                <c:pt idx="3">
                  <c:v>David</c:v>
                </c:pt>
                <c:pt idx="4">
                  <c:v>Charlotte</c:v>
                </c:pt>
                <c:pt idx="5">
                  <c:v>Cliff</c:v>
                </c:pt>
                <c:pt idx="6">
                  <c:v>Sarah</c:v>
                </c:pt>
                <c:pt idx="7">
                  <c:v>Mike</c:v>
                </c:pt>
                <c:pt idx="8">
                  <c:v>Carolyn</c:v>
                </c:pt>
                <c:pt idx="9">
                  <c:v>Mark</c:v>
                </c:pt>
                <c:pt idx="10">
                  <c:v>Lara &amp; Alex</c:v>
                </c:pt>
                <c:pt idx="11">
                  <c:v>Elizabeth</c:v>
                </c:pt>
                <c:pt idx="12">
                  <c:v>Sara</c:v>
                </c:pt>
                <c:pt idx="13">
                  <c:v>Michael</c:v>
                </c:pt>
                <c:pt idx="14">
                  <c:v>Emily</c:v>
                </c:pt>
                <c:pt idx="15">
                  <c:v>Brian</c:v>
                </c:pt>
                <c:pt idx="16">
                  <c:v>Kara</c:v>
                </c:pt>
                <c:pt idx="17">
                  <c:v>Laura</c:v>
                </c:pt>
                <c:pt idx="18">
                  <c:v>Lize &amp; Greg</c:v>
                </c:pt>
                <c:pt idx="19">
                  <c:v>Adam</c:v>
                </c:pt>
              </c:strCache>
            </c:strRef>
          </c:cat>
          <c:val>
            <c:numRef>
              <c:f>'Host rating'!$B$1:$B$20</c:f>
              <c:numCache>
                <c:formatCode>0.00</c:formatCode>
                <c:ptCount val="20"/>
                <c:pt idx="0">
                  <c:v>8.5749999999999993</c:v>
                </c:pt>
                <c:pt idx="1">
                  <c:v>9.0285714285714285</c:v>
                </c:pt>
                <c:pt idx="2">
                  <c:v>9.1666666666666661</c:v>
                </c:pt>
                <c:pt idx="3">
                  <c:v>9.3125</c:v>
                </c:pt>
                <c:pt idx="4">
                  <c:v>9.2258064516129039</c:v>
                </c:pt>
                <c:pt idx="5">
                  <c:v>9.3076923076923084</c:v>
                </c:pt>
                <c:pt idx="6">
                  <c:v>9.473684210526315</c:v>
                </c:pt>
                <c:pt idx="7">
                  <c:v>9.4666666666666668</c:v>
                </c:pt>
                <c:pt idx="8">
                  <c:v>9.2083333333333339</c:v>
                </c:pt>
                <c:pt idx="9">
                  <c:v>8.8666666666666671</c:v>
                </c:pt>
                <c:pt idx="10">
                  <c:v>9.0526315789473681</c:v>
                </c:pt>
                <c:pt idx="11">
                  <c:v>9.5882352941176467</c:v>
                </c:pt>
                <c:pt idx="12">
                  <c:v>9.0588235294117645</c:v>
                </c:pt>
                <c:pt idx="13">
                  <c:v>9.5714285714285712</c:v>
                </c:pt>
                <c:pt idx="14">
                  <c:v>9.4285714285714288</c:v>
                </c:pt>
                <c:pt idx="15">
                  <c:v>9.3571428571428577</c:v>
                </c:pt>
                <c:pt idx="16">
                  <c:v>10</c:v>
                </c:pt>
                <c:pt idx="17">
                  <c:v>9.4375</c:v>
                </c:pt>
                <c:pt idx="18">
                  <c:v>9.1428571428571423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A-BD43-9499-52A4AA9CE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16071952"/>
        <c:axId val="1807517600"/>
      </c:barChart>
      <c:catAx>
        <c:axId val="181607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Host</a:t>
                </a:r>
                <a:r>
                  <a:rPr lang="en-US" baseline="0"/>
                  <a:t> name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517600"/>
        <c:crosses val="autoZero"/>
        <c:auto val="1"/>
        <c:lblAlgn val="ctr"/>
        <c:lblOffset val="100"/>
        <c:noMultiLvlLbl val="0"/>
      </c:catAx>
      <c:valAx>
        <c:axId val="1807517600"/>
        <c:scaling>
          <c:orientation val="minMax"/>
          <c:max val="10"/>
          <c:min val="7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7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Relationship between number of listing owned by</a:t>
            </a:r>
            <a:r>
              <a:rPr lang="en-US" baseline="0" dirty="0"/>
              <a:t> one owner and rating.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plot'!$B$1:$B$1549</c:f>
              <c:numCache>
                <c:formatCode>0.00</c:formatCode>
                <c:ptCount val="1549"/>
                <c:pt idx="0">
                  <c:v>8.5749999999999993</c:v>
                </c:pt>
                <c:pt idx="1">
                  <c:v>9.0285714285714285</c:v>
                </c:pt>
                <c:pt idx="2">
                  <c:v>9.1666666666666661</c:v>
                </c:pt>
                <c:pt idx="3">
                  <c:v>9.3125</c:v>
                </c:pt>
                <c:pt idx="4">
                  <c:v>9.2258064516129039</c:v>
                </c:pt>
                <c:pt idx="5">
                  <c:v>9.3076923076923084</c:v>
                </c:pt>
                <c:pt idx="6">
                  <c:v>9.473684210526315</c:v>
                </c:pt>
                <c:pt idx="7">
                  <c:v>9.4666666666666668</c:v>
                </c:pt>
                <c:pt idx="8">
                  <c:v>9.2083333333333339</c:v>
                </c:pt>
                <c:pt idx="9">
                  <c:v>8.8666666666666671</c:v>
                </c:pt>
                <c:pt idx="10">
                  <c:v>9.0526315789473681</c:v>
                </c:pt>
                <c:pt idx="11">
                  <c:v>9.5882352941176467</c:v>
                </c:pt>
                <c:pt idx="12">
                  <c:v>9.0588235294117645</c:v>
                </c:pt>
                <c:pt idx="13">
                  <c:v>9.5714285714285712</c:v>
                </c:pt>
                <c:pt idx="14">
                  <c:v>9.4285714285714288</c:v>
                </c:pt>
                <c:pt idx="15">
                  <c:v>9.3571428571428577</c:v>
                </c:pt>
                <c:pt idx="16">
                  <c:v>10</c:v>
                </c:pt>
                <c:pt idx="17">
                  <c:v>9.4375</c:v>
                </c:pt>
                <c:pt idx="18">
                  <c:v>9.1428571428571423</c:v>
                </c:pt>
                <c:pt idx="19">
                  <c:v>9</c:v>
                </c:pt>
                <c:pt idx="20">
                  <c:v>9.1538461538461533</c:v>
                </c:pt>
                <c:pt idx="21">
                  <c:v>9.2307692307692299</c:v>
                </c:pt>
                <c:pt idx="22">
                  <c:v>9.4166666666666661</c:v>
                </c:pt>
                <c:pt idx="23">
                  <c:v>8.8666666666666671</c:v>
                </c:pt>
                <c:pt idx="24">
                  <c:v>9.3076923076923084</c:v>
                </c:pt>
                <c:pt idx="25">
                  <c:v>9.3571428571428577</c:v>
                </c:pt>
                <c:pt idx="26">
                  <c:v>9.6</c:v>
                </c:pt>
                <c:pt idx="27">
                  <c:v>9.5</c:v>
                </c:pt>
                <c:pt idx="28">
                  <c:v>9.7692307692307701</c:v>
                </c:pt>
                <c:pt idx="29">
                  <c:v>9.5</c:v>
                </c:pt>
                <c:pt idx="30">
                  <c:v>9.5</c:v>
                </c:pt>
                <c:pt idx="31">
                  <c:v>9.5555555555555554</c:v>
                </c:pt>
                <c:pt idx="32">
                  <c:v>9.6</c:v>
                </c:pt>
                <c:pt idx="33">
                  <c:v>9.5</c:v>
                </c:pt>
                <c:pt idx="34">
                  <c:v>9.2222222222222214</c:v>
                </c:pt>
                <c:pt idx="35">
                  <c:v>9.545454545454545</c:v>
                </c:pt>
                <c:pt idx="36">
                  <c:v>8.8333333333333339</c:v>
                </c:pt>
                <c:pt idx="37">
                  <c:v>10</c:v>
                </c:pt>
                <c:pt idx="38">
                  <c:v>8.6999999999999993</c:v>
                </c:pt>
                <c:pt idx="39">
                  <c:v>9.75</c:v>
                </c:pt>
                <c:pt idx="40">
                  <c:v>9.3636363636363633</c:v>
                </c:pt>
                <c:pt idx="41">
                  <c:v>9.1999999999999993</c:v>
                </c:pt>
                <c:pt idx="42">
                  <c:v>9.1111111111111107</c:v>
                </c:pt>
                <c:pt idx="43">
                  <c:v>9</c:v>
                </c:pt>
                <c:pt idx="44">
                  <c:v>9.1</c:v>
                </c:pt>
                <c:pt idx="45">
                  <c:v>8.8888888888888893</c:v>
                </c:pt>
                <c:pt idx="46">
                  <c:v>9.375</c:v>
                </c:pt>
                <c:pt idx="47">
                  <c:v>9.6666666666666661</c:v>
                </c:pt>
                <c:pt idx="48">
                  <c:v>9.3333333333333339</c:v>
                </c:pt>
                <c:pt idx="49">
                  <c:v>9.3333333333333339</c:v>
                </c:pt>
                <c:pt idx="50">
                  <c:v>9.3333333333333339</c:v>
                </c:pt>
                <c:pt idx="51">
                  <c:v>9</c:v>
                </c:pt>
                <c:pt idx="52">
                  <c:v>9.3333333333333339</c:v>
                </c:pt>
                <c:pt idx="53">
                  <c:v>9.1999999999999993</c:v>
                </c:pt>
                <c:pt idx="54">
                  <c:v>9.3333333333333339</c:v>
                </c:pt>
                <c:pt idx="55">
                  <c:v>9.625</c:v>
                </c:pt>
                <c:pt idx="56">
                  <c:v>9.6666666666666661</c:v>
                </c:pt>
                <c:pt idx="57">
                  <c:v>9.2857142857142865</c:v>
                </c:pt>
                <c:pt idx="58">
                  <c:v>9.8571428571428577</c:v>
                </c:pt>
                <c:pt idx="59">
                  <c:v>9.5714285714285712</c:v>
                </c:pt>
                <c:pt idx="60">
                  <c:v>9.5</c:v>
                </c:pt>
                <c:pt idx="61">
                  <c:v>9.5</c:v>
                </c:pt>
                <c:pt idx="62">
                  <c:v>8.1666666666666661</c:v>
                </c:pt>
                <c:pt idx="63">
                  <c:v>9</c:v>
                </c:pt>
                <c:pt idx="64">
                  <c:v>9.3333333333333339</c:v>
                </c:pt>
                <c:pt idx="65">
                  <c:v>9.25</c:v>
                </c:pt>
                <c:pt idx="66">
                  <c:v>10</c:v>
                </c:pt>
                <c:pt idx="67">
                  <c:v>9.5</c:v>
                </c:pt>
                <c:pt idx="68">
                  <c:v>9.8333333333333339</c:v>
                </c:pt>
                <c:pt idx="69">
                  <c:v>9.5</c:v>
                </c:pt>
                <c:pt idx="70">
                  <c:v>9.7142857142857135</c:v>
                </c:pt>
                <c:pt idx="71">
                  <c:v>9.2857142857142865</c:v>
                </c:pt>
                <c:pt idx="72">
                  <c:v>9.6666666666666661</c:v>
                </c:pt>
                <c:pt idx="73">
                  <c:v>8.8333333333333339</c:v>
                </c:pt>
                <c:pt idx="74">
                  <c:v>8.75</c:v>
                </c:pt>
                <c:pt idx="75">
                  <c:v>8.875</c:v>
                </c:pt>
                <c:pt idx="76">
                  <c:v>8.7142857142857135</c:v>
                </c:pt>
                <c:pt idx="77">
                  <c:v>9.8333333333333339</c:v>
                </c:pt>
                <c:pt idx="78">
                  <c:v>9.4285714285714288</c:v>
                </c:pt>
                <c:pt idx="79">
                  <c:v>9.4</c:v>
                </c:pt>
                <c:pt idx="80">
                  <c:v>8.5</c:v>
                </c:pt>
                <c:pt idx="81">
                  <c:v>9</c:v>
                </c:pt>
                <c:pt idx="82">
                  <c:v>9.2857142857142865</c:v>
                </c:pt>
                <c:pt idx="83">
                  <c:v>9.1666666666666661</c:v>
                </c:pt>
                <c:pt idx="84">
                  <c:v>9.4285714285714288</c:v>
                </c:pt>
                <c:pt idx="85">
                  <c:v>9.6666666666666661</c:v>
                </c:pt>
                <c:pt idx="86">
                  <c:v>9</c:v>
                </c:pt>
                <c:pt idx="87">
                  <c:v>9.6666666666666661</c:v>
                </c:pt>
                <c:pt idx="88">
                  <c:v>8.5</c:v>
                </c:pt>
                <c:pt idx="89">
                  <c:v>9</c:v>
                </c:pt>
                <c:pt idx="90">
                  <c:v>9.3333333333333339</c:v>
                </c:pt>
                <c:pt idx="91">
                  <c:v>9.25</c:v>
                </c:pt>
                <c:pt idx="92">
                  <c:v>9.6666666666666661</c:v>
                </c:pt>
                <c:pt idx="93">
                  <c:v>9.25</c:v>
                </c:pt>
                <c:pt idx="94">
                  <c:v>9.4</c:v>
                </c:pt>
                <c:pt idx="95">
                  <c:v>8.8000000000000007</c:v>
                </c:pt>
                <c:pt idx="96">
                  <c:v>9.3333333333333339</c:v>
                </c:pt>
                <c:pt idx="97">
                  <c:v>9.5</c:v>
                </c:pt>
                <c:pt idx="98">
                  <c:v>9.5</c:v>
                </c:pt>
                <c:pt idx="99">
                  <c:v>9.1428571428571423</c:v>
                </c:pt>
                <c:pt idx="100">
                  <c:v>9.5</c:v>
                </c:pt>
                <c:pt idx="101">
                  <c:v>9.7142857142857135</c:v>
                </c:pt>
                <c:pt idx="102">
                  <c:v>9</c:v>
                </c:pt>
                <c:pt idx="103">
                  <c:v>9.3333333333333339</c:v>
                </c:pt>
                <c:pt idx="104">
                  <c:v>9.8000000000000007</c:v>
                </c:pt>
                <c:pt idx="105">
                  <c:v>9.3333333333333339</c:v>
                </c:pt>
                <c:pt idx="106">
                  <c:v>9.3333333333333339</c:v>
                </c:pt>
                <c:pt idx="107">
                  <c:v>9.5</c:v>
                </c:pt>
                <c:pt idx="108">
                  <c:v>9.8000000000000007</c:v>
                </c:pt>
                <c:pt idx="109">
                  <c:v>8.8000000000000007</c:v>
                </c:pt>
                <c:pt idx="110">
                  <c:v>9</c:v>
                </c:pt>
                <c:pt idx="111">
                  <c:v>9.75</c:v>
                </c:pt>
                <c:pt idx="112">
                  <c:v>10</c:v>
                </c:pt>
                <c:pt idx="113">
                  <c:v>9.6666666666666661</c:v>
                </c:pt>
                <c:pt idx="114">
                  <c:v>9.3333333333333339</c:v>
                </c:pt>
                <c:pt idx="115">
                  <c:v>9.4</c:v>
                </c:pt>
                <c:pt idx="116">
                  <c:v>8.8000000000000007</c:v>
                </c:pt>
                <c:pt idx="117">
                  <c:v>9.5</c:v>
                </c:pt>
                <c:pt idx="118">
                  <c:v>9.1999999999999993</c:v>
                </c:pt>
                <c:pt idx="119">
                  <c:v>9.6</c:v>
                </c:pt>
                <c:pt idx="120">
                  <c:v>9.5</c:v>
                </c:pt>
                <c:pt idx="121">
                  <c:v>10</c:v>
                </c:pt>
                <c:pt idx="123">
                  <c:v>10</c:v>
                </c:pt>
                <c:pt idx="124">
                  <c:v>9.6666666666666661</c:v>
                </c:pt>
                <c:pt idx="125">
                  <c:v>9.1999999999999993</c:v>
                </c:pt>
                <c:pt idx="126">
                  <c:v>9.75</c:v>
                </c:pt>
                <c:pt idx="127">
                  <c:v>9.1999999999999993</c:v>
                </c:pt>
                <c:pt idx="128">
                  <c:v>10</c:v>
                </c:pt>
                <c:pt idx="129">
                  <c:v>9.75</c:v>
                </c:pt>
                <c:pt idx="130">
                  <c:v>9.75</c:v>
                </c:pt>
                <c:pt idx="131">
                  <c:v>10</c:v>
                </c:pt>
                <c:pt idx="132">
                  <c:v>9.4</c:v>
                </c:pt>
                <c:pt idx="133">
                  <c:v>9</c:v>
                </c:pt>
                <c:pt idx="134">
                  <c:v>9.4</c:v>
                </c:pt>
                <c:pt idx="135">
                  <c:v>8.75</c:v>
                </c:pt>
                <c:pt idx="136">
                  <c:v>9.6666666666666661</c:v>
                </c:pt>
                <c:pt idx="137">
                  <c:v>9</c:v>
                </c:pt>
                <c:pt idx="138">
                  <c:v>10</c:v>
                </c:pt>
                <c:pt idx="139">
                  <c:v>8.75</c:v>
                </c:pt>
                <c:pt idx="140">
                  <c:v>9.5</c:v>
                </c:pt>
                <c:pt idx="141">
                  <c:v>9.1999999999999993</c:v>
                </c:pt>
                <c:pt idx="142">
                  <c:v>8.25</c:v>
                </c:pt>
                <c:pt idx="143">
                  <c:v>10</c:v>
                </c:pt>
                <c:pt idx="144">
                  <c:v>9.1999999999999993</c:v>
                </c:pt>
                <c:pt idx="145">
                  <c:v>9.6</c:v>
                </c:pt>
                <c:pt idx="146">
                  <c:v>8.8000000000000007</c:v>
                </c:pt>
                <c:pt idx="147">
                  <c:v>9.75</c:v>
                </c:pt>
                <c:pt idx="148">
                  <c:v>9.8000000000000007</c:v>
                </c:pt>
                <c:pt idx="149">
                  <c:v>9.5</c:v>
                </c:pt>
                <c:pt idx="150">
                  <c:v>9.6666666666666661</c:v>
                </c:pt>
                <c:pt idx="151">
                  <c:v>9.1999999999999993</c:v>
                </c:pt>
                <c:pt idx="152">
                  <c:v>9</c:v>
                </c:pt>
                <c:pt idx="153">
                  <c:v>9.1999999999999993</c:v>
                </c:pt>
                <c:pt idx="154">
                  <c:v>9</c:v>
                </c:pt>
                <c:pt idx="155">
                  <c:v>9.3333333333333339</c:v>
                </c:pt>
                <c:pt idx="156">
                  <c:v>9</c:v>
                </c:pt>
                <c:pt idx="157">
                  <c:v>9.3333333333333339</c:v>
                </c:pt>
                <c:pt idx="158">
                  <c:v>9.4</c:v>
                </c:pt>
                <c:pt idx="159">
                  <c:v>9.6666666666666661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8</c:v>
                </c:pt>
                <c:pt idx="164">
                  <c:v>10</c:v>
                </c:pt>
                <c:pt idx="165">
                  <c:v>9</c:v>
                </c:pt>
                <c:pt idx="166">
                  <c:v>9.75</c:v>
                </c:pt>
                <c:pt idx="167">
                  <c:v>9.6666666666666661</c:v>
                </c:pt>
                <c:pt idx="168">
                  <c:v>9.75</c:v>
                </c:pt>
                <c:pt idx="169">
                  <c:v>9</c:v>
                </c:pt>
                <c:pt idx="170">
                  <c:v>9.75</c:v>
                </c:pt>
                <c:pt idx="171">
                  <c:v>7.75</c:v>
                </c:pt>
                <c:pt idx="172">
                  <c:v>9.25</c:v>
                </c:pt>
                <c:pt idx="173">
                  <c:v>9.3333333333333339</c:v>
                </c:pt>
                <c:pt idx="174">
                  <c:v>9</c:v>
                </c:pt>
                <c:pt idx="175">
                  <c:v>9.5</c:v>
                </c:pt>
                <c:pt idx="176">
                  <c:v>9.5</c:v>
                </c:pt>
                <c:pt idx="177">
                  <c:v>9</c:v>
                </c:pt>
                <c:pt idx="178">
                  <c:v>8.75</c:v>
                </c:pt>
                <c:pt idx="179">
                  <c:v>9</c:v>
                </c:pt>
                <c:pt idx="180">
                  <c:v>9</c:v>
                </c:pt>
                <c:pt idx="181">
                  <c:v>10</c:v>
                </c:pt>
                <c:pt idx="182">
                  <c:v>9.6666666666666661</c:v>
                </c:pt>
                <c:pt idx="183">
                  <c:v>9.3333333333333339</c:v>
                </c:pt>
                <c:pt idx="184">
                  <c:v>8.75</c:v>
                </c:pt>
                <c:pt idx="185">
                  <c:v>8</c:v>
                </c:pt>
                <c:pt idx="186">
                  <c:v>10</c:v>
                </c:pt>
                <c:pt idx="187">
                  <c:v>10</c:v>
                </c:pt>
                <c:pt idx="188">
                  <c:v>9</c:v>
                </c:pt>
                <c:pt idx="189">
                  <c:v>9.75</c:v>
                </c:pt>
                <c:pt idx="190">
                  <c:v>10</c:v>
                </c:pt>
                <c:pt idx="191">
                  <c:v>9.6666666666666661</c:v>
                </c:pt>
                <c:pt idx="192">
                  <c:v>9.6666666666666661</c:v>
                </c:pt>
                <c:pt idx="193">
                  <c:v>9.5</c:v>
                </c:pt>
                <c:pt idx="194">
                  <c:v>9.5</c:v>
                </c:pt>
                <c:pt idx="195">
                  <c:v>9.6666666666666661</c:v>
                </c:pt>
                <c:pt idx="196">
                  <c:v>9</c:v>
                </c:pt>
                <c:pt idx="197">
                  <c:v>10</c:v>
                </c:pt>
                <c:pt idx="198">
                  <c:v>9.3333333333333339</c:v>
                </c:pt>
                <c:pt idx="199">
                  <c:v>9</c:v>
                </c:pt>
                <c:pt idx="200">
                  <c:v>9</c:v>
                </c:pt>
                <c:pt idx="201">
                  <c:v>9</c:v>
                </c:pt>
                <c:pt idx="202">
                  <c:v>9.6666666666666661</c:v>
                </c:pt>
                <c:pt idx="203">
                  <c:v>9.25</c:v>
                </c:pt>
                <c:pt idx="204">
                  <c:v>10</c:v>
                </c:pt>
                <c:pt idx="205">
                  <c:v>9</c:v>
                </c:pt>
                <c:pt idx="206">
                  <c:v>9.6666666666666661</c:v>
                </c:pt>
                <c:pt idx="207">
                  <c:v>8.3333333333333339</c:v>
                </c:pt>
                <c:pt idx="208">
                  <c:v>9.5</c:v>
                </c:pt>
                <c:pt idx="209">
                  <c:v>9.5</c:v>
                </c:pt>
                <c:pt idx="210">
                  <c:v>10</c:v>
                </c:pt>
                <c:pt idx="211">
                  <c:v>9.6666666666666661</c:v>
                </c:pt>
                <c:pt idx="212">
                  <c:v>10</c:v>
                </c:pt>
                <c:pt idx="213">
                  <c:v>9.75</c:v>
                </c:pt>
                <c:pt idx="214">
                  <c:v>9</c:v>
                </c:pt>
                <c:pt idx="215">
                  <c:v>10</c:v>
                </c:pt>
                <c:pt idx="216">
                  <c:v>9</c:v>
                </c:pt>
                <c:pt idx="217">
                  <c:v>9</c:v>
                </c:pt>
                <c:pt idx="218">
                  <c:v>9.5</c:v>
                </c:pt>
                <c:pt idx="219">
                  <c:v>9.75</c:v>
                </c:pt>
                <c:pt idx="220">
                  <c:v>10</c:v>
                </c:pt>
                <c:pt idx="221">
                  <c:v>9</c:v>
                </c:pt>
                <c:pt idx="223">
                  <c:v>9</c:v>
                </c:pt>
                <c:pt idx="224">
                  <c:v>10</c:v>
                </c:pt>
                <c:pt idx="225">
                  <c:v>9</c:v>
                </c:pt>
                <c:pt idx="226">
                  <c:v>9</c:v>
                </c:pt>
                <c:pt idx="228">
                  <c:v>10</c:v>
                </c:pt>
                <c:pt idx="229">
                  <c:v>9.6666666666666661</c:v>
                </c:pt>
                <c:pt idx="230">
                  <c:v>9.5</c:v>
                </c:pt>
                <c:pt idx="231">
                  <c:v>9.3333333333333339</c:v>
                </c:pt>
                <c:pt idx="232">
                  <c:v>10</c:v>
                </c:pt>
                <c:pt idx="233">
                  <c:v>10</c:v>
                </c:pt>
                <c:pt idx="234">
                  <c:v>9.6666666666666661</c:v>
                </c:pt>
                <c:pt idx="235">
                  <c:v>9.6666666666666661</c:v>
                </c:pt>
                <c:pt idx="236">
                  <c:v>9.5</c:v>
                </c:pt>
                <c:pt idx="237">
                  <c:v>9.6666666666666661</c:v>
                </c:pt>
                <c:pt idx="238">
                  <c:v>9.3333333333333339</c:v>
                </c:pt>
                <c:pt idx="239">
                  <c:v>10</c:v>
                </c:pt>
                <c:pt idx="240">
                  <c:v>9.3333333333333339</c:v>
                </c:pt>
                <c:pt idx="241">
                  <c:v>9</c:v>
                </c:pt>
                <c:pt idx="242">
                  <c:v>9</c:v>
                </c:pt>
                <c:pt idx="244">
                  <c:v>10</c:v>
                </c:pt>
                <c:pt idx="245">
                  <c:v>9.6666666666666661</c:v>
                </c:pt>
                <c:pt idx="246">
                  <c:v>8.3333333333333339</c:v>
                </c:pt>
                <c:pt idx="247">
                  <c:v>9.5</c:v>
                </c:pt>
                <c:pt idx="248">
                  <c:v>8.3333333333333339</c:v>
                </c:pt>
                <c:pt idx="250">
                  <c:v>9.6666666666666661</c:v>
                </c:pt>
                <c:pt idx="251">
                  <c:v>10</c:v>
                </c:pt>
                <c:pt idx="252">
                  <c:v>9</c:v>
                </c:pt>
                <c:pt idx="253">
                  <c:v>9</c:v>
                </c:pt>
                <c:pt idx="254">
                  <c:v>9.3333333333333339</c:v>
                </c:pt>
                <c:pt idx="255">
                  <c:v>9.5</c:v>
                </c:pt>
                <c:pt idx="256">
                  <c:v>9</c:v>
                </c:pt>
                <c:pt idx="257">
                  <c:v>9</c:v>
                </c:pt>
                <c:pt idx="258">
                  <c:v>10</c:v>
                </c:pt>
                <c:pt idx="259">
                  <c:v>9.5</c:v>
                </c:pt>
                <c:pt idx="261">
                  <c:v>10</c:v>
                </c:pt>
                <c:pt idx="262">
                  <c:v>9</c:v>
                </c:pt>
                <c:pt idx="264">
                  <c:v>9.3333333333333339</c:v>
                </c:pt>
                <c:pt idx="265">
                  <c:v>10</c:v>
                </c:pt>
                <c:pt idx="266">
                  <c:v>9</c:v>
                </c:pt>
                <c:pt idx="267">
                  <c:v>9.6666666666666661</c:v>
                </c:pt>
                <c:pt idx="268">
                  <c:v>9</c:v>
                </c:pt>
                <c:pt idx="269">
                  <c:v>9.5</c:v>
                </c:pt>
                <c:pt idx="270">
                  <c:v>10</c:v>
                </c:pt>
                <c:pt idx="271">
                  <c:v>10</c:v>
                </c:pt>
                <c:pt idx="272">
                  <c:v>7.666666666666667</c:v>
                </c:pt>
                <c:pt idx="273">
                  <c:v>9.5</c:v>
                </c:pt>
                <c:pt idx="274">
                  <c:v>9</c:v>
                </c:pt>
                <c:pt idx="275">
                  <c:v>9.6666666666666661</c:v>
                </c:pt>
                <c:pt idx="276">
                  <c:v>9.3333333333333339</c:v>
                </c:pt>
                <c:pt idx="277">
                  <c:v>9</c:v>
                </c:pt>
                <c:pt idx="278">
                  <c:v>7.333333333333333</c:v>
                </c:pt>
                <c:pt idx="279">
                  <c:v>8.3333333333333339</c:v>
                </c:pt>
                <c:pt idx="280">
                  <c:v>9.6666666666666661</c:v>
                </c:pt>
                <c:pt idx="281">
                  <c:v>9.3333333333333339</c:v>
                </c:pt>
                <c:pt idx="282">
                  <c:v>9.5</c:v>
                </c:pt>
                <c:pt idx="283">
                  <c:v>8.6666666666666661</c:v>
                </c:pt>
                <c:pt idx="284">
                  <c:v>8.5</c:v>
                </c:pt>
                <c:pt idx="285">
                  <c:v>9.6666666666666661</c:v>
                </c:pt>
                <c:pt idx="286">
                  <c:v>9</c:v>
                </c:pt>
                <c:pt idx="287">
                  <c:v>8.6666666666666661</c:v>
                </c:pt>
                <c:pt idx="288">
                  <c:v>8.6666666666666661</c:v>
                </c:pt>
                <c:pt idx="289">
                  <c:v>10</c:v>
                </c:pt>
                <c:pt idx="290">
                  <c:v>9.6666666666666661</c:v>
                </c:pt>
                <c:pt idx="292">
                  <c:v>10</c:v>
                </c:pt>
                <c:pt idx="293">
                  <c:v>9.6666666666666661</c:v>
                </c:pt>
                <c:pt idx="294">
                  <c:v>9</c:v>
                </c:pt>
                <c:pt idx="295">
                  <c:v>9</c:v>
                </c:pt>
                <c:pt idx="296">
                  <c:v>9.3333333333333339</c:v>
                </c:pt>
                <c:pt idx="297">
                  <c:v>10</c:v>
                </c:pt>
                <c:pt idx="298">
                  <c:v>9</c:v>
                </c:pt>
                <c:pt idx="299">
                  <c:v>9.6666666666666661</c:v>
                </c:pt>
                <c:pt idx="300">
                  <c:v>10</c:v>
                </c:pt>
                <c:pt idx="302">
                  <c:v>9</c:v>
                </c:pt>
                <c:pt idx="303">
                  <c:v>9.6666666666666661</c:v>
                </c:pt>
                <c:pt idx="305">
                  <c:v>8.3333333333333339</c:v>
                </c:pt>
                <c:pt idx="306">
                  <c:v>10</c:v>
                </c:pt>
                <c:pt idx="307">
                  <c:v>9.6666666666666661</c:v>
                </c:pt>
                <c:pt idx="308">
                  <c:v>10</c:v>
                </c:pt>
                <c:pt idx="310">
                  <c:v>10</c:v>
                </c:pt>
                <c:pt idx="311">
                  <c:v>9.3333333333333339</c:v>
                </c:pt>
                <c:pt idx="313">
                  <c:v>9</c:v>
                </c:pt>
                <c:pt idx="314">
                  <c:v>9</c:v>
                </c:pt>
                <c:pt idx="315">
                  <c:v>9.6666666666666661</c:v>
                </c:pt>
                <c:pt idx="316">
                  <c:v>10</c:v>
                </c:pt>
                <c:pt idx="317">
                  <c:v>9.6666666666666661</c:v>
                </c:pt>
                <c:pt idx="318">
                  <c:v>9.3333333333333339</c:v>
                </c:pt>
                <c:pt idx="319">
                  <c:v>7</c:v>
                </c:pt>
                <c:pt idx="320">
                  <c:v>9</c:v>
                </c:pt>
                <c:pt idx="321">
                  <c:v>10</c:v>
                </c:pt>
                <c:pt idx="322">
                  <c:v>9.3333333333333339</c:v>
                </c:pt>
                <c:pt idx="323">
                  <c:v>9</c:v>
                </c:pt>
                <c:pt idx="324">
                  <c:v>9</c:v>
                </c:pt>
                <c:pt idx="325">
                  <c:v>10</c:v>
                </c:pt>
                <c:pt idx="326">
                  <c:v>9</c:v>
                </c:pt>
                <c:pt idx="327">
                  <c:v>8</c:v>
                </c:pt>
                <c:pt idx="328">
                  <c:v>10</c:v>
                </c:pt>
                <c:pt idx="329">
                  <c:v>9.5</c:v>
                </c:pt>
                <c:pt idx="330">
                  <c:v>8.6666666666666661</c:v>
                </c:pt>
                <c:pt idx="331">
                  <c:v>9</c:v>
                </c:pt>
                <c:pt idx="332">
                  <c:v>9.3333333333333339</c:v>
                </c:pt>
                <c:pt idx="333">
                  <c:v>9.5</c:v>
                </c:pt>
                <c:pt idx="334">
                  <c:v>10</c:v>
                </c:pt>
                <c:pt idx="335">
                  <c:v>10</c:v>
                </c:pt>
                <c:pt idx="336">
                  <c:v>9</c:v>
                </c:pt>
                <c:pt idx="337">
                  <c:v>9.5</c:v>
                </c:pt>
                <c:pt idx="338">
                  <c:v>10</c:v>
                </c:pt>
                <c:pt idx="339">
                  <c:v>9</c:v>
                </c:pt>
                <c:pt idx="340">
                  <c:v>10</c:v>
                </c:pt>
                <c:pt idx="341">
                  <c:v>8.3333333333333339</c:v>
                </c:pt>
                <c:pt idx="342">
                  <c:v>9.6666666666666661</c:v>
                </c:pt>
                <c:pt idx="343">
                  <c:v>9.6666666666666661</c:v>
                </c:pt>
                <c:pt idx="344">
                  <c:v>9.3333333333333339</c:v>
                </c:pt>
                <c:pt idx="345">
                  <c:v>8</c:v>
                </c:pt>
                <c:pt idx="346">
                  <c:v>9.3333333333333339</c:v>
                </c:pt>
                <c:pt idx="347">
                  <c:v>8.5</c:v>
                </c:pt>
                <c:pt idx="348">
                  <c:v>9</c:v>
                </c:pt>
                <c:pt idx="349">
                  <c:v>9</c:v>
                </c:pt>
                <c:pt idx="350">
                  <c:v>10</c:v>
                </c:pt>
                <c:pt idx="351">
                  <c:v>9.6666666666666661</c:v>
                </c:pt>
                <c:pt idx="352">
                  <c:v>9</c:v>
                </c:pt>
                <c:pt idx="353">
                  <c:v>9</c:v>
                </c:pt>
                <c:pt idx="354">
                  <c:v>10</c:v>
                </c:pt>
                <c:pt idx="355">
                  <c:v>9</c:v>
                </c:pt>
                <c:pt idx="356">
                  <c:v>9</c:v>
                </c:pt>
                <c:pt idx="357">
                  <c:v>9</c:v>
                </c:pt>
                <c:pt idx="358">
                  <c:v>9.5</c:v>
                </c:pt>
                <c:pt idx="359">
                  <c:v>9.5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9.5</c:v>
                </c:pt>
                <c:pt idx="365">
                  <c:v>10</c:v>
                </c:pt>
                <c:pt idx="366">
                  <c:v>9</c:v>
                </c:pt>
                <c:pt idx="367">
                  <c:v>9.5</c:v>
                </c:pt>
                <c:pt idx="368">
                  <c:v>10</c:v>
                </c:pt>
                <c:pt idx="369">
                  <c:v>9</c:v>
                </c:pt>
                <c:pt idx="370">
                  <c:v>8.5</c:v>
                </c:pt>
                <c:pt idx="371">
                  <c:v>9.5</c:v>
                </c:pt>
                <c:pt idx="372">
                  <c:v>9</c:v>
                </c:pt>
                <c:pt idx="374">
                  <c:v>9</c:v>
                </c:pt>
                <c:pt idx="375">
                  <c:v>9.5</c:v>
                </c:pt>
                <c:pt idx="376">
                  <c:v>7</c:v>
                </c:pt>
                <c:pt idx="377">
                  <c:v>10</c:v>
                </c:pt>
                <c:pt idx="378">
                  <c:v>9.5</c:v>
                </c:pt>
                <c:pt idx="379">
                  <c:v>9</c:v>
                </c:pt>
                <c:pt idx="381">
                  <c:v>9</c:v>
                </c:pt>
                <c:pt idx="382">
                  <c:v>10</c:v>
                </c:pt>
                <c:pt idx="383">
                  <c:v>9</c:v>
                </c:pt>
                <c:pt idx="384">
                  <c:v>10</c:v>
                </c:pt>
                <c:pt idx="385">
                  <c:v>9</c:v>
                </c:pt>
                <c:pt idx="386">
                  <c:v>8.5</c:v>
                </c:pt>
                <c:pt idx="387">
                  <c:v>9</c:v>
                </c:pt>
                <c:pt idx="388">
                  <c:v>8</c:v>
                </c:pt>
                <c:pt idx="389">
                  <c:v>9.5</c:v>
                </c:pt>
                <c:pt idx="390">
                  <c:v>10</c:v>
                </c:pt>
                <c:pt idx="391">
                  <c:v>8.5</c:v>
                </c:pt>
                <c:pt idx="392">
                  <c:v>9</c:v>
                </c:pt>
                <c:pt idx="393">
                  <c:v>8.5</c:v>
                </c:pt>
                <c:pt idx="394">
                  <c:v>10</c:v>
                </c:pt>
                <c:pt idx="395">
                  <c:v>9.5</c:v>
                </c:pt>
                <c:pt idx="396">
                  <c:v>10</c:v>
                </c:pt>
                <c:pt idx="397">
                  <c:v>9.5</c:v>
                </c:pt>
                <c:pt idx="398">
                  <c:v>9</c:v>
                </c:pt>
                <c:pt idx="399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10</c:v>
                </c:pt>
                <c:pt idx="404">
                  <c:v>10</c:v>
                </c:pt>
                <c:pt idx="405">
                  <c:v>10</c:v>
                </c:pt>
                <c:pt idx="406">
                  <c:v>9</c:v>
                </c:pt>
                <c:pt idx="407">
                  <c:v>10</c:v>
                </c:pt>
                <c:pt idx="408">
                  <c:v>10</c:v>
                </c:pt>
                <c:pt idx="409">
                  <c:v>9.5</c:v>
                </c:pt>
                <c:pt idx="410">
                  <c:v>10</c:v>
                </c:pt>
                <c:pt idx="411">
                  <c:v>9.5</c:v>
                </c:pt>
                <c:pt idx="412">
                  <c:v>10</c:v>
                </c:pt>
                <c:pt idx="413">
                  <c:v>9.5</c:v>
                </c:pt>
                <c:pt idx="414">
                  <c:v>9</c:v>
                </c:pt>
                <c:pt idx="415">
                  <c:v>7</c:v>
                </c:pt>
                <c:pt idx="416">
                  <c:v>9</c:v>
                </c:pt>
                <c:pt idx="417">
                  <c:v>10</c:v>
                </c:pt>
                <c:pt idx="418">
                  <c:v>9</c:v>
                </c:pt>
                <c:pt idx="419">
                  <c:v>10</c:v>
                </c:pt>
                <c:pt idx="420">
                  <c:v>9</c:v>
                </c:pt>
                <c:pt idx="421">
                  <c:v>9</c:v>
                </c:pt>
                <c:pt idx="422">
                  <c:v>10</c:v>
                </c:pt>
                <c:pt idx="423">
                  <c:v>9</c:v>
                </c:pt>
                <c:pt idx="424">
                  <c:v>10</c:v>
                </c:pt>
                <c:pt idx="425">
                  <c:v>10</c:v>
                </c:pt>
                <c:pt idx="426">
                  <c:v>9</c:v>
                </c:pt>
                <c:pt idx="428">
                  <c:v>10</c:v>
                </c:pt>
                <c:pt idx="429">
                  <c:v>9</c:v>
                </c:pt>
                <c:pt idx="430">
                  <c:v>9</c:v>
                </c:pt>
                <c:pt idx="431">
                  <c:v>8.5</c:v>
                </c:pt>
                <c:pt idx="432">
                  <c:v>9</c:v>
                </c:pt>
                <c:pt idx="433">
                  <c:v>10</c:v>
                </c:pt>
                <c:pt idx="434">
                  <c:v>9.5</c:v>
                </c:pt>
                <c:pt idx="436">
                  <c:v>10</c:v>
                </c:pt>
                <c:pt idx="437">
                  <c:v>9.5</c:v>
                </c:pt>
                <c:pt idx="438">
                  <c:v>9</c:v>
                </c:pt>
                <c:pt idx="439">
                  <c:v>9.5</c:v>
                </c:pt>
                <c:pt idx="440">
                  <c:v>9</c:v>
                </c:pt>
                <c:pt idx="441">
                  <c:v>10</c:v>
                </c:pt>
                <c:pt idx="442">
                  <c:v>9.5</c:v>
                </c:pt>
                <c:pt idx="443">
                  <c:v>9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9.5</c:v>
                </c:pt>
                <c:pt idx="448">
                  <c:v>8.5</c:v>
                </c:pt>
                <c:pt idx="449">
                  <c:v>10</c:v>
                </c:pt>
                <c:pt idx="450">
                  <c:v>9.5</c:v>
                </c:pt>
                <c:pt idx="451">
                  <c:v>9.5</c:v>
                </c:pt>
                <c:pt idx="452">
                  <c:v>9</c:v>
                </c:pt>
                <c:pt idx="453">
                  <c:v>9.5</c:v>
                </c:pt>
                <c:pt idx="454">
                  <c:v>9</c:v>
                </c:pt>
                <c:pt idx="455">
                  <c:v>8.5</c:v>
                </c:pt>
                <c:pt idx="457">
                  <c:v>10</c:v>
                </c:pt>
                <c:pt idx="458">
                  <c:v>10</c:v>
                </c:pt>
                <c:pt idx="459">
                  <c:v>8.5</c:v>
                </c:pt>
                <c:pt idx="460">
                  <c:v>9</c:v>
                </c:pt>
                <c:pt idx="461">
                  <c:v>4.5</c:v>
                </c:pt>
                <c:pt idx="462">
                  <c:v>10</c:v>
                </c:pt>
                <c:pt idx="463">
                  <c:v>10</c:v>
                </c:pt>
                <c:pt idx="464">
                  <c:v>7.5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1">
                  <c:v>10</c:v>
                </c:pt>
                <c:pt idx="472">
                  <c:v>9.5</c:v>
                </c:pt>
                <c:pt idx="474">
                  <c:v>6.5</c:v>
                </c:pt>
                <c:pt idx="475">
                  <c:v>9.5</c:v>
                </c:pt>
                <c:pt idx="476">
                  <c:v>8.5</c:v>
                </c:pt>
                <c:pt idx="477">
                  <c:v>10</c:v>
                </c:pt>
                <c:pt idx="478">
                  <c:v>7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3">
                  <c:v>10</c:v>
                </c:pt>
                <c:pt idx="484">
                  <c:v>9.5</c:v>
                </c:pt>
                <c:pt idx="485">
                  <c:v>9.5</c:v>
                </c:pt>
                <c:pt idx="486">
                  <c:v>9.5</c:v>
                </c:pt>
                <c:pt idx="487">
                  <c:v>9.5</c:v>
                </c:pt>
                <c:pt idx="488">
                  <c:v>10</c:v>
                </c:pt>
                <c:pt idx="489">
                  <c:v>7.5</c:v>
                </c:pt>
                <c:pt idx="490">
                  <c:v>10</c:v>
                </c:pt>
                <c:pt idx="491">
                  <c:v>10</c:v>
                </c:pt>
                <c:pt idx="492">
                  <c:v>9</c:v>
                </c:pt>
                <c:pt idx="494">
                  <c:v>8</c:v>
                </c:pt>
                <c:pt idx="495">
                  <c:v>9</c:v>
                </c:pt>
                <c:pt idx="496">
                  <c:v>10</c:v>
                </c:pt>
                <c:pt idx="498">
                  <c:v>9</c:v>
                </c:pt>
                <c:pt idx="499">
                  <c:v>10</c:v>
                </c:pt>
                <c:pt idx="500">
                  <c:v>9.5</c:v>
                </c:pt>
                <c:pt idx="502">
                  <c:v>9</c:v>
                </c:pt>
                <c:pt idx="503">
                  <c:v>9</c:v>
                </c:pt>
                <c:pt idx="504">
                  <c:v>8.5</c:v>
                </c:pt>
                <c:pt idx="505">
                  <c:v>9.5</c:v>
                </c:pt>
                <c:pt idx="506">
                  <c:v>10</c:v>
                </c:pt>
                <c:pt idx="507">
                  <c:v>9</c:v>
                </c:pt>
                <c:pt idx="508">
                  <c:v>9.5</c:v>
                </c:pt>
                <c:pt idx="509">
                  <c:v>10</c:v>
                </c:pt>
                <c:pt idx="510">
                  <c:v>10</c:v>
                </c:pt>
                <c:pt idx="511">
                  <c:v>9.5</c:v>
                </c:pt>
                <c:pt idx="512">
                  <c:v>10</c:v>
                </c:pt>
                <c:pt idx="513">
                  <c:v>10</c:v>
                </c:pt>
                <c:pt idx="514">
                  <c:v>10</c:v>
                </c:pt>
                <c:pt idx="515">
                  <c:v>9.5</c:v>
                </c:pt>
                <c:pt idx="516">
                  <c:v>10</c:v>
                </c:pt>
                <c:pt idx="517">
                  <c:v>9</c:v>
                </c:pt>
                <c:pt idx="518">
                  <c:v>9.5</c:v>
                </c:pt>
                <c:pt idx="519">
                  <c:v>9.5</c:v>
                </c:pt>
                <c:pt idx="520">
                  <c:v>6</c:v>
                </c:pt>
                <c:pt idx="522">
                  <c:v>10</c:v>
                </c:pt>
                <c:pt idx="523">
                  <c:v>9.5</c:v>
                </c:pt>
                <c:pt idx="524">
                  <c:v>8</c:v>
                </c:pt>
                <c:pt idx="525">
                  <c:v>9.5</c:v>
                </c:pt>
                <c:pt idx="526">
                  <c:v>10</c:v>
                </c:pt>
                <c:pt idx="527">
                  <c:v>7</c:v>
                </c:pt>
                <c:pt idx="528">
                  <c:v>9</c:v>
                </c:pt>
                <c:pt idx="529">
                  <c:v>10</c:v>
                </c:pt>
                <c:pt idx="530">
                  <c:v>10</c:v>
                </c:pt>
                <c:pt idx="531">
                  <c:v>9</c:v>
                </c:pt>
                <c:pt idx="532">
                  <c:v>9.5</c:v>
                </c:pt>
                <c:pt idx="533">
                  <c:v>6</c:v>
                </c:pt>
                <c:pt idx="534">
                  <c:v>10</c:v>
                </c:pt>
                <c:pt idx="535">
                  <c:v>10</c:v>
                </c:pt>
                <c:pt idx="536">
                  <c:v>10</c:v>
                </c:pt>
                <c:pt idx="537">
                  <c:v>9.5</c:v>
                </c:pt>
                <c:pt idx="538">
                  <c:v>9</c:v>
                </c:pt>
                <c:pt idx="540">
                  <c:v>9</c:v>
                </c:pt>
                <c:pt idx="541">
                  <c:v>6</c:v>
                </c:pt>
                <c:pt idx="542">
                  <c:v>9.5</c:v>
                </c:pt>
                <c:pt idx="543">
                  <c:v>9</c:v>
                </c:pt>
                <c:pt idx="544">
                  <c:v>10</c:v>
                </c:pt>
                <c:pt idx="545">
                  <c:v>10</c:v>
                </c:pt>
                <c:pt idx="546">
                  <c:v>8.5</c:v>
                </c:pt>
                <c:pt idx="547">
                  <c:v>9</c:v>
                </c:pt>
                <c:pt idx="549">
                  <c:v>9.5</c:v>
                </c:pt>
                <c:pt idx="550">
                  <c:v>10</c:v>
                </c:pt>
                <c:pt idx="551">
                  <c:v>9</c:v>
                </c:pt>
                <c:pt idx="553">
                  <c:v>9.5</c:v>
                </c:pt>
                <c:pt idx="554">
                  <c:v>9</c:v>
                </c:pt>
                <c:pt idx="555">
                  <c:v>10</c:v>
                </c:pt>
                <c:pt idx="556">
                  <c:v>9.5</c:v>
                </c:pt>
                <c:pt idx="557">
                  <c:v>7.5</c:v>
                </c:pt>
                <c:pt idx="558">
                  <c:v>8.5</c:v>
                </c:pt>
                <c:pt idx="559">
                  <c:v>10</c:v>
                </c:pt>
                <c:pt idx="560">
                  <c:v>8.5</c:v>
                </c:pt>
                <c:pt idx="561">
                  <c:v>10</c:v>
                </c:pt>
                <c:pt idx="562">
                  <c:v>9</c:v>
                </c:pt>
                <c:pt idx="563">
                  <c:v>10</c:v>
                </c:pt>
                <c:pt idx="564">
                  <c:v>8</c:v>
                </c:pt>
                <c:pt idx="565">
                  <c:v>9</c:v>
                </c:pt>
                <c:pt idx="566">
                  <c:v>6</c:v>
                </c:pt>
                <c:pt idx="567">
                  <c:v>9</c:v>
                </c:pt>
                <c:pt idx="568">
                  <c:v>10</c:v>
                </c:pt>
                <c:pt idx="569">
                  <c:v>10</c:v>
                </c:pt>
                <c:pt idx="570">
                  <c:v>9</c:v>
                </c:pt>
                <c:pt idx="571">
                  <c:v>10</c:v>
                </c:pt>
                <c:pt idx="572">
                  <c:v>10</c:v>
                </c:pt>
                <c:pt idx="573">
                  <c:v>10</c:v>
                </c:pt>
                <c:pt idx="574">
                  <c:v>10</c:v>
                </c:pt>
                <c:pt idx="575">
                  <c:v>9</c:v>
                </c:pt>
                <c:pt idx="576">
                  <c:v>10</c:v>
                </c:pt>
                <c:pt idx="577">
                  <c:v>10</c:v>
                </c:pt>
                <c:pt idx="578">
                  <c:v>9.5</c:v>
                </c:pt>
                <c:pt idx="579">
                  <c:v>9</c:v>
                </c:pt>
                <c:pt idx="580">
                  <c:v>10</c:v>
                </c:pt>
                <c:pt idx="581">
                  <c:v>10</c:v>
                </c:pt>
                <c:pt idx="583">
                  <c:v>8</c:v>
                </c:pt>
                <c:pt idx="584">
                  <c:v>8</c:v>
                </c:pt>
                <c:pt idx="585">
                  <c:v>10</c:v>
                </c:pt>
                <c:pt idx="586">
                  <c:v>8</c:v>
                </c:pt>
                <c:pt idx="587">
                  <c:v>10</c:v>
                </c:pt>
                <c:pt idx="588">
                  <c:v>10</c:v>
                </c:pt>
                <c:pt idx="590">
                  <c:v>10</c:v>
                </c:pt>
                <c:pt idx="592">
                  <c:v>10</c:v>
                </c:pt>
                <c:pt idx="593">
                  <c:v>10</c:v>
                </c:pt>
                <c:pt idx="596">
                  <c:v>10</c:v>
                </c:pt>
                <c:pt idx="597">
                  <c:v>9</c:v>
                </c:pt>
                <c:pt idx="598">
                  <c:v>10</c:v>
                </c:pt>
                <c:pt idx="599">
                  <c:v>9</c:v>
                </c:pt>
                <c:pt idx="600">
                  <c:v>10</c:v>
                </c:pt>
                <c:pt idx="601">
                  <c:v>10</c:v>
                </c:pt>
                <c:pt idx="602">
                  <c:v>9</c:v>
                </c:pt>
                <c:pt idx="605">
                  <c:v>9</c:v>
                </c:pt>
                <c:pt idx="606">
                  <c:v>10</c:v>
                </c:pt>
                <c:pt idx="607">
                  <c:v>10</c:v>
                </c:pt>
                <c:pt idx="610">
                  <c:v>9</c:v>
                </c:pt>
                <c:pt idx="611">
                  <c:v>10</c:v>
                </c:pt>
                <c:pt idx="612">
                  <c:v>10</c:v>
                </c:pt>
                <c:pt idx="613">
                  <c:v>9</c:v>
                </c:pt>
                <c:pt idx="614">
                  <c:v>10</c:v>
                </c:pt>
                <c:pt idx="617">
                  <c:v>10</c:v>
                </c:pt>
                <c:pt idx="618">
                  <c:v>10</c:v>
                </c:pt>
                <c:pt idx="619">
                  <c:v>9</c:v>
                </c:pt>
                <c:pt idx="620">
                  <c:v>8</c:v>
                </c:pt>
                <c:pt idx="622">
                  <c:v>10</c:v>
                </c:pt>
                <c:pt idx="623">
                  <c:v>9</c:v>
                </c:pt>
                <c:pt idx="624">
                  <c:v>9</c:v>
                </c:pt>
                <c:pt idx="625">
                  <c:v>10</c:v>
                </c:pt>
                <c:pt idx="626">
                  <c:v>9</c:v>
                </c:pt>
                <c:pt idx="629">
                  <c:v>10</c:v>
                </c:pt>
                <c:pt idx="631">
                  <c:v>10</c:v>
                </c:pt>
                <c:pt idx="632">
                  <c:v>9</c:v>
                </c:pt>
                <c:pt idx="633">
                  <c:v>9</c:v>
                </c:pt>
                <c:pt idx="634">
                  <c:v>9</c:v>
                </c:pt>
                <c:pt idx="636">
                  <c:v>9</c:v>
                </c:pt>
                <c:pt idx="637">
                  <c:v>9</c:v>
                </c:pt>
                <c:pt idx="638">
                  <c:v>10</c:v>
                </c:pt>
                <c:pt idx="639">
                  <c:v>9</c:v>
                </c:pt>
                <c:pt idx="640">
                  <c:v>8</c:v>
                </c:pt>
                <c:pt idx="641">
                  <c:v>9</c:v>
                </c:pt>
                <c:pt idx="642">
                  <c:v>9</c:v>
                </c:pt>
                <c:pt idx="643">
                  <c:v>9</c:v>
                </c:pt>
                <c:pt idx="644">
                  <c:v>9</c:v>
                </c:pt>
                <c:pt idx="645">
                  <c:v>10</c:v>
                </c:pt>
                <c:pt idx="646">
                  <c:v>9</c:v>
                </c:pt>
                <c:pt idx="647">
                  <c:v>9</c:v>
                </c:pt>
                <c:pt idx="648">
                  <c:v>10</c:v>
                </c:pt>
                <c:pt idx="649">
                  <c:v>10</c:v>
                </c:pt>
                <c:pt idx="650">
                  <c:v>10</c:v>
                </c:pt>
                <c:pt idx="651">
                  <c:v>8</c:v>
                </c:pt>
                <c:pt idx="652">
                  <c:v>10</c:v>
                </c:pt>
                <c:pt idx="653">
                  <c:v>9</c:v>
                </c:pt>
                <c:pt idx="655">
                  <c:v>9</c:v>
                </c:pt>
                <c:pt idx="657">
                  <c:v>10</c:v>
                </c:pt>
                <c:pt idx="659">
                  <c:v>10</c:v>
                </c:pt>
                <c:pt idx="660">
                  <c:v>10</c:v>
                </c:pt>
                <c:pt idx="662">
                  <c:v>10</c:v>
                </c:pt>
                <c:pt idx="663">
                  <c:v>9</c:v>
                </c:pt>
                <c:pt idx="664">
                  <c:v>10</c:v>
                </c:pt>
                <c:pt idx="667">
                  <c:v>9</c:v>
                </c:pt>
                <c:pt idx="668">
                  <c:v>10</c:v>
                </c:pt>
                <c:pt idx="669">
                  <c:v>10</c:v>
                </c:pt>
                <c:pt idx="670">
                  <c:v>9</c:v>
                </c:pt>
                <c:pt idx="671">
                  <c:v>10</c:v>
                </c:pt>
                <c:pt idx="676">
                  <c:v>10</c:v>
                </c:pt>
                <c:pt idx="679">
                  <c:v>9</c:v>
                </c:pt>
                <c:pt idx="680">
                  <c:v>10</c:v>
                </c:pt>
                <c:pt idx="681">
                  <c:v>10</c:v>
                </c:pt>
                <c:pt idx="682">
                  <c:v>10</c:v>
                </c:pt>
                <c:pt idx="683">
                  <c:v>9</c:v>
                </c:pt>
                <c:pt idx="684">
                  <c:v>10</c:v>
                </c:pt>
                <c:pt idx="685">
                  <c:v>9</c:v>
                </c:pt>
                <c:pt idx="687">
                  <c:v>10</c:v>
                </c:pt>
                <c:pt idx="689">
                  <c:v>9</c:v>
                </c:pt>
                <c:pt idx="690">
                  <c:v>9</c:v>
                </c:pt>
                <c:pt idx="691">
                  <c:v>9</c:v>
                </c:pt>
                <c:pt idx="695">
                  <c:v>9</c:v>
                </c:pt>
                <c:pt idx="696">
                  <c:v>10</c:v>
                </c:pt>
                <c:pt idx="698">
                  <c:v>10</c:v>
                </c:pt>
                <c:pt idx="699">
                  <c:v>10</c:v>
                </c:pt>
                <c:pt idx="700">
                  <c:v>9</c:v>
                </c:pt>
                <c:pt idx="701">
                  <c:v>10</c:v>
                </c:pt>
                <c:pt idx="703">
                  <c:v>9</c:v>
                </c:pt>
                <c:pt idx="704">
                  <c:v>10</c:v>
                </c:pt>
                <c:pt idx="707">
                  <c:v>9</c:v>
                </c:pt>
                <c:pt idx="708">
                  <c:v>9</c:v>
                </c:pt>
                <c:pt idx="709">
                  <c:v>9</c:v>
                </c:pt>
                <c:pt idx="710">
                  <c:v>9</c:v>
                </c:pt>
                <c:pt idx="712">
                  <c:v>9</c:v>
                </c:pt>
                <c:pt idx="713">
                  <c:v>9</c:v>
                </c:pt>
                <c:pt idx="714">
                  <c:v>8</c:v>
                </c:pt>
                <c:pt idx="716">
                  <c:v>9</c:v>
                </c:pt>
                <c:pt idx="717">
                  <c:v>9</c:v>
                </c:pt>
                <c:pt idx="718">
                  <c:v>10</c:v>
                </c:pt>
                <c:pt idx="719">
                  <c:v>10</c:v>
                </c:pt>
                <c:pt idx="720">
                  <c:v>10</c:v>
                </c:pt>
                <c:pt idx="721">
                  <c:v>9</c:v>
                </c:pt>
                <c:pt idx="722">
                  <c:v>8</c:v>
                </c:pt>
                <c:pt idx="724">
                  <c:v>9</c:v>
                </c:pt>
                <c:pt idx="725">
                  <c:v>10</c:v>
                </c:pt>
                <c:pt idx="726">
                  <c:v>10</c:v>
                </c:pt>
                <c:pt idx="727">
                  <c:v>10</c:v>
                </c:pt>
                <c:pt idx="728">
                  <c:v>8</c:v>
                </c:pt>
                <c:pt idx="729">
                  <c:v>9</c:v>
                </c:pt>
                <c:pt idx="730">
                  <c:v>10</c:v>
                </c:pt>
                <c:pt idx="733">
                  <c:v>9</c:v>
                </c:pt>
                <c:pt idx="734">
                  <c:v>10</c:v>
                </c:pt>
                <c:pt idx="735">
                  <c:v>9</c:v>
                </c:pt>
                <c:pt idx="737">
                  <c:v>9</c:v>
                </c:pt>
                <c:pt idx="739">
                  <c:v>9</c:v>
                </c:pt>
                <c:pt idx="740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6">
                  <c:v>9</c:v>
                </c:pt>
                <c:pt idx="749">
                  <c:v>10</c:v>
                </c:pt>
                <c:pt idx="750">
                  <c:v>10</c:v>
                </c:pt>
                <c:pt idx="751">
                  <c:v>10</c:v>
                </c:pt>
                <c:pt idx="752">
                  <c:v>10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9</c:v>
                </c:pt>
                <c:pt idx="757">
                  <c:v>10</c:v>
                </c:pt>
                <c:pt idx="759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6</c:v>
                </c:pt>
                <c:pt idx="765">
                  <c:v>10</c:v>
                </c:pt>
                <c:pt idx="766">
                  <c:v>9</c:v>
                </c:pt>
                <c:pt idx="767">
                  <c:v>10</c:v>
                </c:pt>
                <c:pt idx="768">
                  <c:v>10</c:v>
                </c:pt>
                <c:pt idx="770">
                  <c:v>9</c:v>
                </c:pt>
                <c:pt idx="772">
                  <c:v>8</c:v>
                </c:pt>
                <c:pt idx="775">
                  <c:v>10</c:v>
                </c:pt>
                <c:pt idx="778">
                  <c:v>9</c:v>
                </c:pt>
                <c:pt idx="780">
                  <c:v>10</c:v>
                </c:pt>
                <c:pt idx="781">
                  <c:v>10</c:v>
                </c:pt>
                <c:pt idx="782">
                  <c:v>9</c:v>
                </c:pt>
                <c:pt idx="785">
                  <c:v>10</c:v>
                </c:pt>
                <c:pt idx="786">
                  <c:v>10</c:v>
                </c:pt>
                <c:pt idx="787">
                  <c:v>10</c:v>
                </c:pt>
                <c:pt idx="788">
                  <c:v>10</c:v>
                </c:pt>
                <c:pt idx="791">
                  <c:v>10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10</c:v>
                </c:pt>
                <c:pt idx="796">
                  <c:v>10</c:v>
                </c:pt>
                <c:pt idx="797">
                  <c:v>10</c:v>
                </c:pt>
                <c:pt idx="798">
                  <c:v>9</c:v>
                </c:pt>
                <c:pt idx="799">
                  <c:v>9</c:v>
                </c:pt>
                <c:pt idx="800">
                  <c:v>8</c:v>
                </c:pt>
                <c:pt idx="802">
                  <c:v>9</c:v>
                </c:pt>
                <c:pt idx="803">
                  <c:v>10</c:v>
                </c:pt>
                <c:pt idx="804">
                  <c:v>9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10</c:v>
                </c:pt>
                <c:pt idx="811">
                  <c:v>9</c:v>
                </c:pt>
                <c:pt idx="812">
                  <c:v>9</c:v>
                </c:pt>
                <c:pt idx="813">
                  <c:v>10</c:v>
                </c:pt>
                <c:pt idx="814">
                  <c:v>10</c:v>
                </c:pt>
                <c:pt idx="816">
                  <c:v>10</c:v>
                </c:pt>
                <c:pt idx="817">
                  <c:v>10</c:v>
                </c:pt>
                <c:pt idx="818">
                  <c:v>10</c:v>
                </c:pt>
                <c:pt idx="819">
                  <c:v>10</c:v>
                </c:pt>
                <c:pt idx="820">
                  <c:v>10</c:v>
                </c:pt>
                <c:pt idx="822">
                  <c:v>10</c:v>
                </c:pt>
                <c:pt idx="823">
                  <c:v>10</c:v>
                </c:pt>
                <c:pt idx="824">
                  <c:v>10</c:v>
                </c:pt>
                <c:pt idx="826">
                  <c:v>9</c:v>
                </c:pt>
                <c:pt idx="827">
                  <c:v>9</c:v>
                </c:pt>
                <c:pt idx="828">
                  <c:v>10</c:v>
                </c:pt>
                <c:pt idx="829">
                  <c:v>9</c:v>
                </c:pt>
                <c:pt idx="830">
                  <c:v>10</c:v>
                </c:pt>
                <c:pt idx="831">
                  <c:v>10</c:v>
                </c:pt>
                <c:pt idx="832">
                  <c:v>10</c:v>
                </c:pt>
                <c:pt idx="833">
                  <c:v>10</c:v>
                </c:pt>
                <c:pt idx="834">
                  <c:v>10</c:v>
                </c:pt>
                <c:pt idx="836">
                  <c:v>9</c:v>
                </c:pt>
                <c:pt idx="837">
                  <c:v>9</c:v>
                </c:pt>
                <c:pt idx="838">
                  <c:v>10</c:v>
                </c:pt>
                <c:pt idx="839">
                  <c:v>10</c:v>
                </c:pt>
                <c:pt idx="841">
                  <c:v>8</c:v>
                </c:pt>
                <c:pt idx="843">
                  <c:v>8</c:v>
                </c:pt>
                <c:pt idx="844">
                  <c:v>10</c:v>
                </c:pt>
                <c:pt idx="846">
                  <c:v>10</c:v>
                </c:pt>
                <c:pt idx="847">
                  <c:v>7</c:v>
                </c:pt>
                <c:pt idx="848">
                  <c:v>10</c:v>
                </c:pt>
                <c:pt idx="850">
                  <c:v>9</c:v>
                </c:pt>
                <c:pt idx="851">
                  <c:v>8</c:v>
                </c:pt>
                <c:pt idx="854">
                  <c:v>9</c:v>
                </c:pt>
                <c:pt idx="855">
                  <c:v>10</c:v>
                </c:pt>
                <c:pt idx="857">
                  <c:v>9</c:v>
                </c:pt>
                <c:pt idx="858">
                  <c:v>8</c:v>
                </c:pt>
                <c:pt idx="859">
                  <c:v>9</c:v>
                </c:pt>
                <c:pt idx="860">
                  <c:v>10</c:v>
                </c:pt>
                <c:pt idx="861">
                  <c:v>10</c:v>
                </c:pt>
                <c:pt idx="862">
                  <c:v>9</c:v>
                </c:pt>
                <c:pt idx="863">
                  <c:v>10</c:v>
                </c:pt>
                <c:pt idx="866">
                  <c:v>9</c:v>
                </c:pt>
                <c:pt idx="867">
                  <c:v>8</c:v>
                </c:pt>
                <c:pt idx="868">
                  <c:v>10</c:v>
                </c:pt>
                <c:pt idx="870">
                  <c:v>8</c:v>
                </c:pt>
                <c:pt idx="872">
                  <c:v>8</c:v>
                </c:pt>
                <c:pt idx="873">
                  <c:v>10</c:v>
                </c:pt>
                <c:pt idx="874">
                  <c:v>9</c:v>
                </c:pt>
                <c:pt idx="875">
                  <c:v>9</c:v>
                </c:pt>
                <c:pt idx="876">
                  <c:v>10</c:v>
                </c:pt>
                <c:pt idx="877">
                  <c:v>9</c:v>
                </c:pt>
                <c:pt idx="879">
                  <c:v>9</c:v>
                </c:pt>
                <c:pt idx="881">
                  <c:v>9</c:v>
                </c:pt>
                <c:pt idx="883">
                  <c:v>9</c:v>
                </c:pt>
                <c:pt idx="884">
                  <c:v>9</c:v>
                </c:pt>
                <c:pt idx="886">
                  <c:v>8</c:v>
                </c:pt>
                <c:pt idx="887">
                  <c:v>9</c:v>
                </c:pt>
                <c:pt idx="888">
                  <c:v>9</c:v>
                </c:pt>
                <c:pt idx="889">
                  <c:v>10</c:v>
                </c:pt>
                <c:pt idx="890">
                  <c:v>9</c:v>
                </c:pt>
                <c:pt idx="891">
                  <c:v>9</c:v>
                </c:pt>
                <c:pt idx="892">
                  <c:v>8</c:v>
                </c:pt>
                <c:pt idx="893">
                  <c:v>9</c:v>
                </c:pt>
                <c:pt idx="894">
                  <c:v>10</c:v>
                </c:pt>
                <c:pt idx="896">
                  <c:v>10</c:v>
                </c:pt>
                <c:pt idx="897">
                  <c:v>10</c:v>
                </c:pt>
                <c:pt idx="898">
                  <c:v>10</c:v>
                </c:pt>
                <c:pt idx="900">
                  <c:v>9</c:v>
                </c:pt>
                <c:pt idx="901">
                  <c:v>10</c:v>
                </c:pt>
                <c:pt idx="902">
                  <c:v>10</c:v>
                </c:pt>
                <c:pt idx="903">
                  <c:v>10</c:v>
                </c:pt>
                <c:pt idx="904">
                  <c:v>10</c:v>
                </c:pt>
                <c:pt idx="910">
                  <c:v>10</c:v>
                </c:pt>
                <c:pt idx="911">
                  <c:v>9</c:v>
                </c:pt>
                <c:pt idx="912">
                  <c:v>10</c:v>
                </c:pt>
                <c:pt idx="913">
                  <c:v>9</c:v>
                </c:pt>
                <c:pt idx="914">
                  <c:v>10</c:v>
                </c:pt>
                <c:pt idx="915">
                  <c:v>10</c:v>
                </c:pt>
                <c:pt idx="916">
                  <c:v>10</c:v>
                </c:pt>
                <c:pt idx="917">
                  <c:v>10</c:v>
                </c:pt>
                <c:pt idx="918">
                  <c:v>10</c:v>
                </c:pt>
                <c:pt idx="919">
                  <c:v>9</c:v>
                </c:pt>
                <c:pt idx="921">
                  <c:v>9</c:v>
                </c:pt>
                <c:pt idx="922">
                  <c:v>10</c:v>
                </c:pt>
                <c:pt idx="923">
                  <c:v>10</c:v>
                </c:pt>
                <c:pt idx="924">
                  <c:v>10</c:v>
                </c:pt>
                <c:pt idx="926">
                  <c:v>10</c:v>
                </c:pt>
                <c:pt idx="927">
                  <c:v>10</c:v>
                </c:pt>
                <c:pt idx="929">
                  <c:v>9</c:v>
                </c:pt>
                <c:pt idx="930">
                  <c:v>10</c:v>
                </c:pt>
                <c:pt idx="933">
                  <c:v>10</c:v>
                </c:pt>
                <c:pt idx="934">
                  <c:v>6</c:v>
                </c:pt>
                <c:pt idx="935">
                  <c:v>9</c:v>
                </c:pt>
                <c:pt idx="936">
                  <c:v>10</c:v>
                </c:pt>
                <c:pt idx="937">
                  <c:v>9</c:v>
                </c:pt>
                <c:pt idx="938">
                  <c:v>9</c:v>
                </c:pt>
                <c:pt idx="941">
                  <c:v>10</c:v>
                </c:pt>
                <c:pt idx="942">
                  <c:v>10</c:v>
                </c:pt>
                <c:pt idx="943">
                  <c:v>8</c:v>
                </c:pt>
                <c:pt idx="945">
                  <c:v>10</c:v>
                </c:pt>
                <c:pt idx="946">
                  <c:v>10</c:v>
                </c:pt>
                <c:pt idx="947">
                  <c:v>9</c:v>
                </c:pt>
                <c:pt idx="948">
                  <c:v>10</c:v>
                </c:pt>
                <c:pt idx="949">
                  <c:v>10</c:v>
                </c:pt>
                <c:pt idx="950">
                  <c:v>9</c:v>
                </c:pt>
                <c:pt idx="951">
                  <c:v>9</c:v>
                </c:pt>
                <c:pt idx="952">
                  <c:v>9</c:v>
                </c:pt>
                <c:pt idx="953">
                  <c:v>9</c:v>
                </c:pt>
                <c:pt idx="954">
                  <c:v>8</c:v>
                </c:pt>
                <c:pt idx="956">
                  <c:v>9</c:v>
                </c:pt>
                <c:pt idx="957">
                  <c:v>9</c:v>
                </c:pt>
                <c:pt idx="958">
                  <c:v>9</c:v>
                </c:pt>
                <c:pt idx="959">
                  <c:v>9</c:v>
                </c:pt>
                <c:pt idx="961">
                  <c:v>10</c:v>
                </c:pt>
                <c:pt idx="962">
                  <c:v>10</c:v>
                </c:pt>
                <c:pt idx="963">
                  <c:v>10</c:v>
                </c:pt>
                <c:pt idx="965">
                  <c:v>8</c:v>
                </c:pt>
                <c:pt idx="966">
                  <c:v>9</c:v>
                </c:pt>
                <c:pt idx="968">
                  <c:v>9</c:v>
                </c:pt>
                <c:pt idx="970">
                  <c:v>8</c:v>
                </c:pt>
                <c:pt idx="971">
                  <c:v>10</c:v>
                </c:pt>
                <c:pt idx="972">
                  <c:v>9</c:v>
                </c:pt>
                <c:pt idx="973">
                  <c:v>10</c:v>
                </c:pt>
                <c:pt idx="974">
                  <c:v>10</c:v>
                </c:pt>
                <c:pt idx="976">
                  <c:v>10</c:v>
                </c:pt>
                <c:pt idx="978">
                  <c:v>10</c:v>
                </c:pt>
                <c:pt idx="979">
                  <c:v>10</c:v>
                </c:pt>
                <c:pt idx="981">
                  <c:v>10</c:v>
                </c:pt>
                <c:pt idx="982">
                  <c:v>9</c:v>
                </c:pt>
                <c:pt idx="983">
                  <c:v>9</c:v>
                </c:pt>
                <c:pt idx="984">
                  <c:v>9</c:v>
                </c:pt>
                <c:pt idx="985">
                  <c:v>10</c:v>
                </c:pt>
                <c:pt idx="986">
                  <c:v>9</c:v>
                </c:pt>
                <c:pt idx="988">
                  <c:v>10</c:v>
                </c:pt>
                <c:pt idx="989">
                  <c:v>10</c:v>
                </c:pt>
                <c:pt idx="990">
                  <c:v>10</c:v>
                </c:pt>
                <c:pt idx="991">
                  <c:v>10</c:v>
                </c:pt>
                <c:pt idx="993">
                  <c:v>8</c:v>
                </c:pt>
                <c:pt idx="994">
                  <c:v>10</c:v>
                </c:pt>
                <c:pt idx="996">
                  <c:v>9</c:v>
                </c:pt>
                <c:pt idx="997">
                  <c:v>9</c:v>
                </c:pt>
                <c:pt idx="998">
                  <c:v>10</c:v>
                </c:pt>
                <c:pt idx="999">
                  <c:v>10</c:v>
                </c:pt>
                <c:pt idx="1001">
                  <c:v>10</c:v>
                </c:pt>
                <c:pt idx="1002">
                  <c:v>10</c:v>
                </c:pt>
                <c:pt idx="1003">
                  <c:v>8</c:v>
                </c:pt>
                <c:pt idx="1006">
                  <c:v>9</c:v>
                </c:pt>
                <c:pt idx="1007">
                  <c:v>9</c:v>
                </c:pt>
                <c:pt idx="1008">
                  <c:v>9</c:v>
                </c:pt>
                <c:pt idx="1010">
                  <c:v>8</c:v>
                </c:pt>
                <c:pt idx="1011">
                  <c:v>10</c:v>
                </c:pt>
                <c:pt idx="1012">
                  <c:v>10</c:v>
                </c:pt>
                <c:pt idx="1014">
                  <c:v>10</c:v>
                </c:pt>
                <c:pt idx="1015">
                  <c:v>10</c:v>
                </c:pt>
                <c:pt idx="1016">
                  <c:v>10</c:v>
                </c:pt>
                <c:pt idx="1017">
                  <c:v>10</c:v>
                </c:pt>
                <c:pt idx="1022">
                  <c:v>9</c:v>
                </c:pt>
                <c:pt idx="1023">
                  <c:v>10</c:v>
                </c:pt>
                <c:pt idx="1024">
                  <c:v>8</c:v>
                </c:pt>
                <c:pt idx="1025">
                  <c:v>10</c:v>
                </c:pt>
                <c:pt idx="1027">
                  <c:v>10</c:v>
                </c:pt>
                <c:pt idx="1028">
                  <c:v>9</c:v>
                </c:pt>
                <c:pt idx="1029">
                  <c:v>10</c:v>
                </c:pt>
                <c:pt idx="1030">
                  <c:v>10</c:v>
                </c:pt>
                <c:pt idx="1031">
                  <c:v>10</c:v>
                </c:pt>
                <c:pt idx="1032">
                  <c:v>9</c:v>
                </c:pt>
                <c:pt idx="1033">
                  <c:v>9</c:v>
                </c:pt>
                <c:pt idx="1034">
                  <c:v>10</c:v>
                </c:pt>
                <c:pt idx="1035">
                  <c:v>9</c:v>
                </c:pt>
                <c:pt idx="1036">
                  <c:v>10</c:v>
                </c:pt>
                <c:pt idx="1037">
                  <c:v>9</c:v>
                </c:pt>
                <c:pt idx="1038">
                  <c:v>10</c:v>
                </c:pt>
                <c:pt idx="1039">
                  <c:v>9</c:v>
                </c:pt>
                <c:pt idx="1040">
                  <c:v>10</c:v>
                </c:pt>
                <c:pt idx="1041">
                  <c:v>10</c:v>
                </c:pt>
                <c:pt idx="1042">
                  <c:v>8</c:v>
                </c:pt>
                <c:pt idx="1043">
                  <c:v>10</c:v>
                </c:pt>
                <c:pt idx="1044">
                  <c:v>9</c:v>
                </c:pt>
                <c:pt idx="1045">
                  <c:v>10</c:v>
                </c:pt>
                <c:pt idx="1046">
                  <c:v>10</c:v>
                </c:pt>
                <c:pt idx="1049">
                  <c:v>9</c:v>
                </c:pt>
                <c:pt idx="1051">
                  <c:v>10</c:v>
                </c:pt>
                <c:pt idx="1052">
                  <c:v>8</c:v>
                </c:pt>
                <c:pt idx="1053">
                  <c:v>9</c:v>
                </c:pt>
                <c:pt idx="1054">
                  <c:v>9</c:v>
                </c:pt>
                <c:pt idx="1055">
                  <c:v>9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2">
                  <c:v>9</c:v>
                </c:pt>
                <c:pt idx="1063">
                  <c:v>10</c:v>
                </c:pt>
                <c:pt idx="1064">
                  <c:v>10</c:v>
                </c:pt>
                <c:pt idx="1065">
                  <c:v>8</c:v>
                </c:pt>
                <c:pt idx="1067">
                  <c:v>10</c:v>
                </c:pt>
                <c:pt idx="1069">
                  <c:v>10</c:v>
                </c:pt>
                <c:pt idx="1071">
                  <c:v>9</c:v>
                </c:pt>
                <c:pt idx="1073">
                  <c:v>10</c:v>
                </c:pt>
                <c:pt idx="1074">
                  <c:v>9</c:v>
                </c:pt>
                <c:pt idx="1075">
                  <c:v>9</c:v>
                </c:pt>
                <c:pt idx="1077">
                  <c:v>10</c:v>
                </c:pt>
                <c:pt idx="1078">
                  <c:v>10</c:v>
                </c:pt>
                <c:pt idx="1080">
                  <c:v>8</c:v>
                </c:pt>
                <c:pt idx="1081">
                  <c:v>9</c:v>
                </c:pt>
                <c:pt idx="1082">
                  <c:v>9</c:v>
                </c:pt>
                <c:pt idx="1083">
                  <c:v>9</c:v>
                </c:pt>
                <c:pt idx="1085">
                  <c:v>10</c:v>
                </c:pt>
                <c:pt idx="1086">
                  <c:v>10</c:v>
                </c:pt>
                <c:pt idx="1089">
                  <c:v>8</c:v>
                </c:pt>
                <c:pt idx="1090">
                  <c:v>10</c:v>
                </c:pt>
                <c:pt idx="1091">
                  <c:v>9</c:v>
                </c:pt>
                <c:pt idx="1092">
                  <c:v>10</c:v>
                </c:pt>
                <c:pt idx="1093">
                  <c:v>9</c:v>
                </c:pt>
                <c:pt idx="1094">
                  <c:v>9</c:v>
                </c:pt>
                <c:pt idx="1095">
                  <c:v>10</c:v>
                </c:pt>
                <c:pt idx="1096">
                  <c:v>9</c:v>
                </c:pt>
                <c:pt idx="1097">
                  <c:v>10</c:v>
                </c:pt>
                <c:pt idx="1098">
                  <c:v>10</c:v>
                </c:pt>
                <c:pt idx="1103">
                  <c:v>9</c:v>
                </c:pt>
                <c:pt idx="1104">
                  <c:v>9</c:v>
                </c:pt>
                <c:pt idx="1105">
                  <c:v>10</c:v>
                </c:pt>
                <c:pt idx="1109">
                  <c:v>10</c:v>
                </c:pt>
                <c:pt idx="1111">
                  <c:v>9</c:v>
                </c:pt>
                <c:pt idx="1112">
                  <c:v>9</c:v>
                </c:pt>
                <c:pt idx="1113">
                  <c:v>8</c:v>
                </c:pt>
                <c:pt idx="1114">
                  <c:v>10</c:v>
                </c:pt>
                <c:pt idx="1115">
                  <c:v>10</c:v>
                </c:pt>
                <c:pt idx="1116">
                  <c:v>10</c:v>
                </c:pt>
                <c:pt idx="1117">
                  <c:v>10</c:v>
                </c:pt>
                <c:pt idx="1118">
                  <c:v>10</c:v>
                </c:pt>
                <c:pt idx="1121">
                  <c:v>9</c:v>
                </c:pt>
                <c:pt idx="1122">
                  <c:v>9</c:v>
                </c:pt>
                <c:pt idx="1123">
                  <c:v>10</c:v>
                </c:pt>
                <c:pt idx="1124">
                  <c:v>10</c:v>
                </c:pt>
                <c:pt idx="1125">
                  <c:v>10</c:v>
                </c:pt>
                <c:pt idx="1126">
                  <c:v>10</c:v>
                </c:pt>
                <c:pt idx="1128">
                  <c:v>10</c:v>
                </c:pt>
                <c:pt idx="1129">
                  <c:v>10</c:v>
                </c:pt>
                <c:pt idx="1130">
                  <c:v>7</c:v>
                </c:pt>
                <c:pt idx="1131">
                  <c:v>10</c:v>
                </c:pt>
                <c:pt idx="1132">
                  <c:v>10</c:v>
                </c:pt>
                <c:pt idx="1133">
                  <c:v>10</c:v>
                </c:pt>
                <c:pt idx="1134">
                  <c:v>10</c:v>
                </c:pt>
                <c:pt idx="1135">
                  <c:v>9</c:v>
                </c:pt>
                <c:pt idx="1136">
                  <c:v>10</c:v>
                </c:pt>
                <c:pt idx="1137">
                  <c:v>10</c:v>
                </c:pt>
                <c:pt idx="1138">
                  <c:v>10</c:v>
                </c:pt>
                <c:pt idx="1139">
                  <c:v>8</c:v>
                </c:pt>
                <c:pt idx="1141">
                  <c:v>9</c:v>
                </c:pt>
                <c:pt idx="1142">
                  <c:v>8</c:v>
                </c:pt>
                <c:pt idx="1143">
                  <c:v>10</c:v>
                </c:pt>
                <c:pt idx="1145">
                  <c:v>10</c:v>
                </c:pt>
                <c:pt idx="1148">
                  <c:v>9</c:v>
                </c:pt>
                <c:pt idx="1149">
                  <c:v>9</c:v>
                </c:pt>
                <c:pt idx="1150">
                  <c:v>10</c:v>
                </c:pt>
                <c:pt idx="1151">
                  <c:v>9</c:v>
                </c:pt>
                <c:pt idx="1152">
                  <c:v>10</c:v>
                </c:pt>
                <c:pt idx="1153">
                  <c:v>10</c:v>
                </c:pt>
                <c:pt idx="1154">
                  <c:v>8</c:v>
                </c:pt>
                <c:pt idx="1155">
                  <c:v>10</c:v>
                </c:pt>
                <c:pt idx="1156">
                  <c:v>10</c:v>
                </c:pt>
                <c:pt idx="1157">
                  <c:v>9</c:v>
                </c:pt>
                <c:pt idx="1159">
                  <c:v>8</c:v>
                </c:pt>
                <c:pt idx="1162">
                  <c:v>10</c:v>
                </c:pt>
                <c:pt idx="1163">
                  <c:v>10</c:v>
                </c:pt>
                <c:pt idx="1164">
                  <c:v>9</c:v>
                </c:pt>
                <c:pt idx="1165">
                  <c:v>10</c:v>
                </c:pt>
                <c:pt idx="1166">
                  <c:v>10</c:v>
                </c:pt>
                <c:pt idx="1167">
                  <c:v>10</c:v>
                </c:pt>
                <c:pt idx="1168">
                  <c:v>8</c:v>
                </c:pt>
                <c:pt idx="1169">
                  <c:v>9</c:v>
                </c:pt>
                <c:pt idx="1170">
                  <c:v>9</c:v>
                </c:pt>
                <c:pt idx="1171">
                  <c:v>9</c:v>
                </c:pt>
                <c:pt idx="1172">
                  <c:v>10</c:v>
                </c:pt>
                <c:pt idx="1177">
                  <c:v>10</c:v>
                </c:pt>
                <c:pt idx="1178">
                  <c:v>8</c:v>
                </c:pt>
                <c:pt idx="1180">
                  <c:v>10</c:v>
                </c:pt>
                <c:pt idx="1181">
                  <c:v>9</c:v>
                </c:pt>
                <c:pt idx="1183">
                  <c:v>10</c:v>
                </c:pt>
                <c:pt idx="1185">
                  <c:v>10</c:v>
                </c:pt>
                <c:pt idx="1186">
                  <c:v>9</c:v>
                </c:pt>
                <c:pt idx="1189">
                  <c:v>10</c:v>
                </c:pt>
                <c:pt idx="1190">
                  <c:v>9</c:v>
                </c:pt>
                <c:pt idx="1191">
                  <c:v>10</c:v>
                </c:pt>
                <c:pt idx="1192">
                  <c:v>10</c:v>
                </c:pt>
                <c:pt idx="1193">
                  <c:v>9</c:v>
                </c:pt>
                <c:pt idx="1194">
                  <c:v>10</c:v>
                </c:pt>
                <c:pt idx="1195">
                  <c:v>9</c:v>
                </c:pt>
                <c:pt idx="1198">
                  <c:v>9</c:v>
                </c:pt>
                <c:pt idx="1199">
                  <c:v>10</c:v>
                </c:pt>
                <c:pt idx="1200">
                  <c:v>10</c:v>
                </c:pt>
                <c:pt idx="1201">
                  <c:v>9</c:v>
                </c:pt>
                <c:pt idx="1202">
                  <c:v>9</c:v>
                </c:pt>
                <c:pt idx="1203">
                  <c:v>10</c:v>
                </c:pt>
                <c:pt idx="1204">
                  <c:v>9</c:v>
                </c:pt>
                <c:pt idx="1205">
                  <c:v>9</c:v>
                </c:pt>
                <c:pt idx="1206">
                  <c:v>9</c:v>
                </c:pt>
                <c:pt idx="1207">
                  <c:v>9</c:v>
                </c:pt>
                <c:pt idx="1208">
                  <c:v>9</c:v>
                </c:pt>
                <c:pt idx="1210">
                  <c:v>10</c:v>
                </c:pt>
                <c:pt idx="1211">
                  <c:v>9</c:v>
                </c:pt>
                <c:pt idx="1212">
                  <c:v>10</c:v>
                </c:pt>
                <c:pt idx="1213">
                  <c:v>8</c:v>
                </c:pt>
                <c:pt idx="1214">
                  <c:v>10</c:v>
                </c:pt>
                <c:pt idx="1215">
                  <c:v>10</c:v>
                </c:pt>
                <c:pt idx="1217">
                  <c:v>9</c:v>
                </c:pt>
                <c:pt idx="1219">
                  <c:v>9</c:v>
                </c:pt>
                <c:pt idx="1220">
                  <c:v>10</c:v>
                </c:pt>
                <c:pt idx="1221">
                  <c:v>9</c:v>
                </c:pt>
                <c:pt idx="1222">
                  <c:v>10</c:v>
                </c:pt>
                <c:pt idx="1223">
                  <c:v>10</c:v>
                </c:pt>
                <c:pt idx="1225">
                  <c:v>10</c:v>
                </c:pt>
                <c:pt idx="1226">
                  <c:v>10</c:v>
                </c:pt>
                <c:pt idx="1227">
                  <c:v>10</c:v>
                </c:pt>
                <c:pt idx="1228">
                  <c:v>10</c:v>
                </c:pt>
                <c:pt idx="1229">
                  <c:v>9</c:v>
                </c:pt>
                <c:pt idx="1230">
                  <c:v>9</c:v>
                </c:pt>
                <c:pt idx="1232">
                  <c:v>9</c:v>
                </c:pt>
                <c:pt idx="1234">
                  <c:v>9</c:v>
                </c:pt>
                <c:pt idx="1235">
                  <c:v>9</c:v>
                </c:pt>
                <c:pt idx="1236">
                  <c:v>10</c:v>
                </c:pt>
                <c:pt idx="1238">
                  <c:v>10</c:v>
                </c:pt>
                <c:pt idx="1239">
                  <c:v>9</c:v>
                </c:pt>
                <c:pt idx="1240">
                  <c:v>9</c:v>
                </c:pt>
                <c:pt idx="1242">
                  <c:v>10</c:v>
                </c:pt>
                <c:pt idx="1243">
                  <c:v>10</c:v>
                </c:pt>
                <c:pt idx="1244">
                  <c:v>9</c:v>
                </c:pt>
                <c:pt idx="1245">
                  <c:v>10</c:v>
                </c:pt>
                <c:pt idx="1246">
                  <c:v>10</c:v>
                </c:pt>
                <c:pt idx="1247">
                  <c:v>9</c:v>
                </c:pt>
                <c:pt idx="1249">
                  <c:v>10</c:v>
                </c:pt>
                <c:pt idx="1250">
                  <c:v>10</c:v>
                </c:pt>
                <c:pt idx="1251">
                  <c:v>10</c:v>
                </c:pt>
                <c:pt idx="1252">
                  <c:v>10</c:v>
                </c:pt>
                <c:pt idx="1253">
                  <c:v>10</c:v>
                </c:pt>
                <c:pt idx="1254">
                  <c:v>10</c:v>
                </c:pt>
                <c:pt idx="1255">
                  <c:v>9</c:v>
                </c:pt>
                <c:pt idx="1256">
                  <c:v>10</c:v>
                </c:pt>
                <c:pt idx="1257">
                  <c:v>10</c:v>
                </c:pt>
                <c:pt idx="1258">
                  <c:v>10</c:v>
                </c:pt>
                <c:pt idx="1259">
                  <c:v>9</c:v>
                </c:pt>
                <c:pt idx="1262">
                  <c:v>10</c:v>
                </c:pt>
                <c:pt idx="1263">
                  <c:v>10</c:v>
                </c:pt>
                <c:pt idx="1264">
                  <c:v>10</c:v>
                </c:pt>
                <c:pt idx="1266">
                  <c:v>10</c:v>
                </c:pt>
                <c:pt idx="1267">
                  <c:v>9</c:v>
                </c:pt>
                <c:pt idx="1268">
                  <c:v>9</c:v>
                </c:pt>
                <c:pt idx="1270">
                  <c:v>9</c:v>
                </c:pt>
                <c:pt idx="1271">
                  <c:v>10</c:v>
                </c:pt>
                <c:pt idx="1272">
                  <c:v>9</c:v>
                </c:pt>
                <c:pt idx="1274">
                  <c:v>10</c:v>
                </c:pt>
                <c:pt idx="1275">
                  <c:v>9</c:v>
                </c:pt>
                <c:pt idx="1276">
                  <c:v>8</c:v>
                </c:pt>
                <c:pt idx="1277">
                  <c:v>9</c:v>
                </c:pt>
                <c:pt idx="1279">
                  <c:v>10</c:v>
                </c:pt>
                <c:pt idx="1280">
                  <c:v>10</c:v>
                </c:pt>
                <c:pt idx="1281">
                  <c:v>10</c:v>
                </c:pt>
                <c:pt idx="1282">
                  <c:v>10</c:v>
                </c:pt>
                <c:pt idx="1283">
                  <c:v>10</c:v>
                </c:pt>
                <c:pt idx="1284">
                  <c:v>10</c:v>
                </c:pt>
                <c:pt idx="1285">
                  <c:v>10</c:v>
                </c:pt>
                <c:pt idx="1288">
                  <c:v>10</c:v>
                </c:pt>
                <c:pt idx="1289">
                  <c:v>10</c:v>
                </c:pt>
                <c:pt idx="1290">
                  <c:v>10</c:v>
                </c:pt>
                <c:pt idx="1291">
                  <c:v>10</c:v>
                </c:pt>
                <c:pt idx="1292">
                  <c:v>9</c:v>
                </c:pt>
                <c:pt idx="1293">
                  <c:v>9</c:v>
                </c:pt>
                <c:pt idx="1294">
                  <c:v>9</c:v>
                </c:pt>
                <c:pt idx="1295">
                  <c:v>10</c:v>
                </c:pt>
                <c:pt idx="1296">
                  <c:v>9</c:v>
                </c:pt>
                <c:pt idx="1297">
                  <c:v>10</c:v>
                </c:pt>
                <c:pt idx="1298">
                  <c:v>8</c:v>
                </c:pt>
                <c:pt idx="1299">
                  <c:v>9</c:v>
                </c:pt>
                <c:pt idx="1300">
                  <c:v>9</c:v>
                </c:pt>
                <c:pt idx="1301">
                  <c:v>10</c:v>
                </c:pt>
                <c:pt idx="1302">
                  <c:v>10</c:v>
                </c:pt>
                <c:pt idx="1303">
                  <c:v>10</c:v>
                </c:pt>
                <c:pt idx="1304">
                  <c:v>10</c:v>
                </c:pt>
                <c:pt idx="1305">
                  <c:v>9</c:v>
                </c:pt>
                <c:pt idx="1308">
                  <c:v>10</c:v>
                </c:pt>
                <c:pt idx="1309">
                  <c:v>10</c:v>
                </c:pt>
                <c:pt idx="1310">
                  <c:v>7</c:v>
                </c:pt>
                <c:pt idx="1311">
                  <c:v>10</c:v>
                </c:pt>
                <c:pt idx="1312">
                  <c:v>10</c:v>
                </c:pt>
                <c:pt idx="1313">
                  <c:v>9</c:v>
                </c:pt>
                <c:pt idx="1315">
                  <c:v>10</c:v>
                </c:pt>
                <c:pt idx="1316">
                  <c:v>10</c:v>
                </c:pt>
                <c:pt idx="1317">
                  <c:v>10</c:v>
                </c:pt>
                <c:pt idx="1319">
                  <c:v>10</c:v>
                </c:pt>
                <c:pt idx="1320">
                  <c:v>9</c:v>
                </c:pt>
                <c:pt idx="1321">
                  <c:v>10</c:v>
                </c:pt>
                <c:pt idx="1322">
                  <c:v>9</c:v>
                </c:pt>
                <c:pt idx="1323">
                  <c:v>10</c:v>
                </c:pt>
                <c:pt idx="1324">
                  <c:v>10</c:v>
                </c:pt>
                <c:pt idx="1325">
                  <c:v>10</c:v>
                </c:pt>
                <c:pt idx="1326">
                  <c:v>9</c:v>
                </c:pt>
                <c:pt idx="1327">
                  <c:v>8</c:v>
                </c:pt>
                <c:pt idx="1328">
                  <c:v>9</c:v>
                </c:pt>
                <c:pt idx="1329">
                  <c:v>8</c:v>
                </c:pt>
                <c:pt idx="1330">
                  <c:v>10</c:v>
                </c:pt>
                <c:pt idx="1331">
                  <c:v>10</c:v>
                </c:pt>
                <c:pt idx="1332">
                  <c:v>8</c:v>
                </c:pt>
                <c:pt idx="1333">
                  <c:v>10</c:v>
                </c:pt>
                <c:pt idx="1334">
                  <c:v>10</c:v>
                </c:pt>
                <c:pt idx="1335">
                  <c:v>6</c:v>
                </c:pt>
                <c:pt idx="1336">
                  <c:v>9</c:v>
                </c:pt>
                <c:pt idx="1337">
                  <c:v>10</c:v>
                </c:pt>
                <c:pt idx="1338">
                  <c:v>10</c:v>
                </c:pt>
                <c:pt idx="1339">
                  <c:v>9</c:v>
                </c:pt>
                <c:pt idx="1341">
                  <c:v>7</c:v>
                </c:pt>
                <c:pt idx="1343">
                  <c:v>10</c:v>
                </c:pt>
                <c:pt idx="1344">
                  <c:v>9</c:v>
                </c:pt>
                <c:pt idx="1345">
                  <c:v>10</c:v>
                </c:pt>
                <c:pt idx="1346">
                  <c:v>8</c:v>
                </c:pt>
                <c:pt idx="1347">
                  <c:v>9</c:v>
                </c:pt>
                <c:pt idx="1350">
                  <c:v>9</c:v>
                </c:pt>
                <c:pt idx="1353">
                  <c:v>10</c:v>
                </c:pt>
                <c:pt idx="1355">
                  <c:v>9</c:v>
                </c:pt>
                <c:pt idx="1356">
                  <c:v>9</c:v>
                </c:pt>
                <c:pt idx="1357">
                  <c:v>10</c:v>
                </c:pt>
                <c:pt idx="1358">
                  <c:v>9</c:v>
                </c:pt>
                <c:pt idx="1360">
                  <c:v>8</c:v>
                </c:pt>
                <c:pt idx="1361">
                  <c:v>10</c:v>
                </c:pt>
                <c:pt idx="1362">
                  <c:v>9</c:v>
                </c:pt>
                <c:pt idx="1363">
                  <c:v>10</c:v>
                </c:pt>
                <c:pt idx="1364">
                  <c:v>10</c:v>
                </c:pt>
                <c:pt idx="1366">
                  <c:v>10</c:v>
                </c:pt>
                <c:pt idx="1367">
                  <c:v>9</c:v>
                </c:pt>
                <c:pt idx="1368">
                  <c:v>10</c:v>
                </c:pt>
                <c:pt idx="1371">
                  <c:v>9</c:v>
                </c:pt>
                <c:pt idx="1372">
                  <c:v>10</c:v>
                </c:pt>
                <c:pt idx="1373">
                  <c:v>9</c:v>
                </c:pt>
                <c:pt idx="1374">
                  <c:v>10</c:v>
                </c:pt>
                <c:pt idx="1375">
                  <c:v>10</c:v>
                </c:pt>
                <c:pt idx="1376">
                  <c:v>10</c:v>
                </c:pt>
                <c:pt idx="1377">
                  <c:v>10</c:v>
                </c:pt>
                <c:pt idx="1379">
                  <c:v>10</c:v>
                </c:pt>
                <c:pt idx="1381">
                  <c:v>10</c:v>
                </c:pt>
                <c:pt idx="1382">
                  <c:v>10</c:v>
                </c:pt>
                <c:pt idx="1384">
                  <c:v>10</c:v>
                </c:pt>
                <c:pt idx="1385">
                  <c:v>10</c:v>
                </c:pt>
                <c:pt idx="1387">
                  <c:v>10</c:v>
                </c:pt>
                <c:pt idx="1388">
                  <c:v>8</c:v>
                </c:pt>
                <c:pt idx="1389">
                  <c:v>10</c:v>
                </c:pt>
                <c:pt idx="1392">
                  <c:v>10</c:v>
                </c:pt>
                <c:pt idx="1393">
                  <c:v>10</c:v>
                </c:pt>
                <c:pt idx="1394">
                  <c:v>9</c:v>
                </c:pt>
                <c:pt idx="1395">
                  <c:v>10</c:v>
                </c:pt>
                <c:pt idx="1396">
                  <c:v>9</c:v>
                </c:pt>
                <c:pt idx="1397">
                  <c:v>10</c:v>
                </c:pt>
                <c:pt idx="1398">
                  <c:v>10</c:v>
                </c:pt>
                <c:pt idx="1399">
                  <c:v>8</c:v>
                </c:pt>
                <c:pt idx="1400">
                  <c:v>9</c:v>
                </c:pt>
                <c:pt idx="1401">
                  <c:v>9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8</c:v>
                </c:pt>
                <c:pt idx="1407">
                  <c:v>10</c:v>
                </c:pt>
                <c:pt idx="1408">
                  <c:v>9</c:v>
                </c:pt>
                <c:pt idx="1409">
                  <c:v>10</c:v>
                </c:pt>
                <c:pt idx="1411">
                  <c:v>10</c:v>
                </c:pt>
                <c:pt idx="1412">
                  <c:v>10</c:v>
                </c:pt>
                <c:pt idx="1413">
                  <c:v>10</c:v>
                </c:pt>
                <c:pt idx="1414">
                  <c:v>10</c:v>
                </c:pt>
                <c:pt idx="1415">
                  <c:v>10</c:v>
                </c:pt>
                <c:pt idx="1416">
                  <c:v>10</c:v>
                </c:pt>
                <c:pt idx="1417">
                  <c:v>9</c:v>
                </c:pt>
                <c:pt idx="1418">
                  <c:v>9</c:v>
                </c:pt>
                <c:pt idx="1421">
                  <c:v>10</c:v>
                </c:pt>
                <c:pt idx="1423">
                  <c:v>9</c:v>
                </c:pt>
                <c:pt idx="1424">
                  <c:v>9</c:v>
                </c:pt>
                <c:pt idx="1425">
                  <c:v>9</c:v>
                </c:pt>
                <c:pt idx="1426">
                  <c:v>7</c:v>
                </c:pt>
                <c:pt idx="1427">
                  <c:v>10</c:v>
                </c:pt>
                <c:pt idx="1428">
                  <c:v>9</c:v>
                </c:pt>
                <c:pt idx="1430">
                  <c:v>10</c:v>
                </c:pt>
                <c:pt idx="1431">
                  <c:v>9</c:v>
                </c:pt>
                <c:pt idx="1432">
                  <c:v>9</c:v>
                </c:pt>
                <c:pt idx="1434">
                  <c:v>10</c:v>
                </c:pt>
                <c:pt idx="1435">
                  <c:v>10</c:v>
                </c:pt>
                <c:pt idx="1436">
                  <c:v>9</c:v>
                </c:pt>
                <c:pt idx="1438">
                  <c:v>10</c:v>
                </c:pt>
                <c:pt idx="1439">
                  <c:v>10</c:v>
                </c:pt>
                <c:pt idx="1440">
                  <c:v>8</c:v>
                </c:pt>
                <c:pt idx="1441">
                  <c:v>10</c:v>
                </c:pt>
                <c:pt idx="1442">
                  <c:v>10</c:v>
                </c:pt>
                <c:pt idx="1443">
                  <c:v>10</c:v>
                </c:pt>
                <c:pt idx="1444">
                  <c:v>10</c:v>
                </c:pt>
                <c:pt idx="1445">
                  <c:v>9</c:v>
                </c:pt>
                <c:pt idx="1446">
                  <c:v>9</c:v>
                </c:pt>
                <c:pt idx="1447">
                  <c:v>9</c:v>
                </c:pt>
                <c:pt idx="1448">
                  <c:v>10</c:v>
                </c:pt>
                <c:pt idx="1449">
                  <c:v>9</c:v>
                </c:pt>
                <c:pt idx="1451">
                  <c:v>10</c:v>
                </c:pt>
                <c:pt idx="1453">
                  <c:v>9</c:v>
                </c:pt>
                <c:pt idx="1454">
                  <c:v>10</c:v>
                </c:pt>
                <c:pt idx="1456">
                  <c:v>9</c:v>
                </c:pt>
                <c:pt idx="1457">
                  <c:v>9</c:v>
                </c:pt>
                <c:pt idx="1458">
                  <c:v>9</c:v>
                </c:pt>
                <c:pt idx="1459">
                  <c:v>10</c:v>
                </c:pt>
                <c:pt idx="1460">
                  <c:v>10</c:v>
                </c:pt>
                <c:pt idx="1461">
                  <c:v>10</c:v>
                </c:pt>
                <c:pt idx="1463">
                  <c:v>10</c:v>
                </c:pt>
                <c:pt idx="1464">
                  <c:v>9</c:v>
                </c:pt>
                <c:pt idx="1465">
                  <c:v>10</c:v>
                </c:pt>
                <c:pt idx="1466">
                  <c:v>8</c:v>
                </c:pt>
                <c:pt idx="1467">
                  <c:v>7</c:v>
                </c:pt>
                <c:pt idx="1468">
                  <c:v>10</c:v>
                </c:pt>
                <c:pt idx="1469">
                  <c:v>10</c:v>
                </c:pt>
                <c:pt idx="1470">
                  <c:v>10</c:v>
                </c:pt>
                <c:pt idx="1471">
                  <c:v>10</c:v>
                </c:pt>
                <c:pt idx="1473">
                  <c:v>9</c:v>
                </c:pt>
                <c:pt idx="1475">
                  <c:v>9</c:v>
                </c:pt>
                <c:pt idx="1476">
                  <c:v>9</c:v>
                </c:pt>
                <c:pt idx="1478">
                  <c:v>9</c:v>
                </c:pt>
                <c:pt idx="1479">
                  <c:v>8</c:v>
                </c:pt>
                <c:pt idx="1482">
                  <c:v>10</c:v>
                </c:pt>
                <c:pt idx="1483">
                  <c:v>9</c:v>
                </c:pt>
                <c:pt idx="1485">
                  <c:v>9</c:v>
                </c:pt>
                <c:pt idx="1487">
                  <c:v>10</c:v>
                </c:pt>
                <c:pt idx="1488">
                  <c:v>10</c:v>
                </c:pt>
                <c:pt idx="1489">
                  <c:v>10</c:v>
                </c:pt>
                <c:pt idx="1490">
                  <c:v>10</c:v>
                </c:pt>
                <c:pt idx="1491">
                  <c:v>10</c:v>
                </c:pt>
                <c:pt idx="1492">
                  <c:v>10</c:v>
                </c:pt>
                <c:pt idx="1493">
                  <c:v>10</c:v>
                </c:pt>
                <c:pt idx="1495">
                  <c:v>10</c:v>
                </c:pt>
                <c:pt idx="1496">
                  <c:v>10</c:v>
                </c:pt>
                <c:pt idx="1497">
                  <c:v>10</c:v>
                </c:pt>
                <c:pt idx="1498">
                  <c:v>10</c:v>
                </c:pt>
                <c:pt idx="1499">
                  <c:v>10</c:v>
                </c:pt>
                <c:pt idx="1500">
                  <c:v>10</c:v>
                </c:pt>
                <c:pt idx="1501">
                  <c:v>9</c:v>
                </c:pt>
                <c:pt idx="1502">
                  <c:v>9</c:v>
                </c:pt>
                <c:pt idx="1503">
                  <c:v>10</c:v>
                </c:pt>
                <c:pt idx="1504">
                  <c:v>9</c:v>
                </c:pt>
                <c:pt idx="1505">
                  <c:v>9</c:v>
                </c:pt>
                <c:pt idx="1506">
                  <c:v>9</c:v>
                </c:pt>
                <c:pt idx="1507">
                  <c:v>9</c:v>
                </c:pt>
                <c:pt idx="1508">
                  <c:v>8</c:v>
                </c:pt>
                <c:pt idx="1509">
                  <c:v>10</c:v>
                </c:pt>
                <c:pt idx="1510">
                  <c:v>10</c:v>
                </c:pt>
                <c:pt idx="1513">
                  <c:v>9</c:v>
                </c:pt>
                <c:pt idx="1516">
                  <c:v>10</c:v>
                </c:pt>
                <c:pt idx="1517">
                  <c:v>10</c:v>
                </c:pt>
                <c:pt idx="1518">
                  <c:v>9</c:v>
                </c:pt>
                <c:pt idx="1519">
                  <c:v>10</c:v>
                </c:pt>
                <c:pt idx="1520">
                  <c:v>9</c:v>
                </c:pt>
                <c:pt idx="1523">
                  <c:v>9</c:v>
                </c:pt>
                <c:pt idx="1525">
                  <c:v>9</c:v>
                </c:pt>
                <c:pt idx="1526">
                  <c:v>10</c:v>
                </c:pt>
                <c:pt idx="1528">
                  <c:v>10</c:v>
                </c:pt>
                <c:pt idx="1529">
                  <c:v>10</c:v>
                </c:pt>
                <c:pt idx="1530">
                  <c:v>8</c:v>
                </c:pt>
                <c:pt idx="1531">
                  <c:v>9</c:v>
                </c:pt>
                <c:pt idx="1532">
                  <c:v>8</c:v>
                </c:pt>
                <c:pt idx="1533">
                  <c:v>10</c:v>
                </c:pt>
                <c:pt idx="1534">
                  <c:v>9</c:v>
                </c:pt>
                <c:pt idx="1535">
                  <c:v>10</c:v>
                </c:pt>
                <c:pt idx="1536">
                  <c:v>9</c:v>
                </c:pt>
                <c:pt idx="1537">
                  <c:v>10</c:v>
                </c:pt>
                <c:pt idx="1538">
                  <c:v>10</c:v>
                </c:pt>
                <c:pt idx="1539">
                  <c:v>9</c:v>
                </c:pt>
                <c:pt idx="1541">
                  <c:v>10</c:v>
                </c:pt>
                <c:pt idx="1542">
                  <c:v>10</c:v>
                </c:pt>
                <c:pt idx="1543">
                  <c:v>10</c:v>
                </c:pt>
                <c:pt idx="1547">
                  <c:v>10</c:v>
                </c:pt>
                <c:pt idx="1548">
                  <c:v>9</c:v>
                </c:pt>
              </c:numCache>
            </c:numRef>
          </c:xVal>
          <c:yVal>
            <c:numRef>
              <c:f>'scatter plot'!$C$1:$C$1549</c:f>
              <c:numCache>
                <c:formatCode>General</c:formatCode>
                <c:ptCount val="1549"/>
                <c:pt idx="0">
                  <c:v>62</c:v>
                </c:pt>
                <c:pt idx="1">
                  <c:v>48</c:v>
                </c:pt>
                <c:pt idx="2">
                  <c:v>41</c:v>
                </c:pt>
                <c:pt idx="3">
                  <c:v>40</c:v>
                </c:pt>
                <c:pt idx="4">
                  <c:v>32</c:v>
                </c:pt>
                <c:pt idx="5">
                  <c:v>27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23</c:v>
                </c:pt>
                <c:pt idx="10">
                  <c:v>22</c:v>
                </c:pt>
                <c:pt idx="11">
                  <c:v>22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20</c:v>
                </c:pt>
                <c:pt idx="16">
                  <c:v>19</c:v>
                </c:pt>
                <c:pt idx="17">
                  <c:v>18</c:v>
                </c:pt>
                <c:pt idx="18">
                  <c:v>18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13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D-B14B-9723-B595D0879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952192"/>
        <c:axId val="1827313008"/>
      </c:scatterChart>
      <c:valAx>
        <c:axId val="182595219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313008"/>
        <c:crosses val="autoZero"/>
        <c:crossBetween val="midCat"/>
      </c:valAx>
      <c:valAx>
        <c:axId val="18273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95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Neighbourhood1!$A$1:$A$10</cx:f>
        <cx:lvl ptCount="10">
          <cx:pt idx="0">Columbia Heights, Mt. Pleasant, Pleasant Plains, Park View</cx:pt>
          <cx:pt idx="1">Dupont Circle, Connecticut Avenue/K Street</cx:pt>
          <cx:pt idx="2">Capitol Hill, Lincoln Park</cx:pt>
          <cx:pt idx="3">Shaw, Logan Circle</cx:pt>
          <cx:pt idx="4">Union Station, Stanton Park, Kingman Park</cx:pt>
          <cx:pt idx="5">Edgewood, Bloomingdale, Truxton Circle, Eckington</cx:pt>
          <cx:pt idx="6">Kalorama Heights, Adams Morgan, Lanier Heights</cx:pt>
          <cx:pt idx="7">Downtown, Chinatown, Penn Quarters, Mount Vernon Square, North Capitol Street</cx:pt>
          <cx:pt idx="8">Brightwood Park, Crestwood, Petworth</cx:pt>
          <cx:pt idx="9">Howard University, Le Droit Park, Cardozo/Shaw</cx:pt>
        </cx:lvl>
      </cx:strDim>
      <cx:numDim type="size">
        <cx:f>Neighbourhood1!$B$1:$B$10</cx:f>
        <cx:lvl ptCount="10" formatCode="General">
          <cx:pt idx="0">461</cx:pt>
          <cx:pt idx="1">366</cx:pt>
          <cx:pt idx="2">304</cx:pt>
          <cx:pt idx="3">289</cx:pt>
          <cx:pt idx="4">285</cx:pt>
          <cx:pt idx="5">250</cx:pt>
          <cx:pt idx="6">236</cx:pt>
          <cx:pt idx="7">184</cx:pt>
          <cx:pt idx="8">169</cx:pt>
          <cx:pt idx="9">145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600" b="1" i="0" u="none" strike="noStrike" cap="all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1" i="0" u="none" strike="noStrike" kern="0" cap="all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 Top ten </a:t>
            </a:r>
            <a:r>
              <a:rPr kumimoji="0" lang="en-US" sz="1600" b="1" i="0" u="none" strike="noStrike" kern="0" cap="all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neghbourhoods</a:t>
            </a:r>
            <a:r>
              <a:rPr kumimoji="0" lang="en-US" sz="1600" b="1" i="0" u="none" strike="noStrike" kern="0" cap="all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.</a:t>
            </a:r>
          </a:p>
        </cx:rich>
      </cx:tx>
    </cx:title>
    <cx:plotArea>
      <cx:plotAreaRegion>
        <cx:series layoutId="treemap" uniqueId="{2B63175C-60C4-FD41-AE08-D0E4878083DD}"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bg1"/>
                    </a:solidFill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histogram!$A$1:$A$284</cx:f>
        <cx:lvl ptCount="284" formatCode="&quot;$&quot;#,##0_);[Red]\(&quot;$&quot;#,##0\)">
          <cx:pt idx="0">192</cx:pt>
          <cx:pt idx="1">310</cx:pt>
          <cx:pt idx="2">312</cx:pt>
          <cx:pt idx="3">31</cx:pt>
          <cx:pt idx="4">315</cx:pt>
          <cx:pt idx="5">48</cx:pt>
          <cx:pt idx="6">319</cx:pt>
          <cx:pt idx="7">123</cx:pt>
          <cx:pt idx="8">320</cx:pt>
          <cx:pt idx="9">152</cx:pt>
          <cx:pt idx="10">333</cx:pt>
          <cx:pt idx="11">161</cx:pt>
          <cx:pt idx="12">337</cx:pt>
          <cx:pt idx="13">163</cx:pt>
          <cx:pt idx="14">339</cx:pt>
          <cx:pt idx="15">171</cx:pt>
          <cx:pt idx="16">340</cx:pt>
          <cx:pt idx="17">174</cx:pt>
          <cx:pt idx="18">345</cx:pt>
          <cx:pt idx="19">176</cx:pt>
          <cx:pt idx="20">365</cx:pt>
          <cx:pt idx="21">2822</cx:pt>
          <cx:pt idx="22">372</cx:pt>
          <cx:pt idx="23">191</cx:pt>
          <cx:pt idx="24">379</cx:pt>
          <cx:pt idx="25">196</cx:pt>
          <cx:pt idx="26">390</cx:pt>
          <cx:pt idx="27">207</cx:pt>
          <cx:pt idx="28">415</cx:pt>
          <cx:pt idx="29">1500</cx:pt>
          <cx:pt idx="30">418</cx:pt>
          <cx:pt idx="31">223</cx:pt>
          <cx:pt idx="32">425</cx:pt>
          <cx:pt idx="33">253</cx:pt>
          <cx:pt idx="34">429</cx:pt>
          <cx:pt idx="35">267</cx:pt>
          <cx:pt idx="36">435</cx:pt>
          <cx:pt idx="37">270</cx:pt>
          <cx:pt idx="38">439</cx:pt>
          <cx:pt idx="39">1400</cx:pt>
          <cx:pt idx="40">440</cx:pt>
          <cx:pt idx="41">81</cx:pt>
          <cx:pt idx="42">474</cx:pt>
          <cx:pt idx="43">157</cx:pt>
          <cx:pt idx="44">497</cx:pt>
          <cx:pt idx="45">167</cx:pt>
          <cx:pt idx="46">515</cx:pt>
          <cx:pt idx="47">10</cx:pt>
          <cx:pt idx="48">520</cx:pt>
          <cx:pt idx="49">186</cx:pt>
          <cx:pt idx="50">535</cx:pt>
          <cx:pt idx="51">201</cx:pt>
          <cx:pt idx="52">571</cx:pt>
          <cx:pt idx="53">222</cx:pt>
          <cx:pt idx="54">679</cx:pt>
          <cx:pt idx="55">258</cx:pt>
          <cx:pt idx="56">695</cx:pt>
          <cx:pt idx="57">293</cx:pt>
          <cx:pt idx="58">700</cx:pt>
          <cx:pt idx="59">133</cx:pt>
          <cx:pt idx="60">720</cx:pt>
          <cx:pt idx="61">172</cx:pt>
          <cx:pt idx="62">725</cx:pt>
          <cx:pt idx="63">193</cx:pt>
          <cx:pt idx="64">749</cx:pt>
          <cx:pt idx="65">228</cx:pt>
          <cx:pt idx="66">750</cx:pt>
          <cx:pt idx="67">37</cx:pt>
          <cx:pt idx="68">775</cx:pt>
          <cx:pt idx="69">181</cx:pt>
          <cx:pt idx="70">800</cx:pt>
          <cx:pt idx="71">268</cx:pt>
          <cx:pt idx="72">850</cx:pt>
          <cx:pt idx="73">212</cx:pt>
          <cx:pt idx="74">975</cx:pt>
          <cx:pt idx="75">162</cx:pt>
          <cx:pt idx="76">1300</cx:pt>
          <cx:pt idx="77">219</cx:pt>
          <cx:pt idx="78">136</cx:pt>
          <cx:pt idx="79">33</cx:pt>
          <cx:pt idx="80">73</cx:pt>
          <cx:pt idx="81">142</cx:pt>
          <cx:pt idx="82">23</cx:pt>
          <cx:pt idx="83">144</cx:pt>
          <cx:pt idx="84">188</cx:pt>
          <cx:pt idx="85">156</cx:pt>
          <cx:pt idx="86">86</cx:pt>
          <cx:pt idx="87">158</cx:pt>
          <cx:pt idx="88">480</cx:pt>
          <cx:pt idx="89">164</cx:pt>
          <cx:pt idx="90">495</cx:pt>
          <cx:pt idx="91">44</cx:pt>
          <cx:pt idx="92">20</cx:pt>
          <cx:pt idx="93">51</cx:pt>
          <cx:pt idx="94">194</cx:pt>
          <cx:pt idx="95">57</cx:pt>
          <cx:pt idx="96">525</cx:pt>
          <cx:pt idx="97">265</cx:pt>
          <cx:pt idx="98">595</cx:pt>
          <cx:pt idx="99">311</cx:pt>
          <cx:pt idx="100">203</cx:pt>
          <cx:pt idx="101">39</cx:pt>
          <cx:pt idx="102">116</cx:pt>
          <cx:pt idx="103">28</cx:pt>
          <cx:pt idx="104">214</cx:pt>
          <cx:pt idx="105">177</cx:pt>
          <cx:pt idx="106">32</cx:pt>
          <cx:pt idx="107">330</cx:pt>
          <cx:pt idx="108">900</cx:pt>
          <cx:pt idx="109">398</cx:pt>
          <cx:pt idx="110">234</cx:pt>
          <cx:pt idx="111">349</cx:pt>
          <cx:pt idx="112">1250</cx:pt>
          <cx:pt idx="113">143</cx:pt>
          <cx:pt idx="114">235</cx:pt>
          <cx:pt idx="115">63</cx:pt>
          <cx:pt idx="116">205</cx:pt>
          <cx:pt idx="117">46</cx:pt>
          <cx:pt idx="118">298</cx:pt>
          <cx:pt idx="119">380</cx:pt>
          <cx:pt idx="120">121</cx:pt>
          <cx:pt idx="121">25</cx:pt>
          <cx:pt idx="122">38</cx:pt>
          <cx:pt idx="123">111</cx:pt>
          <cx:pt idx="124">217</cx:pt>
          <cx:pt idx="125">113</cx:pt>
          <cx:pt idx="126">122</cx:pt>
          <cx:pt idx="127">599</cx:pt>
          <cx:pt idx="128">146</cx:pt>
          <cx:pt idx="129">52</cx:pt>
          <cx:pt idx="130">127</cx:pt>
          <cx:pt idx="131">103</cx:pt>
          <cx:pt idx="132">132</cx:pt>
          <cx:pt idx="133">550</cx:pt>
          <cx:pt idx="134">41</cx:pt>
          <cx:pt idx="135">650</cx:pt>
          <cx:pt idx="136">280</cx:pt>
          <cx:pt idx="137">395</cx:pt>
          <cx:pt idx="138">34</cx:pt>
          <cx:pt idx="139">283</cx:pt>
          <cx:pt idx="140">154</cx:pt>
          <cx:pt idx="141">137</cx:pt>
          <cx:pt idx="142">475</cx:pt>
          <cx:pt idx="143">2000</cx:pt>
          <cx:pt idx="144">47</cx:pt>
          <cx:pt idx="145">77</cx:pt>
          <cx:pt idx="146">1200</cx:pt>
          <cx:pt idx="147">230</cx:pt>
          <cx:pt idx="148">260</cx:pt>
          <cx:pt idx="149">87</cx:pt>
          <cx:pt idx="150">138</cx:pt>
          <cx:pt idx="151">91</cx:pt>
          <cx:pt idx="152">66</cx:pt>
          <cx:pt idx="153">92</cx:pt>
          <cx:pt idx="154">246</cx:pt>
          <cx:pt idx="155">178</cx:pt>
          <cx:pt idx="156">285</cx:pt>
          <cx:pt idx="157">107</cx:pt>
          <cx:pt idx="158">62</cx:pt>
          <cx:pt idx="159">198</cx:pt>
          <cx:pt idx="160">74</cx:pt>
          <cx:pt idx="161">53</cx:pt>
          <cx:pt idx="162">82</cx:pt>
          <cx:pt idx="163">324</cx:pt>
          <cx:pt idx="164">245</cx:pt>
          <cx:pt idx="165">279</cx:pt>
          <cx:pt idx="166">290</cx:pt>
          <cx:pt idx="167">600</cx:pt>
          <cx:pt idx="168">309</cx:pt>
          <cx:pt idx="169">629</cx:pt>
          <cx:pt idx="170">93</cx:pt>
          <cx:pt idx="171">30</cx:pt>
          <cx:pt idx="172">499</cx:pt>
          <cx:pt idx="173">112</cx:pt>
          <cx:pt idx="174">269</cx:pt>
          <cx:pt idx="175">42</cx:pt>
          <cx:pt idx="176">36</cx:pt>
          <cx:pt idx="177">289</cx:pt>
          <cx:pt idx="178">148</cx:pt>
          <cx:pt idx="179">56</cx:pt>
          <cx:pt idx="180">83</cx:pt>
          <cx:pt idx="181">43</cx:pt>
          <cx:pt idx="182">124</cx:pt>
          <cx:pt idx="183">1000</cx:pt>
          <cx:pt idx="184">54</cx:pt>
          <cx:pt idx="185">76</cx:pt>
          <cx:pt idx="186">102</cx:pt>
          <cx:pt idx="187">134</cx:pt>
          <cx:pt idx="188">101</cx:pt>
          <cx:pt idx="189">114</cx:pt>
          <cx:pt idx="190">169</cx:pt>
          <cx:pt idx="191">117</cx:pt>
          <cx:pt idx="192">325</cx:pt>
          <cx:pt idx="193">67</cx:pt>
          <cx:pt idx="194">126</cx:pt>
          <cx:pt idx="195">96</cx:pt>
          <cx:pt idx="196">58</cx:pt>
          <cx:pt idx="197">78</cx:pt>
          <cx:pt idx="198">35</cx:pt>
          <cx:pt idx="199">240</cx:pt>
          <cx:pt idx="200">118</cx:pt>
          <cx:pt idx="201">329</cx:pt>
          <cx:pt idx="202">450</cx:pt>
          <cx:pt idx="203">569</cx:pt>
          <cx:pt idx="204">71</cx:pt>
          <cx:pt idx="205">108</cx:pt>
          <cx:pt idx="206">88</cx:pt>
          <cx:pt idx="207">239</cx:pt>
          <cx:pt idx="208">210</cx:pt>
          <cx:pt idx="209">104</cx:pt>
          <cx:pt idx="210">229</cx:pt>
          <cx:pt idx="211">168</cx:pt>
          <cx:pt idx="212">259</cx:pt>
          <cx:pt idx="213">375</cx:pt>
          <cx:pt idx="214">64</cx:pt>
          <cx:pt idx="215">128</cx:pt>
          <cx:pt idx="216">399</cx:pt>
          <cx:pt idx="217">209</cx:pt>
          <cx:pt idx="218">72</cx:pt>
          <cx:pt idx="219">400</cx:pt>
          <cx:pt idx="220">295</cx:pt>
          <cx:pt idx="221">195</cx:pt>
          <cx:pt idx="222">94</cx:pt>
          <cx:pt idx="223">190</cx:pt>
          <cx:pt idx="224">97</cx:pt>
          <cx:pt idx="225">170</cx:pt>
          <cx:pt idx="226">275</cx:pt>
          <cx:pt idx="227">179</cx:pt>
          <cx:pt idx="228">215</cx:pt>
          <cx:pt idx="229">68</cx:pt>
          <cx:pt idx="230">220</cx:pt>
          <cx:pt idx="231">84</cx:pt>
          <cx:pt idx="232">40</cx:pt>
          <cx:pt idx="233">189</cx:pt>
          <cx:pt idx="234">500</cx:pt>
          <cx:pt idx="235">350</cx:pt>
          <cx:pt idx="236">98</cx:pt>
          <cx:pt idx="237">49</cx:pt>
          <cx:pt idx="238">59</cx:pt>
          <cx:pt idx="239">159</cx:pt>
          <cx:pt idx="240">155</cx:pt>
          <cx:pt idx="241">185</cx:pt>
          <cx:pt idx="242">249</cx:pt>
          <cx:pt idx="243">45</cx:pt>
          <cx:pt idx="244">180</cx:pt>
          <cx:pt idx="245">299</cx:pt>
          <cx:pt idx="246">139</cx:pt>
          <cx:pt idx="247">145</cx:pt>
          <cx:pt idx="248">69</cx:pt>
          <cx:pt idx="249">165</cx:pt>
          <cx:pt idx="250">199</cx:pt>
          <cx:pt idx="251">160</cx:pt>
          <cx:pt idx="252">225</cx:pt>
          <cx:pt idx="253">109</cx:pt>
          <cx:pt idx="254">119</cx:pt>
          <cx:pt idx="255">300</cx:pt>
          <cx:pt idx="256">129</cx:pt>
          <cx:pt idx="257">79</cx:pt>
          <cx:pt idx="258">55</cx:pt>
          <cx:pt idx="259">140</cx:pt>
          <cx:pt idx="260">149</cx:pt>
          <cx:pt idx="261">89</cx:pt>
          <cx:pt idx="262">135</cx:pt>
          <cx:pt idx="263">50</cx:pt>
          <cx:pt idx="264">250</cx:pt>
          <cx:pt idx="265">105</cx:pt>
          <cx:pt idx="266">200</cx:pt>
          <cx:pt idx="267">130</cx:pt>
          <cx:pt idx="268">175</cx:pt>
          <cx:pt idx="269">60</cx:pt>
          <cx:pt idx="270">115</cx:pt>
          <cx:pt idx="271">70</cx:pt>
          <cx:pt idx="272">80</cx:pt>
          <cx:pt idx="273">65</cx:pt>
          <cx:pt idx="274">110</cx:pt>
          <cx:pt idx="275">85</cx:pt>
          <cx:pt idx="276">95</cx:pt>
          <cx:pt idx="277">90</cx:pt>
          <cx:pt idx="278">75</cx:pt>
          <cx:pt idx="279">120</cx:pt>
          <cx:pt idx="280">99</cx:pt>
          <cx:pt idx="281">125</cx:pt>
          <cx:pt idx="282">150</cx:pt>
          <cx:pt idx="283">100</cx:pt>
        </cx:lvl>
      </cx:numDim>
    </cx:data>
    <cx:data id="1">
      <cx:numDim type="val">
        <cx:f>histogram!$B$1:$B$284</cx:f>
        <cx:lvl ptCount="284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2</cx:pt>
          <cx:pt idx="78">2</cx:pt>
          <cx:pt idx="79">2</cx:pt>
          <cx:pt idx="80">2</cx:pt>
          <cx:pt idx="81">2</cx:pt>
          <cx:pt idx="82">2</cx:pt>
          <cx:pt idx="83">2</cx:pt>
          <cx:pt idx="84">2</cx:pt>
          <cx:pt idx="85">2</cx:pt>
          <cx:pt idx="86">2</cx:pt>
          <cx:pt idx="87">2</cx:pt>
          <cx:pt idx="88">2</cx:pt>
          <cx:pt idx="89">2</cx:pt>
          <cx:pt idx="90">2</cx:pt>
          <cx:pt idx="91">2</cx:pt>
          <cx:pt idx="92">2</cx:pt>
          <cx:pt idx="93">2</cx:pt>
          <cx:pt idx="94">2</cx:pt>
          <cx:pt idx="95">2</cx:pt>
          <cx:pt idx="96">2</cx:pt>
          <cx:pt idx="97">2</cx:pt>
          <cx:pt idx="98">2</cx:pt>
          <cx:pt idx="99">2</cx:pt>
          <cx:pt idx="100">2</cx:pt>
          <cx:pt idx="101">2</cx:pt>
          <cx:pt idx="102">2</cx:pt>
          <cx:pt idx="103">2</cx:pt>
          <cx:pt idx="104">2</cx:pt>
          <cx:pt idx="105">2</cx:pt>
          <cx:pt idx="106">2</cx:pt>
          <cx:pt idx="107">2</cx:pt>
          <cx:pt idx="108">2</cx:pt>
          <cx:pt idx="109">2</cx:pt>
          <cx:pt idx="110">2</cx:pt>
          <cx:pt idx="111">2</cx:pt>
          <cx:pt idx="112">2</cx:pt>
          <cx:pt idx="113">2</cx:pt>
          <cx:pt idx="114">2</cx:pt>
          <cx:pt idx="115">3</cx:pt>
          <cx:pt idx="116">3</cx:pt>
          <cx:pt idx="117">3</cx:pt>
          <cx:pt idx="118">3</cx:pt>
          <cx:pt idx="119">3</cx:pt>
          <cx:pt idx="120">3</cx:pt>
          <cx:pt idx="121">3</cx:pt>
          <cx:pt idx="122">3</cx:pt>
          <cx:pt idx="123">3</cx:pt>
          <cx:pt idx="124">3</cx:pt>
          <cx:pt idx="125">3</cx:pt>
          <cx:pt idx="126">3</cx:pt>
          <cx:pt idx="127">3</cx:pt>
          <cx:pt idx="128">3</cx:pt>
          <cx:pt idx="129">3</cx:pt>
          <cx:pt idx="130">3</cx:pt>
          <cx:pt idx="131">3</cx:pt>
          <cx:pt idx="132">3</cx:pt>
          <cx:pt idx="133">3</cx:pt>
          <cx:pt idx="134">3</cx:pt>
          <cx:pt idx="135">3</cx:pt>
          <cx:pt idx="136">3</cx:pt>
          <cx:pt idx="137">3</cx:pt>
          <cx:pt idx="138">3</cx:pt>
          <cx:pt idx="139">3</cx:pt>
          <cx:pt idx="140">3</cx:pt>
          <cx:pt idx="141">3</cx:pt>
          <cx:pt idx="142">3</cx:pt>
          <cx:pt idx="143">4</cx:pt>
          <cx:pt idx="144">4</cx:pt>
          <cx:pt idx="145">4</cx:pt>
          <cx:pt idx="146">4</cx:pt>
          <cx:pt idx="147">4</cx:pt>
          <cx:pt idx="148">4</cx:pt>
          <cx:pt idx="149">4</cx:pt>
          <cx:pt idx="150">4</cx:pt>
          <cx:pt idx="151">4</cx:pt>
          <cx:pt idx="152">4</cx:pt>
          <cx:pt idx="153">4</cx:pt>
          <cx:pt idx="154">4</cx:pt>
          <cx:pt idx="155">4</cx:pt>
          <cx:pt idx="156">4</cx:pt>
          <cx:pt idx="157">4</cx:pt>
          <cx:pt idx="158">4</cx:pt>
          <cx:pt idx="159">4</cx:pt>
          <cx:pt idx="160">4</cx:pt>
          <cx:pt idx="161">4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6</cx:pt>
          <cx:pt idx="183">6</cx:pt>
          <cx:pt idx="184">6</cx:pt>
          <cx:pt idx="185">6</cx:pt>
          <cx:pt idx="186">6</cx:pt>
          <cx:pt idx="187">6</cx:pt>
          <cx:pt idx="188">7</cx:pt>
          <cx:pt idx="189">7</cx:pt>
          <cx:pt idx="190">7</cx:pt>
          <cx:pt idx="191">7</cx:pt>
          <cx:pt idx="192">8</cx:pt>
          <cx:pt idx="193">8</cx:pt>
          <cx:pt idx="194">8</cx:pt>
          <cx:pt idx="195">8</cx:pt>
          <cx:pt idx="196">8</cx:pt>
          <cx:pt idx="197">8</cx:pt>
          <cx:pt idx="198">8</cx:pt>
          <cx:pt idx="199">8</cx:pt>
          <cx:pt idx="200">8</cx:pt>
          <cx:pt idx="201">8</cx:pt>
          <cx:pt idx="202">8</cx:pt>
          <cx:pt idx="203">9</cx:pt>
          <cx:pt idx="204">9</cx:pt>
          <cx:pt idx="205">9</cx:pt>
          <cx:pt idx="206">9</cx:pt>
          <cx:pt idx="207">9</cx:pt>
          <cx:pt idx="208">9</cx:pt>
          <cx:pt idx="209">10</cx:pt>
          <cx:pt idx="210">10</cx:pt>
          <cx:pt idx="211">10</cx:pt>
          <cx:pt idx="212">10</cx:pt>
          <cx:pt idx="213">10</cx:pt>
          <cx:pt idx="214">10</cx:pt>
          <cx:pt idx="215">11</cx:pt>
          <cx:pt idx="216">11</cx:pt>
          <cx:pt idx="217">12</cx:pt>
          <cx:pt idx="218">12</cx:pt>
          <cx:pt idx="219">12</cx:pt>
          <cx:pt idx="220">12</cx:pt>
          <cx:pt idx="221">13</cx:pt>
          <cx:pt idx="222">13</cx:pt>
          <cx:pt idx="223">13</cx:pt>
          <cx:pt idx="224">13</cx:pt>
          <cx:pt idx="225">15</cx:pt>
          <cx:pt idx="226">15</cx:pt>
          <cx:pt idx="227">16</cx:pt>
          <cx:pt idx="228">16</cx:pt>
          <cx:pt idx="229">17</cx:pt>
          <cx:pt idx="230">17</cx:pt>
          <cx:pt idx="231">17</cx:pt>
          <cx:pt idx="232">18</cx:pt>
          <cx:pt idx="233">18</cx:pt>
          <cx:pt idx="234">18</cx:pt>
          <cx:pt idx="235">19</cx:pt>
          <cx:pt idx="236">19</cx:pt>
          <cx:pt idx="237">19</cx:pt>
          <cx:pt idx="238">19</cx:pt>
          <cx:pt idx="239">19</cx:pt>
          <cx:pt idx="240">20</cx:pt>
          <cx:pt idx="241">22</cx:pt>
          <cx:pt idx="242">22</cx:pt>
          <cx:pt idx="243">25</cx:pt>
          <cx:pt idx="244">26</cx:pt>
          <cx:pt idx="245">26</cx:pt>
          <cx:pt idx="246">27</cx:pt>
          <cx:pt idx="247">27</cx:pt>
          <cx:pt idx="248">27</cx:pt>
          <cx:pt idx="249">29</cx:pt>
          <cx:pt idx="250">30</cx:pt>
          <cx:pt idx="251">32</cx:pt>
          <cx:pt idx="252">32</cx:pt>
          <cx:pt idx="253">33</cx:pt>
          <cx:pt idx="254">33</cx:pt>
          <cx:pt idx="255">35</cx:pt>
          <cx:pt idx="256">36</cx:pt>
          <cx:pt idx="257">39</cx:pt>
          <cx:pt idx="258">42</cx:pt>
          <cx:pt idx="259">45</cx:pt>
          <cx:pt idx="260">45</cx:pt>
          <cx:pt idx="261">53</cx:pt>
          <cx:pt idx="262">54</cx:pt>
          <cx:pt idx="263">54</cx:pt>
          <cx:pt idx="264">55</cx:pt>
          <cx:pt idx="265">56</cx:pt>
          <cx:pt idx="266">59</cx:pt>
          <cx:pt idx="267">60</cx:pt>
          <cx:pt idx="268">68</cx:pt>
          <cx:pt idx="269">68</cx:pt>
          <cx:pt idx="270">68</cx:pt>
          <cx:pt idx="271">73</cx:pt>
          <cx:pt idx="272">78</cx:pt>
          <cx:pt idx="273">82</cx:pt>
          <cx:pt idx="274">83</cx:pt>
          <cx:pt idx="275">96</cx:pt>
          <cx:pt idx="276">103</cx:pt>
          <cx:pt idx="277">106</cx:pt>
          <cx:pt idx="278">109</cx:pt>
          <cx:pt idx="279">119</cx:pt>
          <cx:pt idx="280">121</cx:pt>
          <cx:pt idx="281">128</cx:pt>
          <cx:pt idx="282">147</cx:pt>
          <cx:pt idx="283">167</cx:pt>
        </cx:lvl>
      </cx:numDim>
    </cx:data>
  </cx:chartData>
  <cx:chart>
    <cx:title pos="t" align="ctr" overlay="0">
      <cx:tx>
        <cx:txData>
          <cx:v>Price VS number of listings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Price VS number of listings</a:t>
          </a:r>
        </a:p>
      </cx:txPr>
    </cx:title>
    <cx:plotArea>
      <cx:plotAreaRegion>
        <cx:series layoutId="clusteredColumn" uniqueId="{A03F2B10-C67E-F543-BC81-83A64175C42F}" formatIdx="0">
          <cx:dataId val="0"/>
          <cx:layoutPr>
            <cx:binning intervalClosed="r"/>
          </cx:layoutPr>
        </cx:series>
        <cx:series layoutId="clusteredColumn" hidden="1" uniqueId="{25848644-CDC0-BC44-8750-E9E4DB143176}" formatIdx="1">
          <cx:dataId val="1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>
                <a:solidFill>
                  <a:schemeClr val="tx1"/>
                </a:solidFill>
              </a:defRPr>
            </a:pPr>
            <a:endParaRPr lang="en-US" sz="1200" b="1" i="0" u="none" strike="noStrike" baseline="0">
              <a:solidFill>
                <a:schemeClr val="tx1"/>
              </a:solidFill>
              <a:latin typeface="Corbel" panose="020B050302020402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>
                <a:solidFill>
                  <a:schemeClr val="tx1"/>
                </a:solidFill>
              </a:defRPr>
            </a:pPr>
            <a:endParaRPr lang="en-US" sz="1100" b="1" i="0" u="none" strike="noStrike" baseline="0">
              <a:solidFill>
                <a:schemeClr val="tx1"/>
              </a:solidFill>
              <a:latin typeface="Corbel" panose="020B0503020204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EC3A-2BA1-744D-BCF7-1145BE015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7D5D4-F6AA-3A4B-B0C7-7EFC78942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Bsmah</a:t>
            </a:r>
            <a:r>
              <a:rPr lang="en-US" dirty="0"/>
              <a:t> Al-Fayez.</a:t>
            </a:r>
          </a:p>
        </p:txBody>
      </p:sp>
    </p:spTree>
    <p:extLst>
      <p:ext uri="{BB962C8B-B14F-4D97-AF65-F5344CB8AC3E}">
        <p14:creationId xmlns:p14="http://schemas.microsoft.com/office/powerpoint/2010/main" val="2676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BA8B-3027-C147-8587-AC9AD7AA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 relationship between number of listing owned by one owner and rating?</a:t>
            </a:r>
            <a:br>
              <a:rPr lang="en-US" dirty="0"/>
            </a:br>
            <a:r>
              <a:rPr lang="en-US" dirty="0"/>
              <a:t>*hosts with more than 10 Listings.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C59797-9BE3-BB43-A94B-17B6E661F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52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D0F-6374-A943-8618-E7937A3F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AVG price per night?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9CB3FE-54FD-5D48-B2C1-95E626CC84B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592002"/>
                  </p:ext>
                </p:extLst>
              </p:nvPr>
            </p:nvGraphicFramePr>
            <p:xfrm>
              <a:off x="3643313" y="628650"/>
              <a:ext cx="7540625" cy="53562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C9CB3FE-54FD-5D48-B2C1-95E626CC8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313" y="628650"/>
                <a:ext cx="7540625" cy="535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46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39B8-4EB9-D44D-A908-DD9E7F09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448C-E8FF-E948-B67F-37FFA046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 in an apartment or a house.</a:t>
            </a:r>
          </a:p>
          <a:p>
            <a:r>
              <a:rPr lang="en-US" dirty="0"/>
              <a:t>Invest in one of the popular neighborhoods.</a:t>
            </a:r>
          </a:p>
          <a:p>
            <a:r>
              <a:rPr lang="en-US" dirty="0"/>
              <a:t>Invest with an experienced host with high ratings.</a:t>
            </a:r>
          </a:p>
          <a:p>
            <a:r>
              <a:rPr lang="en-US" dirty="0"/>
              <a:t>Invest in a property with a low cost per night.</a:t>
            </a:r>
          </a:p>
        </p:txBody>
      </p:sp>
    </p:spTree>
    <p:extLst>
      <p:ext uri="{BB962C8B-B14F-4D97-AF65-F5344CB8AC3E}">
        <p14:creationId xmlns:p14="http://schemas.microsoft.com/office/powerpoint/2010/main" val="3102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84B5-FF17-CF4F-A116-E416CBD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7AE-DC7F-8143-BE2B-3C64AAEB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Cleaning.</a:t>
            </a:r>
          </a:p>
          <a:p>
            <a:r>
              <a:rPr lang="en-US" dirty="0"/>
              <a:t>Property type.</a:t>
            </a:r>
          </a:p>
          <a:p>
            <a:r>
              <a:rPr lang="en-US" dirty="0"/>
              <a:t>Hosts.</a:t>
            </a:r>
          </a:p>
          <a:p>
            <a:r>
              <a:rPr lang="en-US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40482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FFA6-5719-6D47-B604-D51A18BB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C598-C99F-074F-AE81-1D4415CC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there were some columns that I thought were irrelevant to my analysis, so I decided to delete some of them and to keep some in a separate work sheet to go back to if needed.</a:t>
            </a:r>
          </a:p>
          <a:p>
            <a:r>
              <a:rPr lang="en-US" dirty="0"/>
              <a:t>2. I set ratings </a:t>
            </a:r>
            <a:r>
              <a:rPr lang="en-US"/>
              <a:t>to a two </a:t>
            </a:r>
            <a:r>
              <a:rPr lang="en-US" dirty="0"/>
              <a:t>decimals number for better view and accuracy.</a:t>
            </a:r>
          </a:p>
        </p:txBody>
      </p:sp>
    </p:spTree>
    <p:extLst>
      <p:ext uri="{BB962C8B-B14F-4D97-AF65-F5344CB8AC3E}">
        <p14:creationId xmlns:p14="http://schemas.microsoft.com/office/powerpoint/2010/main" val="82352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BDBE-F8BB-2043-8505-4522E23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Listings by Property type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8A2E3-FB9C-3648-A5A9-BE8A45353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0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FE5B-A9E8-1E4E-BF28-8872E71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rating for each property type.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994D2E-89B0-AD40-9C65-CAB39E7C8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12974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96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625-8F35-DB42-A9CE-446CE843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0" cap="all" spc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Top ten neighborhoods.</a:t>
            </a:r>
            <a:br>
              <a:rPr lang="en-US" b="1" kern="0" cap="all" spc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</a:b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0D1EBA-A20D-AD4F-B11F-D20D27B785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2141019"/>
                  </p:ext>
                </p:extLst>
              </p:nvPr>
            </p:nvGraphicFramePr>
            <p:xfrm>
              <a:off x="3868738" y="863600"/>
              <a:ext cx="73152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E0D1EBA-A20D-AD4F-B11F-D20D27B78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738" y="863600"/>
                <a:ext cx="73152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1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50ED-8DFA-ED4C-B303-A2E6A532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neighborhoods ratings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D827B-62F3-FB42-A562-48ABB7045A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22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5B0D-A4C0-F848-B469-BB794B0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Hosts by number of properties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47940-D36C-F944-B9C4-40DC6AE4F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11094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46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26A2-2A13-BC43-8B28-7BA7FEDE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Hosts  AVG rating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C2913-1740-FA4D-978B-10A2201CE6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98150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</TotalTime>
  <Words>236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Project 1 </vt:lpstr>
      <vt:lpstr>Content:</vt:lpstr>
      <vt:lpstr>Data cleaning </vt:lpstr>
      <vt:lpstr>Number of Listings by Property type  </vt:lpstr>
      <vt:lpstr>AVG rating for each property type. </vt:lpstr>
      <vt:lpstr> Top ten neighborhoods. </vt:lpstr>
      <vt:lpstr>Top 10 neighborhoods ratings </vt:lpstr>
      <vt:lpstr>Top 10 Hosts by number of properties </vt:lpstr>
      <vt:lpstr>Top 20 Hosts  AVG rating </vt:lpstr>
      <vt:lpstr>What is the  relationship between number of listing owned by one owner and rating? *hosts with more than 10 Listings. </vt:lpstr>
      <vt:lpstr>What is the AVG price per night?</vt:lpstr>
      <vt:lpstr>Recommendations: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</dc:title>
  <dc:creator>waleed aldeghaither</dc:creator>
  <cp:lastModifiedBy>waleed aldeghaither</cp:lastModifiedBy>
  <cp:revision>3</cp:revision>
  <dcterms:created xsi:type="dcterms:W3CDTF">2018-11-05T12:57:47Z</dcterms:created>
  <dcterms:modified xsi:type="dcterms:W3CDTF">2018-11-05T13:16:57Z</dcterms:modified>
</cp:coreProperties>
</file>