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AACE1-7A1E-4686-B356-4D39A817DE94}" v="33" dt="2018-11-05T12:35:22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ya t" userId="08d9befb4b97f887" providerId="LiveId" clId="{81AAACE1-7A1E-4686-B356-4D39A817DE94}"/>
    <pc:docChg chg="undo custSel mod addSld delSld modSld">
      <pc:chgData name="sumaya t" userId="08d9befb4b97f887" providerId="LiveId" clId="{81AAACE1-7A1E-4686-B356-4D39A817DE94}" dt="2018-11-05T12:38:40.441" v="407" actId="403"/>
      <pc:docMkLst>
        <pc:docMk/>
      </pc:docMkLst>
      <pc:sldChg chg="modSp">
        <pc:chgData name="sumaya t" userId="08d9befb4b97f887" providerId="LiveId" clId="{81AAACE1-7A1E-4686-B356-4D39A817DE94}" dt="2018-11-05T09:11:53.198" v="47"/>
        <pc:sldMkLst>
          <pc:docMk/>
          <pc:sldMk cId="3822973502" sldId="256"/>
        </pc:sldMkLst>
        <pc:spChg chg="mod">
          <ac:chgData name="sumaya t" userId="08d9befb4b97f887" providerId="LiveId" clId="{81AAACE1-7A1E-4686-B356-4D39A817DE94}" dt="2018-11-05T09:11:53.198" v="47"/>
          <ac:spMkLst>
            <pc:docMk/>
            <pc:sldMk cId="3822973502" sldId="256"/>
            <ac:spMk id="2" creationId="{61499A9D-1A5F-470D-BB32-E31D82DF402C}"/>
          </ac:spMkLst>
        </pc:spChg>
        <pc:spChg chg="mod">
          <ac:chgData name="sumaya t" userId="08d9befb4b97f887" providerId="LiveId" clId="{81AAACE1-7A1E-4686-B356-4D39A817DE94}" dt="2018-11-05T09:10:12.742" v="34" actId="20577"/>
          <ac:spMkLst>
            <pc:docMk/>
            <pc:sldMk cId="3822973502" sldId="256"/>
            <ac:spMk id="3" creationId="{32674F0A-9413-4EBC-B5D8-1DD5008FBEBC}"/>
          </ac:spMkLst>
        </pc:spChg>
      </pc:sldChg>
      <pc:sldChg chg="modSp add">
        <pc:chgData name="sumaya t" userId="08d9befb4b97f887" providerId="LiveId" clId="{81AAACE1-7A1E-4686-B356-4D39A817DE94}" dt="2018-11-05T12:29:18.674" v="203" actId="20577"/>
        <pc:sldMkLst>
          <pc:docMk/>
          <pc:sldMk cId="3481801052" sldId="257"/>
        </pc:sldMkLst>
        <pc:spChg chg="mod">
          <ac:chgData name="sumaya t" userId="08d9befb4b97f887" providerId="LiveId" clId="{81AAACE1-7A1E-4686-B356-4D39A817DE94}" dt="2018-11-05T09:13:00.144" v="58" actId="5793"/>
          <ac:spMkLst>
            <pc:docMk/>
            <pc:sldMk cId="3481801052" sldId="257"/>
            <ac:spMk id="2" creationId="{806A3937-6DDD-41CF-99C9-151AFE9A5DA7}"/>
          </ac:spMkLst>
        </pc:spChg>
        <pc:spChg chg="mod">
          <ac:chgData name="sumaya t" userId="08d9befb4b97f887" providerId="LiveId" clId="{81AAACE1-7A1E-4686-B356-4D39A817DE94}" dt="2018-11-05T12:29:18.674" v="203" actId="20577"/>
          <ac:spMkLst>
            <pc:docMk/>
            <pc:sldMk cId="3481801052" sldId="257"/>
            <ac:spMk id="3" creationId="{FC9875C8-6E59-431C-B828-DAFDE6176DD3}"/>
          </ac:spMkLst>
        </pc:spChg>
      </pc:sldChg>
      <pc:sldChg chg="addSp delSp modSp add del mod setBg">
        <pc:chgData name="sumaya t" userId="08d9befb4b97f887" providerId="LiveId" clId="{81AAACE1-7A1E-4686-B356-4D39A817DE94}" dt="2018-11-05T12:11:23.586" v="172" actId="2696"/>
        <pc:sldMkLst>
          <pc:docMk/>
          <pc:sldMk cId="2459852110" sldId="258"/>
        </pc:sldMkLst>
        <pc:spChg chg="mod">
          <ac:chgData name="sumaya t" userId="08d9befb4b97f887" providerId="LiveId" clId="{81AAACE1-7A1E-4686-B356-4D39A817DE94}" dt="2018-11-05T11:24:28.286" v="70" actId="26606"/>
          <ac:spMkLst>
            <pc:docMk/>
            <pc:sldMk cId="2459852110" sldId="258"/>
            <ac:spMk id="2" creationId="{20FCEBE4-70CC-4FE5-8815-89BFE2CF00AF}"/>
          </ac:spMkLst>
        </pc:spChg>
        <pc:spChg chg="del">
          <ac:chgData name="sumaya t" userId="08d9befb4b97f887" providerId="LiveId" clId="{81AAACE1-7A1E-4686-B356-4D39A817DE94}" dt="2018-11-05T11:23:42.876" v="64" actId="478"/>
          <ac:spMkLst>
            <pc:docMk/>
            <pc:sldMk cId="2459852110" sldId="258"/>
            <ac:spMk id="3" creationId="{973304DA-EDF4-4185-B2E6-8C41CCA919C5}"/>
          </ac:spMkLst>
        </pc:spChg>
        <pc:spChg chg="add del">
          <ac:chgData name="sumaya t" userId="08d9befb4b97f887" providerId="LiveId" clId="{81AAACE1-7A1E-4686-B356-4D39A817DE94}" dt="2018-11-05T11:24:26.210" v="67" actId="26606"/>
          <ac:spMkLst>
            <pc:docMk/>
            <pc:sldMk cId="2459852110" sldId="258"/>
            <ac:spMk id="9" creationId="{5FA21C72-692C-49FD-9EB4-DDDDDEBD4BD6}"/>
          </ac:spMkLst>
        </pc:spChg>
        <pc:spChg chg="add del">
          <ac:chgData name="sumaya t" userId="08d9befb4b97f887" providerId="LiveId" clId="{81AAACE1-7A1E-4686-B356-4D39A817DE94}" dt="2018-11-05T11:24:26.210" v="67" actId="26606"/>
          <ac:spMkLst>
            <pc:docMk/>
            <pc:sldMk cId="2459852110" sldId="258"/>
            <ac:spMk id="11" creationId="{FBAF941A-6830-47A3-B63C-7C7B66AEA73B}"/>
          </ac:spMkLst>
        </pc:spChg>
        <pc:spChg chg="add del">
          <ac:chgData name="sumaya t" userId="08d9befb4b97f887" providerId="LiveId" clId="{81AAACE1-7A1E-4686-B356-4D39A817DE94}" dt="2018-11-05T11:24:28.268" v="69" actId="26606"/>
          <ac:spMkLst>
            <pc:docMk/>
            <pc:sldMk cId="2459852110" sldId="258"/>
            <ac:spMk id="13" creationId="{419501C6-F015-4273-AF88-E0F6C853899F}"/>
          </ac:spMkLst>
        </pc:spChg>
        <pc:spChg chg="add del">
          <ac:chgData name="sumaya t" userId="08d9befb4b97f887" providerId="LiveId" clId="{81AAACE1-7A1E-4686-B356-4D39A817DE94}" dt="2018-11-05T11:24:28.268" v="69" actId="26606"/>
          <ac:spMkLst>
            <pc:docMk/>
            <pc:sldMk cId="2459852110" sldId="258"/>
            <ac:spMk id="14" creationId="{CA677DB7-5829-45BD-9754-5EC484CC4253}"/>
          </ac:spMkLst>
        </pc:spChg>
        <pc:spChg chg="add">
          <ac:chgData name="sumaya t" userId="08d9befb4b97f887" providerId="LiveId" clId="{81AAACE1-7A1E-4686-B356-4D39A817DE94}" dt="2018-11-05T11:24:28.286" v="70" actId="26606"/>
          <ac:spMkLst>
            <pc:docMk/>
            <pc:sldMk cId="2459852110" sldId="258"/>
            <ac:spMk id="16" creationId="{3ED03601-4724-4293-A32A-3A0879C5D491}"/>
          </ac:spMkLst>
        </pc:spChg>
        <pc:spChg chg="add">
          <ac:chgData name="sumaya t" userId="08d9befb4b97f887" providerId="LiveId" clId="{81AAACE1-7A1E-4686-B356-4D39A817DE94}" dt="2018-11-05T11:24:28.286" v="70" actId="26606"/>
          <ac:spMkLst>
            <pc:docMk/>
            <pc:sldMk cId="2459852110" sldId="258"/>
            <ac:spMk id="17" creationId="{5E433AC3-E189-483B-9E8C-DFD5D2A18641}"/>
          </ac:spMkLst>
        </pc:spChg>
        <pc:graphicFrameChg chg="add mod">
          <ac:chgData name="sumaya t" userId="08d9befb4b97f887" providerId="LiveId" clId="{81AAACE1-7A1E-4686-B356-4D39A817DE94}" dt="2018-11-05T11:24:28.286" v="70" actId="26606"/>
          <ac:graphicFrameMkLst>
            <pc:docMk/>
            <pc:sldMk cId="2459852110" sldId="258"/>
            <ac:graphicFrameMk id="4" creationId="{3D502A48-F38E-44FF-B5D2-55B2E623977D}"/>
          </ac:graphicFrameMkLst>
        </pc:graphicFrameChg>
      </pc:sldChg>
      <pc:sldChg chg="modSp add">
        <pc:chgData name="sumaya t" userId="08d9befb4b97f887" providerId="LiveId" clId="{81AAACE1-7A1E-4686-B356-4D39A817DE94}" dt="2018-11-05T12:37:10.482" v="365" actId="20577"/>
        <pc:sldMkLst>
          <pc:docMk/>
          <pc:sldMk cId="2912687488" sldId="259"/>
        </pc:sldMkLst>
        <pc:spChg chg="mod">
          <ac:chgData name="sumaya t" userId="08d9befb4b97f887" providerId="LiveId" clId="{81AAACE1-7A1E-4686-B356-4D39A817DE94}" dt="2018-11-05T12:05:09.568" v="86" actId="20577"/>
          <ac:spMkLst>
            <pc:docMk/>
            <pc:sldMk cId="2912687488" sldId="259"/>
            <ac:spMk id="2" creationId="{C4EB6C2C-21B6-4FF3-AEA2-60EA0F8655AC}"/>
          </ac:spMkLst>
        </pc:spChg>
        <pc:spChg chg="mod">
          <ac:chgData name="sumaya t" userId="08d9befb4b97f887" providerId="LiveId" clId="{81AAACE1-7A1E-4686-B356-4D39A817DE94}" dt="2018-11-05T12:37:10.482" v="365" actId="20577"/>
          <ac:spMkLst>
            <pc:docMk/>
            <pc:sldMk cId="2912687488" sldId="259"/>
            <ac:spMk id="3" creationId="{0772D41E-CD21-425C-BF40-54727CF708D5}"/>
          </ac:spMkLst>
        </pc:spChg>
      </pc:sldChg>
      <pc:sldChg chg="addSp delSp modSp add mod setBg">
        <pc:chgData name="sumaya t" userId="08d9befb4b97f887" providerId="LiveId" clId="{81AAACE1-7A1E-4686-B356-4D39A817DE94}" dt="2018-11-05T12:38:40.441" v="407" actId="403"/>
        <pc:sldMkLst>
          <pc:docMk/>
          <pc:sldMk cId="3601483125" sldId="260"/>
        </pc:sldMkLst>
        <pc:spChg chg="mod">
          <ac:chgData name="sumaya t" userId="08d9befb4b97f887" providerId="LiveId" clId="{81AAACE1-7A1E-4686-B356-4D39A817DE94}" dt="2018-11-05T12:38:40.441" v="407" actId="403"/>
          <ac:spMkLst>
            <pc:docMk/>
            <pc:sldMk cId="3601483125" sldId="260"/>
            <ac:spMk id="2" creationId="{9B17D2EC-EB98-4922-B029-F7C0CC223283}"/>
          </ac:spMkLst>
        </pc:spChg>
        <pc:spChg chg="del">
          <ac:chgData name="sumaya t" userId="08d9befb4b97f887" providerId="LiveId" clId="{81AAACE1-7A1E-4686-B356-4D39A817DE94}" dt="2018-11-05T12:18:18.746" v="173"/>
          <ac:spMkLst>
            <pc:docMk/>
            <pc:sldMk cId="3601483125" sldId="260"/>
            <ac:spMk id="3" creationId="{74B882A5-4215-4C1F-80D6-F18E7F5A9650}"/>
          </ac:spMkLst>
        </pc:spChg>
        <pc:spChg chg="add">
          <ac:chgData name="sumaya t" userId="08d9befb4b97f887" providerId="LiveId" clId="{81AAACE1-7A1E-4686-B356-4D39A817DE94}" dt="2018-11-05T12:18:27.436" v="174" actId="26606"/>
          <ac:spMkLst>
            <pc:docMk/>
            <pc:sldMk cId="3601483125" sldId="260"/>
            <ac:spMk id="9" creationId="{EA3CC36C-210F-452E-B0C6-CAE94609DD0E}"/>
          </ac:spMkLst>
        </pc:spChg>
        <pc:spChg chg="add">
          <ac:chgData name="sumaya t" userId="08d9befb4b97f887" providerId="LiveId" clId="{81AAACE1-7A1E-4686-B356-4D39A817DE94}" dt="2018-11-05T12:18:27.436" v="174" actId="26606"/>
          <ac:spMkLst>
            <pc:docMk/>
            <pc:sldMk cId="3601483125" sldId="260"/>
            <ac:spMk id="11" creationId="{FD77E017-7BFF-4018-BF75-AF8C6DDF08B3}"/>
          </ac:spMkLst>
        </pc:spChg>
        <pc:graphicFrameChg chg="add mod">
          <ac:chgData name="sumaya t" userId="08d9befb4b97f887" providerId="LiveId" clId="{81AAACE1-7A1E-4686-B356-4D39A817DE94}" dt="2018-11-05T12:35:04.672" v="309" actId="14100"/>
          <ac:graphicFrameMkLst>
            <pc:docMk/>
            <pc:sldMk cId="3601483125" sldId="260"/>
            <ac:graphicFrameMk id="4" creationId="{C64317D1-6BBA-4C44-BF46-B341A10C03C3}"/>
          </ac:graphicFrameMkLst>
        </pc:graphicFrameChg>
      </pc:sldChg>
      <pc:sldChg chg="addSp delSp modSp add mod setBg">
        <pc:chgData name="sumaya t" userId="08d9befb4b97f887" providerId="LiveId" clId="{81AAACE1-7A1E-4686-B356-4D39A817DE94}" dt="2018-11-05T12:38:31.346" v="403" actId="404"/>
        <pc:sldMkLst>
          <pc:docMk/>
          <pc:sldMk cId="4260115248" sldId="261"/>
        </pc:sldMkLst>
        <pc:spChg chg="mod">
          <ac:chgData name="sumaya t" userId="08d9befb4b97f887" providerId="LiveId" clId="{81AAACE1-7A1E-4686-B356-4D39A817DE94}" dt="2018-11-05T12:38:31.346" v="403" actId="404"/>
          <ac:spMkLst>
            <pc:docMk/>
            <pc:sldMk cId="4260115248" sldId="261"/>
            <ac:spMk id="2" creationId="{15C5CC62-DDF3-46A2-93E4-0DE53617874C}"/>
          </ac:spMkLst>
        </pc:spChg>
        <pc:spChg chg="del mod">
          <ac:chgData name="sumaya t" userId="08d9befb4b97f887" providerId="LiveId" clId="{81AAACE1-7A1E-4686-B356-4D39A817DE94}" dt="2018-11-05T12:28:16.958" v="201"/>
          <ac:spMkLst>
            <pc:docMk/>
            <pc:sldMk cId="4260115248" sldId="261"/>
            <ac:spMk id="3" creationId="{9801332C-3E83-4C2D-AAB0-0CE76907CF31}"/>
          </ac:spMkLst>
        </pc:spChg>
        <pc:spChg chg="add del mod">
          <ac:chgData name="sumaya t" userId="08d9befb4b97f887" providerId="LiveId" clId="{81AAACE1-7A1E-4686-B356-4D39A817DE94}" dt="2018-11-05T12:35:00.787" v="305" actId="478"/>
          <ac:spMkLst>
            <pc:docMk/>
            <pc:sldMk cId="4260115248" sldId="261"/>
            <ac:spMk id="7" creationId="{B0E1960B-024C-489B-BF6B-AC7FB28104FB}"/>
          </ac:spMkLst>
        </pc:spChg>
        <pc:spChg chg="add del">
          <ac:chgData name="sumaya t" userId="08d9befb4b97f887" providerId="LiveId" clId="{81AAACE1-7A1E-4686-B356-4D39A817DE94}" dt="2018-11-05T12:35:27.029" v="313" actId="26606"/>
          <ac:spMkLst>
            <pc:docMk/>
            <pc:sldMk cId="4260115248" sldId="261"/>
            <ac:spMk id="9" creationId="{5656E013-C5D1-40E8-A11B-562F6A03EC1B}"/>
          </ac:spMkLst>
        </pc:spChg>
        <pc:spChg chg="add del mod">
          <ac:chgData name="sumaya t" userId="08d9befb4b97f887" providerId="LiveId" clId="{81AAACE1-7A1E-4686-B356-4D39A817DE94}" dt="2018-11-05T12:35:22.833" v="312"/>
          <ac:spMkLst>
            <pc:docMk/>
            <pc:sldMk cId="4260115248" sldId="261"/>
            <ac:spMk id="10" creationId="{56A1DC08-82B3-42B0-8F5E-68B9AE4CA4BD}"/>
          </ac:spMkLst>
        </pc:spChg>
        <pc:spChg chg="add del">
          <ac:chgData name="sumaya t" userId="08d9befb4b97f887" providerId="LiveId" clId="{81AAACE1-7A1E-4686-B356-4D39A817DE94}" dt="2018-11-05T12:35:27.029" v="313" actId="26606"/>
          <ac:spMkLst>
            <pc:docMk/>
            <pc:sldMk cId="4260115248" sldId="261"/>
            <ac:spMk id="11" creationId="{402D63F4-B0E1-4039-90FD-768B7B23BC10}"/>
          </ac:spMkLst>
        </pc:spChg>
        <pc:spChg chg="add del">
          <ac:chgData name="sumaya t" userId="08d9befb4b97f887" providerId="LiveId" clId="{81AAACE1-7A1E-4686-B356-4D39A817DE94}" dt="2018-11-05T12:35:27.029" v="313" actId="26606"/>
          <ac:spMkLst>
            <pc:docMk/>
            <pc:sldMk cId="4260115248" sldId="261"/>
            <ac:spMk id="13" creationId="{4F6B2ECC-5166-473E-8533-737B9B819447}"/>
          </ac:spMkLst>
        </pc:spChg>
        <pc:spChg chg="add">
          <ac:chgData name="sumaya t" userId="08d9befb4b97f887" providerId="LiveId" clId="{81AAACE1-7A1E-4686-B356-4D39A817DE94}" dt="2018-11-05T12:35:27.029" v="313" actId="26606"/>
          <ac:spMkLst>
            <pc:docMk/>
            <pc:sldMk cId="4260115248" sldId="261"/>
            <ac:spMk id="18" creationId="{5656E013-C5D1-40E8-A11B-562F6A03EC1B}"/>
          </ac:spMkLst>
        </pc:spChg>
        <pc:spChg chg="add">
          <ac:chgData name="sumaya t" userId="08d9befb4b97f887" providerId="LiveId" clId="{81AAACE1-7A1E-4686-B356-4D39A817DE94}" dt="2018-11-05T12:35:27.029" v="313" actId="26606"/>
          <ac:spMkLst>
            <pc:docMk/>
            <pc:sldMk cId="4260115248" sldId="261"/>
            <ac:spMk id="20" creationId="{402D63F4-B0E1-4039-90FD-768B7B23BC10}"/>
          </ac:spMkLst>
        </pc:spChg>
        <pc:spChg chg="add">
          <ac:chgData name="sumaya t" userId="08d9befb4b97f887" providerId="LiveId" clId="{81AAACE1-7A1E-4686-B356-4D39A817DE94}" dt="2018-11-05T12:35:27.029" v="313" actId="26606"/>
          <ac:spMkLst>
            <pc:docMk/>
            <pc:sldMk cId="4260115248" sldId="261"/>
            <ac:spMk id="22" creationId="{4F6B2ECC-5166-473E-8533-737B9B819447}"/>
          </ac:spMkLst>
        </pc:spChg>
        <pc:graphicFrameChg chg="add del mod modGraphic">
          <ac:chgData name="sumaya t" userId="08d9befb4b97f887" providerId="LiveId" clId="{81AAACE1-7A1E-4686-B356-4D39A817DE94}" dt="2018-11-05T12:35:13.445" v="311" actId="478"/>
          <ac:graphicFrameMkLst>
            <pc:docMk/>
            <pc:sldMk cId="4260115248" sldId="261"/>
            <ac:graphicFrameMk id="4" creationId="{5C68FAF0-78D4-4B9C-A3FF-3C37EE3F6702}"/>
          </ac:graphicFrameMkLst>
        </pc:graphicFrameChg>
        <pc:graphicFrameChg chg="add del mod modGraphic">
          <ac:chgData name="sumaya t" userId="08d9befb4b97f887" providerId="LiveId" clId="{81AAACE1-7A1E-4686-B356-4D39A817DE94}" dt="2018-11-05T12:35:03.341" v="308"/>
          <ac:graphicFrameMkLst>
            <pc:docMk/>
            <pc:sldMk cId="4260115248" sldId="261"/>
            <ac:graphicFrameMk id="5" creationId="{29B201B6-F0E5-414A-B85A-30B44C5CA96E}"/>
          </ac:graphicFrameMkLst>
        </pc:graphicFrameChg>
        <pc:graphicFrameChg chg="add mod modGraphic">
          <ac:chgData name="sumaya t" userId="08d9befb4b97f887" providerId="LiveId" clId="{81AAACE1-7A1E-4686-B356-4D39A817DE94}" dt="2018-11-05T12:35:27.029" v="313" actId="26606"/>
          <ac:graphicFrameMkLst>
            <pc:docMk/>
            <pc:sldMk cId="4260115248" sldId="261"/>
            <ac:graphicFrameMk id="12" creationId="{930031A8-B346-4924-A495-D129513BE3B0}"/>
          </ac:graphicFrameMkLst>
        </pc:graphicFrameChg>
      </pc:sldChg>
      <pc:sldChg chg="modSp add">
        <pc:chgData name="sumaya t" userId="08d9befb4b97f887" providerId="LiveId" clId="{81AAACE1-7A1E-4686-B356-4D39A817DE94}" dt="2018-11-05T12:27:25.731" v="199" actId="5793"/>
        <pc:sldMkLst>
          <pc:docMk/>
          <pc:sldMk cId="2147526521" sldId="262"/>
        </pc:sldMkLst>
        <pc:spChg chg="mod">
          <ac:chgData name="sumaya t" userId="08d9befb4b97f887" providerId="LiveId" clId="{81AAACE1-7A1E-4686-B356-4D39A817DE94}" dt="2018-11-05T12:27:25.731" v="199" actId="5793"/>
          <ac:spMkLst>
            <pc:docMk/>
            <pc:sldMk cId="2147526521" sldId="262"/>
            <ac:spMk id="2" creationId="{0F1993A3-4A7C-46DD-B58B-02973D53E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8d9befb4b97f887/Desktop/GA/project%201/Project%201_DC%20AirBn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[Project 1_DC AirBnB.xlsx]Sheet5!PivotTable3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$$-409]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$$-409]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$$-409]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$$-409]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[$$-409]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Sum of estimated_total_revenue 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Sheet5!$A$4:$A$44</c:f>
              <c:strCache>
                <c:ptCount val="40"/>
                <c:pt idx="0">
                  <c:v>Lize &amp; Greg</c:v>
                </c:pt>
                <c:pt idx="1">
                  <c:v>Doug</c:v>
                </c:pt>
                <c:pt idx="2">
                  <c:v>Jack</c:v>
                </c:pt>
                <c:pt idx="3">
                  <c:v>Vadim</c:v>
                </c:pt>
                <c:pt idx="4">
                  <c:v>James</c:v>
                </c:pt>
                <c:pt idx="5">
                  <c:v>Drury</c:v>
                </c:pt>
                <c:pt idx="6">
                  <c:v>Russell</c:v>
                </c:pt>
                <c:pt idx="7">
                  <c:v>Mark</c:v>
                </c:pt>
                <c:pt idx="8">
                  <c:v>Alex</c:v>
                </c:pt>
                <c:pt idx="9">
                  <c:v>Grace</c:v>
                </c:pt>
                <c:pt idx="10">
                  <c:v>Steve, Tracy, Alan And Paul</c:v>
                </c:pt>
                <c:pt idx="11">
                  <c:v>Bryan</c:v>
                </c:pt>
                <c:pt idx="12">
                  <c:v>Jon</c:v>
                </c:pt>
                <c:pt idx="13">
                  <c:v>Sara</c:v>
                </c:pt>
                <c:pt idx="14">
                  <c:v>Sunshine</c:v>
                </c:pt>
                <c:pt idx="15">
                  <c:v>Ken</c:v>
                </c:pt>
                <c:pt idx="16">
                  <c:v>Tony</c:v>
                </c:pt>
                <c:pt idx="17">
                  <c:v>Dwylene</c:v>
                </c:pt>
                <c:pt idx="18">
                  <c:v>Chris</c:v>
                </c:pt>
                <c:pt idx="19">
                  <c:v>Serge</c:v>
                </c:pt>
                <c:pt idx="20">
                  <c:v>Ayeh</c:v>
                </c:pt>
                <c:pt idx="21">
                  <c:v>Joel</c:v>
                </c:pt>
                <c:pt idx="22">
                  <c:v>Adreinne</c:v>
                </c:pt>
                <c:pt idx="23">
                  <c:v>Emily</c:v>
                </c:pt>
                <c:pt idx="24">
                  <c:v>John</c:v>
                </c:pt>
                <c:pt idx="25">
                  <c:v>Adam</c:v>
                </c:pt>
                <c:pt idx="26">
                  <c:v>Ethan</c:v>
                </c:pt>
                <c:pt idx="27">
                  <c:v>Leslie &amp; Joe</c:v>
                </c:pt>
                <c:pt idx="28">
                  <c:v>Art</c:v>
                </c:pt>
                <c:pt idx="29">
                  <c:v>Lara &amp; Alex</c:v>
                </c:pt>
                <c:pt idx="30">
                  <c:v>Seamless</c:v>
                </c:pt>
                <c:pt idx="31">
                  <c:v>Matt And Jean</c:v>
                </c:pt>
                <c:pt idx="32">
                  <c:v>David</c:v>
                </c:pt>
                <c:pt idx="33">
                  <c:v>The Remuzzi Brothers</c:v>
                </c:pt>
                <c:pt idx="34">
                  <c:v>Jessica</c:v>
                </c:pt>
                <c:pt idx="35">
                  <c:v>Heather</c:v>
                </c:pt>
                <c:pt idx="36">
                  <c:v>Gohar</c:v>
                </c:pt>
                <c:pt idx="37">
                  <c:v>Cliff</c:v>
                </c:pt>
                <c:pt idx="38">
                  <c:v>Charlotte</c:v>
                </c:pt>
                <c:pt idx="39">
                  <c:v>Hermosa</c:v>
                </c:pt>
              </c:strCache>
            </c:strRef>
          </c:cat>
          <c:val>
            <c:numRef>
              <c:f>Sheet5!$B$4:$B$44</c:f>
              <c:numCache>
                <c:formatCode>General</c:formatCode>
                <c:ptCount val="40"/>
                <c:pt idx="0">
                  <c:v>162060</c:v>
                </c:pt>
                <c:pt idx="1">
                  <c:v>165838</c:v>
                </c:pt>
                <c:pt idx="2">
                  <c:v>177008</c:v>
                </c:pt>
                <c:pt idx="3">
                  <c:v>184760</c:v>
                </c:pt>
                <c:pt idx="4">
                  <c:v>190094</c:v>
                </c:pt>
                <c:pt idx="5">
                  <c:v>192810</c:v>
                </c:pt>
                <c:pt idx="6">
                  <c:v>193200</c:v>
                </c:pt>
                <c:pt idx="7">
                  <c:v>194136</c:v>
                </c:pt>
                <c:pt idx="8">
                  <c:v>206294</c:v>
                </c:pt>
                <c:pt idx="9">
                  <c:v>212748</c:v>
                </c:pt>
                <c:pt idx="10">
                  <c:v>212980</c:v>
                </c:pt>
                <c:pt idx="11">
                  <c:v>214034</c:v>
                </c:pt>
                <c:pt idx="12">
                  <c:v>221594</c:v>
                </c:pt>
                <c:pt idx="13">
                  <c:v>226300</c:v>
                </c:pt>
                <c:pt idx="14">
                  <c:v>236500</c:v>
                </c:pt>
                <c:pt idx="15">
                  <c:v>238080</c:v>
                </c:pt>
                <c:pt idx="16">
                  <c:v>240602</c:v>
                </c:pt>
                <c:pt idx="17">
                  <c:v>242418</c:v>
                </c:pt>
                <c:pt idx="18">
                  <c:v>243724</c:v>
                </c:pt>
                <c:pt idx="19">
                  <c:v>245388</c:v>
                </c:pt>
                <c:pt idx="20">
                  <c:v>255240</c:v>
                </c:pt>
                <c:pt idx="21">
                  <c:v>262142</c:v>
                </c:pt>
                <c:pt idx="22">
                  <c:v>279560</c:v>
                </c:pt>
                <c:pt idx="23">
                  <c:v>298376</c:v>
                </c:pt>
                <c:pt idx="24">
                  <c:v>302026</c:v>
                </c:pt>
                <c:pt idx="25">
                  <c:v>346230</c:v>
                </c:pt>
                <c:pt idx="26">
                  <c:v>347400</c:v>
                </c:pt>
                <c:pt idx="27">
                  <c:v>347502</c:v>
                </c:pt>
                <c:pt idx="28">
                  <c:v>348360</c:v>
                </c:pt>
                <c:pt idx="29">
                  <c:v>409464</c:v>
                </c:pt>
                <c:pt idx="30">
                  <c:v>420722</c:v>
                </c:pt>
                <c:pt idx="31">
                  <c:v>420750</c:v>
                </c:pt>
                <c:pt idx="32">
                  <c:v>421696</c:v>
                </c:pt>
                <c:pt idx="33">
                  <c:v>431692</c:v>
                </c:pt>
                <c:pt idx="34">
                  <c:v>442566</c:v>
                </c:pt>
                <c:pt idx="35">
                  <c:v>458934</c:v>
                </c:pt>
                <c:pt idx="36">
                  <c:v>580590</c:v>
                </c:pt>
                <c:pt idx="37">
                  <c:v>795696</c:v>
                </c:pt>
                <c:pt idx="38">
                  <c:v>872536</c:v>
                </c:pt>
                <c:pt idx="39">
                  <c:v>1155996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E-4CBC-AB72-70D223F038D1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Sum of estimated_number_of_stays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Sheet5!$A$4:$A$44</c:f>
              <c:strCache>
                <c:ptCount val="40"/>
                <c:pt idx="0">
                  <c:v>Lize &amp; Greg</c:v>
                </c:pt>
                <c:pt idx="1">
                  <c:v>Doug</c:v>
                </c:pt>
                <c:pt idx="2">
                  <c:v>Jack</c:v>
                </c:pt>
                <c:pt idx="3">
                  <c:v>Vadim</c:v>
                </c:pt>
                <c:pt idx="4">
                  <c:v>James</c:v>
                </c:pt>
                <c:pt idx="5">
                  <c:v>Drury</c:v>
                </c:pt>
                <c:pt idx="6">
                  <c:v>Russell</c:v>
                </c:pt>
                <c:pt idx="7">
                  <c:v>Mark</c:v>
                </c:pt>
                <c:pt idx="8">
                  <c:v>Alex</c:v>
                </c:pt>
                <c:pt idx="9">
                  <c:v>Grace</c:v>
                </c:pt>
                <c:pt idx="10">
                  <c:v>Steve, Tracy, Alan And Paul</c:v>
                </c:pt>
                <c:pt idx="11">
                  <c:v>Bryan</c:v>
                </c:pt>
                <c:pt idx="12">
                  <c:v>Jon</c:v>
                </c:pt>
                <c:pt idx="13">
                  <c:v>Sara</c:v>
                </c:pt>
                <c:pt idx="14">
                  <c:v>Sunshine</c:v>
                </c:pt>
                <c:pt idx="15">
                  <c:v>Ken</c:v>
                </c:pt>
                <c:pt idx="16">
                  <c:v>Tony</c:v>
                </c:pt>
                <c:pt idx="17">
                  <c:v>Dwylene</c:v>
                </c:pt>
                <c:pt idx="18">
                  <c:v>Chris</c:v>
                </c:pt>
                <c:pt idx="19">
                  <c:v>Serge</c:v>
                </c:pt>
                <c:pt idx="20">
                  <c:v>Ayeh</c:v>
                </c:pt>
                <c:pt idx="21">
                  <c:v>Joel</c:v>
                </c:pt>
                <c:pt idx="22">
                  <c:v>Adreinne</c:v>
                </c:pt>
                <c:pt idx="23">
                  <c:v>Emily</c:v>
                </c:pt>
                <c:pt idx="24">
                  <c:v>John</c:v>
                </c:pt>
                <c:pt idx="25">
                  <c:v>Adam</c:v>
                </c:pt>
                <c:pt idx="26">
                  <c:v>Ethan</c:v>
                </c:pt>
                <c:pt idx="27">
                  <c:v>Leslie &amp; Joe</c:v>
                </c:pt>
                <c:pt idx="28">
                  <c:v>Art</c:v>
                </c:pt>
                <c:pt idx="29">
                  <c:v>Lara &amp; Alex</c:v>
                </c:pt>
                <c:pt idx="30">
                  <c:v>Seamless</c:v>
                </c:pt>
                <c:pt idx="31">
                  <c:v>Matt And Jean</c:v>
                </c:pt>
                <c:pt idx="32">
                  <c:v>David</c:v>
                </c:pt>
                <c:pt idx="33">
                  <c:v>The Remuzzi Brothers</c:v>
                </c:pt>
                <c:pt idx="34">
                  <c:v>Jessica</c:v>
                </c:pt>
                <c:pt idx="35">
                  <c:v>Heather</c:v>
                </c:pt>
                <c:pt idx="36">
                  <c:v>Gohar</c:v>
                </c:pt>
                <c:pt idx="37">
                  <c:v>Cliff</c:v>
                </c:pt>
                <c:pt idx="38">
                  <c:v>Charlotte</c:v>
                </c:pt>
                <c:pt idx="39">
                  <c:v>Hermosa</c:v>
                </c:pt>
              </c:strCache>
            </c:strRef>
          </c:cat>
          <c:val>
            <c:numRef>
              <c:f>Sheet5!$C$4:$C$44</c:f>
              <c:numCache>
                <c:formatCode>General</c:formatCode>
                <c:ptCount val="40"/>
                <c:pt idx="0">
                  <c:v>522</c:v>
                </c:pt>
                <c:pt idx="1">
                  <c:v>110</c:v>
                </c:pt>
                <c:pt idx="2">
                  <c:v>194</c:v>
                </c:pt>
                <c:pt idx="3">
                  <c:v>62</c:v>
                </c:pt>
                <c:pt idx="4">
                  <c:v>418</c:v>
                </c:pt>
                <c:pt idx="5">
                  <c:v>198</c:v>
                </c:pt>
                <c:pt idx="6">
                  <c:v>372</c:v>
                </c:pt>
                <c:pt idx="7">
                  <c:v>394</c:v>
                </c:pt>
                <c:pt idx="8">
                  <c:v>516</c:v>
                </c:pt>
                <c:pt idx="9">
                  <c:v>558</c:v>
                </c:pt>
                <c:pt idx="10">
                  <c:v>280</c:v>
                </c:pt>
                <c:pt idx="11">
                  <c:v>854</c:v>
                </c:pt>
                <c:pt idx="12">
                  <c:v>744</c:v>
                </c:pt>
                <c:pt idx="13">
                  <c:v>830</c:v>
                </c:pt>
                <c:pt idx="14">
                  <c:v>170</c:v>
                </c:pt>
                <c:pt idx="15">
                  <c:v>1100</c:v>
                </c:pt>
                <c:pt idx="16">
                  <c:v>1080</c:v>
                </c:pt>
                <c:pt idx="17">
                  <c:v>450</c:v>
                </c:pt>
                <c:pt idx="18">
                  <c:v>666</c:v>
                </c:pt>
                <c:pt idx="19">
                  <c:v>676</c:v>
                </c:pt>
                <c:pt idx="20">
                  <c:v>336</c:v>
                </c:pt>
                <c:pt idx="21">
                  <c:v>1054</c:v>
                </c:pt>
                <c:pt idx="22">
                  <c:v>336</c:v>
                </c:pt>
                <c:pt idx="23">
                  <c:v>524</c:v>
                </c:pt>
                <c:pt idx="24">
                  <c:v>1266</c:v>
                </c:pt>
                <c:pt idx="25">
                  <c:v>1302</c:v>
                </c:pt>
                <c:pt idx="26">
                  <c:v>312</c:v>
                </c:pt>
                <c:pt idx="27">
                  <c:v>1452</c:v>
                </c:pt>
                <c:pt idx="28">
                  <c:v>422</c:v>
                </c:pt>
                <c:pt idx="29">
                  <c:v>538</c:v>
                </c:pt>
                <c:pt idx="30">
                  <c:v>410</c:v>
                </c:pt>
                <c:pt idx="31">
                  <c:v>484</c:v>
                </c:pt>
                <c:pt idx="32">
                  <c:v>1440</c:v>
                </c:pt>
                <c:pt idx="33">
                  <c:v>1154</c:v>
                </c:pt>
                <c:pt idx="34">
                  <c:v>458</c:v>
                </c:pt>
                <c:pt idx="35">
                  <c:v>2200</c:v>
                </c:pt>
                <c:pt idx="36">
                  <c:v>286</c:v>
                </c:pt>
                <c:pt idx="37">
                  <c:v>790</c:v>
                </c:pt>
                <c:pt idx="38">
                  <c:v>1988</c:v>
                </c:pt>
                <c:pt idx="39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AE-4CBC-AB72-70D223F038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89229712"/>
        <c:axId val="789231312"/>
      </c:barChart>
      <c:catAx>
        <c:axId val="789229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231312"/>
        <c:crosses val="autoZero"/>
        <c:auto val="1"/>
        <c:lblAlgn val="ctr"/>
        <c:lblOffset val="100"/>
        <c:noMultiLvlLbl val="0"/>
      </c:catAx>
      <c:valAx>
        <c:axId val="789231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922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9A9D-1A5F-470D-BB32-E31D82DF4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cap="none" dirty="0" err="1"/>
              <a:t>ir</a:t>
            </a:r>
            <a:r>
              <a:rPr lang="en-US" dirty="0" err="1"/>
              <a:t>B</a:t>
            </a:r>
            <a:r>
              <a:rPr lang="en-US" cap="none" dirty="0" err="1"/>
              <a:t>n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cap="none" dirty="0"/>
              <a:t>Investment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4F0A-9413-4EBC-B5D8-1DD5008FB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Sumayyah</a:t>
            </a:r>
            <a:r>
              <a:rPr lang="en-GB" dirty="0"/>
              <a:t> </a:t>
            </a:r>
            <a:r>
              <a:rPr lang="en-GB" dirty="0" err="1"/>
              <a:t>AlTuraif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97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3937-6DDD-41CF-99C9-151AFE9A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75C8-6E59-431C-B828-DAFDE617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Should our investor invest in an Airbnb hotel in Washington, D.C.?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C2C-21B6-4FF3-AEA2-60EA0F86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D41E-CD21-425C-BF40-54727CF7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 duplication Found. </a:t>
            </a:r>
          </a:p>
          <a:p>
            <a:r>
              <a:rPr lang="en-GB" dirty="0"/>
              <a:t>Removed 380 record Staying = 0.</a:t>
            </a:r>
          </a:p>
          <a:p>
            <a:r>
              <a:rPr lang="en-GB" dirty="0"/>
              <a:t>Standardised the pricing format.</a:t>
            </a:r>
          </a:p>
          <a:p>
            <a:r>
              <a:rPr lang="en-GB" dirty="0"/>
              <a:t>Calculated the estimation for:  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Number of stays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Daily revenue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Revenue per booking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Total revenue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68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7D2EC-EB98-4922-B029-F7C0CC22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b="1" dirty="0"/>
              <a:t>How much revenue do successful hosts make?</a:t>
            </a:r>
            <a:br>
              <a:rPr lang="en-GB" sz="2000" dirty="0"/>
            </a:br>
            <a:r>
              <a:rPr lang="en-GB" sz="1600" dirty="0"/>
              <a:t>-Top 40 -</a:t>
            </a:r>
            <a:endParaRPr lang="en-GB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317D1-6BBA-4C44-BF46-B341A10C0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896730"/>
              </p:ext>
            </p:extLst>
          </p:nvPr>
        </p:nvGraphicFramePr>
        <p:xfrm>
          <a:off x="398760" y="302508"/>
          <a:ext cx="11213431" cy="4290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148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656E013-C5D1-40E8-A11B-562F6A03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5CC62-DDF3-46A2-93E4-0DE53617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5"/>
            <a:ext cx="3063240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Result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-top 10-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D63F4-B0E1-4039-90FD-768B7B23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0721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6B2ECC-5166-473E-8533-737B9B81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4712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30031A8-B346-4924-A495-D129513BE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41587"/>
              </p:ext>
            </p:extLst>
          </p:nvPr>
        </p:nvGraphicFramePr>
        <p:xfrm>
          <a:off x="5006975" y="1521559"/>
          <a:ext cx="5888038" cy="3818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0623">
                  <a:extLst>
                    <a:ext uri="{9D8B030D-6E8A-4147-A177-3AD203B41FA5}">
                      <a16:colId xmlns:a16="http://schemas.microsoft.com/office/drawing/2014/main" val="3010785787"/>
                    </a:ext>
                  </a:extLst>
                </a:gridCol>
                <a:gridCol w="1151317">
                  <a:extLst>
                    <a:ext uri="{9D8B030D-6E8A-4147-A177-3AD203B41FA5}">
                      <a16:colId xmlns:a16="http://schemas.microsoft.com/office/drawing/2014/main" val="1438932397"/>
                    </a:ext>
                  </a:extLst>
                </a:gridCol>
                <a:gridCol w="1766098">
                  <a:extLst>
                    <a:ext uri="{9D8B030D-6E8A-4147-A177-3AD203B41FA5}">
                      <a16:colId xmlns:a16="http://schemas.microsoft.com/office/drawing/2014/main" val="1523527383"/>
                    </a:ext>
                  </a:extLst>
                </a:gridCol>
              </a:tblGrid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Seamless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410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420722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2991258938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Matt And Jean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484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420750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2780203227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David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1440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421696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1274799227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The Remuzzi Brothers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1154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431692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2164285540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Jessica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458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442566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2438866258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Heather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2200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458934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2430427851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Gohar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286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580590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3089134569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Cliff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790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795696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4283602846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Charlotte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1988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872536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1871622001"/>
                  </a:ext>
                </a:extLst>
              </a:tr>
              <a:tr h="38180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Hermosa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434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1155996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14" marR="11514" marT="11514" marB="0" anchor="b"/>
                </a:tc>
                <a:extLst>
                  <a:ext uri="{0D108BD9-81ED-4DB2-BD59-A6C34878D82A}">
                    <a16:rowId xmlns:a16="http://schemas.microsoft.com/office/drawing/2014/main" val="263507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93A3-4A7C-46DD-B58B-02973D53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C3EB-0841-4C69-A979-E72DDAE3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265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AirBnB Investment</vt:lpstr>
      <vt:lpstr>Question </vt:lpstr>
      <vt:lpstr>Data cleaning </vt:lpstr>
      <vt:lpstr>How much revenue do successful hosts make? -Top 40 -</vt:lpstr>
      <vt:lpstr>Result -top 10-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Investment</dc:title>
  <dc:creator>سميه.الطريف</dc:creator>
  <cp:lastModifiedBy>سميه.الطريف</cp:lastModifiedBy>
  <cp:revision>1</cp:revision>
  <dcterms:created xsi:type="dcterms:W3CDTF">2018-11-05T12:35:26Z</dcterms:created>
  <dcterms:modified xsi:type="dcterms:W3CDTF">2018-11-05T12:38:46Z</dcterms:modified>
</cp:coreProperties>
</file>