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B5B"/>
    <a:srgbClr val="FF9F9F"/>
    <a:srgbClr val="FF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41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isal\Desktop\REpeat%20(version%20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isal\Desktop\REpeat%20(version%201)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isal\Desktop\REpeat%20(version%20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property count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Graphs!$A$33:$A$71</c:f>
              <c:numCache>
                <c:formatCode>General</c:formatCode>
                <c:ptCount val="3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</c:numCache>
            </c:numRef>
          </c:cat>
          <c:val>
            <c:numRef>
              <c:f>Graphs!$C$33:$C$71</c:f>
              <c:numCache>
                <c:formatCode>General</c:formatCode>
                <c:ptCount val="39"/>
                <c:pt idx="0">
                  <c:v>340</c:v>
                </c:pt>
                <c:pt idx="1">
                  <c:v>281</c:v>
                </c:pt>
                <c:pt idx="2">
                  <c:v>240</c:v>
                </c:pt>
                <c:pt idx="3">
                  <c:v>234</c:v>
                </c:pt>
                <c:pt idx="4">
                  <c:v>232</c:v>
                </c:pt>
                <c:pt idx="5">
                  <c:v>181</c:v>
                </c:pt>
                <c:pt idx="6">
                  <c:v>179</c:v>
                </c:pt>
                <c:pt idx="7">
                  <c:v>131</c:v>
                </c:pt>
                <c:pt idx="8">
                  <c:v>125</c:v>
                </c:pt>
                <c:pt idx="9">
                  <c:v>113</c:v>
                </c:pt>
                <c:pt idx="10">
                  <c:v>86</c:v>
                </c:pt>
                <c:pt idx="11">
                  <c:v>85</c:v>
                </c:pt>
                <c:pt idx="12">
                  <c:v>58</c:v>
                </c:pt>
                <c:pt idx="13">
                  <c:v>48</c:v>
                </c:pt>
                <c:pt idx="14">
                  <c:v>43</c:v>
                </c:pt>
                <c:pt idx="15">
                  <c:v>42</c:v>
                </c:pt>
                <c:pt idx="16">
                  <c:v>41</c:v>
                </c:pt>
                <c:pt idx="17">
                  <c:v>40</c:v>
                </c:pt>
                <c:pt idx="18">
                  <c:v>26</c:v>
                </c:pt>
                <c:pt idx="19">
                  <c:v>25</c:v>
                </c:pt>
                <c:pt idx="20">
                  <c:v>22</c:v>
                </c:pt>
                <c:pt idx="21">
                  <c:v>20</c:v>
                </c:pt>
                <c:pt idx="22">
                  <c:v>20</c:v>
                </c:pt>
                <c:pt idx="23">
                  <c:v>17</c:v>
                </c:pt>
                <c:pt idx="24">
                  <c:v>14</c:v>
                </c:pt>
                <c:pt idx="25">
                  <c:v>12</c:v>
                </c:pt>
                <c:pt idx="26">
                  <c:v>10</c:v>
                </c:pt>
                <c:pt idx="27">
                  <c:v>7</c:v>
                </c:pt>
                <c:pt idx="28">
                  <c:v>7</c:v>
                </c:pt>
                <c:pt idx="29">
                  <c:v>7</c:v>
                </c:pt>
                <c:pt idx="30">
                  <c:v>6</c:v>
                </c:pt>
                <c:pt idx="31">
                  <c:v>6</c:v>
                </c:pt>
                <c:pt idx="32">
                  <c:v>5</c:v>
                </c:pt>
                <c:pt idx="33">
                  <c:v>5</c:v>
                </c:pt>
                <c:pt idx="34">
                  <c:v>4</c:v>
                </c:pt>
                <c:pt idx="35">
                  <c:v>4</c:v>
                </c:pt>
                <c:pt idx="36">
                  <c:v>3</c:v>
                </c:pt>
                <c:pt idx="37">
                  <c:v>2</c:v>
                </c:pt>
                <c:pt idx="3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67-411B-8AD2-D6BEC505C9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1818648"/>
        <c:axId val="531820616"/>
      </c:barChart>
      <c:catAx>
        <c:axId val="5318186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Neighborhood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1820616"/>
        <c:crosses val="autoZero"/>
        <c:auto val="1"/>
        <c:lblAlgn val="ctr"/>
        <c:lblOffset val="100"/>
        <c:tickLblSkip val="1"/>
        <c:noMultiLvlLbl val="0"/>
      </c:catAx>
      <c:valAx>
        <c:axId val="531820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Property</a:t>
                </a:r>
                <a:r>
                  <a:rPr lang="en-US" baseline="0"/>
                  <a:t> Count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1818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</a:t>
            </a:r>
            <a:r>
              <a:rPr lang="en-US" baseline="0"/>
              <a:t> Neighborhoods based on reviews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Graphs!$A$74:$A$112</c:f>
              <c:numCache>
                <c:formatCode>General</c:formatCode>
                <c:ptCount val="3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</c:numCache>
            </c:numRef>
          </c:cat>
          <c:val>
            <c:numRef>
              <c:f>Graphs!$C$74:$C$112</c:f>
              <c:numCache>
                <c:formatCode>0.00%</c:formatCode>
                <c:ptCount val="39"/>
                <c:pt idx="0">
                  <c:v>0.98416666666666652</c:v>
                </c:pt>
                <c:pt idx="1">
                  <c:v>0.96666666666666667</c:v>
                </c:pt>
                <c:pt idx="2">
                  <c:v>0.96538461538461529</c:v>
                </c:pt>
                <c:pt idx="3">
                  <c:v>0.95944444444444577</c:v>
                </c:pt>
                <c:pt idx="4">
                  <c:v>0.95833333333333337</c:v>
                </c:pt>
                <c:pt idx="5">
                  <c:v>0.95812574139976359</c:v>
                </c:pt>
                <c:pt idx="6">
                  <c:v>0.95363128491620219</c:v>
                </c:pt>
                <c:pt idx="7">
                  <c:v>0.95317460317460301</c:v>
                </c:pt>
                <c:pt idx="8">
                  <c:v>0.95280235988200634</c:v>
                </c:pt>
                <c:pt idx="9">
                  <c:v>0.9527131782945738</c:v>
                </c:pt>
                <c:pt idx="10">
                  <c:v>0.95156695156695259</c:v>
                </c:pt>
                <c:pt idx="11">
                  <c:v>0.95000000000000007</c:v>
                </c:pt>
                <c:pt idx="12">
                  <c:v>0.95</c:v>
                </c:pt>
                <c:pt idx="13">
                  <c:v>0.94980392156862747</c:v>
                </c:pt>
                <c:pt idx="14">
                  <c:v>0.94597701149425406</c:v>
                </c:pt>
                <c:pt idx="15">
                  <c:v>0.94373333333333354</c:v>
                </c:pt>
                <c:pt idx="16">
                  <c:v>0.94252873563218398</c:v>
                </c:pt>
                <c:pt idx="17">
                  <c:v>0.93999999999999984</c:v>
                </c:pt>
                <c:pt idx="18">
                  <c:v>0.93613231552162923</c:v>
                </c:pt>
                <c:pt idx="19">
                  <c:v>0.93401960784313742</c:v>
                </c:pt>
                <c:pt idx="20">
                  <c:v>0.93370165745856448</c:v>
                </c:pt>
                <c:pt idx="21">
                  <c:v>0.93333333333333324</c:v>
                </c:pt>
                <c:pt idx="22">
                  <c:v>0.93095238095238109</c:v>
                </c:pt>
                <c:pt idx="23">
                  <c:v>0.9285714285714286</c:v>
                </c:pt>
                <c:pt idx="24">
                  <c:v>0.92727272727272736</c:v>
                </c:pt>
                <c:pt idx="25">
                  <c:v>0.92666666666666653</c:v>
                </c:pt>
                <c:pt idx="26">
                  <c:v>0.91999999999999993</c:v>
                </c:pt>
                <c:pt idx="27">
                  <c:v>0.91666666666666674</c:v>
                </c:pt>
                <c:pt idx="28">
                  <c:v>0.91317829457364308</c:v>
                </c:pt>
                <c:pt idx="29">
                  <c:v>0.91056910569105676</c:v>
                </c:pt>
                <c:pt idx="30">
                  <c:v>0.90000000000000013</c:v>
                </c:pt>
                <c:pt idx="31">
                  <c:v>0.89166666666666627</c:v>
                </c:pt>
                <c:pt idx="32">
                  <c:v>0.87000000000000033</c:v>
                </c:pt>
                <c:pt idx="33">
                  <c:v>0.8666666666666667</c:v>
                </c:pt>
                <c:pt idx="34">
                  <c:v>0.86470588235294132</c:v>
                </c:pt>
                <c:pt idx="35">
                  <c:v>0.85833333333333339</c:v>
                </c:pt>
                <c:pt idx="36">
                  <c:v>0.85714285714285732</c:v>
                </c:pt>
                <c:pt idx="37">
                  <c:v>0.85555555555555551</c:v>
                </c:pt>
                <c:pt idx="38">
                  <c:v>0.85238095238095224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0A-4A87-BF6B-C8CE9B5C07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3865216"/>
        <c:axId val="603853408"/>
      </c:barChart>
      <c:catAx>
        <c:axId val="6038652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Neighborhood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853408"/>
        <c:crosses val="autoZero"/>
        <c:auto val="1"/>
        <c:lblAlgn val="ctr"/>
        <c:lblOffset val="100"/>
        <c:tickLblSkip val="1"/>
        <c:noMultiLvlLbl val="0"/>
      </c:catAx>
      <c:valAx>
        <c:axId val="603853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Review</a:t>
                </a:r>
                <a:r>
                  <a:rPr lang="en-US" baseline="0" dirty="0"/>
                  <a:t> Score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865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Property</a:t>
            </a:r>
            <a:r>
              <a:rPr lang="en-US" baseline="0"/>
              <a:t> Ratings for Clevland Park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Graphs!$A$117:$A$121</c:f>
              <c:strCache>
                <c:ptCount val="5"/>
                <c:pt idx="0">
                  <c:v>Townhouse</c:v>
                </c:pt>
                <c:pt idx="1">
                  <c:v>House</c:v>
                </c:pt>
                <c:pt idx="2">
                  <c:v>Apartment</c:v>
                </c:pt>
                <c:pt idx="3">
                  <c:v>Bed &amp; Breakfast</c:v>
                </c:pt>
                <c:pt idx="4">
                  <c:v>Condominium</c:v>
                </c:pt>
              </c:strCache>
            </c:strRef>
          </c:cat>
          <c:val>
            <c:numRef>
              <c:f>Graphs!$B$117:$B$121</c:f>
              <c:numCache>
                <c:formatCode>0.00%</c:formatCode>
                <c:ptCount val="5"/>
                <c:pt idx="0">
                  <c:v>1</c:v>
                </c:pt>
                <c:pt idx="1">
                  <c:v>0.98888888888888893</c:v>
                </c:pt>
                <c:pt idx="2">
                  <c:v>0.984375</c:v>
                </c:pt>
                <c:pt idx="3">
                  <c:v>0.96666666666666667</c:v>
                </c:pt>
                <c:pt idx="4">
                  <c:v>0.96666666666666656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D8-4EE8-893F-F69AD8EA3B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14047768"/>
        <c:axId val="614048096"/>
      </c:barChart>
      <c:catAx>
        <c:axId val="614047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Property Type</a:t>
                </a:r>
              </a:p>
            </c:rich>
          </c:tx>
          <c:layout>
            <c:manualLayout>
              <c:xMode val="edge"/>
              <c:yMode val="edge"/>
              <c:x val="0.49882524059492561"/>
              <c:y val="0.9415980932413411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4048096"/>
        <c:crosses val="autoZero"/>
        <c:auto val="1"/>
        <c:lblAlgn val="ctr"/>
        <c:lblOffset val="100"/>
        <c:noMultiLvlLbl val="0"/>
      </c:catAx>
      <c:valAx>
        <c:axId val="61404809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Review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4047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0E9EE5-807A-482B-A56C-7A9C86C00FA9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15AE64E-B7FE-4C46-A07B-61DAEF679BE0}">
      <dgm:prSet/>
      <dgm:spPr/>
      <dgm:t>
        <a:bodyPr/>
        <a:lstStyle/>
        <a:p>
          <a:r>
            <a:rPr lang="en-US"/>
            <a:t>Why</a:t>
          </a:r>
        </a:p>
      </dgm:t>
    </dgm:pt>
    <dgm:pt modelId="{DC560136-CB1C-4D6D-AB8B-CE4A449F2A0E}" type="parTrans" cxnId="{8A770F22-AEEE-4D11-B49A-EC90A324D0C0}">
      <dgm:prSet/>
      <dgm:spPr/>
      <dgm:t>
        <a:bodyPr/>
        <a:lstStyle/>
        <a:p>
          <a:endParaRPr lang="en-US"/>
        </a:p>
      </dgm:t>
    </dgm:pt>
    <dgm:pt modelId="{BC213449-B51C-4AF1-AE65-EA3C5ADB7526}" type="sibTrans" cxnId="{8A770F22-AEEE-4D11-B49A-EC90A324D0C0}">
      <dgm:prSet/>
      <dgm:spPr/>
      <dgm:t>
        <a:bodyPr/>
        <a:lstStyle/>
        <a:p>
          <a:endParaRPr lang="en-US"/>
        </a:p>
      </dgm:t>
    </dgm:pt>
    <dgm:pt modelId="{39C3C146-374B-4C2E-8763-9E61AF666937}">
      <dgm:prSet/>
      <dgm:spPr/>
      <dgm:t>
        <a:bodyPr/>
        <a:lstStyle/>
        <a:p>
          <a:r>
            <a:rPr lang="en-US"/>
            <a:t>How</a:t>
          </a:r>
        </a:p>
      </dgm:t>
    </dgm:pt>
    <dgm:pt modelId="{59593A60-942C-4724-9A1D-B7AEB964AF7D}" type="parTrans" cxnId="{28E75A9E-3E8B-41B1-957D-3E7120B7E988}">
      <dgm:prSet/>
      <dgm:spPr/>
      <dgm:t>
        <a:bodyPr/>
        <a:lstStyle/>
        <a:p>
          <a:endParaRPr lang="en-US"/>
        </a:p>
      </dgm:t>
    </dgm:pt>
    <dgm:pt modelId="{0BC79A15-EE84-49EB-8C23-E72959A4DFB6}" type="sibTrans" cxnId="{28E75A9E-3E8B-41B1-957D-3E7120B7E988}">
      <dgm:prSet/>
      <dgm:spPr/>
      <dgm:t>
        <a:bodyPr/>
        <a:lstStyle/>
        <a:p>
          <a:endParaRPr lang="en-US"/>
        </a:p>
      </dgm:t>
    </dgm:pt>
    <dgm:pt modelId="{177421AE-E4A6-4C01-A88E-C9154375CA1B}">
      <dgm:prSet/>
      <dgm:spPr/>
      <dgm:t>
        <a:bodyPr/>
        <a:lstStyle/>
        <a:p>
          <a:r>
            <a:rPr lang="en-US"/>
            <a:t>What</a:t>
          </a:r>
        </a:p>
      </dgm:t>
    </dgm:pt>
    <dgm:pt modelId="{075F6AA4-AAB9-4EEC-BDC1-C3D7D169D8AC}" type="parTrans" cxnId="{CC22EEDC-AC65-4DD3-A783-20D32567082C}">
      <dgm:prSet/>
      <dgm:spPr/>
      <dgm:t>
        <a:bodyPr/>
        <a:lstStyle/>
        <a:p>
          <a:endParaRPr lang="en-US"/>
        </a:p>
      </dgm:t>
    </dgm:pt>
    <dgm:pt modelId="{CA752BDB-F5E4-4420-BD4F-2ED4085EC55D}" type="sibTrans" cxnId="{CC22EEDC-AC65-4DD3-A783-20D32567082C}">
      <dgm:prSet/>
      <dgm:spPr/>
      <dgm:t>
        <a:bodyPr/>
        <a:lstStyle/>
        <a:p>
          <a:endParaRPr lang="en-US"/>
        </a:p>
      </dgm:t>
    </dgm:pt>
    <dgm:pt modelId="{BB011000-476A-4358-BC1D-D70C11FBD853}" type="pres">
      <dgm:prSet presAssocID="{E70E9EE5-807A-482B-A56C-7A9C86C00FA9}" presName="linear" presStyleCnt="0">
        <dgm:presLayoutVars>
          <dgm:dir/>
          <dgm:animLvl val="lvl"/>
          <dgm:resizeHandles val="exact"/>
        </dgm:presLayoutVars>
      </dgm:prSet>
      <dgm:spPr/>
    </dgm:pt>
    <dgm:pt modelId="{EA3F7D33-982C-4C4E-9C21-A2104508F8A9}" type="pres">
      <dgm:prSet presAssocID="{615AE64E-B7FE-4C46-A07B-61DAEF679BE0}" presName="parentLin" presStyleCnt="0"/>
      <dgm:spPr/>
    </dgm:pt>
    <dgm:pt modelId="{FC04FF66-0C08-463F-AFC0-8246AD40F011}" type="pres">
      <dgm:prSet presAssocID="{615AE64E-B7FE-4C46-A07B-61DAEF679BE0}" presName="parentLeftMargin" presStyleLbl="node1" presStyleIdx="0" presStyleCnt="3"/>
      <dgm:spPr/>
    </dgm:pt>
    <dgm:pt modelId="{3B52295D-3360-49BA-9788-6042569AFCD4}" type="pres">
      <dgm:prSet presAssocID="{615AE64E-B7FE-4C46-A07B-61DAEF679BE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EA08094-617B-4F37-A735-53566BBECBE6}" type="pres">
      <dgm:prSet presAssocID="{615AE64E-B7FE-4C46-A07B-61DAEF679BE0}" presName="negativeSpace" presStyleCnt="0"/>
      <dgm:spPr/>
    </dgm:pt>
    <dgm:pt modelId="{C5A7255F-A5A0-4DD2-B236-CB77B6589E5E}" type="pres">
      <dgm:prSet presAssocID="{615AE64E-B7FE-4C46-A07B-61DAEF679BE0}" presName="childText" presStyleLbl="conFgAcc1" presStyleIdx="0" presStyleCnt="3">
        <dgm:presLayoutVars>
          <dgm:bulletEnabled val="1"/>
        </dgm:presLayoutVars>
      </dgm:prSet>
      <dgm:spPr/>
    </dgm:pt>
    <dgm:pt modelId="{E62AA7D6-4E75-4F67-B961-A7F7E6CDC59F}" type="pres">
      <dgm:prSet presAssocID="{BC213449-B51C-4AF1-AE65-EA3C5ADB7526}" presName="spaceBetweenRectangles" presStyleCnt="0"/>
      <dgm:spPr/>
    </dgm:pt>
    <dgm:pt modelId="{7A03E1D3-E87C-4F7B-B88D-5F2E494A5F1F}" type="pres">
      <dgm:prSet presAssocID="{39C3C146-374B-4C2E-8763-9E61AF666937}" presName="parentLin" presStyleCnt="0"/>
      <dgm:spPr/>
    </dgm:pt>
    <dgm:pt modelId="{6B1530E9-7DB5-4F36-A7D2-E38F61FDDE8A}" type="pres">
      <dgm:prSet presAssocID="{39C3C146-374B-4C2E-8763-9E61AF666937}" presName="parentLeftMargin" presStyleLbl="node1" presStyleIdx="0" presStyleCnt="3"/>
      <dgm:spPr/>
    </dgm:pt>
    <dgm:pt modelId="{7E084D28-1122-4AC5-9CFB-A885ABB9E863}" type="pres">
      <dgm:prSet presAssocID="{39C3C146-374B-4C2E-8763-9E61AF66693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91FABF2-CC0A-411A-B475-C5FC48C41D62}" type="pres">
      <dgm:prSet presAssocID="{39C3C146-374B-4C2E-8763-9E61AF666937}" presName="negativeSpace" presStyleCnt="0"/>
      <dgm:spPr/>
    </dgm:pt>
    <dgm:pt modelId="{30EB1F40-F24D-47F0-9CEF-1357BBD628B7}" type="pres">
      <dgm:prSet presAssocID="{39C3C146-374B-4C2E-8763-9E61AF666937}" presName="childText" presStyleLbl="conFgAcc1" presStyleIdx="1" presStyleCnt="3">
        <dgm:presLayoutVars>
          <dgm:bulletEnabled val="1"/>
        </dgm:presLayoutVars>
      </dgm:prSet>
      <dgm:spPr/>
    </dgm:pt>
    <dgm:pt modelId="{1D517F63-242F-434A-8322-B9A847652349}" type="pres">
      <dgm:prSet presAssocID="{0BC79A15-EE84-49EB-8C23-E72959A4DFB6}" presName="spaceBetweenRectangles" presStyleCnt="0"/>
      <dgm:spPr/>
    </dgm:pt>
    <dgm:pt modelId="{02D302EE-B893-40DA-8326-DC1A251B6FC3}" type="pres">
      <dgm:prSet presAssocID="{177421AE-E4A6-4C01-A88E-C9154375CA1B}" presName="parentLin" presStyleCnt="0"/>
      <dgm:spPr/>
    </dgm:pt>
    <dgm:pt modelId="{1E4DD033-D2D0-411C-9BDB-483F6FAE913E}" type="pres">
      <dgm:prSet presAssocID="{177421AE-E4A6-4C01-A88E-C9154375CA1B}" presName="parentLeftMargin" presStyleLbl="node1" presStyleIdx="1" presStyleCnt="3"/>
      <dgm:spPr/>
    </dgm:pt>
    <dgm:pt modelId="{CEE03F7E-3D34-4385-B949-17A7019723D4}" type="pres">
      <dgm:prSet presAssocID="{177421AE-E4A6-4C01-A88E-C9154375CA1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D2F0726-79E2-401C-B4FA-254B8355A271}" type="pres">
      <dgm:prSet presAssocID="{177421AE-E4A6-4C01-A88E-C9154375CA1B}" presName="negativeSpace" presStyleCnt="0"/>
      <dgm:spPr/>
    </dgm:pt>
    <dgm:pt modelId="{7D85A3D3-0136-4071-AD8C-E704CD853FA4}" type="pres">
      <dgm:prSet presAssocID="{177421AE-E4A6-4C01-A88E-C9154375CA1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3BC420C-9A7B-4A01-9B61-1F46F4460CB1}" type="presOf" srcId="{615AE64E-B7FE-4C46-A07B-61DAEF679BE0}" destId="{FC04FF66-0C08-463F-AFC0-8246AD40F011}" srcOrd="0" destOrd="0" presId="urn:microsoft.com/office/officeart/2005/8/layout/list1"/>
    <dgm:cxn modelId="{8A770F22-AEEE-4D11-B49A-EC90A324D0C0}" srcId="{E70E9EE5-807A-482B-A56C-7A9C86C00FA9}" destId="{615AE64E-B7FE-4C46-A07B-61DAEF679BE0}" srcOrd="0" destOrd="0" parTransId="{DC560136-CB1C-4D6D-AB8B-CE4A449F2A0E}" sibTransId="{BC213449-B51C-4AF1-AE65-EA3C5ADB7526}"/>
    <dgm:cxn modelId="{2C983725-C0ED-4315-A9A1-5F75E7A1CA7B}" type="presOf" srcId="{615AE64E-B7FE-4C46-A07B-61DAEF679BE0}" destId="{3B52295D-3360-49BA-9788-6042569AFCD4}" srcOrd="1" destOrd="0" presId="urn:microsoft.com/office/officeart/2005/8/layout/list1"/>
    <dgm:cxn modelId="{265DD45E-324E-4924-89BC-CCC38ABF1E4A}" type="presOf" srcId="{177421AE-E4A6-4C01-A88E-C9154375CA1B}" destId="{1E4DD033-D2D0-411C-9BDB-483F6FAE913E}" srcOrd="0" destOrd="0" presId="urn:microsoft.com/office/officeart/2005/8/layout/list1"/>
    <dgm:cxn modelId="{718F0145-00DF-4F62-90CA-67E659ED86B3}" type="presOf" srcId="{E70E9EE5-807A-482B-A56C-7A9C86C00FA9}" destId="{BB011000-476A-4358-BC1D-D70C11FBD853}" srcOrd="0" destOrd="0" presId="urn:microsoft.com/office/officeart/2005/8/layout/list1"/>
    <dgm:cxn modelId="{656B1C66-2A7B-4615-8ED4-6F61A91B15D8}" type="presOf" srcId="{39C3C146-374B-4C2E-8763-9E61AF666937}" destId="{6B1530E9-7DB5-4F36-A7D2-E38F61FDDE8A}" srcOrd="0" destOrd="0" presId="urn:microsoft.com/office/officeart/2005/8/layout/list1"/>
    <dgm:cxn modelId="{5B55C759-C84E-459C-B532-065C582C1CEC}" type="presOf" srcId="{177421AE-E4A6-4C01-A88E-C9154375CA1B}" destId="{CEE03F7E-3D34-4385-B949-17A7019723D4}" srcOrd="1" destOrd="0" presId="urn:microsoft.com/office/officeart/2005/8/layout/list1"/>
    <dgm:cxn modelId="{28E75A9E-3E8B-41B1-957D-3E7120B7E988}" srcId="{E70E9EE5-807A-482B-A56C-7A9C86C00FA9}" destId="{39C3C146-374B-4C2E-8763-9E61AF666937}" srcOrd="1" destOrd="0" parTransId="{59593A60-942C-4724-9A1D-B7AEB964AF7D}" sibTransId="{0BC79A15-EE84-49EB-8C23-E72959A4DFB6}"/>
    <dgm:cxn modelId="{AE8FF3B9-A58E-4232-8672-CF2F79ACF3DF}" type="presOf" srcId="{39C3C146-374B-4C2E-8763-9E61AF666937}" destId="{7E084D28-1122-4AC5-9CFB-A885ABB9E863}" srcOrd="1" destOrd="0" presId="urn:microsoft.com/office/officeart/2005/8/layout/list1"/>
    <dgm:cxn modelId="{CC22EEDC-AC65-4DD3-A783-20D32567082C}" srcId="{E70E9EE5-807A-482B-A56C-7A9C86C00FA9}" destId="{177421AE-E4A6-4C01-A88E-C9154375CA1B}" srcOrd="2" destOrd="0" parTransId="{075F6AA4-AAB9-4EEC-BDC1-C3D7D169D8AC}" sibTransId="{CA752BDB-F5E4-4420-BD4F-2ED4085EC55D}"/>
    <dgm:cxn modelId="{EB946090-459B-438B-9212-1858BAC1F313}" type="presParOf" srcId="{BB011000-476A-4358-BC1D-D70C11FBD853}" destId="{EA3F7D33-982C-4C4E-9C21-A2104508F8A9}" srcOrd="0" destOrd="0" presId="urn:microsoft.com/office/officeart/2005/8/layout/list1"/>
    <dgm:cxn modelId="{2CD17076-1995-4E35-A073-2F56F1EC0B48}" type="presParOf" srcId="{EA3F7D33-982C-4C4E-9C21-A2104508F8A9}" destId="{FC04FF66-0C08-463F-AFC0-8246AD40F011}" srcOrd="0" destOrd="0" presId="urn:microsoft.com/office/officeart/2005/8/layout/list1"/>
    <dgm:cxn modelId="{4738F4DC-A2D6-4DFF-B027-9AB98E1215D2}" type="presParOf" srcId="{EA3F7D33-982C-4C4E-9C21-A2104508F8A9}" destId="{3B52295D-3360-49BA-9788-6042569AFCD4}" srcOrd="1" destOrd="0" presId="urn:microsoft.com/office/officeart/2005/8/layout/list1"/>
    <dgm:cxn modelId="{819C116F-0922-4538-B6D7-DB820E5B6E62}" type="presParOf" srcId="{BB011000-476A-4358-BC1D-D70C11FBD853}" destId="{FEA08094-617B-4F37-A735-53566BBECBE6}" srcOrd="1" destOrd="0" presId="urn:microsoft.com/office/officeart/2005/8/layout/list1"/>
    <dgm:cxn modelId="{3E47288B-4C89-4660-8B53-2A189B3538A0}" type="presParOf" srcId="{BB011000-476A-4358-BC1D-D70C11FBD853}" destId="{C5A7255F-A5A0-4DD2-B236-CB77B6589E5E}" srcOrd="2" destOrd="0" presId="urn:microsoft.com/office/officeart/2005/8/layout/list1"/>
    <dgm:cxn modelId="{78E1D461-DF95-4D8A-A543-64F3F0963E3C}" type="presParOf" srcId="{BB011000-476A-4358-BC1D-D70C11FBD853}" destId="{E62AA7D6-4E75-4F67-B961-A7F7E6CDC59F}" srcOrd="3" destOrd="0" presId="urn:microsoft.com/office/officeart/2005/8/layout/list1"/>
    <dgm:cxn modelId="{D2697167-F7EA-4001-9CAD-CE318D1BBE18}" type="presParOf" srcId="{BB011000-476A-4358-BC1D-D70C11FBD853}" destId="{7A03E1D3-E87C-4F7B-B88D-5F2E494A5F1F}" srcOrd="4" destOrd="0" presId="urn:microsoft.com/office/officeart/2005/8/layout/list1"/>
    <dgm:cxn modelId="{A8B58075-947E-421C-99D0-AD450A00C48A}" type="presParOf" srcId="{7A03E1D3-E87C-4F7B-B88D-5F2E494A5F1F}" destId="{6B1530E9-7DB5-4F36-A7D2-E38F61FDDE8A}" srcOrd="0" destOrd="0" presId="urn:microsoft.com/office/officeart/2005/8/layout/list1"/>
    <dgm:cxn modelId="{164FDA73-7AF1-4A87-BF2B-9ACBC9359138}" type="presParOf" srcId="{7A03E1D3-E87C-4F7B-B88D-5F2E494A5F1F}" destId="{7E084D28-1122-4AC5-9CFB-A885ABB9E863}" srcOrd="1" destOrd="0" presId="urn:microsoft.com/office/officeart/2005/8/layout/list1"/>
    <dgm:cxn modelId="{58DD4169-54C5-4B8D-84D8-800076A95D2B}" type="presParOf" srcId="{BB011000-476A-4358-BC1D-D70C11FBD853}" destId="{B91FABF2-CC0A-411A-B475-C5FC48C41D62}" srcOrd="5" destOrd="0" presId="urn:microsoft.com/office/officeart/2005/8/layout/list1"/>
    <dgm:cxn modelId="{26B835EF-D4DE-4412-A661-5AAD6BE14829}" type="presParOf" srcId="{BB011000-476A-4358-BC1D-D70C11FBD853}" destId="{30EB1F40-F24D-47F0-9CEF-1357BBD628B7}" srcOrd="6" destOrd="0" presId="urn:microsoft.com/office/officeart/2005/8/layout/list1"/>
    <dgm:cxn modelId="{7A08894B-6B0A-4ACA-AF24-53AE4EE024EC}" type="presParOf" srcId="{BB011000-476A-4358-BC1D-D70C11FBD853}" destId="{1D517F63-242F-434A-8322-B9A847652349}" srcOrd="7" destOrd="0" presId="urn:microsoft.com/office/officeart/2005/8/layout/list1"/>
    <dgm:cxn modelId="{34595C6B-E285-4544-B8C8-81BF9CF0C435}" type="presParOf" srcId="{BB011000-476A-4358-BC1D-D70C11FBD853}" destId="{02D302EE-B893-40DA-8326-DC1A251B6FC3}" srcOrd="8" destOrd="0" presId="urn:microsoft.com/office/officeart/2005/8/layout/list1"/>
    <dgm:cxn modelId="{CABDB322-F5C7-4D8F-929E-7E6DAFE19597}" type="presParOf" srcId="{02D302EE-B893-40DA-8326-DC1A251B6FC3}" destId="{1E4DD033-D2D0-411C-9BDB-483F6FAE913E}" srcOrd="0" destOrd="0" presId="urn:microsoft.com/office/officeart/2005/8/layout/list1"/>
    <dgm:cxn modelId="{4695E4F9-EA82-4F31-A011-5A34796BDF50}" type="presParOf" srcId="{02D302EE-B893-40DA-8326-DC1A251B6FC3}" destId="{CEE03F7E-3D34-4385-B949-17A7019723D4}" srcOrd="1" destOrd="0" presId="urn:microsoft.com/office/officeart/2005/8/layout/list1"/>
    <dgm:cxn modelId="{76C861BB-BD4A-4BF3-8DFB-401B4C14DBDD}" type="presParOf" srcId="{BB011000-476A-4358-BC1D-D70C11FBD853}" destId="{7D2F0726-79E2-401C-B4FA-254B8355A271}" srcOrd="9" destOrd="0" presId="urn:microsoft.com/office/officeart/2005/8/layout/list1"/>
    <dgm:cxn modelId="{F9C59519-711F-4576-911E-587893C9CC74}" type="presParOf" srcId="{BB011000-476A-4358-BC1D-D70C11FBD853}" destId="{7D85A3D3-0136-4071-AD8C-E704CD853FA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5B7C18-B0F0-4B72-A62F-A9AB562194A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75509E1D-ADF0-4F39-9D3D-F9300442D09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James would like invest </a:t>
          </a:r>
        </a:p>
      </dgm:t>
    </dgm:pt>
    <dgm:pt modelId="{CD5B43DC-96CB-4FD7-BDA3-5220B0F2A4A8}" type="parTrans" cxnId="{E1ED3515-7EE7-4EE4-8BB1-82C428FCACD6}">
      <dgm:prSet/>
      <dgm:spPr/>
      <dgm:t>
        <a:bodyPr/>
        <a:lstStyle/>
        <a:p>
          <a:endParaRPr lang="en-US"/>
        </a:p>
      </dgm:t>
    </dgm:pt>
    <dgm:pt modelId="{BFF9B693-32E9-47CF-84CB-E1A0E9A0BE68}" type="sibTrans" cxnId="{E1ED3515-7EE7-4EE4-8BB1-82C428FCACD6}">
      <dgm:prSet/>
      <dgm:spPr/>
      <dgm:t>
        <a:bodyPr/>
        <a:lstStyle/>
        <a:p>
          <a:endParaRPr lang="en-US"/>
        </a:p>
      </dgm:t>
    </dgm:pt>
    <dgm:pt modelId="{E7820811-FA68-4D6E-863C-7AFDEA6784F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So much data its confusing </a:t>
          </a:r>
        </a:p>
      </dgm:t>
    </dgm:pt>
    <dgm:pt modelId="{30D7B744-DBDA-4B2D-9BB2-2EDAB6A8B7FE}" type="parTrans" cxnId="{4F74EAA1-7F53-4B4A-87EB-E981B29DDEF4}">
      <dgm:prSet/>
      <dgm:spPr/>
      <dgm:t>
        <a:bodyPr/>
        <a:lstStyle/>
        <a:p>
          <a:endParaRPr lang="en-US"/>
        </a:p>
      </dgm:t>
    </dgm:pt>
    <dgm:pt modelId="{F2A9278E-2ED0-4A16-ABDC-DF06ED75D54B}" type="sibTrans" cxnId="{4F74EAA1-7F53-4B4A-87EB-E981B29DDEF4}">
      <dgm:prSet/>
      <dgm:spPr/>
      <dgm:t>
        <a:bodyPr/>
        <a:lstStyle/>
        <a:p>
          <a:endParaRPr lang="en-US"/>
        </a:p>
      </dgm:t>
    </dgm:pt>
    <dgm:pt modelId="{87806DF5-0444-41C8-B7BA-73079B52A96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Analyze and Recommend</a:t>
          </a:r>
        </a:p>
      </dgm:t>
    </dgm:pt>
    <dgm:pt modelId="{CFCF0757-ED8D-45D8-8785-F12B587CD798}" type="parTrans" cxnId="{7274DE1F-5ECE-432E-B3BF-FF41B162A81B}">
      <dgm:prSet/>
      <dgm:spPr/>
      <dgm:t>
        <a:bodyPr/>
        <a:lstStyle/>
        <a:p>
          <a:endParaRPr lang="en-US"/>
        </a:p>
      </dgm:t>
    </dgm:pt>
    <dgm:pt modelId="{6F8E4352-081F-4FED-8A1F-623E78478E53}" type="sibTrans" cxnId="{7274DE1F-5ECE-432E-B3BF-FF41B162A81B}">
      <dgm:prSet/>
      <dgm:spPr/>
      <dgm:t>
        <a:bodyPr/>
        <a:lstStyle/>
        <a:p>
          <a:endParaRPr lang="en-US"/>
        </a:p>
      </dgm:t>
    </dgm:pt>
    <dgm:pt modelId="{C991B6AA-C51A-4553-B619-C08A2769BA09}" type="pres">
      <dgm:prSet presAssocID="{235B7C18-B0F0-4B72-A62F-A9AB562194A7}" presName="root" presStyleCnt="0">
        <dgm:presLayoutVars>
          <dgm:dir/>
          <dgm:resizeHandles val="exact"/>
        </dgm:presLayoutVars>
      </dgm:prSet>
      <dgm:spPr/>
    </dgm:pt>
    <dgm:pt modelId="{B50D80C2-689E-48ED-AE11-BFB5CED0CEA8}" type="pres">
      <dgm:prSet presAssocID="{75509E1D-ADF0-4F39-9D3D-F9300442D097}" presName="compNode" presStyleCnt="0"/>
      <dgm:spPr/>
    </dgm:pt>
    <dgm:pt modelId="{17D6696C-A53F-4253-96DF-FD36002EDD17}" type="pres">
      <dgm:prSet presAssocID="{75509E1D-ADF0-4F39-9D3D-F9300442D097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CD6FE73-B390-49EA-B130-3B5AD67E96E7}" type="pres">
      <dgm:prSet presAssocID="{75509E1D-ADF0-4F39-9D3D-F9300442D09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8DE076BD-281A-4C60-8214-41BB2AF193D8}" type="pres">
      <dgm:prSet presAssocID="{75509E1D-ADF0-4F39-9D3D-F9300442D097}" presName="spaceRect" presStyleCnt="0"/>
      <dgm:spPr/>
    </dgm:pt>
    <dgm:pt modelId="{C0F03A0E-6D95-4862-9B4C-AE7317F3E1D7}" type="pres">
      <dgm:prSet presAssocID="{75509E1D-ADF0-4F39-9D3D-F9300442D097}" presName="textRect" presStyleLbl="revTx" presStyleIdx="0" presStyleCnt="3">
        <dgm:presLayoutVars>
          <dgm:chMax val="1"/>
          <dgm:chPref val="1"/>
        </dgm:presLayoutVars>
      </dgm:prSet>
      <dgm:spPr/>
    </dgm:pt>
    <dgm:pt modelId="{C320CA22-5E62-4F6B-80A4-F90FE8140492}" type="pres">
      <dgm:prSet presAssocID="{BFF9B693-32E9-47CF-84CB-E1A0E9A0BE68}" presName="sibTrans" presStyleCnt="0"/>
      <dgm:spPr/>
    </dgm:pt>
    <dgm:pt modelId="{789E9BCD-6C07-436C-9A76-2353F3C8CBFA}" type="pres">
      <dgm:prSet presAssocID="{E7820811-FA68-4D6E-863C-7AFDEA6784FF}" presName="compNode" presStyleCnt="0"/>
      <dgm:spPr/>
    </dgm:pt>
    <dgm:pt modelId="{FC6E1163-5B0B-4901-83CB-B1EFEAA36DAA}" type="pres">
      <dgm:prSet presAssocID="{E7820811-FA68-4D6E-863C-7AFDEA6784FF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8D88D22-7F5E-43F4-B943-A4AE2884E633}" type="pres">
      <dgm:prSet presAssocID="{E7820811-FA68-4D6E-863C-7AFDEA6784FF}" presName="iconRect" presStyleLbl="node1" presStyleIdx="1" presStyleCnt="3" custLinFactX="136153" custLinFactNeighborX="200000" custLinFactNeighborY="-5740"/>
      <dgm:spPr>
        <a:ln>
          <a:noFill/>
        </a:ln>
      </dgm:spPr>
      <dgm:extLst/>
    </dgm:pt>
    <dgm:pt modelId="{BFD72D6A-C033-421A-A19F-E83305C1EF77}" type="pres">
      <dgm:prSet presAssocID="{E7820811-FA68-4D6E-863C-7AFDEA6784FF}" presName="spaceRect" presStyleCnt="0"/>
      <dgm:spPr/>
    </dgm:pt>
    <dgm:pt modelId="{F1E0A803-04F1-442E-AE05-32B71E1943BA}" type="pres">
      <dgm:prSet presAssocID="{E7820811-FA68-4D6E-863C-7AFDEA6784FF}" presName="textRect" presStyleLbl="revTx" presStyleIdx="1" presStyleCnt="3">
        <dgm:presLayoutVars>
          <dgm:chMax val="1"/>
          <dgm:chPref val="1"/>
        </dgm:presLayoutVars>
      </dgm:prSet>
      <dgm:spPr/>
    </dgm:pt>
    <dgm:pt modelId="{1C347E54-7FFF-4DF2-A9C5-930987C5A21C}" type="pres">
      <dgm:prSet presAssocID="{F2A9278E-2ED0-4A16-ABDC-DF06ED75D54B}" presName="sibTrans" presStyleCnt="0"/>
      <dgm:spPr/>
    </dgm:pt>
    <dgm:pt modelId="{31C36617-1A4F-4677-8FE4-85BFD81484D3}" type="pres">
      <dgm:prSet presAssocID="{87806DF5-0444-41C8-B7BA-73079B52A963}" presName="compNode" presStyleCnt="0"/>
      <dgm:spPr/>
    </dgm:pt>
    <dgm:pt modelId="{68D0023A-E3DB-4FD4-A0DE-4F46B3F03525}" type="pres">
      <dgm:prSet presAssocID="{87806DF5-0444-41C8-B7BA-73079B52A963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1274205-4CE8-44C2-B6BC-FD5D95F94962}" type="pres">
      <dgm:prSet presAssocID="{87806DF5-0444-41C8-B7BA-73079B52A963}" presName="iconRect" presStyleLbl="node1" presStyleIdx="2" presStyleCnt="3" custLinFactX="-135729" custLinFactNeighborX="-200000" custLinFactNeighborY="1054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B12BB23-63AF-4B6D-815E-18046AC08958}" type="pres">
      <dgm:prSet presAssocID="{87806DF5-0444-41C8-B7BA-73079B52A963}" presName="spaceRect" presStyleCnt="0"/>
      <dgm:spPr/>
    </dgm:pt>
    <dgm:pt modelId="{9ADA07FA-CF53-4F32-8115-FA17BBFF7950}" type="pres">
      <dgm:prSet presAssocID="{87806DF5-0444-41C8-B7BA-73079B52A96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1ED3515-7EE7-4EE4-8BB1-82C428FCACD6}" srcId="{235B7C18-B0F0-4B72-A62F-A9AB562194A7}" destId="{75509E1D-ADF0-4F39-9D3D-F9300442D097}" srcOrd="0" destOrd="0" parTransId="{CD5B43DC-96CB-4FD7-BDA3-5220B0F2A4A8}" sibTransId="{BFF9B693-32E9-47CF-84CB-E1A0E9A0BE68}"/>
    <dgm:cxn modelId="{7274DE1F-5ECE-432E-B3BF-FF41B162A81B}" srcId="{235B7C18-B0F0-4B72-A62F-A9AB562194A7}" destId="{87806DF5-0444-41C8-B7BA-73079B52A963}" srcOrd="2" destOrd="0" parTransId="{CFCF0757-ED8D-45D8-8785-F12B587CD798}" sibTransId="{6F8E4352-081F-4FED-8A1F-623E78478E53}"/>
    <dgm:cxn modelId="{8F05412B-CF99-4144-A63C-A3C90A293C1E}" type="presOf" srcId="{87806DF5-0444-41C8-B7BA-73079B52A963}" destId="{9ADA07FA-CF53-4F32-8115-FA17BBFF7950}" srcOrd="0" destOrd="0" presId="urn:microsoft.com/office/officeart/2018/5/layout/IconLeafLabelList"/>
    <dgm:cxn modelId="{DA3DB836-2ACC-4051-9C88-2D9681133046}" type="presOf" srcId="{235B7C18-B0F0-4B72-A62F-A9AB562194A7}" destId="{C991B6AA-C51A-4553-B619-C08A2769BA09}" srcOrd="0" destOrd="0" presId="urn:microsoft.com/office/officeart/2018/5/layout/IconLeafLabelList"/>
    <dgm:cxn modelId="{A8CDC57F-C325-4F05-8DBC-EC6A30B25405}" type="presOf" srcId="{E7820811-FA68-4D6E-863C-7AFDEA6784FF}" destId="{F1E0A803-04F1-442E-AE05-32B71E1943BA}" srcOrd="0" destOrd="0" presId="urn:microsoft.com/office/officeart/2018/5/layout/IconLeafLabelList"/>
    <dgm:cxn modelId="{4F74EAA1-7F53-4B4A-87EB-E981B29DDEF4}" srcId="{235B7C18-B0F0-4B72-A62F-A9AB562194A7}" destId="{E7820811-FA68-4D6E-863C-7AFDEA6784FF}" srcOrd="1" destOrd="0" parTransId="{30D7B744-DBDA-4B2D-9BB2-2EDAB6A8B7FE}" sibTransId="{F2A9278E-2ED0-4A16-ABDC-DF06ED75D54B}"/>
    <dgm:cxn modelId="{46EEC1D2-8A43-422B-8D06-0A49F7BD58E5}" type="presOf" srcId="{75509E1D-ADF0-4F39-9D3D-F9300442D097}" destId="{C0F03A0E-6D95-4862-9B4C-AE7317F3E1D7}" srcOrd="0" destOrd="0" presId="urn:microsoft.com/office/officeart/2018/5/layout/IconLeafLabelList"/>
    <dgm:cxn modelId="{CF097159-85EA-4DDA-BF89-7F2DEAA52B35}" type="presParOf" srcId="{C991B6AA-C51A-4553-B619-C08A2769BA09}" destId="{B50D80C2-689E-48ED-AE11-BFB5CED0CEA8}" srcOrd="0" destOrd="0" presId="urn:microsoft.com/office/officeart/2018/5/layout/IconLeafLabelList"/>
    <dgm:cxn modelId="{FE42A292-C789-4975-991F-12E127365B8F}" type="presParOf" srcId="{B50D80C2-689E-48ED-AE11-BFB5CED0CEA8}" destId="{17D6696C-A53F-4253-96DF-FD36002EDD17}" srcOrd="0" destOrd="0" presId="urn:microsoft.com/office/officeart/2018/5/layout/IconLeafLabelList"/>
    <dgm:cxn modelId="{C121AF26-668D-4CC4-B157-DEC2E45345DA}" type="presParOf" srcId="{B50D80C2-689E-48ED-AE11-BFB5CED0CEA8}" destId="{2CD6FE73-B390-49EA-B130-3B5AD67E96E7}" srcOrd="1" destOrd="0" presId="urn:microsoft.com/office/officeart/2018/5/layout/IconLeafLabelList"/>
    <dgm:cxn modelId="{126C86F9-417B-4519-ABAE-F38A9F4B88CE}" type="presParOf" srcId="{B50D80C2-689E-48ED-AE11-BFB5CED0CEA8}" destId="{8DE076BD-281A-4C60-8214-41BB2AF193D8}" srcOrd="2" destOrd="0" presId="urn:microsoft.com/office/officeart/2018/5/layout/IconLeafLabelList"/>
    <dgm:cxn modelId="{1DEDBD57-B933-427D-8A08-285F8FB1CAE0}" type="presParOf" srcId="{B50D80C2-689E-48ED-AE11-BFB5CED0CEA8}" destId="{C0F03A0E-6D95-4862-9B4C-AE7317F3E1D7}" srcOrd="3" destOrd="0" presId="urn:microsoft.com/office/officeart/2018/5/layout/IconLeafLabelList"/>
    <dgm:cxn modelId="{43CBB853-E1F0-42CA-AB85-E786E26F0192}" type="presParOf" srcId="{C991B6AA-C51A-4553-B619-C08A2769BA09}" destId="{C320CA22-5E62-4F6B-80A4-F90FE8140492}" srcOrd="1" destOrd="0" presId="urn:microsoft.com/office/officeart/2018/5/layout/IconLeafLabelList"/>
    <dgm:cxn modelId="{A6A2E4B1-2585-4827-805D-5E777EED0666}" type="presParOf" srcId="{C991B6AA-C51A-4553-B619-C08A2769BA09}" destId="{789E9BCD-6C07-436C-9A76-2353F3C8CBFA}" srcOrd="2" destOrd="0" presId="urn:microsoft.com/office/officeart/2018/5/layout/IconLeafLabelList"/>
    <dgm:cxn modelId="{67D4EA61-0850-48A2-82BE-2A322EA71EFA}" type="presParOf" srcId="{789E9BCD-6C07-436C-9A76-2353F3C8CBFA}" destId="{FC6E1163-5B0B-4901-83CB-B1EFEAA36DAA}" srcOrd="0" destOrd="0" presId="urn:microsoft.com/office/officeart/2018/5/layout/IconLeafLabelList"/>
    <dgm:cxn modelId="{9A5578B3-AD87-4332-892C-5479A7C8134C}" type="presParOf" srcId="{789E9BCD-6C07-436C-9A76-2353F3C8CBFA}" destId="{18D88D22-7F5E-43F4-B943-A4AE2884E633}" srcOrd="1" destOrd="0" presId="urn:microsoft.com/office/officeart/2018/5/layout/IconLeafLabelList"/>
    <dgm:cxn modelId="{ACF096F3-9318-4AE9-8BF1-1C4378A8BA1F}" type="presParOf" srcId="{789E9BCD-6C07-436C-9A76-2353F3C8CBFA}" destId="{BFD72D6A-C033-421A-A19F-E83305C1EF77}" srcOrd="2" destOrd="0" presId="urn:microsoft.com/office/officeart/2018/5/layout/IconLeafLabelList"/>
    <dgm:cxn modelId="{3BED3DC0-7A40-46D0-BECB-4C7C8D71C749}" type="presParOf" srcId="{789E9BCD-6C07-436C-9A76-2353F3C8CBFA}" destId="{F1E0A803-04F1-442E-AE05-32B71E1943BA}" srcOrd="3" destOrd="0" presId="urn:microsoft.com/office/officeart/2018/5/layout/IconLeafLabelList"/>
    <dgm:cxn modelId="{DBADD2F0-366F-4114-97A3-09B7C9C90C9B}" type="presParOf" srcId="{C991B6AA-C51A-4553-B619-C08A2769BA09}" destId="{1C347E54-7FFF-4DF2-A9C5-930987C5A21C}" srcOrd="3" destOrd="0" presId="urn:microsoft.com/office/officeart/2018/5/layout/IconLeafLabelList"/>
    <dgm:cxn modelId="{5542F180-CFA9-4761-A006-F376E9C4235D}" type="presParOf" srcId="{C991B6AA-C51A-4553-B619-C08A2769BA09}" destId="{31C36617-1A4F-4677-8FE4-85BFD81484D3}" srcOrd="4" destOrd="0" presId="urn:microsoft.com/office/officeart/2018/5/layout/IconLeafLabelList"/>
    <dgm:cxn modelId="{5C5598CA-DA46-4287-95CC-93276386B130}" type="presParOf" srcId="{31C36617-1A4F-4677-8FE4-85BFD81484D3}" destId="{68D0023A-E3DB-4FD4-A0DE-4F46B3F03525}" srcOrd="0" destOrd="0" presId="urn:microsoft.com/office/officeart/2018/5/layout/IconLeafLabelList"/>
    <dgm:cxn modelId="{BEA09076-F653-4106-8052-659FB0BDCC85}" type="presParOf" srcId="{31C36617-1A4F-4677-8FE4-85BFD81484D3}" destId="{71274205-4CE8-44C2-B6BC-FD5D95F94962}" srcOrd="1" destOrd="0" presId="urn:microsoft.com/office/officeart/2018/5/layout/IconLeafLabelList"/>
    <dgm:cxn modelId="{773E1F82-F7A1-4CE6-9119-95D83EB00293}" type="presParOf" srcId="{31C36617-1A4F-4677-8FE4-85BFD81484D3}" destId="{4B12BB23-63AF-4B6D-815E-18046AC08958}" srcOrd="2" destOrd="0" presId="urn:microsoft.com/office/officeart/2018/5/layout/IconLeafLabelList"/>
    <dgm:cxn modelId="{D175D6BE-6FB8-4412-99CC-32684E7A0A48}" type="presParOf" srcId="{31C36617-1A4F-4677-8FE4-85BFD81484D3}" destId="{9ADA07FA-CF53-4F32-8115-FA17BBFF7950}" srcOrd="3" destOrd="0" presId="urn:microsoft.com/office/officeart/2018/5/layout/IconLeafLabel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A7255F-A5A0-4DD2-B236-CB77B6589E5E}">
      <dsp:nvSpPr>
        <dsp:cNvPr id="0" name=""/>
        <dsp:cNvSpPr/>
      </dsp:nvSpPr>
      <dsp:spPr>
        <a:xfrm>
          <a:off x="0" y="602449"/>
          <a:ext cx="5115491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52295D-3360-49BA-9788-6042569AFCD4}">
      <dsp:nvSpPr>
        <dsp:cNvPr id="0" name=""/>
        <dsp:cNvSpPr/>
      </dsp:nvSpPr>
      <dsp:spPr>
        <a:xfrm>
          <a:off x="255774" y="56328"/>
          <a:ext cx="3580843" cy="1092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347" tIns="0" rIns="135347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Why</a:t>
          </a:r>
        </a:p>
      </dsp:txBody>
      <dsp:txXfrm>
        <a:off x="309093" y="109647"/>
        <a:ext cx="3474205" cy="985602"/>
      </dsp:txXfrm>
    </dsp:sp>
    <dsp:sp modelId="{30EB1F40-F24D-47F0-9CEF-1357BBD628B7}">
      <dsp:nvSpPr>
        <dsp:cNvPr id="0" name=""/>
        <dsp:cNvSpPr/>
      </dsp:nvSpPr>
      <dsp:spPr>
        <a:xfrm>
          <a:off x="0" y="2280769"/>
          <a:ext cx="5115491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3604206"/>
              <a:satOff val="5500"/>
              <a:lumOff val="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084D28-1122-4AC5-9CFB-A885ABB9E863}">
      <dsp:nvSpPr>
        <dsp:cNvPr id="0" name=""/>
        <dsp:cNvSpPr/>
      </dsp:nvSpPr>
      <dsp:spPr>
        <a:xfrm>
          <a:off x="255774" y="1734649"/>
          <a:ext cx="3580843" cy="1092240"/>
        </a:xfrm>
        <a:prstGeom prst="roundRect">
          <a:avLst/>
        </a:prstGeom>
        <a:solidFill>
          <a:schemeClr val="accent2">
            <a:hueOff val="3604206"/>
            <a:satOff val="5500"/>
            <a:lumOff val="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347" tIns="0" rIns="135347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How</a:t>
          </a:r>
        </a:p>
      </dsp:txBody>
      <dsp:txXfrm>
        <a:off x="309093" y="1787968"/>
        <a:ext cx="3474205" cy="985602"/>
      </dsp:txXfrm>
    </dsp:sp>
    <dsp:sp modelId="{7D85A3D3-0136-4071-AD8C-E704CD853FA4}">
      <dsp:nvSpPr>
        <dsp:cNvPr id="0" name=""/>
        <dsp:cNvSpPr/>
      </dsp:nvSpPr>
      <dsp:spPr>
        <a:xfrm>
          <a:off x="0" y="3959089"/>
          <a:ext cx="5115491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7208412"/>
              <a:satOff val="10999"/>
              <a:lumOff val="3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E03F7E-3D34-4385-B949-17A7019723D4}">
      <dsp:nvSpPr>
        <dsp:cNvPr id="0" name=""/>
        <dsp:cNvSpPr/>
      </dsp:nvSpPr>
      <dsp:spPr>
        <a:xfrm>
          <a:off x="255774" y="3412969"/>
          <a:ext cx="3580843" cy="1092240"/>
        </a:xfrm>
        <a:prstGeom prst="roundRect">
          <a:avLst/>
        </a:prstGeom>
        <a:solidFill>
          <a:schemeClr val="accent2">
            <a:hueOff val="7208412"/>
            <a:satOff val="10999"/>
            <a:lumOff val="3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347" tIns="0" rIns="135347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What</a:t>
          </a:r>
        </a:p>
      </dsp:txBody>
      <dsp:txXfrm>
        <a:off x="309093" y="3466288"/>
        <a:ext cx="3474205" cy="9856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D6696C-A53F-4253-96DF-FD36002EDD17}">
      <dsp:nvSpPr>
        <dsp:cNvPr id="0" name=""/>
        <dsp:cNvSpPr/>
      </dsp:nvSpPr>
      <dsp:spPr>
        <a:xfrm>
          <a:off x="647429" y="13181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D6FE73-B390-49EA-B130-3B5AD67E96E7}">
      <dsp:nvSpPr>
        <dsp:cNvPr id="0" name=""/>
        <dsp:cNvSpPr/>
      </dsp:nvSpPr>
      <dsp:spPr>
        <a:xfrm>
          <a:off x="1034992" y="400744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F03A0E-6D95-4862-9B4C-AE7317F3E1D7}">
      <dsp:nvSpPr>
        <dsp:cNvPr id="0" name=""/>
        <dsp:cNvSpPr/>
      </dsp:nvSpPr>
      <dsp:spPr>
        <a:xfrm>
          <a:off x="66086" y="239818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James would like invest </a:t>
          </a:r>
        </a:p>
      </dsp:txBody>
      <dsp:txXfrm>
        <a:off x="66086" y="2398182"/>
        <a:ext cx="2981250" cy="720000"/>
      </dsp:txXfrm>
    </dsp:sp>
    <dsp:sp modelId="{FC6E1163-5B0B-4901-83CB-B1EFEAA36DAA}">
      <dsp:nvSpPr>
        <dsp:cNvPr id="0" name=""/>
        <dsp:cNvSpPr/>
      </dsp:nvSpPr>
      <dsp:spPr>
        <a:xfrm>
          <a:off x="4150398" y="13181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D88D22-7F5E-43F4-B943-A4AE2884E633}">
      <dsp:nvSpPr>
        <dsp:cNvPr id="0" name=""/>
        <dsp:cNvSpPr/>
      </dsp:nvSpPr>
      <dsp:spPr>
        <a:xfrm>
          <a:off x="8045507" y="340851"/>
          <a:ext cx="1043437" cy="1043437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0A803-04F1-442E-AE05-32B71E1943BA}">
      <dsp:nvSpPr>
        <dsp:cNvPr id="0" name=""/>
        <dsp:cNvSpPr/>
      </dsp:nvSpPr>
      <dsp:spPr>
        <a:xfrm>
          <a:off x="3569054" y="239818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So much data its confusing </a:t>
          </a:r>
        </a:p>
      </dsp:txBody>
      <dsp:txXfrm>
        <a:off x="3569054" y="2398182"/>
        <a:ext cx="2981250" cy="720000"/>
      </dsp:txXfrm>
    </dsp:sp>
    <dsp:sp modelId="{68D0023A-E3DB-4FD4-A0DE-4F46B3F03525}">
      <dsp:nvSpPr>
        <dsp:cNvPr id="0" name=""/>
        <dsp:cNvSpPr/>
      </dsp:nvSpPr>
      <dsp:spPr>
        <a:xfrm>
          <a:off x="7653367" y="13181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274205-4CE8-44C2-B6BC-FD5D95F94962}">
      <dsp:nvSpPr>
        <dsp:cNvPr id="0" name=""/>
        <dsp:cNvSpPr/>
      </dsp:nvSpPr>
      <dsp:spPr>
        <a:xfrm>
          <a:off x="4537807" y="510816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DA07FA-CF53-4F32-8115-FA17BBFF7950}">
      <dsp:nvSpPr>
        <dsp:cNvPr id="0" name=""/>
        <dsp:cNvSpPr/>
      </dsp:nvSpPr>
      <dsp:spPr>
        <a:xfrm>
          <a:off x="7072023" y="239818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Analyze and Recommend</a:t>
          </a:r>
        </a:p>
      </dsp:txBody>
      <dsp:txXfrm>
        <a:off x="7072023" y="2398182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0.12065</cdr:x>
      <cdr:y>0.32671</cdr:y>
    </cdr:from>
    <cdr:to>
      <cdr:x>0.98727</cdr:x>
      <cdr:y>0.32671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0E8459DB-52D1-4D7E-8BB2-20551D957B55}"/>
            </a:ext>
          </a:extLst>
        </cdr:cNvPr>
        <cdr:cNvCxnSpPr/>
      </cdr:nvCxnSpPr>
      <cdr:spPr>
        <a:xfrm xmlns:a="http://schemas.openxmlformats.org/drawingml/2006/main">
          <a:off x="842273" y="1832652"/>
          <a:ext cx="6050280" cy="0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5246C-7598-4CBD-AB15-A2083E8E9E71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B28A59-884D-440D-83EC-4E439411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91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Average is at 92.5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28A59-884D-440D-83EC-4E4394119E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14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Ave is 98.13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28A59-884D-440D-83EC-4E4394119E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48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3E73-9515-46D1-BA20-3660838CB62C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1317-39A0-4732-9FD3-18B0E25B9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1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3E73-9515-46D1-BA20-3660838CB62C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1317-39A0-4732-9FD3-18B0E25B9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0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3E73-9515-46D1-BA20-3660838CB62C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1317-39A0-4732-9FD3-18B0E25B9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41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3E73-9515-46D1-BA20-3660838CB62C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1317-39A0-4732-9FD3-18B0E25B9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76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3E73-9515-46D1-BA20-3660838CB62C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1317-39A0-4732-9FD3-18B0E25B9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16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3E73-9515-46D1-BA20-3660838CB62C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1317-39A0-4732-9FD3-18B0E25B9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90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3E73-9515-46D1-BA20-3660838CB62C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1317-39A0-4732-9FD3-18B0E25B9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84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3E73-9515-46D1-BA20-3660838CB62C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1317-39A0-4732-9FD3-18B0E25B9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11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3E73-9515-46D1-BA20-3660838CB62C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1317-39A0-4732-9FD3-18B0E25B9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9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3E73-9515-46D1-BA20-3660838CB62C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1317-39A0-4732-9FD3-18B0E25B9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08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3E73-9515-46D1-BA20-3660838CB62C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1317-39A0-4732-9FD3-18B0E25B9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74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3E73-9515-46D1-BA20-3660838CB62C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81317-39A0-4732-9FD3-18B0E25B9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033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698CAB-AA2F-4C9A-879B-400AA2165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AirBnb</a:t>
            </a:r>
            <a:r>
              <a:rPr lang="en-US" dirty="0">
                <a:solidFill>
                  <a:srgbClr val="FFFFFF"/>
                </a:solidFill>
              </a:rPr>
              <a:t> Investment in Washington D.C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8B733C-D070-4B3F-B84A-286B14D05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By: Yasser </a:t>
            </a:r>
            <a:r>
              <a:rPr lang="en-US" sz="1500" dirty="0" err="1">
                <a:solidFill>
                  <a:srgbClr val="FFFFFF"/>
                </a:solidFill>
              </a:rPr>
              <a:t>AlGarni</a:t>
            </a:r>
            <a:r>
              <a:rPr lang="en-US" sz="1500" dirty="0">
                <a:solidFill>
                  <a:srgbClr val="FFFFFF"/>
                </a:solidFill>
              </a:rPr>
              <a:t> -  Faisal </a:t>
            </a:r>
            <a:r>
              <a:rPr lang="en-US" sz="1500" dirty="0" err="1">
                <a:solidFill>
                  <a:srgbClr val="FFFFFF"/>
                </a:solidFill>
              </a:rPr>
              <a:t>AlYousef</a:t>
            </a:r>
            <a:endParaRPr lang="en-US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118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499AD7B-99D4-4755-8966-F7BA04269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A06F89A-489D-4383-94C5-42F7FF2E9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CEE45E-66BB-447E-83CE-DEB592F5F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709954AA-818E-43BB-A98A-601BD28439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9555606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66867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E9AD7A-E556-41E9-9A41-1C860574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Why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861D9D-F623-473E-81D5-340A44F82C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3452180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Action Button: Get Information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10069FA-6FC3-48FB-B3FE-9910047A4D7A}"/>
              </a:ext>
            </a:extLst>
          </p:cNvPr>
          <p:cNvSpPr/>
          <p:nvPr/>
        </p:nvSpPr>
        <p:spPr>
          <a:xfrm>
            <a:off x="9151495" y="3439479"/>
            <a:ext cx="936885" cy="925643"/>
          </a:xfrm>
          <a:prstGeom prst="actionButtonInformation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8081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3700FC-E91D-4AD0-9B1B-AE04495FC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How</a:t>
            </a:r>
          </a:p>
        </p:txBody>
      </p:sp>
      <p:pic>
        <p:nvPicPr>
          <p:cNvPr id="7" name="Google Shape;141;p18">
            <a:extLst>
              <a:ext uri="{FF2B5EF4-FFF2-40B4-BE49-F238E27FC236}">
                <a16:creationId xmlns:a16="http://schemas.microsoft.com/office/drawing/2014/main" id="{3C9602E1-169B-4914-A1B8-64C425E32532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734085"/>
            <a:ext cx="10515600" cy="37113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0209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76E6212F-EB21-4328-8386-832840CB4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6AE70-EC0F-4D3E-B4D1-85705103A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15" y="1122363"/>
            <a:ext cx="3971220" cy="32493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Data Interpreting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6C82B-5083-4057-8DFE-F15B5CA32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314" y="4714874"/>
            <a:ext cx="3971221" cy="1240803"/>
          </a:xfr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Property Count</a:t>
            </a:r>
          </a:p>
          <a:p>
            <a:r>
              <a:rPr lang="en-US" sz="2400" dirty="0">
                <a:solidFill>
                  <a:schemeClr val="bg1"/>
                </a:solidFill>
              </a:rPr>
              <a:t>Columbia Heights</a:t>
            </a:r>
          </a:p>
          <a:p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Dupont Circle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Capital Hill</a:t>
            </a:r>
            <a:endParaRPr lang="en-US" sz="24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9E74304E-CF2D-41E1-92CF-7FC50831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Connector 12">
            <a:extLst>
              <a:ext uri="{FF2B5EF4-FFF2-40B4-BE49-F238E27FC236}">
                <a16:creationId xmlns:a16="http://schemas.microsoft.com/office/drawing/2014/main" id="{4717401F-8127-4697-8085-3D6C69B5D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4559531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8ABB9CF5-135A-4CE8-B36D-38222B5D8D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2059884"/>
              </p:ext>
            </p:extLst>
          </p:nvPr>
        </p:nvGraphicFramePr>
        <p:xfrm>
          <a:off x="4895587" y="1122362"/>
          <a:ext cx="7042546" cy="51959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9E440C0-0093-46A3-AD4A-D0300BA353B1}"/>
              </a:ext>
            </a:extLst>
          </p:cNvPr>
          <p:cNvSpPr/>
          <p:nvPr/>
        </p:nvSpPr>
        <p:spPr>
          <a:xfrm>
            <a:off x="5585933" y="2202180"/>
            <a:ext cx="45719" cy="354869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F253A4-EB3E-4301-9FB7-5210BD9468CE}"/>
              </a:ext>
            </a:extLst>
          </p:cNvPr>
          <p:cNvSpPr/>
          <p:nvPr/>
        </p:nvSpPr>
        <p:spPr>
          <a:xfrm>
            <a:off x="5739581" y="2833200"/>
            <a:ext cx="45719" cy="29081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5CD265-8524-4250-A33B-300F90A376EA}"/>
              </a:ext>
            </a:extLst>
          </p:cNvPr>
          <p:cNvSpPr/>
          <p:nvPr/>
        </p:nvSpPr>
        <p:spPr>
          <a:xfrm>
            <a:off x="5905541" y="3269182"/>
            <a:ext cx="45719" cy="249511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8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76E6212F-EB21-4328-8386-832840CB4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6AE70-EC0F-4D3E-B4D1-85705103A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15" y="1122363"/>
            <a:ext cx="3971220" cy="32493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Data Interpreting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6C82B-5083-4057-8DFE-F15B5CA32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314" y="4714874"/>
            <a:ext cx="3971221" cy="1240803"/>
          </a:xfr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Neighborhood Reviews</a:t>
            </a:r>
            <a:endParaRPr lang="en-US" sz="24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Cleveland Park</a:t>
            </a:r>
          </a:p>
          <a:p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Woodland/Fort Stanton</a:t>
            </a:r>
          </a:p>
          <a:p>
            <a:r>
              <a:rPr lang="en-US" sz="2400" dirty="0">
                <a:solidFill>
                  <a:schemeClr val="bg1"/>
                </a:solidFill>
              </a:rPr>
              <a:t>Spring Valley</a:t>
            </a:r>
            <a:endParaRPr lang="en-US" sz="24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9E74304E-CF2D-41E1-92CF-7FC50831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Connector 12">
            <a:extLst>
              <a:ext uri="{FF2B5EF4-FFF2-40B4-BE49-F238E27FC236}">
                <a16:creationId xmlns:a16="http://schemas.microsoft.com/office/drawing/2014/main" id="{4717401F-8127-4697-8085-3D6C69B5D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4559531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5EC47C60-3EF1-4F0F-A907-4A962A8C43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3891202"/>
              </p:ext>
            </p:extLst>
          </p:nvPr>
        </p:nvGraphicFramePr>
        <p:xfrm>
          <a:off x="4895587" y="624298"/>
          <a:ext cx="6981411" cy="5609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5D3B7064-284E-4D51-A25D-73A9E0939110}"/>
              </a:ext>
            </a:extLst>
          </p:cNvPr>
          <p:cNvSpPr/>
          <p:nvPr/>
        </p:nvSpPr>
        <p:spPr>
          <a:xfrm>
            <a:off x="5809087" y="1386840"/>
            <a:ext cx="45719" cy="42785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BBCF9A-1A25-4A97-8414-780E3A1A46F3}"/>
              </a:ext>
            </a:extLst>
          </p:cNvPr>
          <p:cNvSpPr/>
          <p:nvPr/>
        </p:nvSpPr>
        <p:spPr>
          <a:xfrm>
            <a:off x="5961487" y="1706880"/>
            <a:ext cx="45719" cy="39546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92123E-F64C-4214-BB72-77173E2E2A42}"/>
              </a:ext>
            </a:extLst>
          </p:cNvPr>
          <p:cNvSpPr/>
          <p:nvPr/>
        </p:nvSpPr>
        <p:spPr>
          <a:xfrm>
            <a:off x="6113887" y="1733550"/>
            <a:ext cx="45719" cy="39280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08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76E6212F-EB21-4328-8386-832840CB4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6AE70-EC0F-4D3E-B4D1-85705103A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15" y="1122363"/>
            <a:ext cx="3971220" cy="32493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Data Interpreting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6C82B-5083-4057-8DFE-F15B5CA32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314" y="4714874"/>
            <a:ext cx="3971221" cy="1240803"/>
          </a:xfrm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Property Reviews</a:t>
            </a:r>
            <a:endParaRPr lang="en-US" sz="24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Highest Risk</a:t>
            </a:r>
          </a:p>
          <a:p>
            <a:r>
              <a:rPr lang="en-US" sz="2400" kern="1200" dirty="0">
                <a:solidFill>
                  <a:srgbClr val="FF5B5B"/>
                </a:solidFill>
                <a:latin typeface="+mn-lt"/>
                <a:ea typeface="+mn-ea"/>
                <a:cs typeface="+mn-cs"/>
              </a:rPr>
              <a:t>Lower Risk</a:t>
            </a:r>
          </a:p>
          <a:p>
            <a:r>
              <a:rPr lang="en-US" sz="2400" dirty="0">
                <a:solidFill>
                  <a:srgbClr val="FF9F9F"/>
                </a:solidFill>
              </a:rPr>
              <a:t>Lowest Risk</a:t>
            </a:r>
            <a:endParaRPr lang="en-US" sz="2400" kern="1200" dirty="0">
              <a:solidFill>
                <a:srgbClr val="FF9F9F"/>
              </a:solidFill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9E74304E-CF2D-41E1-92CF-7FC50831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Connector 12">
            <a:extLst>
              <a:ext uri="{FF2B5EF4-FFF2-40B4-BE49-F238E27FC236}">
                <a16:creationId xmlns:a16="http://schemas.microsoft.com/office/drawing/2014/main" id="{4717401F-8127-4697-8085-3D6C69B5D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4559531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26CB2FF8-3622-4B3C-AADE-B813225A5D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5614000"/>
              </p:ext>
            </p:extLst>
          </p:nvPr>
        </p:nvGraphicFramePr>
        <p:xfrm>
          <a:off x="5176987" y="624297"/>
          <a:ext cx="6839522" cy="5693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01D4A17-4AAA-4FBF-983B-E3813035450B}"/>
              </a:ext>
            </a:extLst>
          </p:cNvPr>
          <p:cNvCxnSpPr>
            <a:cxnSpLocks/>
          </p:cNvCxnSpPr>
          <p:nvPr/>
        </p:nvCxnSpPr>
        <p:spPr>
          <a:xfrm>
            <a:off x="6023872" y="2850952"/>
            <a:ext cx="583561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5CA6B1B-D1F4-405F-BF8B-549C40D8E776}"/>
              </a:ext>
            </a:extLst>
          </p:cNvPr>
          <p:cNvSpPr/>
          <p:nvPr/>
        </p:nvSpPr>
        <p:spPr>
          <a:xfrm>
            <a:off x="6416936" y="1081151"/>
            <a:ext cx="406873" cy="46650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C40EE1-BB18-411F-B902-E6F33D6BCD16}"/>
              </a:ext>
            </a:extLst>
          </p:cNvPr>
          <p:cNvSpPr/>
          <p:nvPr/>
        </p:nvSpPr>
        <p:spPr>
          <a:xfrm>
            <a:off x="7580555" y="2135392"/>
            <a:ext cx="406873" cy="3607183"/>
          </a:xfrm>
          <a:prstGeom prst="rect">
            <a:avLst/>
          </a:prstGeom>
          <a:solidFill>
            <a:srgbClr val="FF5B5B"/>
          </a:solidFill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2102D4-24AC-45FE-A92E-8EF6452C3CD4}"/>
              </a:ext>
            </a:extLst>
          </p:cNvPr>
          <p:cNvSpPr/>
          <p:nvPr/>
        </p:nvSpPr>
        <p:spPr>
          <a:xfrm>
            <a:off x="8744173" y="2538813"/>
            <a:ext cx="406873" cy="3216311"/>
          </a:xfrm>
          <a:prstGeom prst="rect">
            <a:avLst/>
          </a:prstGeom>
          <a:solidFill>
            <a:srgbClr val="FF9F9F"/>
          </a:solidFill>
          <a:ln>
            <a:solidFill>
              <a:srgbClr val="FF9F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187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5434194B-EB56-4062-98C6-CB72F287E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0022124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B3746DB1-35A8-422F-9955-4F8E75DBB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698CAB-AA2F-4C9A-879B-400AA2165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5299" y="4592325"/>
            <a:ext cx="5946579" cy="151418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rgbClr val="000000"/>
                </a:solidFill>
              </a:rPr>
              <a:t>Thank you for listening!</a:t>
            </a:r>
          </a:p>
        </p:txBody>
      </p:sp>
      <p:sp>
        <p:nvSpPr>
          <p:cNvPr id="77" name="Freeform 57">
            <a:extLst>
              <a:ext uri="{FF2B5EF4-FFF2-40B4-BE49-F238E27FC236}">
                <a16:creationId xmlns:a16="http://schemas.microsoft.com/office/drawing/2014/main" id="{B817D9AD-5E85-4E85-AC3E-43E24FA91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580219"/>
            <a:ext cx="4383459" cy="5287256"/>
          </a:xfrm>
          <a:custGeom>
            <a:avLst/>
            <a:gdLst>
              <a:gd name="connsiteX0" fmla="*/ 1504462 w 4383459"/>
              <a:gd name="connsiteY0" fmla="*/ 0 h 5287256"/>
              <a:gd name="connsiteX1" fmla="*/ 4383459 w 4383459"/>
              <a:gd name="connsiteY1" fmla="*/ 2878997 h 5287256"/>
              <a:gd name="connsiteX2" fmla="*/ 3114137 w 4383459"/>
              <a:gd name="connsiteY2" fmla="*/ 5266307 h 5287256"/>
              <a:gd name="connsiteX3" fmla="*/ 3079653 w 4383459"/>
              <a:gd name="connsiteY3" fmla="*/ 5287256 h 5287256"/>
              <a:gd name="connsiteX4" fmla="*/ 0 w 4383459"/>
              <a:gd name="connsiteY4" fmla="*/ 5287256 h 5287256"/>
              <a:gd name="connsiteX5" fmla="*/ 0 w 4383459"/>
              <a:gd name="connsiteY5" fmla="*/ 427769 h 5287256"/>
              <a:gd name="connsiteX6" fmla="*/ 132161 w 4383459"/>
              <a:gd name="connsiteY6" fmla="*/ 347480 h 5287256"/>
              <a:gd name="connsiteX7" fmla="*/ 1504462 w 4383459"/>
              <a:gd name="connsiteY7" fmla="*/ 0 h 528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83459" h="5287256">
                <a:moveTo>
                  <a:pt x="1504462" y="0"/>
                </a:moveTo>
                <a:cubicBezTo>
                  <a:pt x="3094488" y="0"/>
                  <a:pt x="4383459" y="1288971"/>
                  <a:pt x="4383459" y="2878997"/>
                </a:cubicBezTo>
                <a:cubicBezTo>
                  <a:pt x="4383459" y="3872763"/>
                  <a:pt x="3879955" y="4748930"/>
                  <a:pt x="3114137" y="5266307"/>
                </a:cubicBezTo>
                <a:lnTo>
                  <a:pt x="3079653" y="5287256"/>
                </a:lnTo>
                <a:lnTo>
                  <a:pt x="0" y="5287256"/>
                </a:lnTo>
                <a:lnTo>
                  <a:pt x="0" y="427769"/>
                </a:lnTo>
                <a:lnTo>
                  <a:pt x="132161" y="347480"/>
                </a:lnTo>
                <a:cubicBezTo>
                  <a:pt x="540096" y="125876"/>
                  <a:pt x="1007579" y="0"/>
                  <a:pt x="1504462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 descr="Image result for misk foundation">
            <a:extLst>
              <a:ext uri="{FF2B5EF4-FFF2-40B4-BE49-F238E27FC236}">
                <a16:creationId xmlns:a16="http://schemas.microsoft.com/office/drawing/2014/main" id="{3161DAB8-5F80-492B-BDCE-793D0C08D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81" y="2839031"/>
            <a:ext cx="3163437" cy="316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F0810290-E788-4DE3-B716-DBE58CC6A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2946" y="0"/>
            <a:ext cx="4185112" cy="3170097"/>
          </a:xfrm>
          <a:custGeom>
            <a:avLst/>
            <a:gdLst>
              <a:gd name="connsiteX0" fmla="*/ 301225 w 4185112"/>
              <a:gd name="connsiteY0" fmla="*/ 0 h 3170097"/>
              <a:gd name="connsiteX1" fmla="*/ 3883887 w 4185112"/>
              <a:gd name="connsiteY1" fmla="*/ 0 h 3170097"/>
              <a:gd name="connsiteX2" fmla="*/ 3932552 w 4185112"/>
              <a:gd name="connsiteY2" fmla="*/ 80105 h 3170097"/>
              <a:gd name="connsiteX3" fmla="*/ 4185112 w 4185112"/>
              <a:gd name="connsiteY3" fmla="*/ 1077541 h 3170097"/>
              <a:gd name="connsiteX4" fmla="*/ 2092556 w 4185112"/>
              <a:gd name="connsiteY4" fmla="*/ 3170097 h 3170097"/>
              <a:gd name="connsiteX5" fmla="*/ 0 w 4185112"/>
              <a:gd name="connsiteY5" fmla="*/ 1077541 h 3170097"/>
              <a:gd name="connsiteX6" fmla="*/ 252561 w 4185112"/>
              <a:gd name="connsiteY6" fmla="*/ 80105 h 3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5112" h="3170097">
                <a:moveTo>
                  <a:pt x="301225" y="0"/>
                </a:moveTo>
                <a:lnTo>
                  <a:pt x="3883887" y="0"/>
                </a:lnTo>
                <a:lnTo>
                  <a:pt x="3932552" y="80105"/>
                </a:lnTo>
                <a:cubicBezTo>
                  <a:pt x="4093621" y="376606"/>
                  <a:pt x="4185112" y="716389"/>
                  <a:pt x="4185112" y="1077541"/>
                </a:cubicBezTo>
                <a:cubicBezTo>
                  <a:pt x="4185112" y="2233228"/>
                  <a:pt x="3248243" y="3170097"/>
                  <a:pt x="2092556" y="3170097"/>
                </a:cubicBezTo>
                <a:cubicBezTo>
                  <a:pt x="936869" y="3170097"/>
                  <a:pt x="0" y="2233228"/>
                  <a:pt x="0" y="1077541"/>
                </a:cubicBezTo>
                <a:cubicBezTo>
                  <a:pt x="0" y="716389"/>
                  <a:pt x="91491" y="376606"/>
                  <a:pt x="252561" y="80105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Image result for general assembly">
            <a:extLst>
              <a:ext uri="{FF2B5EF4-FFF2-40B4-BE49-F238E27FC236}">
                <a16:creationId xmlns:a16="http://schemas.microsoft.com/office/drawing/2014/main" id="{4FA943AA-9551-4583-A450-74FDAFE61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595" y="537929"/>
            <a:ext cx="2754249" cy="144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162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103</Words>
  <Application>Microsoft Office PowerPoint</Application>
  <PresentationFormat>Widescreen</PresentationFormat>
  <Paragraphs>40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AirBnb Investment in Washington D.C</vt:lpstr>
      <vt:lpstr>Introduction</vt:lpstr>
      <vt:lpstr>Why</vt:lpstr>
      <vt:lpstr>How</vt:lpstr>
      <vt:lpstr> Data Interpreting</vt:lpstr>
      <vt:lpstr> Data Interpreting</vt:lpstr>
      <vt:lpstr> Data Interpreting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Investing in AirBnb</dc:title>
  <dc:creator>YASSER	ALGARNI</dc:creator>
  <cp:lastModifiedBy>YASSER	ALGARNI</cp:lastModifiedBy>
  <cp:revision>6</cp:revision>
  <dcterms:created xsi:type="dcterms:W3CDTF">2018-11-04T18:21:50Z</dcterms:created>
  <dcterms:modified xsi:type="dcterms:W3CDTF">2018-11-04T22:16:15Z</dcterms:modified>
</cp:coreProperties>
</file>