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88825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lidemodel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/>
              <a:t>You can safely remove this slide. This slide design was provided by SlideModel.com – You can download more templates, shapes and elements for PowerPoint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http://slidemodel.com/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09600" y="941300"/>
            <a:ext cx="10972800" cy="50427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rgbClr val="26262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 rot="5400000">
            <a:off x="1695833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217834" y="2870635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Calibri"/>
              <a:buNone/>
              <a:defRPr b="0" sz="35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>
            <p:ph type="ctrTitle"/>
          </p:nvPr>
        </p:nvSpPr>
        <p:spPr>
          <a:xfrm>
            <a:off x="914162" y="3887117"/>
            <a:ext cx="10360501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866174" y="635490"/>
            <a:ext cx="11101595" cy="1366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AirBnB Investment </a:t>
            </a:r>
            <a:br>
              <a:rPr lang="en-US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1 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3663637" y="1343121"/>
            <a:ext cx="4851714" cy="5040878"/>
            <a:chOff x="3297844" y="1078669"/>
            <a:chExt cx="5580789" cy="5798381"/>
          </a:xfrm>
        </p:grpSpPr>
        <p:sp>
          <p:nvSpPr>
            <p:cNvPr id="118" name="Google Shape;118;p18"/>
            <p:cNvSpPr/>
            <p:nvPr/>
          </p:nvSpPr>
          <p:spPr>
            <a:xfrm>
              <a:off x="4898466" y="3610426"/>
              <a:ext cx="2391892" cy="3266624"/>
            </a:xfrm>
            <a:custGeom>
              <a:rect b="b" l="l" r="r" t="t"/>
              <a:pathLst>
                <a:path extrusionOk="0" h="4317" w="3161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" name="Google Shape;119;p18"/>
            <p:cNvGrpSpPr/>
            <p:nvPr/>
          </p:nvGrpSpPr>
          <p:grpSpPr>
            <a:xfrm>
              <a:off x="5048113" y="3471281"/>
              <a:ext cx="393320" cy="506912"/>
              <a:chOff x="-5780088" y="4638675"/>
              <a:chExt cx="2495550" cy="3216275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-5780088" y="4638675"/>
                <a:ext cx="2495550" cy="3216275"/>
              </a:xfrm>
              <a:custGeom>
                <a:rect b="b" l="l" r="r" t="t"/>
                <a:pathLst>
                  <a:path extrusionOk="0" h="4052" w="3144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-5578476" y="5187950"/>
                <a:ext cx="142875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-3630613" y="5187950"/>
                <a:ext cx="141288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-5416551" y="5472113"/>
                <a:ext cx="403225" cy="660400"/>
              </a:xfrm>
              <a:custGeom>
                <a:rect b="b" l="l" r="r" t="t"/>
                <a:pathLst>
                  <a:path extrusionOk="0" h="834" w="507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-4948238" y="5472113"/>
                <a:ext cx="401638" cy="660400"/>
              </a:xfrm>
              <a:custGeom>
                <a:rect b="b" l="l" r="r" t="t"/>
                <a:pathLst>
                  <a:path extrusionOk="0" h="834" w="507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-4011613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-4479926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8"/>
            <p:cNvGrpSpPr/>
            <p:nvPr/>
          </p:nvGrpSpPr>
          <p:grpSpPr>
            <a:xfrm>
              <a:off x="6443532" y="1672587"/>
              <a:ext cx="417501" cy="402213"/>
              <a:chOff x="-2330450" y="2897188"/>
              <a:chExt cx="3381375" cy="3257550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-1258888" y="3173413"/>
                <a:ext cx="935038" cy="1031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-1258888" y="3432176"/>
                <a:ext cx="935038" cy="1031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-2330450" y="2897188"/>
                <a:ext cx="3381375" cy="3257550"/>
              </a:xfrm>
              <a:custGeom>
                <a:rect b="b" l="l" r="r" t="t"/>
                <a:pathLst>
                  <a:path extrusionOk="0" h="4105" w="4260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8"/>
            <p:cNvSpPr/>
            <p:nvPr/>
          </p:nvSpPr>
          <p:spPr>
            <a:xfrm>
              <a:off x="5829860" y="1078669"/>
              <a:ext cx="534600" cy="461686"/>
            </a:xfrm>
            <a:custGeom>
              <a:rect b="b" l="l" r="r" t="t"/>
              <a:pathLst>
                <a:path extrusionOk="0" h="2938" w="3402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724024" y="2197638"/>
              <a:ext cx="723955" cy="491269"/>
            </a:xfrm>
            <a:custGeom>
              <a:rect b="b" l="l" r="r" t="t"/>
              <a:pathLst>
                <a:path extrusionOk="0" h="2656" w="3914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18"/>
            <p:cNvGrpSpPr/>
            <p:nvPr/>
          </p:nvGrpSpPr>
          <p:grpSpPr>
            <a:xfrm>
              <a:off x="6336788" y="2446689"/>
              <a:ext cx="648532" cy="648137"/>
              <a:chOff x="9039225" y="529431"/>
              <a:chExt cx="5207000" cy="5203826"/>
            </a:xfrm>
          </p:grpSpPr>
          <p:sp>
            <p:nvSpPr>
              <p:cNvPr id="134" name="Google Shape;134;p18"/>
              <p:cNvSpPr/>
              <p:nvPr/>
            </p:nvSpPr>
            <p:spPr>
              <a:xfrm>
                <a:off x="12941300" y="3940969"/>
                <a:ext cx="358775" cy="357188"/>
              </a:xfrm>
              <a:custGeom>
                <a:rect b="b" l="l" r="r" t="t"/>
                <a:pathLst>
                  <a:path extrusionOk="0" h="450" w="450">
                    <a:moveTo>
                      <a:pt x="109" y="0"/>
                    </a:moveTo>
                    <a:lnTo>
                      <a:pt x="137" y="2"/>
                    </a:lnTo>
                    <a:lnTo>
                      <a:pt x="163" y="14"/>
                    </a:lnTo>
                    <a:lnTo>
                      <a:pt x="187" y="32"/>
                    </a:lnTo>
                    <a:lnTo>
                      <a:pt x="418" y="263"/>
                    </a:lnTo>
                    <a:lnTo>
                      <a:pt x="436" y="287"/>
                    </a:lnTo>
                    <a:lnTo>
                      <a:pt x="448" y="313"/>
                    </a:lnTo>
                    <a:lnTo>
                      <a:pt x="450" y="340"/>
                    </a:lnTo>
                    <a:lnTo>
                      <a:pt x="448" y="368"/>
                    </a:lnTo>
                    <a:lnTo>
                      <a:pt x="436" y="394"/>
                    </a:lnTo>
                    <a:lnTo>
                      <a:pt x="418" y="418"/>
                    </a:lnTo>
                    <a:lnTo>
                      <a:pt x="396" y="434"/>
                    </a:lnTo>
                    <a:lnTo>
                      <a:pt x="369" y="446"/>
                    </a:lnTo>
                    <a:lnTo>
                      <a:pt x="343" y="450"/>
                    </a:lnTo>
                    <a:lnTo>
                      <a:pt x="315" y="446"/>
                    </a:lnTo>
                    <a:lnTo>
                      <a:pt x="287" y="434"/>
                    </a:lnTo>
                    <a:lnTo>
                      <a:pt x="265" y="418"/>
                    </a:lnTo>
                    <a:lnTo>
                      <a:pt x="31" y="185"/>
                    </a:lnTo>
                    <a:lnTo>
                      <a:pt x="15" y="163"/>
                    </a:lnTo>
                    <a:lnTo>
                      <a:pt x="4" y="135"/>
                    </a:lnTo>
                    <a:lnTo>
                      <a:pt x="0" y="107"/>
                    </a:lnTo>
                    <a:lnTo>
                      <a:pt x="4" y="81"/>
                    </a:lnTo>
                    <a:lnTo>
                      <a:pt x="15" y="53"/>
                    </a:lnTo>
                    <a:lnTo>
                      <a:pt x="31" y="32"/>
                    </a:lnTo>
                    <a:lnTo>
                      <a:pt x="55" y="14"/>
                    </a:lnTo>
                    <a:lnTo>
                      <a:pt x="81" y="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13117513" y="1570831"/>
                <a:ext cx="1128713" cy="1908175"/>
              </a:xfrm>
              <a:custGeom>
                <a:rect b="b" l="l" r="r" t="t"/>
                <a:pathLst>
                  <a:path extrusionOk="0" h="2404" w="1422">
                    <a:moveTo>
                      <a:pt x="110" y="0"/>
                    </a:moveTo>
                    <a:lnTo>
                      <a:pt x="138" y="4"/>
                    </a:lnTo>
                    <a:lnTo>
                      <a:pt x="163" y="14"/>
                    </a:lnTo>
                    <a:lnTo>
                      <a:pt x="187" y="31"/>
                    </a:lnTo>
                    <a:lnTo>
                      <a:pt x="1171" y="1014"/>
                    </a:lnTo>
                    <a:lnTo>
                      <a:pt x="1171" y="1014"/>
                    </a:lnTo>
                    <a:lnTo>
                      <a:pt x="1390" y="1233"/>
                    </a:lnTo>
                    <a:lnTo>
                      <a:pt x="1408" y="1257"/>
                    </a:lnTo>
                    <a:lnTo>
                      <a:pt x="1418" y="1283"/>
                    </a:lnTo>
                    <a:lnTo>
                      <a:pt x="1422" y="1311"/>
                    </a:lnTo>
                    <a:lnTo>
                      <a:pt x="1418" y="1339"/>
                    </a:lnTo>
                    <a:lnTo>
                      <a:pt x="1408" y="1365"/>
                    </a:lnTo>
                    <a:lnTo>
                      <a:pt x="1390" y="1389"/>
                    </a:lnTo>
                    <a:lnTo>
                      <a:pt x="1366" y="1405"/>
                    </a:lnTo>
                    <a:lnTo>
                      <a:pt x="1340" y="1417"/>
                    </a:lnTo>
                    <a:lnTo>
                      <a:pt x="1312" y="1421"/>
                    </a:lnTo>
                    <a:lnTo>
                      <a:pt x="1284" y="1417"/>
                    </a:lnTo>
                    <a:lnTo>
                      <a:pt x="1258" y="1405"/>
                    </a:lnTo>
                    <a:lnTo>
                      <a:pt x="1235" y="1389"/>
                    </a:lnTo>
                    <a:lnTo>
                      <a:pt x="1203" y="1355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3" y="2358"/>
                    </a:lnTo>
                    <a:lnTo>
                      <a:pt x="1159" y="2382"/>
                    </a:lnTo>
                    <a:lnTo>
                      <a:pt x="1129" y="2398"/>
                    </a:lnTo>
                    <a:lnTo>
                      <a:pt x="1093" y="2404"/>
                    </a:lnTo>
                    <a:lnTo>
                      <a:pt x="437" y="2404"/>
                    </a:lnTo>
                    <a:lnTo>
                      <a:pt x="403" y="2398"/>
                    </a:lnTo>
                    <a:lnTo>
                      <a:pt x="373" y="2382"/>
                    </a:lnTo>
                    <a:lnTo>
                      <a:pt x="349" y="2358"/>
                    </a:lnTo>
                    <a:lnTo>
                      <a:pt x="333" y="2328"/>
                    </a:lnTo>
                    <a:lnTo>
                      <a:pt x="329" y="2294"/>
                    </a:lnTo>
                    <a:lnTo>
                      <a:pt x="329" y="1638"/>
                    </a:lnTo>
                    <a:lnTo>
                      <a:pt x="333" y="1604"/>
                    </a:lnTo>
                    <a:lnTo>
                      <a:pt x="349" y="1574"/>
                    </a:lnTo>
                    <a:lnTo>
                      <a:pt x="373" y="1550"/>
                    </a:lnTo>
                    <a:lnTo>
                      <a:pt x="403" y="1534"/>
                    </a:lnTo>
                    <a:lnTo>
                      <a:pt x="437" y="1528"/>
                    </a:lnTo>
                    <a:lnTo>
                      <a:pt x="473" y="1534"/>
                    </a:lnTo>
                    <a:lnTo>
                      <a:pt x="503" y="1550"/>
                    </a:lnTo>
                    <a:lnTo>
                      <a:pt x="526" y="1574"/>
                    </a:lnTo>
                    <a:lnTo>
                      <a:pt x="540" y="1604"/>
                    </a:lnTo>
                    <a:lnTo>
                      <a:pt x="546" y="1638"/>
                    </a:lnTo>
                    <a:lnTo>
                      <a:pt x="546" y="2184"/>
                    </a:lnTo>
                    <a:lnTo>
                      <a:pt x="985" y="2184"/>
                    </a:lnTo>
                    <a:lnTo>
                      <a:pt x="985" y="1138"/>
                    </a:lnTo>
                    <a:lnTo>
                      <a:pt x="32" y="187"/>
                    </a:lnTo>
                    <a:lnTo>
                      <a:pt x="14" y="163"/>
                    </a:lnTo>
                    <a:lnTo>
                      <a:pt x="4" y="137"/>
                    </a:lnTo>
                    <a:lnTo>
                      <a:pt x="0" y="109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1"/>
                    </a:lnTo>
                    <a:lnTo>
                      <a:pt x="56" y="14"/>
                    </a:lnTo>
                    <a:lnTo>
                      <a:pt x="82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10080625" y="1570831"/>
                <a:ext cx="2082800" cy="1908175"/>
              </a:xfrm>
              <a:custGeom>
                <a:rect b="b" l="l" r="r" t="t"/>
                <a:pathLst>
                  <a:path extrusionOk="0" h="2404" w="2623">
                    <a:moveTo>
                      <a:pt x="1313" y="263"/>
                    </a:moveTo>
                    <a:lnTo>
                      <a:pt x="437" y="1138"/>
                    </a:lnTo>
                    <a:lnTo>
                      <a:pt x="437" y="2184"/>
                    </a:lnTo>
                    <a:lnTo>
                      <a:pt x="984" y="2184"/>
                    </a:lnTo>
                    <a:lnTo>
                      <a:pt x="984" y="1638"/>
                    </a:lnTo>
                    <a:lnTo>
                      <a:pt x="990" y="1604"/>
                    </a:lnTo>
                    <a:lnTo>
                      <a:pt x="1006" y="1574"/>
                    </a:lnTo>
                    <a:lnTo>
                      <a:pt x="1028" y="1550"/>
                    </a:lnTo>
                    <a:lnTo>
                      <a:pt x="1060" y="1534"/>
                    </a:lnTo>
                    <a:lnTo>
                      <a:pt x="1093" y="1528"/>
                    </a:lnTo>
                    <a:lnTo>
                      <a:pt x="1530" y="1528"/>
                    </a:lnTo>
                    <a:lnTo>
                      <a:pt x="1564" y="1534"/>
                    </a:lnTo>
                    <a:lnTo>
                      <a:pt x="1596" y="1550"/>
                    </a:lnTo>
                    <a:lnTo>
                      <a:pt x="1618" y="1574"/>
                    </a:lnTo>
                    <a:lnTo>
                      <a:pt x="1634" y="1604"/>
                    </a:lnTo>
                    <a:lnTo>
                      <a:pt x="1640" y="1638"/>
                    </a:lnTo>
                    <a:lnTo>
                      <a:pt x="1640" y="2184"/>
                    </a:lnTo>
                    <a:lnTo>
                      <a:pt x="2186" y="2184"/>
                    </a:lnTo>
                    <a:lnTo>
                      <a:pt x="2186" y="1138"/>
                    </a:lnTo>
                    <a:lnTo>
                      <a:pt x="1313" y="263"/>
                    </a:lnTo>
                    <a:close/>
                    <a:moveTo>
                      <a:pt x="1313" y="0"/>
                    </a:moveTo>
                    <a:lnTo>
                      <a:pt x="1339" y="4"/>
                    </a:lnTo>
                    <a:lnTo>
                      <a:pt x="1367" y="14"/>
                    </a:lnTo>
                    <a:lnTo>
                      <a:pt x="1389" y="31"/>
                    </a:lnTo>
                    <a:lnTo>
                      <a:pt x="2374" y="1014"/>
                    </a:lnTo>
                    <a:lnTo>
                      <a:pt x="2374" y="1014"/>
                    </a:lnTo>
                    <a:lnTo>
                      <a:pt x="2591" y="1233"/>
                    </a:lnTo>
                    <a:lnTo>
                      <a:pt x="2609" y="1257"/>
                    </a:lnTo>
                    <a:lnTo>
                      <a:pt x="2619" y="1283"/>
                    </a:lnTo>
                    <a:lnTo>
                      <a:pt x="2623" y="1311"/>
                    </a:lnTo>
                    <a:lnTo>
                      <a:pt x="2619" y="1339"/>
                    </a:lnTo>
                    <a:lnTo>
                      <a:pt x="2609" y="1365"/>
                    </a:lnTo>
                    <a:lnTo>
                      <a:pt x="2591" y="1389"/>
                    </a:lnTo>
                    <a:lnTo>
                      <a:pt x="2569" y="1405"/>
                    </a:lnTo>
                    <a:lnTo>
                      <a:pt x="2541" y="1417"/>
                    </a:lnTo>
                    <a:lnTo>
                      <a:pt x="2514" y="1421"/>
                    </a:lnTo>
                    <a:lnTo>
                      <a:pt x="2488" y="1417"/>
                    </a:lnTo>
                    <a:lnTo>
                      <a:pt x="2460" y="1405"/>
                    </a:lnTo>
                    <a:lnTo>
                      <a:pt x="2438" y="1389"/>
                    </a:lnTo>
                    <a:lnTo>
                      <a:pt x="2406" y="1355"/>
                    </a:lnTo>
                    <a:lnTo>
                      <a:pt x="2406" y="2294"/>
                    </a:lnTo>
                    <a:lnTo>
                      <a:pt x="2400" y="2328"/>
                    </a:lnTo>
                    <a:lnTo>
                      <a:pt x="2384" y="2358"/>
                    </a:lnTo>
                    <a:lnTo>
                      <a:pt x="2360" y="2382"/>
                    </a:lnTo>
                    <a:lnTo>
                      <a:pt x="2330" y="2398"/>
                    </a:lnTo>
                    <a:lnTo>
                      <a:pt x="2296" y="2404"/>
                    </a:lnTo>
                    <a:lnTo>
                      <a:pt x="1530" y="2404"/>
                    </a:lnTo>
                    <a:lnTo>
                      <a:pt x="1496" y="2398"/>
                    </a:lnTo>
                    <a:lnTo>
                      <a:pt x="1466" y="2382"/>
                    </a:lnTo>
                    <a:lnTo>
                      <a:pt x="1442" y="2358"/>
                    </a:lnTo>
                    <a:lnTo>
                      <a:pt x="1426" y="2328"/>
                    </a:lnTo>
                    <a:lnTo>
                      <a:pt x="1421" y="2294"/>
                    </a:lnTo>
                    <a:lnTo>
                      <a:pt x="1421" y="1748"/>
                    </a:lnTo>
                    <a:lnTo>
                      <a:pt x="1203" y="1748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1" y="2358"/>
                    </a:lnTo>
                    <a:lnTo>
                      <a:pt x="1157" y="2382"/>
                    </a:lnTo>
                    <a:lnTo>
                      <a:pt x="1127" y="2398"/>
                    </a:lnTo>
                    <a:lnTo>
                      <a:pt x="1093" y="2404"/>
                    </a:lnTo>
                    <a:lnTo>
                      <a:pt x="328" y="2404"/>
                    </a:lnTo>
                    <a:lnTo>
                      <a:pt x="294" y="2398"/>
                    </a:lnTo>
                    <a:lnTo>
                      <a:pt x="264" y="2382"/>
                    </a:lnTo>
                    <a:lnTo>
                      <a:pt x="240" y="2358"/>
                    </a:lnTo>
                    <a:lnTo>
                      <a:pt x="224" y="2328"/>
                    </a:lnTo>
                    <a:lnTo>
                      <a:pt x="218" y="2294"/>
                    </a:lnTo>
                    <a:lnTo>
                      <a:pt x="218" y="1355"/>
                    </a:lnTo>
                    <a:lnTo>
                      <a:pt x="186" y="1389"/>
                    </a:lnTo>
                    <a:lnTo>
                      <a:pt x="164" y="1405"/>
                    </a:lnTo>
                    <a:lnTo>
                      <a:pt x="136" y="1417"/>
                    </a:lnTo>
                    <a:lnTo>
                      <a:pt x="110" y="1421"/>
                    </a:lnTo>
                    <a:lnTo>
                      <a:pt x="82" y="1417"/>
                    </a:lnTo>
                    <a:lnTo>
                      <a:pt x="56" y="1405"/>
                    </a:lnTo>
                    <a:lnTo>
                      <a:pt x="32" y="1389"/>
                    </a:lnTo>
                    <a:lnTo>
                      <a:pt x="14" y="1365"/>
                    </a:lnTo>
                    <a:lnTo>
                      <a:pt x="4" y="1339"/>
                    </a:lnTo>
                    <a:lnTo>
                      <a:pt x="0" y="1311"/>
                    </a:lnTo>
                    <a:lnTo>
                      <a:pt x="4" y="1283"/>
                    </a:lnTo>
                    <a:lnTo>
                      <a:pt x="14" y="1257"/>
                    </a:lnTo>
                    <a:lnTo>
                      <a:pt x="32" y="1233"/>
                    </a:lnTo>
                    <a:lnTo>
                      <a:pt x="250" y="1014"/>
                    </a:lnTo>
                    <a:lnTo>
                      <a:pt x="250" y="1014"/>
                    </a:lnTo>
                    <a:lnTo>
                      <a:pt x="1235" y="31"/>
                    </a:lnTo>
                    <a:lnTo>
                      <a:pt x="1257" y="14"/>
                    </a:lnTo>
                    <a:lnTo>
                      <a:pt x="1285" y="4"/>
                    </a:lnTo>
                    <a:lnTo>
                      <a:pt x="1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9385300" y="877094"/>
                <a:ext cx="3471863" cy="3468688"/>
              </a:xfrm>
              <a:custGeom>
                <a:rect b="b" l="l" r="r" t="t"/>
                <a:pathLst>
                  <a:path extrusionOk="0" h="4369" w="4374">
                    <a:moveTo>
                      <a:pt x="2188" y="217"/>
                    </a:moveTo>
                    <a:lnTo>
                      <a:pt x="2034" y="223"/>
                    </a:lnTo>
                    <a:lnTo>
                      <a:pt x="1883" y="241"/>
                    </a:lnTo>
                    <a:lnTo>
                      <a:pt x="1737" y="269"/>
                    </a:lnTo>
                    <a:lnTo>
                      <a:pt x="1593" y="308"/>
                    </a:lnTo>
                    <a:lnTo>
                      <a:pt x="1456" y="358"/>
                    </a:lnTo>
                    <a:lnTo>
                      <a:pt x="1322" y="418"/>
                    </a:lnTo>
                    <a:lnTo>
                      <a:pt x="1195" y="486"/>
                    </a:lnTo>
                    <a:lnTo>
                      <a:pt x="1073" y="564"/>
                    </a:lnTo>
                    <a:lnTo>
                      <a:pt x="957" y="649"/>
                    </a:lnTo>
                    <a:lnTo>
                      <a:pt x="847" y="743"/>
                    </a:lnTo>
                    <a:lnTo>
                      <a:pt x="746" y="845"/>
                    </a:lnTo>
                    <a:lnTo>
                      <a:pt x="652" y="954"/>
                    </a:lnTo>
                    <a:lnTo>
                      <a:pt x="566" y="1070"/>
                    </a:lnTo>
                    <a:lnTo>
                      <a:pt x="488" y="1192"/>
                    </a:lnTo>
                    <a:lnTo>
                      <a:pt x="419" y="1319"/>
                    </a:lnTo>
                    <a:lnTo>
                      <a:pt x="361" y="1453"/>
                    </a:lnTo>
                    <a:lnTo>
                      <a:pt x="311" y="1590"/>
                    </a:lnTo>
                    <a:lnTo>
                      <a:pt x="271" y="1734"/>
                    </a:lnTo>
                    <a:lnTo>
                      <a:pt x="243" y="1879"/>
                    </a:lnTo>
                    <a:lnTo>
                      <a:pt x="225" y="2031"/>
                    </a:lnTo>
                    <a:lnTo>
                      <a:pt x="219" y="2184"/>
                    </a:lnTo>
                    <a:lnTo>
                      <a:pt x="225" y="2338"/>
                    </a:lnTo>
                    <a:lnTo>
                      <a:pt x="243" y="2487"/>
                    </a:lnTo>
                    <a:lnTo>
                      <a:pt x="271" y="2635"/>
                    </a:lnTo>
                    <a:lnTo>
                      <a:pt x="311" y="2776"/>
                    </a:lnTo>
                    <a:lnTo>
                      <a:pt x="361" y="2916"/>
                    </a:lnTo>
                    <a:lnTo>
                      <a:pt x="419" y="3047"/>
                    </a:lnTo>
                    <a:lnTo>
                      <a:pt x="488" y="3175"/>
                    </a:lnTo>
                    <a:lnTo>
                      <a:pt x="566" y="3298"/>
                    </a:lnTo>
                    <a:lnTo>
                      <a:pt x="652" y="3414"/>
                    </a:lnTo>
                    <a:lnTo>
                      <a:pt x="746" y="3522"/>
                    </a:lnTo>
                    <a:lnTo>
                      <a:pt x="847" y="3623"/>
                    </a:lnTo>
                    <a:lnTo>
                      <a:pt x="957" y="3717"/>
                    </a:lnTo>
                    <a:lnTo>
                      <a:pt x="1073" y="3805"/>
                    </a:lnTo>
                    <a:lnTo>
                      <a:pt x="1195" y="3883"/>
                    </a:lnTo>
                    <a:lnTo>
                      <a:pt x="1322" y="3950"/>
                    </a:lnTo>
                    <a:lnTo>
                      <a:pt x="1456" y="4010"/>
                    </a:lnTo>
                    <a:lnTo>
                      <a:pt x="1593" y="4060"/>
                    </a:lnTo>
                    <a:lnTo>
                      <a:pt x="1737" y="4098"/>
                    </a:lnTo>
                    <a:lnTo>
                      <a:pt x="1883" y="4128"/>
                    </a:lnTo>
                    <a:lnTo>
                      <a:pt x="2034" y="4144"/>
                    </a:lnTo>
                    <a:lnTo>
                      <a:pt x="2188" y="4150"/>
                    </a:lnTo>
                    <a:lnTo>
                      <a:pt x="2341" y="4144"/>
                    </a:lnTo>
                    <a:lnTo>
                      <a:pt x="2491" y="4128"/>
                    </a:lnTo>
                    <a:lnTo>
                      <a:pt x="2637" y="4098"/>
                    </a:lnTo>
                    <a:lnTo>
                      <a:pt x="2780" y="4060"/>
                    </a:lnTo>
                    <a:lnTo>
                      <a:pt x="2918" y="4010"/>
                    </a:lnTo>
                    <a:lnTo>
                      <a:pt x="3051" y="3950"/>
                    </a:lnTo>
                    <a:lnTo>
                      <a:pt x="3179" y="3883"/>
                    </a:lnTo>
                    <a:lnTo>
                      <a:pt x="3301" y="3805"/>
                    </a:lnTo>
                    <a:lnTo>
                      <a:pt x="3416" y="3717"/>
                    </a:lnTo>
                    <a:lnTo>
                      <a:pt x="3526" y="3623"/>
                    </a:lnTo>
                    <a:lnTo>
                      <a:pt x="3628" y="3522"/>
                    </a:lnTo>
                    <a:lnTo>
                      <a:pt x="3722" y="3414"/>
                    </a:lnTo>
                    <a:lnTo>
                      <a:pt x="3807" y="3298"/>
                    </a:lnTo>
                    <a:lnTo>
                      <a:pt x="3885" y="3175"/>
                    </a:lnTo>
                    <a:lnTo>
                      <a:pt x="3955" y="3047"/>
                    </a:lnTo>
                    <a:lnTo>
                      <a:pt x="4013" y="2916"/>
                    </a:lnTo>
                    <a:lnTo>
                      <a:pt x="4063" y="2776"/>
                    </a:lnTo>
                    <a:lnTo>
                      <a:pt x="4103" y="2635"/>
                    </a:lnTo>
                    <a:lnTo>
                      <a:pt x="4130" y="2487"/>
                    </a:lnTo>
                    <a:lnTo>
                      <a:pt x="4148" y="2338"/>
                    </a:lnTo>
                    <a:lnTo>
                      <a:pt x="4154" y="2184"/>
                    </a:lnTo>
                    <a:lnTo>
                      <a:pt x="4148" y="2031"/>
                    </a:lnTo>
                    <a:lnTo>
                      <a:pt x="4130" y="1879"/>
                    </a:lnTo>
                    <a:lnTo>
                      <a:pt x="4103" y="1734"/>
                    </a:lnTo>
                    <a:lnTo>
                      <a:pt x="4063" y="1590"/>
                    </a:lnTo>
                    <a:lnTo>
                      <a:pt x="4013" y="1453"/>
                    </a:lnTo>
                    <a:lnTo>
                      <a:pt x="3955" y="1319"/>
                    </a:lnTo>
                    <a:lnTo>
                      <a:pt x="3885" y="1192"/>
                    </a:lnTo>
                    <a:lnTo>
                      <a:pt x="3807" y="1070"/>
                    </a:lnTo>
                    <a:lnTo>
                      <a:pt x="3722" y="954"/>
                    </a:lnTo>
                    <a:lnTo>
                      <a:pt x="3628" y="845"/>
                    </a:lnTo>
                    <a:lnTo>
                      <a:pt x="3526" y="743"/>
                    </a:lnTo>
                    <a:lnTo>
                      <a:pt x="3416" y="649"/>
                    </a:lnTo>
                    <a:lnTo>
                      <a:pt x="3301" y="564"/>
                    </a:lnTo>
                    <a:lnTo>
                      <a:pt x="3179" y="486"/>
                    </a:lnTo>
                    <a:lnTo>
                      <a:pt x="3051" y="418"/>
                    </a:lnTo>
                    <a:lnTo>
                      <a:pt x="2918" y="358"/>
                    </a:lnTo>
                    <a:lnTo>
                      <a:pt x="2780" y="308"/>
                    </a:lnTo>
                    <a:lnTo>
                      <a:pt x="2637" y="269"/>
                    </a:lnTo>
                    <a:lnTo>
                      <a:pt x="2491" y="241"/>
                    </a:lnTo>
                    <a:lnTo>
                      <a:pt x="2341" y="223"/>
                    </a:lnTo>
                    <a:lnTo>
                      <a:pt x="2188" y="217"/>
                    </a:lnTo>
                    <a:close/>
                    <a:moveTo>
                      <a:pt x="2188" y="0"/>
                    </a:moveTo>
                    <a:lnTo>
                      <a:pt x="2349" y="5"/>
                    </a:lnTo>
                    <a:lnTo>
                      <a:pt x="2509" y="21"/>
                    </a:lnTo>
                    <a:lnTo>
                      <a:pt x="2666" y="51"/>
                    </a:lnTo>
                    <a:lnTo>
                      <a:pt x="2818" y="91"/>
                    </a:lnTo>
                    <a:lnTo>
                      <a:pt x="2966" y="141"/>
                    </a:lnTo>
                    <a:lnTo>
                      <a:pt x="3107" y="203"/>
                    </a:lnTo>
                    <a:lnTo>
                      <a:pt x="3245" y="273"/>
                    </a:lnTo>
                    <a:lnTo>
                      <a:pt x="3377" y="350"/>
                    </a:lnTo>
                    <a:lnTo>
                      <a:pt x="3502" y="438"/>
                    </a:lnTo>
                    <a:lnTo>
                      <a:pt x="3620" y="536"/>
                    </a:lnTo>
                    <a:lnTo>
                      <a:pt x="3732" y="639"/>
                    </a:lnTo>
                    <a:lnTo>
                      <a:pt x="3837" y="751"/>
                    </a:lnTo>
                    <a:lnTo>
                      <a:pt x="3933" y="869"/>
                    </a:lnTo>
                    <a:lnTo>
                      <a:pt x="4021" y="994"/>
                    </a:lnTo>
                    <a:lnTo>
                      <a:pt x="4101" y="1126"/>
                    </a:lnTo>
                    <a:lnTo>
                      <a:pt x="4170" y="1263"/>
                    </a:lnTo>
                    <a:lnTo>
                      <a:pt x="4230" y="1407"/>
                    </a:lnTo>
                    <a:lnTo>
                      <a:pt x="4280" y="1554"/>
                    </a:lnTo>
                    <a:lnTo>
                      <a:pt x="4320" y="1706"/>
                    </a:lnTo>
                    <a:lnTo>
                      <a:pt x="4350" y="1861"/>
                    </a:lnTo>
                    <a:lnTo>
                      <a:pt x="4368" y="2021"/>
                    </a:lnTo>
                    <a:lnTo>
                      <a:pt x="4374" y="2184"/>
                    </a:lnTo>
                    <a:lnTo>
                      <a:pt x="4368" y="2346"/>
                    </a:lnTo>
                    <a:lnTo>
                      <a:pt x="4350" y="2507"/>
                    </a:lnTo>
                    <a:lnTo>
                      <a:pt x="4320" y="2663"/>
                    </a:lnTo>
                    <a:lnTo>
                      <a:pt x="4280" y="2814"/>
                    </a:lnTo>
                    <a:lnTo>
                      <a:pt x="4230" y="2962"/>
                    </a:lnTo>
                    <a:lnTo>
                      <a:pt x="4170" y="3105"/>
                    </a:lnTo>
                    <a:lnTo>
                      <a:pt x="4101" y="3241"/>
                    </a:lnTo>
                    <a:lnTo>
                      <a:pt x="4021" y="3372"/>
                    </a:lnTo>
                    <a:lnTo>
                      <a:pt x="3933" y="3498"/>
                    </a:lnTo>
                    <a:lnTo>
                      <a:pt x="3837" y="3617"/>
                    </a:lnTo>
                    <a:lnTo>
                      <a:pt x="3732" y="3729"/>
                    </a:lnTo>
                    <a:lnTo>
                      <a:pt x="3620" y="3833"/>
                    </a:lnTo>
                    <a:lnTo>
                      <a:pt x="3502" y="3928"/>
                    </a:lnTo>
                    <a:lnTo>
                      <a:pt x="3377" y="4016"/>
                    </a:lnTo>
                    <a:lnTo>
                      <a:pt x="3245" y="4096"/>
                    </a:lnTo>
                    <a:lnTo>
                      <a:pt x="3107" y="4166"/>
                    </a:lnTo>
                    <a:lnTo>
                      <a:pt x="2966" y="4225"/>
                    </a:lnTo>
                    <a:lnTo>
                      <a:pt x="2818" y="4277"/>
                    </a:lnTo>
                    <a:lnTo>
                      <a:pt x="2666" y="4317"/>
                    </a:lnTo>
                    <a:lnTo>
                      <a:pt x="2509" y="4345"/>
                    </a:lnTo>
                    <a:lnTo>
                      <a:pt x="2349" y="4363"/>
                    </a:lnTo>
                    <a:lnTo>
                      <a:pt x="2188" y="4369"/>
                    </a:lnTo>
                    <a:lnTo>
                      <a:pt x="2024" y="4363"/>
                    </a:lnTo>
                    <a:lnTo>
                      <a:pt x="1865" y="4345"/>
                    </a:lnTo>
                    <a:lnTo>
                      <a:pt x="1707" y="4317"/>
                    </a:lnTo>
                    <a:lnTo>
                      <a:pt x="1556" y="4277"/>
                    </a:lnTo>
                    <a:lnTo>
                      <a:pt x="1408" y="4225"/>
                    </a:lnTo>
                    <a:lnTo>
                      <a:pt x="1266" y="4166"/>
                    </a:lnTo>
                    <a:lnTo>
                      <a:pt x="1129" y="4096"/>
                    </a:lnTo>
                    <a:lnTo>
                      <a:pt x="997" y="4016"/>
                    </a:lnTo>
                    <a:lnTo>
                      <a:pt x="871" y="3928"/>
                    </a:lnTo>
                    <a:lnTo>
                      <a:pt x="754" y="3833"/>
                    </a:lnTo>
                    <a:lnTo>
                      <a:pt x="642" y="3729"/>
                    </a:lnTo>
                    <a:lnTo>
                      <a:pt x="536" y="3617"/>
                    </a:lnTo>
                    <a:lnTo>
                      <a:pt x="441" y="3498"/>
                    </a:lnTo>
                    <a:lnTo>
                      <a:pt x="353" y="3372"/>
                    </a:lnTo>
                    <a:lnTo>
                      <a:pt x="273" y="3241"/>
                    </a:lnTo>
                    <a:lnTo>
                      <a:pt x="203" y="3105"/>
                    </a:lnTo>
                    <a:lnTo>
                      <a:pt x="143" y="2962"/>
                    </a:lnTo>
                    <a:lnTo>
                      <a:pt x="94" y="2814"/>
                    </a:lnTo>
                    <a:lnTo>
                      <a:pt x="54" y="2663"/>
                    </a:lnTo>
                    <a:lnTo>
                      <a:pt x="24" y="2507"/>
                    </a:lnTo>
                    <a:lnTo>
                      <a:pt x="6" y="2346"/>
                    </a:lnTo>
                    <a:lnTo>
                      <a:pt x="0" y="2184"/>
                    </a:lnTo>
                    <a:lnTo>
                      <a:pt x="6" y="2021"/>
                    </a:lnTo>
                    <a:lnTo>
                      <a:pt x="24" y="1861"/>
                    </a:lnTo>
                    <a:lnTo>
                      <a:pt x="54" y="1706"/>
                    </a:lnTo>
                    <a:lnTo>
                      <a:pt x="94" y="1554"/>
                    </a:lnTo>
                    <a:lnTo>
                      <a:pt x="143" y="1407"/>
                    </a:lnTo>
                    <a:lnTo>
                      <a:pt x="203" y="1263"/>
                    </a:lnTo>
                    <a:lnTo>
                      <a:pt x="273" y="1126"/>
                    </a:lnTo>
                    <a:lnTo>
                      <a:pt x="353" y="994"/>
                    </a:lnTo>
                    <a:lnTo>
                      <a:pt x="441" y="869"/>
                    </a:lnTo>
                    <a:lnTo>
                      <a:pt x="536" y="751"/>
                    </a:lnTo>
                    <a:lnTo>
                      <a:pt x="642" y="639"/>
                    </a:lnTo>
                    <a:lnTo>
                      <a:pt x="754" y="536"/>
                    </a:lnTo>
                    <a:lnTo>
                      <a:pt x="871" y="438"/>
                    </a:lnTo>
                    <a:lnTo>
                      <a:pt x="997" y="350"/>
                    </a:lnTo>
                    <a:lnTo>
                      <a:pt x="1129" y="273"/>
                    </a:lnTo>
                    <a:lnTo>
                      <a:pt x="1266" y="203"/>
                    </a:lnTo>
                    <a:lnTo>
                      <a:pt x="1408" y="141"/>
                    </a:lnTo>
                    <a:lnTo>
                      <a:pt x="1556" y="91"/>
                    </a:lnTo>
                    <a:lnTo>
                      <a:pt x="1707" y="51"/>
                    </a:lnTo>
                    <a:lnTo>
                      <a:pt x="1865" y="21"/>
                    </a:lnTo>
                    <a:lnTo>
                      <a:pt x="2024" y="5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12450762" y="4360069"/>
                <a:ext cx="1795463" cy="1373188"/>
              </a:xfrm>
              <a:custGeom>
                <a:rect b="b" l="l" r="r" t="t"/>
                <a:pathLst>
                  <a:path extrusionOk="0" h="1730" w="2262">
                    <a:moveTo>
                      <a:pt x="1259" y="0"/>
                    </a:moveTo>
                    <a:lnTo>
                      <a:pt x="1259" y="0"/>
                    </a:lnTo>
                    <a:lnTo>
                      <a:pt x="1287" y="4"/>
                    </a:lnTo>
                    <a:lnTo>
                      <a:pt x="1313" y="14"/>
                    </a:lnTo>
                    <a:lnTo>
                      <a:pt x="1335" y="32"/>
                    </a:lnTo>
                    <a:lnTo>
                      <a:pt x="2100" y="797"/>
                    </a:lnTo>
                    <a:lnTo>
                      <a:pt x="2148" y="851"/>
                    </a:lnTo>
                    <a:lnTo>
                      <a:pt x="2188" y="911"/>
                    </a:lnTo>
                    <a:lnTo>
                      <a:pt x="2220" y="975"/>
                    </a:lnTo>
                    <a:lnTo>
                      <a:pt x="2242" y="1042"/>
                    </a:lnTo>
                    <a:lnTo>
                      <a:pt x="2256" y="1112"/>
                    </a:lnTo>
                    <a:lnTo>
                      <a:pt x="2262" y="1184"/>
                    </a:lnTo>
                    <a:lnTo>
                      <a:pt x="2256" y="1256"/>
                    </a:lnTo>
                    <a:lnTo>
                      <a:pt x="2242" y="1325"/>
                    </a:lnTo>
                    <a:lnTo>
                      <a:pt x="2220" y="1393"/>
                    </a:lnTo>
                    <a:lnTo>
                      <a:pt x="2188" y="1457"/>
                    </a:lnTo>
                    <a:lnTo>
                      <a:pt x="2148" y="1517"/>
                    </a:lnTo>
                    <a:lnTo>
                      <a:pt x="2100" y="1571"/>
                    </a:lnTo>
                    <a:lnTo>
                      <a:pt x="2045" y="1618"/>
                    </a:lnTo>
                    <a:lnTo>
                      <a:pt x="1985" y="1658"/>
                    </a:lnTo>
                    <a:lnTo>
                      <a:pt x="1921" y="1690"/>
                    </a:lnTo>
                    <a:lnTo>
                      <a:pt x="1853" y="1712"/>
                    </a:lnTo>
                    <a:lnTo>
                      <a:pt x="1785" y="1726"/>
                    </a:lnTo>
                    <a:lnTo>
                      <a:pt x="1716" y="1730"/>
                    </a:lnTo>
                    <a:lnTo>
                      <a:pt x="1646" y="1726"/>
                    </a:lnTo>
                    <a:lnTo>
                      <a:pt x="1576" y="1712"/>
                    </a:lnTo>
                    <a:lnTo>
                      <a:pt x="1510" y="1690"/>
                    </a:lnTo>
                    <a:lnTo>
                      <a:pt x="1444" y="1658"/>
                    </a:lnTo>
                    <a:lnTo>
                      <a:pt x="1384" y="1618"/>
                    </a:lnTo>
                    <a:lnTo>
                      <a:pt x="1329" y="1571"/>
                    </a:lnTo>
                    <a:lnTo>
                      <a:pt x="32" y="275"/>
                    </a:lnTo>
                    <a:lnTo>
                      <a:pt x="16" y="253"/>
                    </a:lnTo>
                    <a:lnTo>
                      <a:pt x="4" y="225"/>
                    </a:lnTo>
                    <a:lnTo>
                      <a:pt x="0" y="199"/>
                    </a:lnTo>
                    <a:lnTo>
                      <a:pt x="4" y="171"/>
                    </a:lnTo>
                    <a:lnTo>
                      <a:pt x="16" y="143"/>
                    </a:lnTo>
                    <a:lnTo>
                      <a:pt x="32" y="121"/>
                    </a:lnTo>
                    <a:lnTo>
                      <a:pt x="56" y="103"/>
                    </a:lnTo>
                    <a:lnTo>
                      <a:pt x="82" y="94"/>
                    </a:lnTo>
                    <a:lnTo>
                      <a:pt x="110" y="90"/>
                    </a:lnTo>
                    <a:lnTo>
                      <a:pt x="138" y="94"/>
                    </a:lnTo>
                    <a:lnTo>
                      <a:pt x="164" y="103"/>
                    </a:lnTo>
                    <a:lnTo>
                      <a:pt x="188" y="121"/>
                    </a:lnTo>
                    <a:lnTo>
                      <a:pt x="1482" y="1415"/>
                    </a:lnTo>
                    <a:lnTo>
                      <a:pt x="1528" y="1453"/>
                    </a:lnTo>
                    <a:lnTo>
                      <a:pt x="1578" y="1483"/>
                    </a:lnTo>
                    <a:lnTo>
                      <a:pt x="1632" y="1501"/>
                    </a:lnTo>
                    <a:lnTo>
                      <a:pt x="1688" y="1511"/>
                    </a:lnTo>
                    <a:lnTo>
                      <a:pt x="1743" y="1511"/>
                    </a:lnTo>
                    <a:lnTo>
                      <a:pt x="1797" y="1501"/>
                    </a:lnTo>
                    <a:lnTo>
                      <a:pt x="1851" y="1481"/>
                    </a:lnTo>
                    <a:lnTo>
                      <a:pt x="1901" y="1453"/>
                    </a:lnTo>
                    <a:lnTo>
                      <a:pt x="1947" y="1415"/>
                    </a:lnTo>
                    <a:lnTo>
                      <a:pt x="1981" y="1375"/>
                    </a:lnTo>
                    <a:lnTo>
                      <a:pt x="2007" y="1333"/>
                    </a:lnTo>
                    <a:lnTo>
                      <a:pt x="2027" y="1286"/>
                    </a:lnTo>
                    <a:lnTo>
                      <a:pt x="2039" y="1236"/>
                    </a:lnTo>
                    <a:lnTo>
                      <a:pt x="2043" y="1184"/>
                    </a:lnTo>
                    <a:lnTo>
                      <a:pt x="2039" y="1132"/>
                    </a:lnTo>
                    <a:lnTo>
                      <a:pt x="2027" y="1082"/>
                    </a:lnTo>
                    <a:lnTo>
                      <a:pt x="2007" y="1034"/>
                    </a:lnTo>
                    <a:lnTo>
                      <a:pt x="1981" y="993"/>
                    </a:lnTo>
                    <a:lnTo>
                      <a:pt x="1947" y="953"/>
                    </a:lnTo>
                    <a:lnTo>
                      <a:pt x="1259" y="265"/>
                    </a:lnTo>
                    <a:lnTo>
                      <a:pt x="1027" y="496"/>
                    </a:lnTo>
                    <a:lnTo>
                      <a:pt x="1003" y="514"/>
                    </a:lnTo>
                    <a:lnTo>
                      <a:pt x="978" y="524"/>
                    </a:lnTo>
                    <a:lnTo>
                      <a:pt x="950" y="528"/>
                    </a:lnTo>
                    <a:lnTo>
                      <a:pt x="922" y="524"/>
                    </a:lnTo>
                    <a:lnTo>
                      <a:pt x="896" y="514"/>
                    </a:lnTo>
                    <a:lnTo>
                      <a:pt x="872" y="496"/>
                    </a:lnTo>
                    <a:lnTo>
                      <a:pt x="854" y="472"/>
                    </a:lnTo>
                    <a:lnTo>
                      <a:pt x="844" y="446"/>
                    </a:lnTo>
                    <a:lnTo>
                      <a:pt x="840" y="418"/>
                    </a:lnTo>
                    <a:lnTo>
                      <a:pt x="844" y="393"/>
                    </a:lnTo>
                    <a:lnTo>
                      <a:pt x="854" y="365"/>
                    </a:lnTo>
                    <a:lnTo>
                      <a:pt x="872" y="343"/>
                    </a:lnTo>
                    <a:lnTo>
                      <a:pt x="1181" y="32"/>
                    </a:lnTo>
                    <a:lnTo>
                      <a:pt x="1203" y="14"/>
                    </a:lnTo>
                    <a:lnTo>
                      <a:pt x="1229" y="4"/>
                    </a:lnTo>
                    <a:lnTo>
                      <a:pt x="1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9039225" y="529431"/>
                <a:ext cx="4165600" cy="4162425"/>
              </a:xfrm>
              <a:custGeom>
                <a:rect b="b" l="l" r="r" t="t"/>
                <a:pathLst>
                  <a:path extrusionOk="0" h="5244" w="5248">
                    <a:moveTo>
                      <a:pt x="2625" y="219"/>
                    </a:moveTo>
                    <a:lnTo>
                      <a:pt x="2453" y="225"/>
                    </a:lnTo>
                    <a:lnTo>
                      <a:pt x="2284" y="243"/>
                    </a:lnTo>
                    <a:lnTo>
                      <a:pt x="2120" y="273"/>
                    </a:lnTo>
                    <a:lnTo>
                      <a:pt x="1959" y="313"/>
                    </a:lnTo>
                    <a:lnTo>
                      <a:pt x="1803" y="363"/>
                    </a:lnTo>
                    <a:lnTo>
                      <a:pt x="1651" y="425"/>
                    </a:lnTo>
                    <a:lnTo>
                      <a:pt x="1506" y="494"/>
                    </a:lnTo>
                    <a:lnTo>
                      <a:pt x="1364" y="576"/>
                    </a:lnTo>
                    <a:lnTo>
                      <a:pt x="1231" y="664"/>
                    </a:lnTo>
                    <a:lnTo>
                      <a:pt x="1103" y="761"/>
                    </a:lnTo>
                    <a:lnTo>
                      <a:pt x="981" y="867"/>
                    </a:lnTo>
                    <a:lnTo>
                      <a:pt x="868" y="981"/>
                    </a:lnTo>
                    <a:lnTo>
                      <a:pt x="762" y="1102"/>
                    </a:lnTo>
                    <a:lnTo>
                      <a:pt x="664" y="1230"/>
                    </a:lnTo>
                    <a:lnTo>
                      <a:pt x="574" y="1363"/>
                    </a:lnTo>
                    <a:lnTo>
                      <a:pt x="495" y="1505"/>
                    </a:lnTo>
                    <a:lnTo>
                      <a:pt x="425" y="1650"/>
                    </a:lnTo>
                    <a:lnTo>
                      <a:pt x="363" y="1802"/>
                    </a:lnTo>
                    <a:lnTo>
                      <a:pt x="313" y="1957"/>
                    </a:lnTo>
                    <a:lnTo>
                      <a:pt x="271" y="2119"/>
                    </a:lnTo>
                    <a:lnTo>
                      <a:pt x="243" y="2282"/>
                    </a:lnTo>
                    <a:lnTo>
                      <a:pt x="225" y="2452"/>
                    </a:lnTo>
                    <a:lnTo>
                      <a:pt x="219" y="2623"/>
                    </a:lnTo>
                    <a:lnTo>
                      <a:pt x="225" y="2795"/>
                    </a:lnTo>
                    <a:lnTo>
                      <a:pt x="243" y="2962"/>
                    </a:lnTo>
                    <a:lnTo>
                      <a:pt x="271" y="3128"/>
                    </a:lnTo>
                    <a:lnTo>
                      <a:pt x="313" y="3287"/>
                    </a:lnTo>
                    <a:lnTo>
                      <a:pt x="363" y="3444"/>
                    </a:lnTo>
                    <a:lnTo>
                      <a:pt x="425" y="3594"/>
                    </a:lnTo>
                    <a:lnTo>
                      <a:pt x="495" y="3741"/>
                    </a:lnTo>
                    <a:lnTo>
                      <a:pt x="574" y="3881"/>
                    </a:lnTo>
                    <a:lnTo>
                      <a:pt x="664" y="4015"/>
                    </a:lnTo>
                    <a:lnTo>
                      <a:pt x="762" y="4144"/>
                    </a:lnTo>
                    <a:lnTo>
                      <a:pt x="868" y="4264"/>
                    </a:lnTo>
                    <a:lnTo>
                      <a:pt x="981" y="4377"/>
                    </a:lnTo>
                    <a:lnTo>
                      <a:pt x="1103" y="4483"/>
                    </a:lnTo>
                    <a:lnTo>
                      <a:pt x="1231" y="4581"/>
                    </a:lnTo>
                    <a:lnTo>
                      <a:pt x="1364" y="4670"/>
                    </a:lnTo>
                    <a:lnTo>
                      <a:pt x="1506" y="4750"/>
                    </a:lnTo>
                    <a:lnTo>
                      <a:pt x="1651" y="4822"/>
                    </a:lnTo>
                    <a:lnTo>
                      <a:pt x="1803" y="4882"/>
                    </a:lnTo>
                    <a:lnTo>
                      <a:pt x="1959" y="4933"/>
                    </a:lnTo>
                    <a:lnTo>
                      <a:pt x="2120" y="4973"/>
                    </a:lnTo>
                    <a:lnTo>
                      <a:pt x="2284" y="5003"/>
                    </a:lnTo>
                    <a:lnTo>
                      <a:pt x="2453" y="5021"/>
                    </a:lnTo>
                    <a:lnTo>
                      <a:pt x="2625" y="5027"/>
                    </a:lnTo>
                    <a:lnTo>
                      <a:pt x="2796" y="5021"/>
                    </a:lnTo>
                    <a:lnTo>
                      <a:pt x="2964" y="5003"/>
                    </a:lnTo>
                    <a:lnTo>
                      <a:pt x="3127" y="4973"/>
                    </a:lnTo>
                    <a:lnTo>
                      <a:pt x="3289" y="4933"/>
                    </a:lnTo>
                    <a:lnTo>
                      <a:pt x="3445" y="4882"/>
                    </a:lnTo>
                    <a:lnTo>
                      <a:pt x="3596" y="4822"/>
                    </a:lnTo>
                    <a:lnTo>
                      <a:pt x="3742" y="4750"/>
                    </a:lnTo>
                    <a:lnTo>
                      <a:pt x="3883" y="4670"/>
                    </a:lnTo>
                    <a:lnTo>
                      <a:pt x="4017" y="4581"/>
                    </a:lnTo>
                    <a:lnTo>
                      <a:pt x="4145" y="4483"/>
                    </a:lnTo>
                    <a:lnTo>
                      <a:pt x="4266" y="4377"/>
                    </a:lnTo>
                    <a:lnTo>
                      <a:pt x="4380" y="4264"/>
                    </a:lnTo>
                    <a:lnTo>
                      <a:pt x="4486" y="4144"/>
                    </a:lnTo>
                    <a:lnTo>
                      <a:pt x="4583" y="4015"/>
                    </a:lnTo>
                    <a:lnTo>
                      <a:pt x="4673" y="3881"/>
                    </a:lnTo>
                    <a:lnTo>
                      <a:pt x="4753" y="3741"/>
                    </a:lnTo>
                    <a:lnTo>
                      <a:pt x="4823" y="3594"/>
                    </a:lnTo>
                    <a:lnTo>
                      <a:pt x="4885" y="3444"/>
                    </a:lnTo>
                    <a:lnTo>
                      <a:pt x="4936" y="3287"/>
                    </a:lnTo>
                    <a:lnTo>
                      <a:pt x="4976" y="3128"/>
                    </a:lnTo>
                    <a:lnTo>
                      <a:pt x="5004" y="2962"/>
                    </a:lnTo>
                    <a:lnTo>
                      <a:pt x="5022" y="2795"/>
                    </a:lnTo>
                    <a:lnTo>
                      <a:pt x="5028" y="2623"/>
                    </a:lnTo>
                    <a:lnTo>
                      <a:pt x="5022" y="2452"/>
                    </a:lnTo>
                    <a:lnTo>
                      <a:pt x="5004" y="2282"/>
                    </a:lnTo>
                    <a:lnTo>
                      <a:pt x="4976" y="2119"/>
                    </a:lnTo>
                    <a:lnTo>
                      <a:pt x="4936" y="1957"/>
                    </a:lnTo>
                    <a:lnTo>
                      <a:pt x="4885" y="1802"/>
                    </a:lnTo>
                    <a:lnTo>
                      <a:pt x="4823" y="1650"/>
                    </a:lnTo>
                    <a:lnTo>
                      <a:pt x="4753" y="1505"/>
                    </a:lnTo>
                    <a:lnTo>
                      <a:pt x="4673" y="1363"/>
                    </a:lnTo>
                    <a:lnTo>
                      <a:pt x="4583" y="1230"/>
                    </a:lnTo>
                    <a:lnTo>
                      <a:pt x="4486" y="1102"/>
                    </a:lnTo>
                    <a:lnTo>
                      <a:pt x="4380" y="981"/>
                    </a:lnTo>
                    <a:lnTo>
                      <a:pt x="4266" y="867"/>
                    </a:lnTo>
                    <a:lnTo>
                      <a:pt x="4145" y="761"/>
                    </a:lnTo>
                    <a:lnTo>
                      <a:pt x="4017" y="664"/>
                    </a:lnTo>
                    <a:lnTo>
                      <a:pt x="3883" y="576"/>
                    </a:lnTo>
                    <a:lnTo>
                      <a:pt x="3742" y="494"/>
                    </a:lnTo>
                    <a:lnTo>
                      <a:pt x="3596" y="425"/>
                    </a:lnTo>
                    <a:lnTo>
                      <a:pt x="3445" y="363"/>
                    </a:lnTo>
                    <a:lnTo>
                      <a:pt x="3289" y="313"/>
                    </a:lnTo>
                    <a:lnTo>
                      <a:pt x="3127" y="273"/>
                    </a:lnTo>
                    <a:lnTo>
                      <a:pt x="2964" y="243"/>
                    </a:lnTo>
                    <a:lnTo>
                      <a:pt x="2796" y="225"/>
                    </a:lnTo>
                    <a:lnTo>
                      <a:pt x="2625" y="219"/>
                    </a:lnTo>
                    <a:close/>
                    <a:moveTo>
                      <a:pt x="2625" y="0"/>
                    </a:moveTo>
                    <a:lnTo>
                      <a:pt x="2802" y="6"/>
                    </a:lnTo>
                    <a:lnTo>
                      <a:pt x="2980" y="24"/>
                    </a:lnTo>
                    <a:lnTo>
                      <a:pt x="3151" y="54"/>
                    </a:lnTo>
                    <a:lnTo>
                      <a:pt x="3321" y="94"/>
                    </a:lnTo>
                    <a:lnTo>
                      <a:pt x="3484" y="145"/>
                    </a:lnTo>
                    <a:lnTo>
                      <a:pt x="3644" y="207"/>
                    </a:lnTo>
                    <a:lnTo>
                      <a:pt x="3798" y="279"/>
                    </a:lnTo>
                    <a:lnTo>
                      <a:pt x="3947" y="359"/>
                    </a:lnTo>
                    <a:lnTo>
                      <a:pt x="4089" y="448"/>
                    </a:lnTo>
                    <a:lnTo>
                      <a:pt x="4226" y="548"/>
                    </a:lnTo>
                    <a:lnTo>
                      <a:pt x="4356" y="654"/>
                    </a:lnTo>
                    <a:lnTo>
                      <a:pt x="4478" y="769"/>
                    </a:lnTo>
                    <a:lnTo>
                      <a:pt x="4593" y="891"/>
                    </a:lnTo>
                    <a:lnTo>
                      <a:pt x="4701" y="1021"/>
                    </a:lnTo>
                    <a:lnTo>
                      <a:pt x="4799" y="1158"/>
                    </a:lnTo>
                    <a:lnTo>
                      <a:pt x="4889" y="1300"/>
                    </a:lnTo>
                    <a:lnTo>
                      <a:pt x="4970" y="1449"/>
                    </a:lnTo>
                    <a:lnTo>
                      <a:pt x="5040" y="1603"/>
                    </a:lnTo>
                    <a:lnTo>
                      <a:pt x="5102" y="1762"/>
                    </a:lnTo>
                    <a:lnTo>
                      <a:pt x="5154" y="1926"/>
                    </a:lnTo>
                    <a:lnTo>
                      <a:pt x="5194" y="2095"/>
                    </a:lnTo>
                    <a:lnTo>
                      <a:pt x="5224" y="2268"/>
                    </a:lnTo>
                    <a:lnTo>
                      <a:pt x="5242" y="2444"/>
                    </a:lnTo>
                    <a:lnTo>
                      <a:pt x="5248" y="2623"/>
                    </a:lnTo>
                    <a:lnTo>
                      <a:pt x="5242" y="2803"/>
                    </a:lnTo>
                    <a:lnTo>
                      <a:pt x="5224" y="2978"/>
                    </a:lnTo>
                    <a:lnTo>
                      <a:pt x="5194" y="3151"/>
                    </a:lnTo>
                    <a:lnTo>
                      <a:pt x="5154" y="3319"/>
                    </a:lnTo>
                    <a:lnTo>
                      <a:pt x="5102" y="3482"/>
                    </a:lnTo>
                    <a:lnTo>
                      <a:pt x="5040" y="3642"/>
                    </a:lnTo>
                    <a:lnTo>
                      <a:pt x="4970" y="3797"/>
                    </a:lnTo>
                    <a:lnTo>
                      <a:pt x="4889" y="3945"/>
                    </a:lnTo>
                    <a:lnTo>
                      <a:pt x="4799" y="4088"/>
                    </a:lnTo>
                    <a:lnTo>
                      <a:pt x="4701" y="4224"/>
                    </a:lnTo>
                    <a:lnTo>
                      <a:pt x="4593" y="4353"/>
                    </a:lnTo>
                    <a:lnTo>
                      <a:pt x="4478" y="4477"/>
                    </a:lnTo>
                    <a:lnTo>
                      <a:pt x="4356" y="4591"/>
                    </a:lnTo>
                    <a:lnTo>
                      <a:pt x="4226" y="4698"/>
                    </a:lnTo>
                    <a:lnTo>
                      <a:pt x="4089" y="4796"/>
                    </a:lnTo>
                    <a:lnTo>
                      <a:pt x="3947" y="4886"/>
                    </a:lnTo>
                    <a:lnTo>
                      <a:pt x="3798" y="4967"/>
                    </a:lnTo>
                    <a:lnTo>
                      <a:pt x="3644" y="5039"/>
                    </a:lnTo>
                    <a:lnTo>
                      <a:pt x="3484" y="5101"/>
                    </a:lnTo>
                    <a:lnTo>
                      <a:pt x="3321" y="5151"/>
                    </a:lnTo>
                    <a:lnTo>
                      <a:pt x="3151" y="5193"/>
                    </a:lnTo>
                    <a:lnTo>
                      <a:pt x="2980" y="5221"/>
                    </a:lnTo>
                    <a:lnTo>
                      <a:pt x="2802" y="5238"/>
                    </a:lnTo>
                    <a:lnTo>
                      <a:pt x="2625" y="5244"/>
                    </a:lnTo>
                    <a:lnTo>
                      <a:pt x="2445" y="5238"/>
                    </a:lnTo>
                    <a:lnTo>
                      <a:pt x="2268" y="5221"/>
                    </a:lnTo>
                    <a:lnTo>
                      <a:pt x="2096" y="5193"/>
                    </a:lnTo>
                    <a:lnTo>
                      <a:pt x="1927" y="5151"/>
                    </a:lnTo>
                    <a:lnTo>
                      <a:pt x="1763" y="5101"/>
                    </a:lnTo>
                    <a:lnTo>
                      <a:pt x="1604" y="5039"/>
                    </a:lnTo>
                    <a:lnTo>
                      <a:pt x="1450" y="4967"/>
                    </a:lnTo>
                    <a:lnTo>
                      <a:pt x="1300" y="4886"/>
                    </a:lnTo>
                    <a:lnTo>
                      <a:pt x="1159" y="4796"/>
                    </a:lnTo>
                    <a:lnTo>
                      <a:pt x="1021" y="4698"/>
                    </a:lnTo>
                    <a:lnTo>
                      <a:pt x="892" y="4591"/>
                    </a:lnTo>
                    <a:lnTo>
                      <a:pt x="770" y="4477"/>
                    </a:lnTo>
                    <a:lnTo>
                      <a:pt x="654" y="4353"/>
                    </a:lnTo>
                    <a:lnTo>
                      <a:pt x="547" y="4224"/>
                    </a:lnTo>
                    <a:lnTo>
                      <a:pt x="449" y="4088"/>
                    </a:lnTo>
                    <a:lnTo>
                      <a:pt x="359" y="3945"/>
                    </a:lnTo>
                    <a:lnTo>
                      <a:pt x="277" y="3797"/>
                    </a:lnTo>
                    <a:lnTo>
                      <a:pt x="207" y="3642"/>
                    </a:lnTo>
                    <a:lnTo>
                      <a:pt x="146" y="3482"/>
                    </a:lnTo>
                    <a:lnTo>
                      <a:pt x="94" y="3319"/>
                    </a:lnTo>
                    <a:lnTo>
                      <a:pt x="54" y="3151"/>
                    </a:lnTo>
                    <a:lnTo>
                      <a:pt x="24" y="2978"/>
                    </a:lnTo>
                    <a:lnTo>
                      <a:pt x="6" y="2803"/>
                    </a:lnTo>
                    <a:lnTo>
                      <a:pt x="0" y="2623"/>
                    </a:lnTo>
                    <a:lnTo>
                      <a:pt x="6" y="2444"/>
                    </a:lnTo>
                    <a:lnTo>
                      <a:pt x="24" y="2268"/>
                    </a:lnTo>
                    <a:lnTo>
                      <a:pt x="54" y="2095"/>
                    </a:lnTo>
                    <a:lnTo>
                      <a:pt x="94" y="1926"/>
                    </a:lnTo>
                    <a:lnTo>
                      <a:pt x="146" y="1762"/>
                    </a:lnTo>
                    <a:lnTo>
                      <a:pt x="207" y="1603"/>
                    </a:lnTo>
                    <a:lnTo>
                      <a:pt x="277" y="1449"/>
                    </a:lnTo>
                    <a:lnTo>
                      <a:pt x="359" y="1300"/>
                    </a:lnTo>
                    <a:lnTo>
                      <a:pt x="449" y="1158"/>
                    </a:lnTo>
                    <a:lnTo>
                      <a:pt x="547" y="1021"/>
                    </a:lnTo>
                    <a:lnTo>
                      <a:pt x="654" y="891"/>
                    </a:lnTo>
                    <a:lnTo>
                      <a:pt x="770" y="769"/>
                    </a:lnTo>
                    <a:lnTo>
                      <a:pt x="892" y="654"/>
                    </a:lnTo>
                    <a:lnTo>
                      <a:pt x="1021" y="548"/>
                    </a:lnTo>
                    <a:lnTo>
                      <a:pt x="1159" y="448"/>
                    </a:lnTo>
                    <a:lnTo>
                      <a:pt x="1300" y="359"/>
                    </a:lnTo>
                    <a:lnTo>
                      <a:pt x="1450" y="279"/>
                    </a:lnTo>
                    <a:lnTo>
                      <a:pt x="1604" y="207"/>
                    </a:lnTo>
                    <a:lnTo>
                      <a:pt x="1763" y="145"/>
                    </a:lnTo>
                    <a:lnTo>
                      <a:pt x="1927" y="94"/>
                    </a:lnTo>
                    <a:lnTo>
                      <a:pt x="2096" y="54"/>
                    </a:lnTo>
                    <a:lnTo>
                      <a:pt x="2268" y="24"/>
                    </a:lnTo>
                    <a:lnTo>
                      <a:pt x="2445" y="6"/>
                    </a:lnTo>
                    <a:lnTo>
                      <a:pt x="26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5383827" y="1509184"/>
              <a:ext cx="638861" cy="483625"/>
              <a:chOff x="-4911725" y="188913"/>
              <a:chExt cx="5207000" cy="3941763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-4911725" y="1422401"/>
                <a:ext cx="5207000" cy="2708275"/>
              </a:xfrm>
              <a:custGeom>
                <a:rect b="b" l="l" r="r" t="t"/>
                <a:pathLst>
                  <a:path extrusionOk="0" h="3411" w="6560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-3675063" y="188913"/>
                <a:ext cx="2921000" cy="1373188"/>
              </a:xfrm>
              <a:custGeom>
                <a:rect b="b" l="l" r="r" t="t"/>
                <a:pathLst>
                  <a:path extrusionOk="0" h="1730" w="3681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18"/>
            <p:cNvGrpSpPr/>
            <p:nvPr/>
          </p:nvGrpSpPr>
          <p:grpSpPr>
            <a:xfrm>
              <a:off x="7231540" y="3319670"/>
              <a:ext cx="480692" cy="474340"/>
              <a:chOff x="-3482975" y="-757238"/>
              <a:chExt cx="4684712" cy="4622801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-1033463" y="1539875"/>
                <a:ext cx="2146300" cy="449263"/>
              </a:xfrm>
              <a:custGeom>
                <a:rect b="b" l="l" r="r" t="t"/>
                <a:pathLst>
                  <a:path extrusionOk="0" h="565" w="2703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-1122363" y="2293938"/>
                <a:ext cx="2324100" cy="1571625"/>
              </a:xfrm>
              <a:custGeom>
                <a:rect b="b" l="l" r="r" t="t"/>
                <a:pathLst>
                  <a:path extrusionOk="0" h="1981" w="2929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-112713" y="3005138"/>
                <a:ext cx="304800" cy="8604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2247900" y="455612"/>
                <a:ext cx="914400" cy="914400"/>
              </a:xfrm>
              <a:custGeom>
                <a:rect b="b" l="l" r="r" t="t"/>
                <a:pathLst>
                  <a:path extrusionOk="0" h="1152" w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3482975" y="-757238"/>
                <a:ext cx="3386138" cy="4411663"/>
              </a:xfrm>
              <a:custGeom>
                <a:rect b="b" l="l" r="r" t="t"/>
                <a:pathLst>
                  <a:path extrusionOk="0" h="5559" w="4265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18"/>
            <p:cNvSpPr/>
            <p:nvPr/>
          </p:nvSpPr>
          <p:spPr>
            <a:xfrm>
              <a:off x="5554289" y="2736970"/>
              <a:ext cx="939817" cy="757951"/>
            </a:xfrm>
            <a:custGeom>
              <a:rect b="b" l="l" r="r" t="t"/>
              <a:pathLst>
                <a:path extrusionOk="0" h="3580" w="4439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4062060" y="3378279"/>
              <a:ext cx="518759" cy="514659"/>
              <a:chOff x="8399463" y="1425575"/>
              <a:chExt cx="3013075" cy="2989263"/>
            </a:xfrm>
          </p:grpSpPr>
          <p:sp>
            <p:nvSpPr>
              <p:cNvPr id="151" name="Google Shape;151;p18"/>
              <p:cNvSpPr/>
              <p:nvPr/>
            </p:nvSpPr>
            <p:spPr>
              <a:xfrm>
                <a:off x="8399463" y="1425575"/>
                <a:ext cx="3013075" cy="1447800"/>
              </a:xfrm>
              <a:custGeom>
                <a:rect b="b" l="l" r="r" t="t"/>
                <a:pathLst>
                  <a:path extrusionOk="0" h="1825" w="3796">
                    <a:moveTo>
                      <a:pt x="1889" y="0"/>
                    </a:moveTo>
                    <a:lnTo>
                      <a:pt x="1910" y="0"/>
                    </a:lnTo>
                    <a:lnTo>
                      <a:pt x="1931" y="5"/>
                    </a:lnTo>
                    <a:lnTo>
                      <a:pt x="1951" y="14"/>
                    </a:lnTo>
                    <a:lnTo>
                      <a:pt x="1969" y="27"/>
                    </a:lnTo>
                    <a:lnTo>
                      <a:pt x="3763" y="1645"/>
                    </a:lnTo>
                    <a:lnTo>
                      <a:pt x="3779" y="1663"/>
                    </a:lnTo>
                    <a:lnTo>
                      <a:pt x="3790" y="1685"/>
                    </a:lnTo>
                    <a:lnTo>
                      <a:pt x="3796" y="1709"/>
                    </a:lnTo>
                    <a:lnTo>
                      <a:pt x="3796" y="1733"/>
                    </a:lnTo>
                    <a:lnTo>
                      <a:pt x="3789" y="1759"/>
                    </a:lnTo>
                    <a:lnTo>
                      <a:pt x="3778" y="1781"/>
                    </a:lnTo>
                    <a:lnTo>
                      <a:pt x="3762" y="1799"/>
                    </a:lnTo>
                    <a:lnTo>
                      <a:pt x="3741" y="1813"/>
                    </a:lnTo>
                    <a:lnTo>
                      <a:pt x="3718" y="1822"/>
                    </a:lnTo>
                    <a:lnTo>
                      <a:pt x="3693" y="1825"/>
                    </a:lnTo>
                    <a:lnTo>
                      <a:pt x="3390" y="1825"/>
                    </a:lnTo>
                    <a:lnTo>
                      <a:pt x="1970" y="559"/>
                    </a:lnTo>
                    <a:lnTo>
                      <a:pt x="1952" y="545"/>
                    </a:lnTo>
                    <a:lnTo>
                      <a:pt x="1931" y="537"/>
                    </a:lnTo>
                    <a:lnTo>
                      <a:pt x="1910" y="532"/>
                    </a:lnTo>
                    <a:lnTo>
                      <a:pt x="1889" y="532"/>
                    </a:lnTo>
                    <a:lnTo>
                      <a:pt x="1868" y="537"/>
                    </a:lnTo>
                    <a:lnTo>
                      <a:pt x="1848" y="545"/>
                    </a:lnTo>
                    <a:lnTo>
                      <a:pt x="1830" y="559"/>
                    </a:lnTo>
                    <a:lnTo>
                      <a:pt x="408" y="1825"/>
                    </a:lnTo>
                    <a:lnTo>
                      <a:pt x="103" y="1825"/>
                    </a:lnTo>
                    <a:lnTo>
                      <a:pt x="77" y="1822"/>
                    </a:lnTo>
                    <a:lnTo>
                      <a:pt x="54" y="1813"/>
                    </a:lnTo>
                    <a:lnTo>
                      <a:pt x="35" y="1799"/>
                    </a:lnTo>
                    <a:lnTo>
                      <a:pt x="17" y="1781"/>
                    </a:lnTo>
                    <a:lnTo>
                      <a:pt x="6" y="1759"/>
                    </a:lnTo>
                    <a:lnTo>
                      <a:pt x="0" y="1733"/>
                    </a:lnTo>
                    <a:lnTo>
                      <a:pt x="0" y="1709"/>
                    </a:lnTo>
                    <a:lnTo>
                      <a:pt x="6" y="1685"/>
                    </a:lnTo>
                    <a:lnTo>
                      <a:pt x="16" y="1663"/>
                    </a:lnTo>
                    <a:lnTo>
                      <a:pt x="34" y="1645"/>
                    </a:lnTo>
                    <a:lnTo>
                      <a:pt x="1831" y="27"/>
                    </a:lnTo>
                    <a:lnTo>
                      <a:pt x="1848" y="13"/>
                    </a:lnTo>
                    <a:lnTo>
                      <a:pt x="1869" y="5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8824913" y="2041525"/>
                <a:ext cx="2163763" cy="2373313"/>
              </a:xfrm>
              <a:custGeom>
                <a:rect b="b" l="l" r="r" t="t"/>
                <a:pathLst>
                  <a:path extrusionOk="0" h="2991" w="2725">
                    <a:moveTo>
                      <a:pt x="1042" y="934"/>
                    </a:moveTo>
                    <a:lnTo>
                      <a:pt x="1019" y="938"/>
                    </a:lnTo>
                    <a:lnTo>
                      <a:pt x="997" y="946"/>
                    </a:lnTo>
                    <a:lnTo>
                      <a:pt x="978" y="957"/>
                    </a:lnTo>
                    <a:lnTo>
                      <a:pt x="962" y="974"/>
                    </a:lnTo>
                    <a:lnTo>
                      <a:pt x="949" y="993"/>
                    </a:lnTo>
                    <a:lnTo>
                      <a:pt x="942" y="1015"/>
                    </a:lnTo>
                    <a:lnTo>
                      <a:pt x="939" y="1038"/>
                    </a:lnTo>
                    <a:lnTo>
                      <a:pt x="939" y="1362"/>
                    </a:lnTo>
                    <a:lnTo>
                      <a:pt x="722" y="1362"/>
                    </a:lnTo>
                    <a:lnTo>
                      <a:pt x="699" y="1365"/>
                    </a:lnTo>
                    <a:lnTo>
                      <a:pt x="677" y="1373"/>
                    </a:lnTo>
                    <a:lnTo>
                      <a:pt x="657" y="1385"/>
                    </a:lnTo>
                    <a:lnTo>
                      <a:pt x="641" y="1402"/>
                    </a:lnTo>
                    <a:lnTo>
                      <a:pt x="629" y="1420"/>
                    </a:lnTo>
                    <a:lnTo>
                      <a:pt x="622" y="1442"/>
                    </a:lnTo>
                    <a:lnTo>
                      <a:pt x="618" y="1466"/>
                    </a:lnTo>
                    <a:lnTo>
                      <a:pt x="622" y="1489"/>
                    </a:lnTo>
                    <a:lnTo>
                      <a:pt x="629" y="1511"/>
                    </a:lnTo>
                    <a:lnTo>
                      <a:pt x="641" y="1531"/>
                    </a:lnTo>
                    <a:lnTo>
                      <a:pt x="657" y="1547"/>
                    </a:lnTo>
                    <a:lnTo>
                      <a:pt x="677" y="1560"/>
                    </a:lnTo>
                    <a:lnTo>
                      <a:pt x="699" y="1567"/>
                    </a:lnTo>
                    <a:lnTo>
                      <a:pt x="722" y="1570"/>
                    </a:lnTo>
                    <a:lnTo>
                      <a:pt x="833" y="1570"/>
                    </a:lnTo>
                    <a:lnTo>
                      <a:pt x="833" y="1680"/>
                    </a:lnTo>
                    <a:lnTo>
                      <a:pt x="835" y="1739"/>
                    </a:lnTo>
                    <a:lnTo>
                      <a:pt x="845" y="1795"/>
                    </a:lnTo>
                    <a:lnTo>
                      <a:pt x="860" y="1851"/>
                    </a:lnTo>
                    <a:lnTo>
                      <a:pt x="881" y="1902"/>
                    </a:lnTo>
                    <a:lnTo>
                      <a:pt x="906" y="1951"/>
                    </a:lnTo>
                    <a:lnTo>
                      <a:pt x="937" y="1997"/>
                    </a:lnTo>
                    <a:lnTo>
                      <a:pt x="973" y="2040"/>
                    </a:lnTo>
                    <a:lnTo>
                      <a:pt x="1012" y="2078"/>
                    </a:lnTo>
                    <a:lnTo>
                      <a:pt x="1055" y="2113"/>
                    </a:lnTo>
                    <a:lnTo>
                      <a:pt x="1102" y="2143"/>
                    </a:lnTo>
                    <a:lnTo>
                      <a:pt x="1152" y="2168"/>
                    </a:lnTo>
                    <a:lnTo>
                      <a:pt x="1205" y="2188"/>
                    </a:lnTo>
                    <a:lnTo>
                      <a:pt x="1259" y="2201"/>
                    </a:lnTo>
                    <a:lnTo>
                      <a:pt x="1259" y="2750"/>
                    </a:lnTo>
                    <a:lnTo>
                      <a:pt x="1263" y="2773"/>
                    </a:lnTo>
                    <a:lnTo>
                      <a:pt x="1269" y="2795"/>
                    </a:lnTo>
                    <a:lnTo>
                      <a:pt x="1282" y="2814"/>
                    </a:lnTo>
                    <a:lnTo>
                      <a:pt x="1298" y="2830"/>
                    </a:lnTo>
                    <a:lnTo>
                      <a:pt x="1318" y="2843"/>
                    </a:lnTo>
                    <a:lnTo>
                      <a:pt x="1339" y="2850"/>
                    </a:lnTo>
                    <a:lnTo>
                      <a:pt x="1363" y="2853"/>
                    </a:lnTo>
                    <a:lnTo>
                      <a:pt x="1387" y="2850"/>
                    </a:lnTo>
                    <a:lnTo>
                      <a:pt x="1409" y="2843"/>
                    </a:lnTo>
                    <a:lnTo>
                      <a:pt x="1427" y="2830"/>
                    </a:lnTo>
                    <a:lnTo>
                      <a:pt x="1444" y="2814"/>
                    </a:lnTo>
                    <a:lnTo>
                      <a:pt x="1456" y="2795"/>
                    </a:lnTo>
                    <a:lnTo>
                      <a:pt x="1464" y="2773"/>
                    </a:lnTo>
                    <a:lnTo>
                      <a:pt x="1467" y="2750"/>
                    </a:lnTo>
                    <a:lnTo>
                      <a:pt x="1467" y="2201"/>
                    </a:lnTo>
                    <a:lnTo>
                      <a:pt x="1522" y="2188"/>
                    </a:lnTo>
                    <a:lnTo>
                      <a:pt x="1574" y="2168"/>
                    </a:lnTo>
                    <a:lnTo>
                      <a:pt x="1625" y="2143"/>
                    </a:lnTo>
                    <a:lnTo>
                      <a:pt x="1671" y="2113"/>
                    </a:lnTo>
                    <a:lnTo>
                      <a:pt x="1713" y="2078"/>
                    </a:lnTo>
                    <a:lnTo>
                      <a:pt x="1754" y="2040"/>
                    </a:lnTo>
                    <a:lnTo>
                      <a:pt x="1788" y="1997"/>
                    </a:lnTo>
                    <a:lnTo>
                      <a:pt x="1819" y="1951"/>
                    </a:lnTo>
                    <a:lnTo>
                      <a:pt x="1845" y="1902"/>
                    </a:lnTo>
                    <a:lnTo>
                      <a:pt x="1865" y="1851"/>
                    </a:lnTo>
                    <a:lnTo>
                      <a:pt x="1882" y="1795"/>
                    </a:lnTo>
                    <a:lnTo>
                      <a:pt x="1891" y="1739"/>
                    </a:lnTo>
                    <a:lnTo>
                      <a:pt x="1894" y="1680"/>
                    </a:lnTo>
                    <a:lnTo>
                      <a:pt x="1894" y="1570"/>
                    </a:lnTo>
                    <a:lnTo>
                      <a:pt x="2004" y="1570"/>
                    </a:lnTo>
                    <a:lnTo>
                      <a:pt x="2028" y="1567"/>
                    </a:lnTo>
                    <a:lnTo>
                      <a:pt x="2050" y="1560"/>
                    </a:lnTo>
                    <a:lnTo>
                      <a:pt x="2068" y="1547"/>
                    </a:lnTo>
                    <a:lnTo>
                      <a:pt x="2084" y="1531"/>
                    </a:lnTo>
                    <a:lnTo>
                      <a:pt x="2097" y="1511"/>
                    </a:lnTo>
                    <a:lnTo>
                      <a:pt x="2105" y="1489"/>
                    </a:lnTo>
                    <a:lnTo>
                      <a:pt x="2108" y="1466"/>
                    </a:lnTo>
                    <a:lnTo>
                      <a:pt x="2105" y="1442"/>
                    </a:lnTo>
                    <a:lnTo>
                      <a:pt x="2097" y="1420"/>
                    </a:lnTo>
                    <a:lnTo>
                      <a:pt x="2084" y="1402"/>
                    </a:lnTo>
                    <a:lnTo>
                      <a:pt x="2068" y="1385"/>
                    </a:lnTo>
                    <a:lnTo>
                      <a:pt x="2050" y="1373"/>
                    </a:lnTo>
                    <a:lnTo>
                      <a:pt x="2028" y="1365"/>
                    </a:lnTo>
                    <a:lnTo>
                      <a:pt x="2004" y="1362"/>
                    </a:lnTo>
                    <a:lnTo>
                      <a:pt x="1787" y="1362"/>
                    </a:lnTo>
                    <a:lnTo>
                      <a:pt x="1787" y="1038"/>
                    </a:lnTo>
                    <a:lnTo>
                      <a:pt x="1785" y="1015"/>
                    </a:lnTo>
                    <a:lnTo>
                      <a:pt x="1777" y="993"/>
                    </a:lnTo>
                    <a:lnTo>
                      <a:pt x="1764" y="974"/>
                    </a:lnTo>
                    <a:lnTo>
                      <a:pt x="1748" y="957"/>
                    </a:lnTo>
                    <a:lnTo>
                      <a:pt x="1729" y="946"/>
                    </a:lnTo>
                    <a:lnTo>
                      <a:pt x="1708" y="938"/>
                    </a:lnTo>
                    <a:lnTo>
                      <a:pt x="1683" y="934"/>
                    </a:lnTo>
                    <a:lnTo>
                      <a:pt x="1659" y="938"/>
                    </a:lnTo>
                    <a:lnTo>
                      <a:pt x="1638" y="946"/>
                    </a:lnTo>
                    <a:lnTo>
                      <a:pt x="1619" y="957"/>
                    </a:lnTo>
                    <a:lnTo>
                      <a:pt x="1603" y="974"/>
                    </a:lnTo>
                    <a:lnTo>
                      <a:pt x="1590" y="993"/>
                    </a:lnTo>
                    <a:lnTo>
                      <a:pt x="1583" y="1015"/>
                    </a:lnTo>
                    <a:lnTo>
                      <a:pt x="1580" y="1038"/>
                    </a:lnTo>
                    <a:lnTo>
                      <a:pt x="1580" y="1362"/>
                    </a:lnTo>
                    <a:lnTo>
                      <a:pt x="1146" y="1362"/>
                    </a:lnTo>
                    <a:lnTo>
                      <a:pt x="1146" y="1038"/>
                    </a:lnTo>
                    <a:lnTo>
                      <a:pt x="1144" y="1015"/>
                    </a:lnTo>
                    <a:lnTo>
                      <a:pt x="1136" y="993"/>
                    </a:lnTo>
                    <a:lnTo>
                      <a:pt x="1123" y="974"/>
                    </a:lnTo>
                    <a:lnTo>
                      <a:pt x="1107" y="957"/>
                    </a:lnTo>
                    <a:lnTo>
                      <a:pt x="1088" y="946"/>
                    </a:lnTo>
                    <a:lnTo>
                      <a:pt x="1067" y="938"/>
                    </a:lnTo>
                    <a:lnTo>
                      <a:pt x="1042" y="934"/>
                    </a:lnTo>
                    <a:close/>
                    <a:moveTo>
                      <a:pt x="1363" y="0"/>
                    </a:moveTo>
                    <a:lnTo>
                      <a:pt x="2725" y="1212"/>
                    </a:lnTo>
                    <a:lnTo>
                      <a:pt x="2725" y="2887"/>
                    </a:lnTo>
                    <a:lnTo>
                      <a:pt x="2722" y="2911"/>
                    </a:lnTo>
                    <a:lnTo>
                      <a:pt x="2715" y="2933"/>
                    </a:lnTo>
                    <a:lnTo>
                      <a:pt x="2702" y="2951"/>
                    </a:lnTo>
                    <a:lnTo>
                      <a:pt x="2686" y="2968"/>
                    </a:lnTo>
                    <a:lnTo>
                      <a:pt x="2668" y="2980"/>
                    </a:lnTo>
                    <a:lnTo>
                      <a:pt x="2646" y="2988"/>
                    </a:lnTo>
                    <a:lnTo>
                      <a:pt x="2622" y="2991"/>
                    </a:lnTo>
                    <a:lnTo>
                      <a:pt x="104" y="2991"/>
                    </a:lnTo>
                    <a:lnTo>
                      <a:pt x="80" y="2988"/>
                    </a:lnTo>
                    <a:lnTo>
                      <a:pt x="58" y="2980"/>
                    </a:lnTo>
                    <a:lnTo>
                      <a:pt x="38" y="2968"/>
                    </a:lnTo>
                    <a:lnTo>
                      <a:pt x="22" y="2951"/>
                    </a:lnTo>
                    <a:lnTo>
                      <a:pt x="11" y="2933"/>
                    </a:lnTo>
                    <a:lnTo>
                      <a:pt x="3" y="2911"/>
                    </a:lnTo>
                    <a:lnTo>
                      <a:pt x="0" y="2887"/>
                    </a:lnTo>
                    <a:lnTo>
                      <a:pt x="0" y="1212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9648825" y="3287713"/>
                <a:ext cx="514350" cy="344488"/>
              </a:xfrm>
              <a:custGeom>
                <a:rect b="b" l="l" r="r" t="t"/>
                <a:pathLst>
                  <a:path extrusionOk="0" h="434" w="648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10"/>
                    </a:lnTo>
                    <a:lnTo>
                      <a:pt x="644" y="158"/>
                    </a:lnTo>
                    <a:lnTo>
                      <a:pt x="634" y="203"/>
                    </a:lnTo>
                    <a:lnTo>
                      <a:pt x="618" y="246"/>
                    </a:lnTo>
                    <a:lnTo>
                      <a:pt x="596" y="286"/>
                    </a:lnTo>
                    <a:lnTo>
                      <a:pt x="568" y="322"/>
                    </a:lnTo>
                    <a:lnTo>
                      <a:pt x="536" y="354"/>
                    </a:lnTo>
                    <a:lnTo>
                      <a:pt x="500" y="382"/>
                    </a:lnTo>
                    <a:lnTo>
                      <a:pt x="460" y="404"/>
                    </a:lnTo>
                    <a:lnTo>
                      <a:pt x="417" y="420"/>
                    </a:lnTo>
                    <a:lnTo>
                      <a:pt x="372" y="431"/>
                    </a:lnTo>
                    <a:lnTo>
                      <a:pt x="324" y="434"/>
                    </a:lnTo>
                    <a:lnTo>
                      <a:pt x="277" y="431"/>
                    </a:lnTo>
                    <a:lnTo>
                      <a:pt x="230" y="420"/>
                    </a:lnTo>
                    <a:lnTo>
                      <a:pt x="188" y="404"/>
                    </a:lnTo>
                    <a:lnTo>
                      <a:pt x="147" y="382"/>
                    </a:lnTo>
                    <a:lnTo>
                      <a:pt x="112" y="354"/>
                    </a:lnTo>
                    <a:lnTo>
                      <a:pt x="79" y="322"/>
                    </a:lnTo>
                    <a:lnTo>
                      <a:pt x="53" y="286"/>
                    </a:lnTo>
                    <a:lnTo>
                      <a:pt x="30" y="246"/>
                    </a:lnTo>
                    <a:lnTo>
                      <a:pt x="14" y="203"/>
                    </a:lnTo>
                    <a:lnTo>
                      <a:pt x="3" y="158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8005057" y="3238229"/>
              <a:ext cx="445004" cy="519387"/>
              <a:chOff x="8335963" y="260350"/>
              <a:chExt cx="4368800" cy="5099050"/>
            </a:xfrm>
          </p:grpSpPr>
          <p:sp>
            <p:nvSpPr>
              <p:cNvPr id="155" name="Google Shape;155;p18"/>
              <p:cNvSpPr/>
              <p:nvPr/>
            </p:nvSpPr>
            <p:spPr>
              <a:xfrm>
                <a:off x="9391651" y="1550988"/>
                <a:ext cx="3170238" cy="2711450"/>
              </a:xfrm>
              <a:custGeom>
                <a:rect b="b" l="l" r="r" t="t"/>
                <a:pathLst>
                  <a:path extrusionOk="0" h="3416" w="3994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8335963" y="260350"/>
                <a:ext cx="4368800" cy="5099050"/>
              </a:xfrm>
              <a:custGeom>
                <a:rect b="b" l="l" r="r" t="t"/>
                <a:pathLst>
                  <a:path extrusionOk="0" h="6424" w="550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>
              <a:off x="4150503" y="5617088"/>
              <a:ext cx="545065" cy="332191"/>
              <a:chOff x="7445375" y="460376"/>
              <a:chExt cx="5207000" cy="3173413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7445375" y="460376"/>
                <a:ext cx="5207000" cy="3173413"/>
              </a:xfrm>
              <a:custGeom>
                <a:rect b="b" l="l" r="r" t="t"/>
                <a:pathLst>
                  <a:path extrusionOk="0" h="3998" w="6560">
                    <a:moveTo>
                      <a:pt x="263" y="0"/>
                    </a:moveTo>
                    <a:lnTo>
                      <a:pt x="314" y="6"/>
                    </a:lnTo>
                    <a:lnTo>
                      <a:pt x="364" y="22"/>
                    </a:lnTo>
                    <a:lnTo>
                      <a:pt x="408" y="48"/>
                    </a:lnTo>
                    <a:lnTo>
                      <a:pt x="448" y="84"/>
                    </a:lnTo>
                    <a:lnTo>
                      <a:pt x="482" y="125"/>
                    </a:lnTo>
                    <a:lnTo>
                      <a:pt x="505" y="171"/>
                    </a:lnTo>
                    <a:lnTo>
                      <a:pt x="521" y="219"/>
                    </a:lnTo>
                    <a:lnTo>
                      <a:pt x="525" y="269"/>
                    </a:lnTo>
                    <a:lnTo>
                      <a:pt x="525" y="2422"/>
                    </a:lnTo>
                    <a:lnTo>
                      <a:pt x="6560" y="2422"/>
                    </a:lnTo>
                    <a:lnTo>
                      <a:pt x="6560" y="3998"/>
                    </a:lnTo>
                    <a:lnTo>
                      <a:pt x="6035" y="3998"/>
                    </a:lnTo>
                    <a:lnTo>
                      <a:pt x="6035" y="2947"/>
                    </a:lnTo>
                    <a:lnTo>
                      <a:pt x="525" y="2947"/>
                    </a:lnTo>
                    <a:lnTo>
                      <a:pt x="525" y="3998"/>
                    </a:lnTo>
                    <a:lnTo>
                      <a:pt x="0" y="3998"/>
                    </a:lnTo>
                    <a:lnTo>
                      <a:pt x="0" y="269"/>
                    </a:lnTo>
                    <a:lnTo>
                      <a:pt x="4" y="219"/>
                    </a:lnTo>
                    <a:lnTo>
                      <a:pt x="20" y="171"/>
                    </a:lnTo>
                    <a:lnTo>
                      <a:pt x="44" y="125"/>
                    </a:lnTo>
                    <a:lnTo>
                      <a:pt x="78" y="84"/>
                    </a:lnTo>
                    <a:lnTo>
                      <a:pt x="117" y="48"/>
                    </a:lnTo>
                    <a:lnTo>
                      <a:pt x="161" y="22"/>
                    </a:lnTo>
                    <a:lnTo>
                      <a:pt x="211" y="6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8137525" y="765176"/>
                <a:ext cx="771525" cy="763588"/>
              </a:xfrm>
              <a:custGeom>
                <a:rect b="b" l="l" r="r" t="t"/>
                <a:pathLst>
                  <a:path extrusionOk="0" h="961" w="973">
                    <a:moveTo>
                      <a:pt x="480" y="0"/>
                    </a:moveTo>
                    <a:lnTo>
                      <a:pt x="558" y="6"/>
                    </a:lnTo>
                    <a:lnTo>
                      <a:pt x="631" y="24"/>
                    </a:lnTo>
                    <a:lnTo>
                      <a:pt x="701" y="52"/>
                    </a:lnTo>
                    <a:lnTo>
                      <a:pt x="767" y="92"/>
                    </a:lnTo>
                    <a:lnTo>
                      <a:pt x="826" y="141"/>
                    </a:lnTo>
                    <a:lnTo>
                      <a:pt x="872" y="191"/>
                    </a:lnTo>
                    <a:lnTo>
                      <a:pt x="908" y="243"/>
                    </a:lnTo>
                    <a:lnTo>
                      <a:pt x="938" y="297"/>
                    </a:lnTo>
                    <a:lnTo>
                      <a:pt x="958" y="354"/>
                    </a:lnTo>
                    <a:lnTo>
                      <a:pt x="969" y="416"/>
                    </a:lnTo>
                    <a:lnTo>
                      <a:pt x="973" y="482"/>
                    </a:lnTo>
                    <a:lnTo>
                      <a:pt x="969" y="545"/>
                    </a:lnTo>
                    <a:lnTo>
                      <a:pt x="958" y="607"/>
                    </a:lnTo>
                    <a:lnTo>
                      <a:pt x="938" y="665"/>
                    </a:lnTo>
                    <a:lnTo>
                      <a:pt x="908" y="720"/>
                    </a:lnTo>
                    <a:lnTo>
                      <a:pt x="872" y="772"/>
                    </a:lnTo>
                    <a:lnTo>
                      <a:pt x="826" y="820"/>
                    </a:lnTo>
                    <a:lnTo>
                      <a:pt x="767" y="872"/>
                    </a:lnTo>
                    <a:lnTo>
                      <a:pt x="701" y="912"/>
                    </a:lnTo>
                    <a:lnTo>
                      <a:pt x="631" y="939"/>
                    </a:lnTo>
                    <a:lnTo>
                      <a:pt x="558" y="955"/>
                    </a:lnTo>
                    <a:lnTo>
                      <a:pt x="480" y="961"/>
                    </a:lnTo>
                    <a:lnTo>
                      <a:pt x="404" y="955"/>
                    </a:lnTo>
                    <a:lnTo>
                      <a:pt x="331" y="939"/>
                    </a:lnTo>
                    <a:lnTo>
                      <a:pt x="263" y="912"/>
                    </a:lnTo>
                    <a:lnTo>
                      <a:pt x="199" y="872"/>
                    </a:lnTo>
                    <a:lnTo>
                      <a:pt x="142" y="820"/>
                    </a:lnTo>
                    <a:lnTo>
                      <a:pt x="90" y="762"/>
                    </a:lnTo>
                    <a:lnTo>
                      <a:pt x="50" y="699"/>
                    </a:lnTo>
                    <a:lnTo>
                      <a:pt x="22" y="631"/>
                    </a:lnTo>
                    <a:lnTo>
                      <a:pt x="6" y="557"/>
                    </a:lnTo>
                    <a:lnTo>
                      <a:pt x="0" y="482"/>
                    </a:lnTo>
                    <a:lnTo>
                      <a:pt x="6" y="404"/>
                    </a:lnTo>
                    <a:lnTo>
                      <a:pt x="22" y="332"/>
                    </a:lnTo>
                    <a:lnTo>
                      <a:pt x="50" y="263"/>
                    </a:lnTo>
                    <a:lnTo>
                      <a:pt x="90" y="201"/>
                    </a:lnTo>
                    <a:lnTo>
                      <a:pt x="142" y="141"/>
                    </a:lnTo>
                    <a:lnTo>
                      <a:pt x="199" y="92"/>
                    </a:lnTo>
                    <a:lnTo>
                      <a:pt x="263" y="52"/>
                    </a:lnTo>
                    <a:lnTo>
                      <a:pt x="331" y="24"/>
                    </a:lnTo>
                    <a:lnTo>
                      <a:pt x="404" y="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8147050" y="968376"/>
                <a:ext cx="4505325" cy="1098550"/>
              </a:xfrm>
              <a:custGeom>
                <a:rect b="b" l="l" r="r" t="t"/>
                <a:pathLst>
                  <a:path extrusionOk="0" h="1383" w="5677">
                    <a:moveTo>
                      <a:pt x="1461" y="0"/>
                    </a:moveTo>
                    <a:lnTo>
                      <a:pt x="1487" y="0"/>
                    </a:lnTo>
                    <a:lnTo>
                      <a:pt x="5293" y="372"/>
                    </a:lnTo>
                    <a:lnTo>
                      <a:pt x="5357" y="384"/>
                    </a:lnTo>
                    <a:lnTo>
                      <a:pt x="5416" y="404"/>
                    </a:lnTo>
                    <a:lnTo>
                      <a:pt x="5472" y="428"/>
                    </a:lnTo>
                    <a:lnTo>
                      <a:pt x="5522" y="458"/>
                    </a:lnTo>
                    <a:lnTo>
                      <a:pt x="5568" y="493"/>
                    </a:lnTo>
                    <a:lnTo>
                      <a:pt x="5607" y="533"/>
                    </a:lnTo>
                    <a:lnTo>
                      <a:pt x="5637" y="579"/>
                    </a:lnTo>
                    <a:lnTo>
                      <a:pt x="5659" y="629"/>
                    </a:lnTo>
                    <a:lnTo>
                      <a:pt x="5673" y="684"/>
                    </a:lnTo>
                    <a:lnTo>
                      <a:pt x="5677" y="742"/>
                    </a:lnTo>
                    <a:lnTo>
                      <a:pt x="5677" y="1383"/>
                    </a:lnTo>
                    <a:lnTo>
                      <a:pt x="245" y="1383"/>
                    </a:lnTo>
                    <a:lnTo>
                      <a:pt x="187" y="1381"/>
                    </a:lnTo>
                    <a:lnTo>
                      <a:pt x="138" y="1371"/>
                    </a:lnTo>
                    <a:lnTo>
                      <a:pt x="96" y="1355"/>
                    </a:lnTo>
                    <a:lnTo>
                      <a:pt x="62" y="1335"/>
                    </a:lnTo>
                    <a:lnTo>
                      <a:pt x="34" y="1305"/>
                    </a:lnTo>
                    <a:lnTo>
                      <a:pt x="16" y="1271"/>
                    </a:lnTo>
                    <a:lnTo>
                      <a:pt x="4" y="1232"/>
                    </a:lnTo>
                    <a:lnTo>
                      <a:pt x="0" y="1186"/>
                    </a:lnTo>
                    <a:lnTo>
                      <a:pt x="4" y="1138"/>
                    </a:lnTo>
                    <a:lnTo>
                      <a:pt x="16" y="1098"/>
                    </a:lnTo>
                    <a:lnTo>
                      <a:pt x="34" y="1064"/>
                    </a:lnTo>
                    <a:lnTo>
                      <a:pt x="62" y="1037"/>
                    </a:lnTo>
                    <a:lnTo>
                      <a:pt x="96" y="1015"/>
                    </a:lnTo>
                    <a:lnTo>
                      <a:pt x="138" y="999"/>
                    </a:lnTo>
                    <a:lnTo>
                      <a:pt x="187" y="989"/>
                    </a:lnTo>
                    <a:lnTo>
                      <a:pt x="245" y="987"/>
                    </a:lnTo>
                    <a:lnTo>
                      <a:pt x="1218" y="987"/>
                    </a:lnTo>
                    <a:lnTo>
                      <a:pt x="1218" y="243"/>
                    </a:lnTo>
                    <a:lnTo>
                      <a:pt x="1222" y="195"/>
                    </a:lnTo>
                    <a:lnTo>
                      <a:pt x="1236" y="149"/>
                    </a:lnTo>
                    <a:lnTo>
                      <a:pt x="1258" y="107"/>
                    </a:lnTo>
                    <a:lnTo>
                      <a:pt x="1288" y="69"/>
                    </a:lnTo>
                    <a:lnTo>
                      <a:pt x="1326" y="40"/>
                    </a:lnTo>
                    <a:lnTo>
                      <a:pt x="1367" y="18"/>
                    </a:lnTo>
                    <a:lnTo>
                      <a:pt x="1413" y="4"/>
                    </a:lnTo>
                    <a:lnTo>
                      <a:pt x="14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8"/>
            <p:cNvSpPr/>
            <p:nvPr/>
          </p:nvSpPr>
          <p:spPr>
            <a:xfrm>
              <a:off x="5009781" y="1879689"/>
              <a:ext cx="431652" cy="358252"/>
            </a:xfrm>
            <a:custGeom>
              <a:rect b="b" l="l" r="r" t="t"/>
              <a:pathLst>
                <a:path extrusionOk="0" h="4095" w="4934">
                  <a:moveTo>
                    <a:pt x="2869" y="2267"/>
                  </a:moveTo>
                  <a:lnTo>
                    <a:pt x="2816" y="2271"/>
                  </a:lnTo>
                  <a:lnTo>
                    <a:pt x="2760" y="2283"/>
                  </a:lnTo>
                  <a:lnTo>
                    <a:pt x="2706" y="2301"/>
                  </a:lnTo>
                  <a:lnTo>
                    <a:pt x="2651" y="2328"/>
                  </a:lnTo>
                  <a:lnTo>
                    <a:pt x="2597" y="2364"/>
                  </a:lnTo>
                  <a:lnTo>
                    <a:pt x="2592" y="2368"/>
                  </a:lnTo>
                  <a:lnTo>
                    <a:pt x="2582" y="2376"/>
                  </a:lnTo>
                  <a:lnTo>
                    <a:pt x="2569" y="2388"/>
                  </a:lnTo>
                  <a:lnTo>
                    <a:pt x="2554" y="2401"/>
                  </a:lnTo>
                  <a:lnTo>
                    <a:pt x="2537" y="2416"/>
                  </a:lnTo>
                  <a:lnTo>
                    <a:pt x="2519" y="2431"/>
                  </a:lnTo>
                  <a:lnTo>
                    <a:pt x="2504" y="2446"/>
                  </a:lnTo>
                  <a:lnTo>
                    <a:pt x="2489" y="2459"/>
                  </a:lnTo>
                  <a:lnTo>
                    <a:pt x="2477" y="2468"/>
                  </a:lnTo>
                  <a:lnTo>
                    <a:pt x="2470" y="2476"/>
                  </a:lnTo>
                  <a:lnTo>
                    <a:pt x="2467" y="2479"/>
                  </a:lnTo>
                  <a:lnTo>
                    <a:pt x="2464" y="2476"/>
                  </a:lnTo>
                  <a:lnTo>
                    <a:pt x="2456" y="2468"/>
                  </a:lnTo>
                  <a:lnTo>
                    <a:pt x="2444" y="2459"/>
                  </a:lnTo>
                  <a:lnTo>
                    <a:pt x="2431" y="2446"/>
                  </a:lnTo>
                  <a:lnTo>
                    <a:pt x="2414" y="2431"/>
                  </a:lnTo>
                  <a:lnTo>
                    <a:pt x="2398" y="2416"/>
                  </a:lnTo>
                  <a:lnTo>
                    <a:pt x="2380" y="2401"/>
                  </a:lnTo>
                  <a:lnTo>
                    <a:pt x="2365" y="2388"/>
                  </a:lnTo>
                  <a:lnTo>
                    <a:pt x="2351" y="2376"/>
                  </a:lnTo>
                  <a:lnTo>
                    <a:pt x="2343" y="2368"/>
                  </a:lnTo>
                  <a:lnTo>
                    <a:pt x="2337" y="2364"/>
                  </a:lnTo>
                  <a:lnTo>
                    <a:pt x="2275" y="2325"/>
                  </a:lnTo>
                  <a:lnTo>
                    <a:pt x="2214" y="2298"/>
                  </a:lnTo>
                  <a:lnTo>
                    <a:pt x="2152" y="2278"/>
                  </a:lnTo>
                  <a:lnTo>
                    <a:pt x="2091" y="2268"/>
                  </a:lnTo>
                  <a:lnTo>
                    <a:pt x="2031" y="2267"/>
                  </a:lnTo>
                  <a:lnTo>
                    <a:pt x="1974" y="2274"/>
                  </a:lnTo>
                  <a:lnTo>
                    <a:pt x="1919" y="2289"/>
                  </a:lnTo>
                  <a:lnTo>
                    <a:pt x="1867" y="2311"/>
                  </a:lnTo>
                  <a:lnTo>
                    <a:pt x="1825" y="2335"/>
                  </a:lnTo>
                  <a:lnTo>
                    <a:pt x="1787" y="2364"/>
                  </a:lnTo>
                  <a:lnTo>
                    <a:pt x="1754" y="2398"/>
                  </a:lnTo>
                  <a:lnTo>
                    <a:pt x="1724" y="2435"/>
                  </a:lnTo>
                  <a:lnTo>
                    <a:pt x="1699" y="2479"/>
                  </a:lnTo>
                  <a:lnTo>
                    <a:pt x="1679" y="2524"/>
                  </a:lnTo>
                  <a:lnTo>
                    <a:pt x="1664" y="2572"/>
                  </a:lnTo>
                  <a:lnTo>
                    <a:pt x="1652" y="2622"/>
                  </a:lnTo>
                  <a:lnTo>
                    <a:pt x="1648" y="2675"/>
                  </a:lnTo>
                  <a:lnTo>
                    <a:pt x="1646" y="2684"/>
                  </a:lnTo>
                  <a:lnTo>
                    <a:pt x="1646" y="2693"/>
                  </a:lnTo>
                  <a:lnTo>
                    <a:pt x="1649" y="2752"/>
                  </a:lnTo>
                  <a:lnTo>
                    <a:pt x="1660" y="2811"/>
                  </a:lnTo>
                  <a:lnTo>
                    <a:pt x="1678" y="2868"/>
                  </a:lnTo>
                  <a:lnTo>
                    <a:pt x="1700" y="2923"/>
                  </a:lnTo>
                  <a:lnTo>
                    <a:pt x="1729" y="2977"/>
                  </a:lnTo>
                  <a:lnTo>
                    <a:pt x="1762" y="3028"/>
                  </a:lnTo>
                  <a:lnTo>
                    <a:pt x="1810" y="3093"/>
                  </a:lnTo>
                  <a:lnTo>
                    <a:pt x="1859" y="3156"/>
                  </a:lnTo>
                  <a:lnTo>
                    <a:pt x="1868" y="3167"/>
                  </a:lnTo>
                  <a:lnTo>
                    <a:pt x="1881" y="3180"/>
                  </a:lnTo>
                  <a:lnTo>
                    <a:pt x="1899" y="3199"/>
                  </a:lnTo>
                  <a:lnTo>
                    <a:pt x="1922" y="3222"/>
                  </a:lnTo>
                  <a:lnTo>
                    <a:pt x="1947" y="3246"/>
                  </a:lnTo>
                  <a:lnTo>
                    <a:pt x="1976" y="3274"/>
                  </a:lnTo>
                  <a:lnTo>
                    <a:pt x="2006" y="3304"/>
                  </a:lnTo>
                  <a:lnTo>
                    <a:pt x="2039" y="3336"/>
                  </a:lnTo>
                  <a:lnTo>
                    <a:pt x="2073" y="3370"/>
                  </a:lnTo>
                  <a:lnTo>
                    <a:pt x="2109" y="3404"/>
                  </a:lnTo>
                  <a:lnTo>
                    <a:pt x="2145" y="3439"/>
                  </a:lnTo>
                  <a:lnTo>
                    <a:pt x="2182" y="3473"/>
                  </a:lnTo>
                  <a:lnTo>
                    <a:pt x="2218" y="3507"/>
                  </a:lnTo>
                  <a:lnTo>
                    <a:pt x="2253" y="3542"/>
                  </a:lnTo>
                  <a:lnTo>
                    <a:pt x="2287" y="3573"/>
                  </a:lnTo>
                  <a:lnTo>
                    <a:pt x="2320" y="3605"/>
                  </a:lnTo>
                  <a:lnTo>
                    <a:pt x="2351" y="3633"/>
                  </a:lnTo>
                  <a:lnTo>
                    <a:pt x="2378" y="3660"/>
                  </a:lnTo>
                  <a:lnTo>
                    <a:pt x="2404" y="3684"/>
                  </a:lnTo>
                  <a:lnTo>
                    <a:pt x="2425" y="3703"/>
                  </a:lnTo>
                  <a:lnTo>
                    <a:pt x="2443" y="3720"/>
                  </a:lnTo>
                  <a:lnTo>
                    <a:pt x="2456" y="3733"/>
                  </a:lnTo>
                  <a:lnTo>
                    <a:pt x="2464" y="3741"/>
                  </a:lnTo>
                  <a:lnTo>
                    <a:pt x="2467" y="3744"/>
                  </a:lnTo>
                  <a:lnTo>
                    <a:pt x="2468" y="3741"/>
                  </a:lnTo>
                  <a:lnTo>
                    <a:pt x="2477" y="3733"/>
                  </a:lnTo>
                  <a:lnTo>
                    <a:pt x="2491" y="3720"/>
                  </a:lnTo>
                  <a:lnTo>
                    <a:pt x="2509" y="3703"/>
                  </a:lnTo>
                  <a:lnTo>
                    <a:pt x="2530" y="3684"/>
                  </a:lnTo>
                  <a:lnTo>
                    <a:pt x="2555" y="3660"/>
                  </a:lnTo>
                  <a:lnTo>
                    <a:pt x="2582" y="3633"/>
                  </a:lnTo>
                  <a:lnTo>
                    <a:pt x="2613" y="3605"/>
                  </a:lnTo>
                  <a:lnTo>
                    <a:pt x="2646" y="3573"/>
                  </a:lnTo>
                  <a:lnTo>
                    <a:pt x="2681" y="3542"/>
                  </a:lnTo>
                  <a:lnTo>
                    <a:pt x="2715" y="3507"/>
                  </a:lnTo>
                  <a:lnTo>
                    <a:pt x="2753" y="3473"/>
                  </a:lnTo>
                  <a:lnTo>
                    <a:pt x="2789" y="3439"/>
                  </a:lnTo>
                  <a:lnTo>
                    <a:pt x="2824" y="3403"/>
                  </a:lnTo>
                  <a:lnTo>
                    <a:pt x="2860" y="3370"/>
                  </a:lnTo>
                  <a:lnTo>
                    <a:pt x="2895" y="3336"/>
                  </a:lnTo>
                  <a:lnTo>
                    <a:pt x="2928" y="3304"/>
                  </a:lnTo>
                  <a:lnTo>
                    <a:pt x="2959" y="3274"/>
                  </a:lnTo>
                  <a:lnTo>
                    <a:pt x="2988" y="3246"/>
                  </a:lnTo>
                  <a:lnTo>
                    <a:pt x="3013" y="3222"/>
                  </a:lnTo>
                  <a:lnTo>
                    <a:pt x="3034" y="3199"/>
                  </a:lnTo>
                  <a:lnTo>
                    <a:pt x="3052" y="3180"/>
                  </a:lnTo>
                  <a:lnTo>
                    <a:pt x="3065" y="3167"/>
                  </a:lnTo>
                  <a:lnTo>
                    <a:pt x="3074" y="3156"/>
                  </a:lnTo>
                  <a:lnTo>
                    <a:pt x="3125" y="3093"/>
                  </a:lnTo>
                  <a:lnTo>
                    <a:pt x="3172" y="3028"/>
                  </a:lnTo>
                  <a:lnTo>
                    <a:pt x="3205" y="2977"/>
                  </a:lnTo>
                  <a:lnTo>
                    <a:pt x="3233" y="2923"/>
                  </a:lnTo>
                  <a:lnTo>
                    <a:pt x="3257" y="2868"/>
                  </a:lnTo>
                  <a:lnTo>
                    <a:pt x="3274" y="2811"/>
                  </a:lnTo>
                  <a:lnTo>
                    <a:pt x="3284" y="2752"/>
                  </a:lnTo>
                  <a:lnTo>
                    <a:pt x="3287" y="2693"/>
                  </a:lnTo>
                  <a:lnTo>
                    <a:pt x="3287" y="2684"/>
                  </a:lnTo>
                  <a:lnTo>
                    <a:pt x="3287" y="2675"/>
                  </a:lnTo>
                  <a:lnTo>
                    <a:pt x="3281" y="2622"/>
                  </a:lnTo>
                  <a:lnTo>
                    <a:pt x="3271" y="2572"/>
                  </a:lnTo>
                  <a:lnTo>
                    <a:pt x="3254" y="2524"/>
                  </a:lnTo>
                  <a:lnTo>
                    <a:pt x="3235" y="2477"/>
                  </a:lnTo>
                  <a:lnTo>
                    <a:pt x="3209" y="2435"/>
                  </a:lnTo>
                  <a:lnTo>
                    <a:pt x="3181" y="2398"/>
                  </a:lnTo>
                  <a:lnTo>
                    <a:pt x="3146" y="2364"/>
                  </a:lnTo>
                  <a:lnTo>
                    <a:pt x="3109" y="2335"/>
                  </a:lnTo>
                  <a:lnTo>
                    <a:pt x="3067" y="2311"/>
                  </a:lnTo>
                  <a:lnTo>
                    <a:pt x="3021" y="2290"/>
                  </a:lnTo>
                  <a:lnTo>
                    <a:pt x="2973" y="2277"/>
                  </a:lnTo>
                  <a:lnTo>
                    <a:pt x="2922" y="2268"/>
                  </a:lnTo>
                  <a:lnTo>
                    <a:pt x="2869" y="2267"/>
                  </a:lnTo>
                  <a:close/>
                  <a:moveTo>
                    <a:pt x="2468" y="973"/>
                  </a:moveTo>
                  <a:lnTo>
                    <a:pt x="4058" y="2290"/>
                  </a:lnTo>
                  <a:lnTo>
                    <a:pt x="4058" y="4095"/>
                  </a:lnTo>
                  <a:lnTo>
                    <a:pt x="874" y="4095"/>
                  </a:lnTo>
                  <a:lnTo>
                    <a:pt x="874" y="2286"/>
                  </a:lnTo>
                  <a:lnTo>
                    <a:pt x="2468" y="973"/>
                  </a:lnTo>
                  <a:close/>
                  <a:moveTo>
                    <a:pt x="2467" y="0"/>
                  </a:moveTo>
                  <a:lnTo>
                    <a:pt x="4934" y="2026"/>
                  </a:lnTo>
                  <a:lnTo>
                    <a:pt x="4660" y="2359"/>
                  </a:lnTo>
                  <a:lnTo>
                    <a:pt x="2467" y="558"/>
                  </a:lnTo>
                  <a:lnTo>
                    <a:pt x="274" y="2359"/>
                  </a:lnTo>
                  <a:lnTo>
                    <a:pt x="0" y="2026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" name="Google Shape;162;p18"/>
            <p:cNvGrpSpPr/>
            <p:nvPr/>
          </p:nvGrpSpPr>
          <p:grpSpPr>
            <a:xfrm>
              <a:off x="7363580" y="2496773"/>
              <a:ext cx="567352" cy="550547"/>
              <a:chOff x="9290050" y="939801"/>
              <a:chExt cx="2894013" cy="2808288"/>
            </a:xfrm>
          </p:grpSpPr>
          <p:sp>
            <p:nvSpPr>
              <p:cNvPr id="163" name="Google Shape;163;p18"/>
              <p:cNvSpPr/>
              <p:nvPr/>
            </p:nvSpPr>
            <p:spPr>
              <a:xfrm>
                <a:off x="9659938" y="1389063"/>
                <a:ext cx="1749425" cy="2079625"/>
              </a:xfrm>
              <a:custGeom>
                <a:rect b="b" l="l" r="r" t="t"/>
                <a:pathLst>
                  <a:path extrusionOk="0" h="2621" w="2203">
                    <a:moveTo>
                      <a:pt x="1248" y="0"/>
                    </a:moveTo>
                    <a:lnTo>
                      <a:pt x="1267" y="2"/>
                    </a:lnTo>
                    <a:lnTo>
                      <a:pt x="1286" y="8"/>
                    </a:lnTo>
                    <a:lnTo>
                      <a:pt x="1304" y="21"/>
                    </a:lnTo>
                    <a:lnTo>
                      <a:pt x="2203" y="794"/>
                    </a:lnTo>
                    <a:lnTo>
                      <a:pt x="2136" y="783"/>
                    </a:lnTo>
                    <a:lnTo>
                      <a:pt x="2069" y="777"/>
                    </a:lnTo>
                    <a:lnTo>
                      <a:pt x="2000" y="775"/>
                    </a:lnTo>
                    <a:lnTo>
                      <a:pt x="1927" y="778"/>
                    </a:lnTo>
                    <a:lnTo>
                      <a:pt x="1854" y="786"/>
                    </a:lnTo>
                    <a:lnTo>
                      <a:pt x="1783" y="798"/>
                    </a:lnTo>
                    <a:lnTo>
                      <a:pt x="1713" y="815"/>
                    </a:lnTo>
                    <a:lnTo>
                      <a:pt x="1644" y="839"/>
                    </a:lnTo>
                    <a:lnTo>
                      <a:pt x="1578" y="866"/>
                    </a:lnTo>
                    <a:lnTo>
                      <a:pt x="1514" y="898"/>
                    </a:lnTo>
                    <a:lnTo>
                      <a:pt x="1452" y="935"/>
                    </a:lnTo>
                    <a:lnTo>
                      <a:pt x="1392" y="977"/>
                    </a:lnTo>
                    <a:lnTo>
                      <a:pt x="1335" y="1022"/>
                    </a:lnTo>
                    <a:lnTo>
                      <a:pt x="1282" y="1073"/>
                    </a:lnTo>
                    <a:lnTo>
                      <a:pt x="1239" y="1118"/>
                    </a:lnTo>
                    <a:lnTo>
                      <a:pt x="1199" y="1166"/>
                    </a:lnTo>
                    <a:lnTo>
                      <a:pt x="1164" y="1216"/>
                    </a:lnTo>
                    <a:lnTo>
                      <a:pt x="1130" y="1268"/>
                    </a:lnTo>
                    <a:lnTo>
                      <a:pt x="1130" y="1053"/>
                    </a:lnTo>
                    <a:lnTo>
                      <a:pt x="1127" y="1030"/>
                    </a:lnTo>
                    <a:lnTo>
                      <a:pt x="1118" y="1009"/>
                    </a:lnTo>
                    <a:lnTo>
                      <a:pt x="1104" y="991"/>
                    </a:lnTo>
                    <a:lnTo>
                      <a:pt x="1086" y="977"/>
                    </a:lnTo>
                    <a:lnTo>
                      <a:pt x="1065" y="968"/>
                    </a:lnTo>
                    <a:lnTo>
                      <a:pt x="1042" y="966"/>
                    </a:lnTo>
                    <a:lnTo>
                      <a:pt x="683" y="966"/>
                    </a:lnTo>
                    <a:lnTo>
                      <a:pt x="659" y="968"/>
                    </a:lnTo>
                    <a:lnTo>
                      <a:pt x="638" y="977"/>
                    </a:lnTo>
                    <a:lnTo>
                      <a:pt x="621" y="991"/>
                    </a:lnTo>
                    <a:lnTo>
                      <a:pt x="606" y="1009"/>
                    </a:lnTo>
                    <a:lnTo>
                      <a:pt x="598" y="1030"/>
                    </a:lnTo>
                    <a:lnTo>
                      <a:pt x="595" y="1053"/>
                    </a:lnTo>
                    <a:lnTo>
                      <a:pt x="595" y="1412"/>
                    </a:lnTo>
                    <a:lnTo>
                      <a:pt x="598" y="1436"/>
                    </a:lnTo>
                    <a:lnTo>
                      <a:pt x="606" y="1457"/>
                    </a:lnTo>
                    <a:lnTo>
                      <a:pt x="621" y="1474"/>
                    </a:lnTo>
                    <a:lnTo>
                      <a:pt x="638" y="1489"/>
                    </a:lnTo>
                    <a:lnTo>
                      <a:pt x="659" y="1498"/>
                    </a:lnTo>
                    <a:lnTo>
                      <a:pt x="683" y="1501"/>
                    </a:lnTo>
                    <a:lnTo>
                      <a:pt x="1026" y="1501"/>
                    </a:lnTo>
                    <a:lnTo>
                      <a:pt x="1007" y="1577"/>
                    </a:lnTo>
                    <a:lnTo>
                      <a:pt x="993" y="1656"/>
                    </a:lnTo>
                    <a:lnTo>
                      <a:pt x="987" y="1735"/>
                    </a:lnTo>
                    <a:lnTo>
                      <a:pt x="683" y="1735"/>
                    </a:lnTo>
                    <a:lnTo>
                      <a:pt x="659" y="1737"/>
                    </a:lnTo>
                    <a:lnTo>
                      <a:pt x="638" y="1746"/>
                    </a:lnTo>
                    <a:lnTo>
                      <a:pt x="621" y="1761"/>
                    </a:lnTo>
                    <a:lnTo>
                      <a:pt x="606" y="1778"/>
                    </a:lnTo>
                    <a:lnTo>
                      <a:pt x="598" y="1799"/>
                    </a:lnTo>
                    <a:lnTo>
                      <a:pt x="595" y="1823"/>
                    </a:lnTo>
                    <a:lnTo>
                      <a:pt x="595" y="2182"/>
                    </a:lnTo>
                    <a:lnTo>
                      <a:pt x="598" y="2205"/>
                    </a:lnTo>
                    <a:lnTo>
                      <a:pt x="606" y="2226"/>
                    </a:lnTo>
                    <a:lnTo>
                      <a:pt x="621" y="2244"/>
                    </a:lnTo>
                    <a:lnTo>
                      <a:pt x="638" y="2258"/>
                    </a:lnTo>
                    <a:lnTo>
                      <a:pt x="659" y="2267"/>
                    </a:lnTo>
                    <a:lnTo>
                      <a:pt x="683" y="2270"/>
                    </a:lnTo>
                    <a:lnTo>
                      <a:pt x="1042" y="2270"/>
                    </a:lnTo>
                    <a:lnTo>
                      <a:pt x="1061" y="2267"/>
                    </a:lnTo>
                    <a:lnTo>
                      <a:pt x="1078" y="2260"/>
                    </a:lnTo>
                    <a:lnTo>
                      <a:pt x="1094" y="2251"/>
                    </a:lnTo>
                    <a:lnTo>
                      <a:pt x="1124" y="2307"/>
                    </a:lnTo>
                    <a:lnTo>
                      <a:pt x="1158" y="2361"/>
                    </a:lnTo>
                    <a:lnTo>
                      <a:pt x="1196" y="2413"/>
                    </a:lnTo>
                    <a:lnTo>
                      <a:pt x="1237" y="2464"/>
                    </a:lnTo>
                    <a:lnTo>
                      <a:pt x="1282" y="2511"/>
                    </a:lnTo>
                    <a:lnTo>
                      <a:pt x="1324" y="2550"/>
                    </a:lnTo>
                    <a:lnTo>
                      <a:pt x="1367" y="2586"/>
                    </a:lnTo>
                    <a:lnTo>
                      <a:pt x="1412" y="2621"/>
                    </a:lnTo>
                    <a:lnTo>
                      <a:pt x="88" y="2621"/>
                    </a:lnTo>
                    <a:lnTo>
                      <a:pt x="65" y="2617"/>
                    </a:lnTo>
                    <a:lnTo>
                      <a:pt x="44" y="2609"/>
                    </a:lnTo>
                    <a:lnTo>
                      <a:pt x="26" y="2595"/>
                    </a:lnTo>
                    <a:lnTo>
                      <a:pt x="12" y="2578"/>
                    </a:lnTo>
                    <a:lnTo>
                      <a:pt x="3" y="2557"/>
                    </a:lnTo>
                    <a:lnTo>
                      <a:pt x="0" y="2533"/>
                    </a:lnTo>
                    <a:lnTo>
                      <a:pt x="0" y="1087"/>
                    </a:lnTo>
                    <a:lnTo>
                      <a:pt x="2" y="1069"/>
                    </a:lnTo>
                    <a:lnTo>
                      <a:pt x="8" y="1050"/>
                    </a:lnTo>
                    <a:lnTo>
                      <a:pt x="17" y="1034"/>
                    </a:lnTo>
                    <a:lnTo>
                      <a:pt x="30" y="1020"/>
                    </a:lnTo>
                    <a:lnTo>
                      <a:pt x="1190" y="21"/>
                    </a:lnTo>
                    <a:lnTo>
                      <a:pt x="1208" y="8"/>
                    </a:lnTo>
                    <a:lnTo>
                      <a:pt x="1227" y="2"/>
                    </a:lnTo>
                    <a:lnTo>
                      <a:pt x="12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10580688" y="2143126"/>
                <a:ext cx="1603375" cy="1604963"/>
              </a:xfrm>
              <a:custGeom>
                <a:rect b="b" l="l" r="r" t="t"/>
                <a:pathLst>
                  <a:path extrusionOk="0" h="2022" w="2021">
                    <a:moveTo>
                      <a:pt x="841" y="176"/>
                    </a:moveTo>
                    <a:lnTo>
                      <a:pt x="783" y="179"/>
                    </a:lnTo>
                    <a:lnTo>
                      <a:pt x="725" y="187"/>
                    </a:lnTo>
                    <a:lnTo>
                      <a:pt x="669" y="199"/>
                    </a:lnTo>
                    <a:lnTo>
                      <a:pt x="614" y="217"/>
                    </a:lnTo>
                    <a:lnTo>
                      <a:pt x="561" y="238"/>
                    </a:lnTo>
                    <a:lnTo>
                      <a:pt x="510" y="266"/>
                    </a:lnTo>
                    <a:lnTo>
                      <a:pt x="461" y="297"/>
                    </a:lnTo>
                    <a:lnTo>
                      <a:pt x="415" y="332"/>
                    </a:lnTo>
                    <a:lnTo>
                      <a:pt x="372" y="372"/>
                    </a:lnTo>
                    <a:lnTo>
                      <a:pt x="332" y="415"/>
                    </a:lnTo>
                    <a:lnTo>
                      <a:pt x="295" y="461"/>
                    </a:lnTo>
                    <a:lnTo>
                      <a:pt x="264" y="510"/>
                    </a:lnTo>
                    <a:lnTo>
                      <a:pt x="238" y="561"/>
                    </a:lnTo>
                    <a:lnTo>
                      <a:pt x="216" y="614"/>
                    </a:lnTo>
                    <a:lnTo>
                      <a:pt x="199" y="669"/>
                    </a:lnTo>
                    <a:lnTo>
                      <a:pt x="186" y="725"/>
                    </a:lnTo>
                    <a:lnTo>
                      <a:pt x="179" y="783"/>
                    </a:lnTo>
                    <a:lnTo>
                      <a:pt x="176" y="842"/>
                    </a:lnTo>
                    <a:lnTo>
                      <a:pt x="179" y="900"/>
                    </a:lnTo>
                    <a:lnTo>
                      <a:pt x="186" y="959"/>
                    </a:lnTo>
                    <a:lnTo>
                      <a:pt x="199" y="1015"/>
                    </a:lnTo>
                    <a:lnTo>
                      <a:pt x="216" y="1069"/>
                    </a:lnTo>
                    <a:lnTo>
                      <a:pt x="238" y="1122"/>
                    </a:lnTo>
                    <a:lnTo>
                      <a:pt x="264" y="1174"/>
                    </a:lnTo>
                    <a:lnTo>
                      <a:pt x="295" y="1223"/>
                    </a:lnTo>
                    <a:lnTo>
                      <a:pt x="332" y="1269"/>
                    </a:lnTo>
                    <a:lnTo>
                      <a:pt x="372" y="1313"/>
                    </a:lnTo>
                    <a:lnTo>
                      <a:pt x="415" y="1352"/>
                    </a:lnTo>
                    <a:lnTo>
                      <a:pt x="461" y="1388"/>
                    </a:lnTo>
                    <a:lnTo>
                      <a:pt x="510" y="1419"/>
                    </a:lnTo>
                    <a:lnTo>
                      <a:pt x="561" y="1445"/>
                    </a:lnTo>
                    <a:lnTo>
                      <a:pt x="614" y="1467"/>
                    </a:lnTo>
                    <a:lnTo>
                      <a:pt x="669" y="1485"/>
                    </a:lnTo>
                    <a:lnTo>
                      <a:pt x="725" y="1497"/>
                    </a:lnTo>
                    <a:lnTo>
                      <a:pt x="783" y="1505"/>
                    </a:lnTo>
                    <a:lnTo>
                      <a:pt x="841" y="1507"/>
                    </a:lnTo>
                    <a:lnTo>
                      <a:pt x="900" y="1505"/>
                    </a:lnTo>
                    <a:lnTo>
                      <a:pt x="959" y="1497"/>
                    </a:lnTo>
                    <a:lnTo>
                      <a:pt x="1015" y="1485"/>
                    </a:lnTo>
                    <a:lnTo>
                      <a:pt x="1069" y="1467"/>
                    </a:lnTo>
                    <a:lnTo>
                      <a:pt x="1122" y="1445"/>
                    </a:lnTo>
                    <a:lnTo>
                      <a:pt x="1174" y="1419"/>
                    </a:lnTo>
                    <a:lnTo>
                      <a:pt x="1223" y="1388"/>
                    </a:lnTo>
                    <a:lnTo>
                      <a:pt x="1268" y="1352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55" y="1265"/>
                    </a:lnTo>
                    <a:lnTo>
                      <a:pt x="1393" y="1214"/>
                    </a:lnTo>
                    <a:lnTo>
                      <a:pt x="1425" y="1161"/>
                    </a:lnTo>
                    <a:lnTo>
                      <a:pt x="1453" y="1106"/>
                    </a:lnTo>
                    <a:lnTo>
                      <a:pt x="1474" y="1049"/>
                    </a:lnTo>
                    <a:lnTo>
                      <a:pt x="1490" y="991"/>
                    </a:lnTo>
                    <a:lnTo>
                      <a:pt x="1500" y="932"/>
                    </a:lnTo>
                    <a:lnTo>
                      <a:pt x="1506" y="871"/>
                    </a:lnTo>
                    <a:lnTo>
                      <a:pt x="1506" y="812"/>
                    </a:lnTo>
                    <a:lnTo>
                      <a:pt x="1500" y="752"/>
                    </a:lnTo>
                    <a:lnTo>
                      <a:pt x="1490" y="692"/>
                    </a:lnTo>
                    <a:lnTo>
                      <a:pt x="1474" y="634"/>
                    </a:lnTo>
                    <a:lnTo>
                      <a:pt x="1453" y="577"/>
                    </a:lnTo>
                    <a:lnTo>
                      <a:pt x="1425" y="522"/>
                    </a:lnTo>
                    <a:lnTo>
                      <a:pt x="1393" y="469"/>
                    </a:lnTo>
                    <a:lnTo>
                      <a:pt x="1355" y="419"/>
                    </a:lnTo>
                    <a:lnTo>
                      <a:pt x="1312" y="372"/>
                    </a:lnTo>
                    <a:lnTo>
                      <a:pt x="1269" y="332"/>
                    </a:lnTo>
                    <a:lnTo>
                      <a:pt x="1223" y="297"/>
                    </a:lnTo>
                    <a:lnTo>
                      <a:pt x="1174" y="266"/>
                    </a:lnTo>
                    <a:lnTo>
                      <a:pt x="1122" y="238"/>
                    </a:lnTo>
                    <a:lnTo>
                      <a:pt x="1069" y="217"/>
                    </a:lnTo>
                    <a:lnTo>
                      <a:pt x="1015" y="199"/>
                    </a:lnTo>
                    <a:lnTo>
                      <a:pt x="959" y="187"/>
                    </a:lnTo>
                    <a:lnTo>
                      <a:pt x="900" y="179"/>
                    </a:lnTo>
                    <a:lnTo>
                      <a:pt x="841" y="176"/>
                    </a:lnTo>
                    <a:close/>
                    <a:moveTo>
                      <a:pt x="841" y="0"/>
                    </a:moveTo>
                    <a:lnTo>
                      <a:pt x="909" y="4"/>
                    </a:lnTo>
                    <a:lnTo>
                      <a:pt x="974" y="11"/>
                    </a:lnTo>
                    <a:lnTo>
                      <a:pt x="1039" y="24"/>
                    </a:lnTo>
                    <a:lnTo>
                      <a:pt x="1102" y="41"/>
                    </a:lnTo>
                    <a:lnTo>
                      <a:pt x="1164" y="64"/>
                    </a:lnTo>
                    <a:lnTo>
                      <a:pt x="1223" y="92"/>
                    </a:lnTo>
                    <a:lnTo>
                      <a:pt x="1280" y="124"/>
                    </a:lnTo>
                    <a:lnTo>
                      <a:pt x="1336" y="161"/>
                    </a:lnTo>
                    <a:lnTo>
                      <a:pt x="1387" y="201"/>
                    </a:lnTo>
                    <a:lnTo>
                      <a:pt x="1436" y="247"/>
                    </a:lnTo>
                    <a:lnTo>
                      <a:pt x="1485" y="300"/>
                    </a:lnTo>
                    <a:lnTo>
                      <a:pt x="1528" y="355"/>
                    </a:lnTo>
                    <a:lnTo>
                      <a:pt x="1565" y="414"/>
                    </a:lnTo>
                    <a:lnTo>
                      <a:pt x="1599" y="475"/>
                    </a:lnTo>
                    <a:lnTo>
                      <a:pt x="1625" y="538"/>
                    </a:lnTo>
                    <a:lnTo>
                      <a:pt x="1647" y="602"/>
                    </a:lnTo>
                    <a:lnTo>
                      <a:pt x="1664" y="667"/>
                    </a:lnTo>
                    <a:lnTo>
                      <a:pt x="1675" y="733"/>
                    </a:lnTo>
                    <a:lnTo>
                      <a:pt x="1682" y="801"/>
                    </a:lnTo>
                    <a:lnTo>
                      <a:pt x="1682" y="868"/>
                    </a:lnTo>
                    <a:lnTo>
                      <a:pt x="1677" y="934"/>
                    </a:lnTo>
                    <a:lnTo>
                      <a:pt x="1667" y="1001"/>
                    </a:lnTo>
                    <a:lnTo>
                      <a:pt x="1652" y="1067"/>
                    </a:lnTo>
                    <a:lnTo>
                      <a:pt x="1631" y="1131"/>
                    </a:lnTo>
                    <a:lnTo>
                      <a:pt x="1605" y="1194"/>
                    </a:lnTo>
                    <a:lnTo>
                      <a:pt x="1574" y="1256"/>
                    </a:lnTo>
                    <a:lnTo>
                      <a:pt x="1537" y="1315"/>
                    </a:lnTo>
                    <a:lnTo>
                      <a:pt x="1495" y="1371"/>
                    </a:lnTo>
                    <a:lnTo>
                      <a:pt x="1561" y="1436"/>
                    </a:lnTo>
                    <a:lnTo>
                      <a:pt x="1591" y="1432"/>
                    </a:lnTo>
                    <a:lnTo>
                      <a:pt x="1621" y="1431"/>
                    </a:lnTo>
                    <a:lnTo>
                      <a:pt x="1651" y="1436"/>
                    </a:lnTo>
                    <a:lnTo>
                      <a:pt x="1679" y="1446"/>
                    </a:lnTo>
                    <a:lnTo>
                      <a:pt x="1706" y="1462"/>
                    </a:lnTo>
                    <a:lnTo>
                      <a:pt x="1730" y="1482"/>
                    </a:lnTo>
                    <a:lnTo>
                      <a:pt x="1971" y="1723"/>
                    </a:lnTo>
                    <a:lnTo>
                      <a:pt x="1991" y="1747"/>
                    </a:lnTo>
                    <a:lnTo>
                      <a:pt x="2007" y="1774"/>
                    </a:lnTo>
                    <a:lnTo>
                      <a:pt x="2016" y="1802"/>
                    </a:lnTo>
                    <a:lnTo>
                      <a:pt x="2021" y="1832"/>
                    </a:lnTo>
                    <a:lnTo>
                      <a:pt x="2021" y="1862"/>
                    </a:lnTo>
                    <a:lnTo>
                      <a:pt x="2016" y="1892"/>
                    </a:lnTo>
                    <a:lnTo>
                      <a:pt x="2007" y="1919"/>
                    </a:lnTo>
                    <a:lnTo>
                      <a:pt x="1991" y="1947"/>
                    </a:lnTo>
                    <a:lnTo>
                      <a:pt x="1970" y="1971"/>
                    </a:lnTo>
                    <a:lnTo>
                      <a:pt x="1949" y="1989"/>
                    </a:lnTo>
                    <a:lnTo>
                      <a:pt x="1925" y="2003"/>
                    </a:lnTo>
                    <a:lnTo>
                      <a:pt x="1899" y="2015"/>
                    </a:lnTo>
                    <a:lnTo>
                      <a:pt x="1873" y="2020"/>
                    </a:lnTo>
                    <a:lnTo>
                      <a:pt x="1846" y="2022"/>
                    </a:lnTo>
                    <a:lnTo>
                      <a:pt x="1820" y="2020"/>
                    </a:lnTo>
                    <a:lnTo>
                      <a:pt x="1793" y="2015"/>
                    </a:lnTo>
                    <a:lnTo>
                      <a:pt x="1768" y="2003"/>
                    </a:lnTo>
                    <a:lnTo>
                      <a:pt x="1743" y="1989"/>
                    </a:lnTo>
                    <a:lnTo>
                      <a:pt x="1721" y="1970"/>
                    </a:lnTo>
                    <a:lnTo>
                      <a:pt x="1481" y="1730"/>
                    </a:lnTo>
                    <a:lnTo>
                      <a:pt x="1462" y="1706"/>
                    </a:lnTo>
                    <a:lnTo>
                      <a:pt x="1446" y="1678"/>
                    </a:lnTo>
                    <a:lnTo>
                      <a:pt x="1436" y="1651"/>
                    </a:lnTo>
                    <a:lnTo>
                      <a:pt x="1431" y="1621"/>
                    </a:lnTo>
                    <a:lnTo>
                      <a:pt x="1432" y="1591"/>
                    </a:lnTo>
                    <a:lnTo>
                      <a:pt x="1436" y="1561"/>
                    </a:lnTo>
                    <a:lnTo>
                      <a:pt x="1371" y="1495"/>
                    </a:lnTo>
                    <a:lnTo>
                      <a:pt x="1313" y="1538"/>
                    </a:lnTo>
                    <a:lnTo>
                      <a:pt x="1253" y="1576"/>
                    </a:lnTo>
                    <a:lnTo>
                      <a:pt x="1190" y="1609"/>
                    </a:lnTo>
                    <a:lnTo>
                      <a:pt x="1123" y="1635"/>
                    </a:lnTo>
                    <a:lnTo>
                      <a:pt x="1056" y="1656"/>
                    </a:lnTo>
                    <a:lnTo>
                      <a:pt x="985" y="1671"/>
                    </a:lnTo>
                    <a:lnTo>
                      <a:pt x="914" y="1681"/>
                    </a:lnTo>
                    <a:lnTo>
                      <a:pt x="841" y="1683"/>
                    </a:lnTo>
                    <a:lnTo>
                      <a:pt x="775" y="1681"/>
                    </a:lnTo>
                    <a:lnTo>
                      <a:pt x="709" y="1673"/>
                    </a:lnTo>
                    <a:lnTo>
                      <a:pt x="645" y="1660"/>
                    </a:lnTo>
                    <a:lnTo>
                      <a:pt x="580" y="1642"/>
                    </a:lnTo>
                    <a:lnTo>
                      <a:pt x="520" y="1620"/>
                    </a:lnTo>
                    <a:lnTo>
                      <a:pt x="460" y="1592"/>
                    </a:lnTo>
                    <a:lnTo>
                      <a:pt x="403" y="1560"/>
                    </a:lnTo>
                    <a:lnTo>
                      <a:pt x="348" y="1524"/>
                    </a:lnTo>
                    <a:lnTo>
                      <a:pt x="296" y="1482"/>
                    </a:lnTo>
                    <a:lnTo>
                      <a:pt x="247" y="1436"/>
                    </a:lnTo>
                    <a:lnTo>
                      <a:pt x="201" y="1388"/>
                    </a:lnTo>
                    <a:lnTo>
                      <a:pt x="160" y="1336"/>
                    </a:lnTo>
                    <a:lnTo>
                      <a:pt x="124" y="1280"/>
                    </a:lnTo>
                    <a:lnTo>
                      <a:pt x="91" y="1223"/>
                    </a:lnTo>
                    <a:lnTo>
                      <a:pt x="64" y="1164"/>
                    </a:lnTo>
                    <a:lnTo>
                      <a:pt x="41" y="1102"/>
                    </a:lnTo>
                    <a:lnTo>
                      <a:pt x="23" y="1039"/>
                    </a:lnTo>
                    <a:lnTo>
                      <a:pt x="11" y="974"/>
                    </a:lnTo>
                    <a:lnTo>
                      <a:pt x="2" y="909"/>
                    </a:lnTo>
                    <a:lnTo>
                      <a:pt x="0" y="842"/>
                    </a:lnTo>
                    <a:lnTo>
                      <a:pt x="2" y="775"/>
                    </a:lnTo>
                    <a:lnTo>
                      <a:pt x="11" y="709"/>
                    </a:lnTo>
                    <a:lnTo>
                      <a:pt x="23" y="645"/>
                    </a:lnTo>
                    <a:lnTo>
                      <a:pt x="41" y="581"/>
                    </a:lnTo>
                    <a:lnTo>
                      <a:pt x="64" y="520"/>
                    </a:lnTo>
                    <a:lnTo>
                      <a:pt x="91" y="460"/>
                    </a:lnTo>
                    <a:lnTo>
                      <a:pt x="124" y="403"/>
                    </a:lnTo>
                    <a:lnTo>
                      <a:pt x="160" y="349"/>
                    </a:lnTo>
                    <a:lnTo>
                      <a:pt x="201" y="297"/>
                    </a:lnTo>
                    <a:lnTo>
                      <a:pt x="247" y="247"/>
                    </a:lnTo>
                    <a:lnTo>
                      <a:pt x="296" y="201"/>
                    </a:lnTo>
                    <a:lnTo>
                      <a:pt x="348" y="161"/>
                    </a:lnTo>
                    <a:lnTo>
                      <a:pt x="403" y="124"/>
                    </a:lnTo>
                    <a:lnTo>
                      <a:pt x="460" y="92"/>
                    </a:lnTo>
                    <a:lnTo>
                      <a:pt x="520" y="64"/>
                    </a:lnTo>
                    <a:lnTo>
                      <a:pt x="580" y="41"/>
                    </a:lnTo>
                    <a:lnTo>
                      <a:pt x="645" y="24"/>
                    </a:lnTo>
                    <a:lnTo>
                      <a:pt x="709" y="11"/>
                    </a:lnTo>
                    <a:lnTo>
                      <a:pt x="775" y="4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9290050" y="939801"/>
                <a:ext cx="2720975" cy="1328738"/>
              </a:xfrm>
              <a:custGeom>
                <a:rect b="b" l="l" r="r" t="t"/>
                <a:pathLst>
                  <a:path extrusionOk="0" h="1673" w="3428">
                    <a:moveTo>
                      <a:pt x="1715" y="0"/>
                    </a:moveTo>
                    <a:lnTo>
                      <a:pt x="1744" y="2"/>
                    </a:lnTo>
                    <a:lnTo>
                      <a:pt x="1774" y="10"/>
                    </a:lnTo>
                    <a:lnTo>
                      <a:pt x="1803" y="23"/>
                    </a:lnTo>
                    <a:lnTo>
                      <a:pt x="1828" y="42"/>
                    </a:lnTo>
                    <a:lnTo>
                      <a:pt x="3367" y="1365"/>
                    </a:lnTo>
                    <a:lnTo>
                      <a:pt x="3389" y="1387"/>
                    </a:lnTo>
                    <a:lnTo>
                      <a:pt x="3406" y="1414"/>
                    </a:lnTo>
                    <a:lnTo>
                      <a:pt x="3418" y="1441"/>
                    </a:lnTo>
                    <a:lnTo>
                      <a:pt x="3426" y="1470"/>
                    </a:lnTo>
                    <a:lnTo>
                      <a:pt x="3428" y="1500"/>
                    </a:lnTo>
                    <a:lnTo>
                      <a:pt x="3425" y="1530"/>
                    </a:lnTo>
                    <a:lnTo>
                      <a:pt x="3417" y="1560"/>
                    </a:lnTo>
                    <a:lnTo>
                      <a:pt x="3404" y="1587"/>
                    </a:lnTo>
                    <a:lnTo>
                      <a:pt x="3386" y="1613"/>
                    </a:lnTo>
                    <a:lnTo>
                      <a:pt x="3363" y="1635"/>
                    </a:lnTo>
                    <a:lnTo>
                      <a:pt x="3337" y="1651"/>
                    </a:lnTo>
                    <a:lnTo>
                      <a:pt x="3311" y="1665"/>
                    </a:lnTo>
                    <a:lnTo>
                      <a:pt x="3282" y="1671"/>
                    </a:lnTo>
                    <a:lnTo>
                      <a:pt x="3252" y="1673"/>
                    </a:lnTo>
                    <a:lnTo>
                      <a:pt x="3222" y="1671"/>
                    </a:lnTo>
                    <a:lnTo>
                      <a:pt x="3193" y="1663"/>
                    </a:lnTo>
                    <a:lnTo>
                      <a:pt x="3164" y="1650"/>
                    </a:lnTo>
                    <a:lnTo>
                      <a:pt x="3137" y="1631"/>
                    </a:lnTo>
                    <a:lnTo>
                      <a:pt x="1715" y="408"/>
                    </a:lnTo>
                    <a:lnTo>
                      <a:pt x="291" y="1631"/>
                    </a:lnTo>
                    <a:lnTo>
                      <a:pt x="264" y="1650"/>
                    </a:lnTo>
                    <a:lnTo>
                      <a:pt x="237" y="1663"/>
                    </a:lnTo>
                    <a:lnTo>
                      <a:pt x="208" y="1671"/>
                    </a:lnTo>
                    <a:lnTo>
                      <a:pt x="178" y="1673"/>
                    </a:lnTo>
                    <a:lnTo>
                      <a:pt x="148" y="1671"/>
                    </a:lnTo>
                    <a:lnTo>
                      <a:pt x="118" y="1665"/>
                    </a:lnTo>
                    <a:lnTo>
                      <a:pt x="91" y="1652"/>
                    </a:lnTo>
                    <a:lnTo>
                      <a:pt x="65" y="1635"/>
                    </a:lnTo>
                    <a:lnTo>
                      <a:pt x="42" y="1613"/>
                    </a:lnTo>
                    <a:lnTo>
                      <a:pt x="24" y="1587"/>
                    </a:lnTo>
                    <a:lnTo>
                      <a:pt x="11" y="1560"/>
                    </a:lnTo>
                    <a:lnTo>
                      <a:pt x="3" y="1530"/>
                    </a:lnTo>
                    <a:lnTo>
                      <a:pt x="0" y="1500"/>
                    </a:lnTo>
                    <a:lnTo>
                      <a:pt x="2" y="1470"/>
                    </a:lnTo>
                    <a:lnTo>
                      <a:pt x="10" y="1441"/>
                    </a:lnTo>
                    <a:lnTo>
                      <a:pt x="22" y="1414"/>
                    </a:lnTo>
                    <a:lnTo>
                      <a:pt x="39" y="1387"/>
                    </a:lnTo>
                    <a:lnTo>
                      <a:pt x="61" y="1365"/>
                    </a:lnTo>
                    <a:lnTo>
                      <a:pt x="1600" y="42"/>
                    </a:lnTo>
                    <a:lnTo>
                      <a:pt x="1625" y="23"/>
                    </a:lnTo>
                    <a:lnTo>
                      <a:pt x="1654" y="10"/>
                    </a:lnTo>
                    <a:lnTo>
                      <a:pt x="1684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8"/>
            <p:cNvGrpSpPr/>
            <p:nvPr/>
          </p:nvGrpSpPr>
          <p:grpSpPr>
            <a:xfrm>
              <a:off x="4459762" y="2482835"/>
              <a:ext cx="495298" cy="314651"/>
              <a:chOff x="9190038" y="984250"/>
              <a:chExt cx="4905375" cy="3116263"/>
            </a:xfrm>
          </p:grpSpPr>
          <p:sp>
            <p:nvSpPr>
              <p:cNvPr id="167" name="Google Shape;167;p18"/>
              <p:cNvSpPr/>
              <p:nvPr/>
            </p:nvSpPr>
            <p:spPr>
              <a:xfrm>
                <a:off x="9632951" y="984250"/>
                <a:ext cx="4021138" cy="962025"/>
              </a:xfrm>
              <a:custGeom>
                <a:rect b="b" l="l" r="r" t="t"/>
                <a:pathLst>
                  <a:path extrusionOk="0" h="1211" w="5066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9190038" y="2163763"/>
                <a:ext cx="4905375" cy="1936750"/>
              </a:xfrm>
              <a:custGeom>
                <a:rect b="b" l="l" r="r" t="t"/>
                <a:pathLst>
                  <a:path extrusionOk="0" h="2440" w="6181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11782426" y="1677988"/>
                <a:ext cx="1539875" cy="268288"/>
              </a:xfrm>
              <a:custGeom>
                <a:rect b="b" l="l" r="r" t="t"/>
                <a:pathLst>
                  <a:path extrusionOk="0" h="338" w="19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9966326" y="1677988"/>
                <a:ext cx="1536700" cy="268288"/>
              </a:xfrm>
              <a:custGeom>
                <a:rect b="b" l="l" r="r" t="t"/>
                <a:pathLst>
                  <a:path extrusionOk="0" h="338" w="1936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>
              <a:off x="7556602" y="5511723"/>
              <a:ext cx="511847" cy="436298"/>
              <a:chOff x="12072938" y="-400050"/>
              <a:chExt cx="5162550" cy="440055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12072938" y="1135062"/>
                <a:ext cx="5162550" cy="2865438"/>
              </a:xfrm>
              <a:custGeom>
                <a:rect b="b" l="l" r="r" t="t"/>
                <a:pathLst>
                  <a:path extrusionOk="0" h="3609" w="6504">
                    <a:moveTo>
                      <a:pt x="1084" y="1986"/>
                    </a:moveTo>
                    <a:lnTo>
                      <a:pt x="1084" y="2305"/>
                    </a:lnTo>
                    <a:lnTo>
                      <a:pt x="5422" y="2305"/>
                    </a:lnTo>
                    <a:lnTo>
                      <a:pt x="5422" y="1986"/>
                    </a:lnTo>
                    <a:lnTo>
                      <a:pt x="1084" y="1986"/>
                    </a:lnTo>
                    <a:close/>
                    <a:moveTo>
                      <a:pt x="5783" y="1432"/>
                    </a:moveTo>
                    <a:lnTo>
                      <a:pt x="5783" y="3248"/>
                    </a:lnTo>
                    <a:lnTo>
                      <a:pt x="6145" y="3248"/>
                    </a:lnTo>
                    <a:lnTo>
                      <a:pt x="6145" y="1432"/>
                    </a:lnTo>
                    <a:lnTo>
                      <a:pt x="5783" y="1432"/>
                    </a:lnTo>
                    <a:close/>
                    <a:moveTo>
                      <a:pt x="1084" y="1049"/>
                    </a:moveTo>
                    <a:lnTo>
                      <a:pt x="1084" y="1625"/>
                    </a:lnTo>
                    <a:lnTo>
                      <a:pt x="1663" y="1625"/>
                    </a:lnTo>
                    <a:lnTo>
                      <a:pt x="1637" y="1542"/>
                    </a:lnTo>
                    <a:lnTo>
                      <a:pt x="1603" y="1463"/>
                    </a:lnTo>
                    <a:lnTo>
                      <a:pt x="1562" y="1388"/>
                    </a:lnTo>
                    <a:lnTo>
                      <a:pt x="1513" y="1319"/>
                    </a:lnTo>
                    <a:lnTo>
                      <a:pt x="1455" y="1256"/>
                    </a:lnTo>
                    <a:lnTo>
                      <a:pt x="1392" y="1199"/>
                    </a:lnTo>
                    <a:lnTo>
                      <a:pt x="1323" y="1150"/>
                    </a:lnTo>
                    <a:lnTo>
                      <a:pt x="1248" y="1108"/>
                    </a:lnTo>
                    <a:lnTo>
                      <a:pt x="1169" y="1073"/>
                    </a:lnTo>
                    <a:lnTo>
                      <a:pt x="1084" y="1049"/>
                    </a:lnTo>
                    <a:close/>
                    <a:moveTo>
                      <a:pt x="361" y="361"/>
                    </a:moveTo>
                    <a:lnTo>
                      <a:pt x="361" y="3248"/>
                    </a:lnTo>
                    <a:lnTo>
                      <a:pt x="723" y="3248"/>
                    </a:lnTo>
                    <a:lnTo>
                      <a:pt x="723" y="361"/>
                    </a:lnTo>
                    <a:lnTo>
                      <a:pt x="361" y="361"/>
                    </a:lnTo>
                    <a:close/>
                    <a:moveTo>
                      <a:pt x="180" y="0"/>
                    </a:moveTo>
                    <a:lnTo>
                      <a:pt x="904" y="0"/>
                    </a:lnTo>
                    <a:lnTo>
                      <a:pt x="946" y="4"/>
                    </a:lnTo>
                    <a:lnTo>
                      <a:pt x="983" y="17"/>
                    </a:lnTo>
                    <a:lnTo>
                      <a:pt x="1017" y="39"/>
                    </a:lnTo>
                    <a:lnTo>
                      <a:pt x="1045" y="67"/>
                    </a:lnTo>
                    <a:lnTo>
                      <a:pt x="1066" y="100"/>
                    </a:lnTo>
                    <a:lnTo>
                      <a:pt x="1080" y="138"/>
                    </a:lnTo>
                    <a:lnTo>
                      <a:pt x="1084" y="179"/>
                    </a:lnTo>
                    <a:lnTo>
                      <a:pt x="1084" y="682"/>
                    </a:lnTo>
                    <a:lnTo>
                      <a:pt x="1195" y="704"/>
                    </a:lnTo>
                    <a:lnTo>
                      <a:pt x="1301" y="737"/>
                    </a:lnTo>
                    <a:lnTo>
                      <a:pt x="1402" y="781"/>
                    </a:lnTo>
                    <a:lnTo>
                      <a:pt x="1497" y="834"/>
                    </a:lnTo>
                    <a:lnTo>
                      <a:pt x="1586" y="893"/>
                    </a:lnTo>
                    <a:lnTo>
                      <a:pt x="1670" y="962"/>
                    </a:lnTo>
                    <a:lnTo>
                      <a:pt x="1745" y="1039"/>
                    </a:lnTo>
                    <a:lnTo>
                      <a:pt x="1815" y="1122"/>
                    </a:lnTo>
                    <a:lnTo>
                      <a:pt x="1876" y="1213"/>
                    </a:lnTo>
                    <a:lnTo>
                      <a:pt x="1929" y="1307"/>
                    </a:lnTo>
                    <a:lnTo>
                      <a:pt x="1973" y="1410"/>
                    </a:lnTo>
                    <a:lnTo>
                      <a:pt x="2006" y="1514"/>
                    </a:lnTo>
                    <a:lnTo>
                      <a:pt x="2028" y="1625"/>
                    </a:lnTo>
                    <a:lnTo>
                      <a:pt x="5422" y="1625"/>
                    </a:lnTo>
                    <a:lnTo>
                      <a:pt x="5422" y="1252"/>
                    </a:lnTo>
                    <a:lnTo>
                      <a:pt x="5428" y="1211"/>
                    </a:lnTo>
                    <a:lnTo>
                      <a:pt x="5442" y="1173"/>
                    </a:lnTo>
                    <a:lnTo>
                      <a:pt x="5462" y="1140"/>
                    </a:lnTo>
                    <a:lnTo>
                      <a:pt x="5491" y="1112"/>
                    </a:lnTo>
                    <a:lnTo>
                      <a:pt x="5525" y="1090"/>
                    </a:lnTo>
                    <a:lnTo>
                      <a:pt x="5562" y="1077"/>
                    </a:lnTo>
                    <a:lnTo>
                      <a:pt x="5604" y="1071"/>
                    </a:lnTo>
                    <a:lnTo>
                      <a:pt x="6326" y="1071"/>
                    </a:lnTo>
                    <a:lnTo>
                      <a:pt x="6368" y="1077"/>
                    </a:lnTo>
                    <a:lnTo>
                      <a:pt x="6405" y="1090"/>
                    </a:lnTo>
                    <a:lnTo>
                      <a:pt x="6439" y="1112"/>
                    </a:lnTo>
                    <a:lnTo>
                      <a:pt x="6467" y="1140"/>
                    </a:lnTo>
                    <a:lnTo>
                      <a:pt x="6488" y="1173"/>
                    </a:lnTo>
                    <a:lnTo>
                      <a:pt x="6500" y="1211"/>
                    </a:lnTo>
                    <a:lnTo>
                      <a:pt x="6504" y="1252"/>
                    </a:lnTo>
                    <a:lnTo>
                      <a:pt x="6504" y="3430"/>
                    </a:lnTo>
                    <a:lnTo>
                      <a:pt x="6500" y="3471"/>
                    </a:lnTo>
                    <a:lnTo>
                      <a:pt x="6486" y="3509"/>
                    </a:lnTo>
                    <a:lnTo>
                      <a:pt x="6465" y="3542"/>
                    </a:lnTo>
                    <a:lnTo>
                      <a:pt x="6437" y="3570"/>
                    </a:lnTo>
                    <a:lnTo>
                      <a:pt x="6403" y="3591"/>
                    </a:lnTo>
                    <a:lnTo>
                      <a:pt x="6366" y="3605"/>
                    </a:lnTo>
                    <a:lnTo>
                      <a:pt x="6324" y="3609"/>
                    </a:lnTo>
                    <a:lnTo>
                      <a:pt x="5602" y="3609"/>
                    </a:lnTo>
                    <a:lnTo>
                      <a:pt x="5560" y="3605"/>
                    </a:lnTo>
                    <a:lnTo>
                      <a:pt x="5523" y="3591"/>
                    </a:lnTo>
                    <a:lnTo>
                      <a:pt x="5489" y="3570"/>
                    </a:lnTo>
                    <a:lnTo>
                      <a:pt x="5462" y="3542"/>
                    </a:lnTo>
                    <a:lnTo>
                      <a:pt x="5440" y="3509"/>
                    </a:lnTo>
                    <a:lnTo>
                      <a:pt x="5426" y="3471"/>
                    </a:lnTo>
                    <a:lnTo>
                      <a:pt x="5422" y="3430"/>
                    </a:lnTo>
                    <a:lnTo>
                      <a:pt x="5422" y="2666"/>
                    </a:lnTo>
                    <a:lnTo>
                      <a:pt x="1084" y="2666"/>
                    </a:lnTo>
                    <a:lnTo>
                      <a:pt x="1084" y="3430"/>
                    </a:lnTo>
                    <a:lnTo>
                      <a:pt x="1078" y="3471"/>
                    </a:lnTo>
                    <a:lnTo>
                      <a:pt x="1064" y="3509"/>
                    </a:lnTo>
                    <a:lnTo>
                      <a:pt x="1045" y="3542"/>
                    </a:lnTo>
                    <a:lnTo>
                      <a:pt x="1017" y="3570"/>
                    </a:lnTo>
                    <a:lnTo>
                      <a:pt x="983" y="3591"/>
                    </a:lnTo>
                    <a:lnTo>
                      <a:pt x="944" y="3605"/>
                    </a:lnTo>
                    <a:lnTo>
                      <a:pt x="902" y="3609"/>
                    </a:lnTo>
                    <a:lnTo>
                      <a:pt x="180" y="3609"/>
                    </a:lnTo>
                    <a:lnTo>
                      <a:pt x="138" y="3605"/>
                    </a:lnTo>
                    <a:lnTo>
                      <a:pt x="101" y="3591"/>
                    </a:lnTo>
                    <a:lnTo>
                      <a:pt x="67" y="3570"/>
                    </a:lnTo>
                    <a:lnTo>
                      <a:pt x="39" y="3542"/>
                    </a:lnTo>
                    <a:lnTo>
                      <a:pt x="18" y="3509"/>
                    </a:lnTo>
                    <a:lnTo>
                      <a:pt x="4" y="3471"/>
                    </a:lnTo>
                    <a:lnTo>
                      <a:pt x="0" y="3430"/>
                    </a:lnTo>
                    <a:lnTo>
                      <a:pt x="0" y="179"/>
                    </a:lnTo>
                    <a:lnTo>
                      <a:pt x="4" y="138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101" y="17"/>
                    </a:lnTo>
                    <a:lnTo>
                      <a:pt x="138" y="4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13617577" y="820737"/>
                <a:ext cx="568325" cy="644525"/>
              </a:xfrm>
              <a:custGeom>
                <a:rect b="b" l="l" r="r" t="t"/>
                <a:pathLst>
                  <a:path extrusionOk="0" h="813" w="715">
                    <a:moveTo>
                      <a:pt x="571" y="0"/>
                    </a:moveTo>
                    <a:lnTo>
                      <a:pt x="598" y="154"/>
                    </a:lnTo>
                    <a:lnTo>
                      <a:pt x="322" y="604"/>
                    </a:lnTo>
                    <a:lnTo>
                      <a:pt x="687" y="541"/>
                    </a:lnTo>
                    <a:lnTo>
                      <a:pt x="715" y="704"/>
                    </a:lnTo>
                    <a:lnTo>
                      <a:pt x="99" y="813"/>
                    </a:lnTo>
                    <a:lnTo>
                      <a:pt x="71" y="649"/>
                    </a:lnTo>
                    <a:lnTo>
                      <a:pt x="338" y="209"/>
                    </a:lnTo>
                    <a:lnTo>
                      <a:pt x="28" y="263"/>
                    </a:lnTo>
                    <a:lnTo>
                      <a:pt x="0" y="101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14317663" y="-400050"/>
                <a:ext cx="830263" cy="923925"/>
              </a:xfrm>
              <a:custGeom>
                <a:rect b="b" l="l" r="r" t="t"/>
                <a:pathLst>
                  <a:path extrusionOk="0" h="1163" w="1046">
                    <a:moveTo>
                      <a:pt x="246" y="0"/>
                    </a:moveTo>
                    <a:lnTo>
                      <a:pt x="1046" y="171"/>
                    </a:lnTo>
                    <a:lnTo>
                      <a:pt x="999" y="386"/>
                    </a:lnTo>
                    <a:lnTo>
                      <a:pt x="400" y="826"/>
                    </a:lnTo>
                    <a:lnTo>
                      <a:pt x="908" y="935"/>
                    </a:lnTo>
                    <a:lnTo>
                      <a:pt x="858" y="1163"/>
                    </a:lnTo>
                    <a:lnTo>
                      <a:pt x="0" y="980"/>
                    </a:lnTo>
                    <a:lnTo>
                      <a:pt x="49" y="753"/>
                    </a:lnTo>
                    <a:lnTo>
                      <a:pt x="629" y="319"/>
                    </a:lnTo>
                    <a:lnTo>
                      <a:pt x="199" y="22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18"/>
            <p:cNvSpPr/>
            <p:nvPr/>
          </p:nvSpPr>
          <p:spPr>
            <a:xfrm>
              <a:off x="6469768" y="2093148"/>
              <a:ext cx="369113" cy="374084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5317381" y="3827122"/>
              <a:ext cx="289419" cy="293317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18"/>
            <p:cNvGrpSpPr/>
            <p:nvPr/>
          </p:nvGrpSpPr>
          <p:grpSpPr>
            <a:xfrm>
              <a:off x="6937829" y="5451026"/>
              <a:ext cx="584864" cy="496994"/>
              <a:chOff x="8924926" y="-188913"/>
              <a:chExt cx="4945063" cy="4202113"/>
            </a:xfrm>
          </p:grpSpPr>
          <p:sp>
            <p:nvSpPr>
              <p:cNvPr id="178" name="Google Shape;178;p18"/>
              <p:cNvSpPr/>
              <p:nvPr/>
            </p:nvSpPr>
            <p:spPr>
              <a:xfrm>
                <a:off x="9258301" y="2511425"/>
                <a:ext cx="798513" cy="1501775"/>
              </a:xfrm>
              <a:custGeom>
                <a:rect b="b" l="l" r="r" t="t"/>
                <a:pathLst>
                  <a:path extrusionOk="0" h="1891" w="1006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10366376" y="2501900"/>
                <a:ext cx="798513" cy="1511300"/>
              </a:xfrm>
              <a:custGeom>
                <a:rect b="b" l="l" r="r" t="t"/>
                <a:pathLst>
                  <a:path extrusionOk="0" h="1903" w="1006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11474451" y="2216150"/>
                <a:ext cx="798513" cy="1797050"/>
              </a:xfrm>
              <a:custGeom>
                <a:rect b="b" l="l" r="r" t="t"/>
                <a:pathLst>
                  <a:path extrusionOk="0" h="2264" w="1006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2582526" y="1168400"/>
                <a:ext cx="798513" cy="2844800"/>
              </a:xfrm>
              <a:custGeom>
                <a:rect b="b" l="l" r="r" t="t"/>
                <a:pathLst>
                  <a:path extrusionOk="0" h="3584" w="1006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8924926" y="-188913"/>
                <a:ext cx="4945063" cy="3016250"/>
              </a:xfrm>
              <a:custGeom>
                <a:rect b="b" l="l" r="r" t="t"/>
                <a:pathLst>
                  <a:path extrusionOk="0" h="3800" w="623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18"/>
            <p:cNvSpPr/>
            <p:nvPr/>
          </p:nvSpPr>
          <p:spPr>
            <a:xfrm rot="2821113">
              <a:off x="5525249" y="5627908"/>
              <a:ext cx="289419" cy="293317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4511903" y="2923795"/>
              <a:ext cx="391015" cy="361623"/>
              <a:chOff x="12188825" y="-731838"/>
              <a:chExt cx="4941888" cy="4570414"/>
            </a:xfrm>
          </p:grpSpPr>
          <p:sp>
            <p:nvSpPr>
              <p:cNvPr id="185" name="Google Shape;185;p18"/>
              <p:cNvSpPr/>
              <p:nvPr/>
            </p:nvSpPr>
            <p:spPr>
              <a:xfrm>
                <a:off x="12431713" y="476250"/>
                <a:ext cx="838200" cy="3362326"/>
              </a:xfrm>
              <a:custGeom>
                <a:rect b="b" l="l" r="r" t="t"/>
                <a:pathLst>
                  <a:path extrusionOk="0" h="4235" w="1057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13596938" y="1643063"/>
                <a:ext cx="838200" cy="2195513"/>
              </a:xfrm>
              <a:custGeom>
                <a:rect b="b" l="l" r="r" t="t"/>
                <a:pathLst>
                  <a:path extrusionOk="0" h="2766" w="1057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15927388" y="2832100"/>
                <a:ext cx="839788" cy="1006475"/>
              </a:xfrm>
              <a:custGeom>
                <a:rect b="b" l="l" r="r" t="t"/>
                <a:pathLst>
                  <a:path extrusionOk="0" h="1267" w="105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14762163" y="1712913"/>
                <a:ext cx="838200" cy="2125663"/>
              </a:xfrm>
              <a:custGeom>
                <a:rect b="b" l="l" r="r" t="t"/>
                <a:pathLst>
                  <a:path extrusionOk="0" h="2678" w="1055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12188825" y="-731838"/>
                <a:ext cx="4941888" cy="3227388"/>
              </a:xfrm>
              <a:custGeom>
                <a:rect b="b" l="l" r="r" t="t"/>
                <a:pathLst>
                  <a:path extrusionOk="0" h="4067" w="6226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18"/>
            <p:cNvGrpSpPr/>
            <p:nvPr/>
          </p:nvGrpSpPr>
          <p:grpSpPr>
            <a:xfrm>
              <a:off x="4136773" y="5290868"/>
              <a:ext cx="313563" cy="313371"/>
              <a:chOff x="8936038" y="-620713"/>
              <a:chExt cx="5207000" cy="5203826"/>
            </a:xfrm>
          </p:grpSpPr>
          <p:sp>
            <p:nvSpPr>
              <p:cNvPr id="191" name="Google Shape;191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 rot="-5400000">
              <a:off x="6879974" y="2313584"/>
              <a:ext cx="273302" cy="273135"/>
              <a:chOff x="8936038" y="-620713"/>
              <a:chExt cx="5207000" cy="5203826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 rot="-5400000">
              <a:off x="7521683" y="3068251"/>
              <a:ext cx="415164" cy="414910"/>
              <a:chOff x="8936038" y="-620713"/>
              <a:chExt cx="5207000" cy="5203826"/>
            </a:xfrm>
          </p:grpSpPr>
          <p:sp>
            <p:nvSpPr>
              <p:cNvPr id="199" name="Google Shape;199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 rot="1159812">
              <a:off x="5502659" y="2008978"/>
              <a:ext cx="289850" cy="289674"/>
              <a:chOff x="8936038" y="-620713"/>
              <a:chExt cx="5207000" cy="5203826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>
              <a:off x="5134932" y="5587998"/>
              <a:ext cx="383815" cy="383581"/>
              <a:chOff x="8272463" y="-169863"/>
              <a:chExt cx="5207000" cy="5203826"/>
            </a:xfrm>
          </p:grpSpPr>
          <p:sp>
            <p:nvSpPr>
              <p:cNvPr id="207" name="Google Shape;207;p18"/>
              <p:cNvSpPr/>
              <p:nvPr/>
            </p:nvSpPr>
            <p:spPr>
              <a:xfrm>
                <a:off x="8272463" y="-169863"/>
                <a:ext cx="5207000" cy="5203826"/>
              </a:xfrm>
              <a:custGeom>
                <a:rect b="b" l="l" r="r" t="t"/>
                <a:pathLst>
                  <a:path extrusionOk="0" h="6556" w="6560">
                    <a:moveTo>
                      <a:pt x="205" y="0"/>
                    </a:moveTo>
                    <a:lnTo>
                      <a:pt x="251" y="6"/>
                    </a:lnTo>
                    <a:lnTo>
                      <a:pt x="295" y="22"/>
                    </a:lnTo>
                    <a:lnTo>
                      <a:pt x="333" y="46"/>
                    </a:lnTo>
                    <a:lnTo>
                      <a:pt x="365" y="78"/>
                    </a:lnTo>
                    <a:lnTo>
                      <a:pt x="389" y="116"/>
                    </a:lnTo>
                    <a:lnTo>
                      <a:pt x="405" y="157"/>
                    </a:lnTo>
                    <a:lnTo>
                      <a:pt x="411" y="205"/>
                    </a:lnTo>
                    <a:lnTo>
                      <a:pt x="411" y="6145"/>
                    </a:lnTo>
                    <a:lnTo>
                      <a:pt x="6355" y="6145"/>
                    </a:lnTo>
                    <a:lnTo>
                      <a:pt x="6402" y="6151"/>
                    </a:lnTo>
                    <a:lnTo>
                      <a:pt x="6444" y="6167"/>
                    </a:lnTo>
                    <a:lnTo>
                      <a:pt x="6482" y="6191"/>
                    </a:lnTo>
                    <a:lnTo>
                      <a:pt x="6514" y="6223"/>
                    </a:lnTo>
                    <a:lnTo>
                      <a:pt x="6538" y="6261"/>
                    </a:lnTo>
                    <a:lnTo>
                      <a:pt x="6554" y="6305"/>
                    </a:lnTo>
                    <a:lnTo>
                      <a:pt x="6560" y="6351"/>
                    </a:lnTo>
                    <a:lnTo>
                      <a:pt x="6554" y="6399"/>
                    </a:lnTo>
                    <a:lnTo>
                      <a:pt x="6538" y="6440"/>
                    </a:lnTo>
                    <a:lnTo>
                      <a:pt x="6514" y="6478"/>
                    </a:lnTo>
                    <a:lnTo>
                      <a:pt x="6482" y="6510"/>
                    </a:lnTo>
                    <a:lnTo>
                      <a:pt x="6444" y="6536"/>
                    </a:lnTo>
                    <a:lnTo>
                      <a:pt x="6402" y="6550"/>
                    </a:lnTo>
                    <a:lnTo>
                      <a:pt x="6355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2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205"/>
                    </a:lnTo>
                    <a:lnTo>
                      <a:pt x="6" y="157"/>
                    </a:lnTo>
                    <a:lnTo>
                      <a:pt x="20" y="116"/>
                    </a:lnTo>
                    <a:lnTo>
                      <a:pt x="46" y="78"/>
                    </a:lnTo>
                    <a:lnTo>
                      <a:pt x="78" y="46"/>
                    </a:lnTo>
                    <a:lnTo>
                      <a:pt x="116" y="22"/>
                    </a:lnTo>
                    <a:lnTo>
                      <a:pt x="158" y="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8923338" y="155575"/>
                <a:ext cx="4556125" cy="3067051"/>
              </a:xfrm>
              <a:custGeom>
                <a:rect b="b" l="l" r="r" t="t"/>
                <a:pathLst>
                  <a:path extrusionOk="0" h="3863" w="5740">
                    <a:moveTo>
                      <a:pt x="3883" y="0"/>
                    </a:moveTo>
                    <a:lnTo>
                      <a:pt x="3925" y="2"/>
                    </a:lnTo>
                    <a:lnTo>
                      <a:pt x="3967" y="12"/>
                    </a:lnTo>
                    <a:lnTo>
                      <a:pt x="4005" y="32"/>
                    </a:lnTo>
                    <a:lnTo>
                      <a:pt x="4041" y="59"/>
                    </a:lnTo>
                    <a:lnTo>
                      <a:pt x="5680" y="1698"/>
                    </a:lnTo>
                    <a:lnTo>
                      <a:pt x="5706" y="1730"/>
                    </a:lnTo>
                    <a:lnTo>
                      <a:pt x="5724" y="1764"/>
                    </a:lnTo>
                    <a:lnTo>
                      <a:pt x="5736" y="1804"/>
                    </a:lnTo>
                    <a:lnTo>
                      <a:pt x="5740" y="1843"/>
                    </a:lnTo>
                    <a:lnTo>
                      <a:pt x="5740" y="2627"/>
                    </a:lnTo>
                    <a:lnTo>
                      <a:pt x="4118" y="3637"/>
                    </a:lnTo>
                    <a:lnTo>
                      <a:pt x="2798" y="2507"/>
                    </a:lnTo>
                    <a:lnTo>
                      <a:pt x="2764" y="2483"/>
                    </a:lnTo>
                    <a:lnTo>
                      <a:pt x="2726" y="2467"/>
                    </a:lnTo>
                    <a:lnTo>
                      <a:pt x="2686" y="2459"/>
                    </a:lnTo>
                    <a:lnTo>
                      <a:pt x="2646" y="2457"/>
                    </a:lnTo>
                    <a:lnTo>
                      <a:pt x="2607" y="2465"/>
                    </a:lnTo>
                    <a:lnTo>
                      <a:pt x="2567" y="2481"/>
                    </a:lnTo>
                    <a:lnTo>
                      <a:pt x="0" y="3863"/>
                    </a:lnTo>
                    <a:lnTo>
                      <a:pt x="0" y="1433"/>
                    </a:lnTo>
                    <a:lnTo>
                      <a:pt x="6" y="1389"/>
                    </a:lnTo>
                    <a:lnTo>
                      <a:pt x="20" y="1347"/>
                    </a:lnTo>
                    <a:lnTo>
                      <a:pt x="42" y="1309"/>
                    </a:lnTo>
                    <a:lnTo>
                      <a:pt x="72" y="1277"/>
                    </a:lnTo>
                    <a:lnTo>
                      <a:pt x="107" y="1253"/>
                    </a:lnTo>
                    <a:lnTo>
                      <a:pt x="149" y="1235"/>
                    </a:lnTo>
                    <a:lnTo>
                      <a:pt x="193" y="1229"/>
                    </a:lnTo>
                    <a:lnTo>
                      <a:pt x="237" y="1231"/>
                    </a:lnTo>
                    <a:lnTo>
                      <a:pt x="279" y="1241"/>
                    </a:lnTo>
                    <a:lnTo>
                      <a:pt x="319" y="1263"/>
                    </a:lnTo>
                    <a:lnTo>
                      <a:pt x="1422" y="1997"/>
                    </a:lnTo>
                    <a:lnTo>
                      <a:pt x="3763" y="45"/>
                    </a:lnTo>
                    <a:lnTo>
                      <a:pt x="3801" y="22"/>
                    </a:lnTo>
                    <a:lnTo>
                      <a:pt x="3841" y="6"/>
                    </a:lnTo>
                    <a:lnTo>
                      <a:pt x="38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8923338" y="2465388"/>
                <a:ext cx="4556125" cy="1917700"/>
              </a:xfrm>
              <a:custGeom>
                <a:rect b="b" l="l" r="r" t="t"/>
                <a:pathLst>
                  <a:path extrusionOk="0" h="2416" w="5740">
                    <a:moveTo>
                      <a:pt x="2639" y="0"/>
                    </a:moveTo>
                    <a:lnTo>
                      <a:pt x="3967" y="1138"/>
                    </a:lnTo>
                    <a:lnTo>
                      <a:pt x="4003" y="1162"/>
                    </a:lnTo>
                    <a:lnTo>
                      <a:pt x="4043" y="1178"/>
                    </a:lnTo>
                    <a:lnTo>
                      <a:pt x="4085" y="1186"/>
                    </a:lnTo>
                    <a:lnTo>
                      <a:pt x="4128" y="1184"/>
                    </a:lnTo>
                    <a:lnTo>
                      <a:pt x="4168" y="1174"/>
                    </a:lnTo>
                    <a:lnTo>
                      <a:pt x="4208" y="1156"/>
                    </a:lnTo>
                    <a:lnTo>
                      <a:pt x="5740" y="199"/>
                    </a:lnTo>
                    <a:lnTo>
                      <a:pt x="5740" y="2210"/>
                    </a:lnTo>
                    <a:lnTo>
                      <a:pt x="5734" y="2258"/>
                    </a:lnTo>
                    <a:lnTo>
                      <a:pt x="5718" y="2300"/>
                    </a:lnTo>
                    <a:lnTo>
                      <a:pt x="5694" y="2338"/>
                    </a:lnTo>
                    <a:lnTo>
                      <a:pt x="5662" y="2370"/>
                    </a:lnTo>
                    <a:lnTo>
                      <a:pt x="5624" y="2394"/>
                    </a:lnTo>
                    <a:lnTo>
                      <a:pt x="5582" y="2410"/>
                    </a:lnTo>
                    <a:lnTo>
                      <a:pt x="5535" y="2416"/>
                    </a:lnTo>
                    <a:lnTo>
                      <a:pt x="205" y="2416"/>
                    </a:lnTo>
                    <a:lnTo>
                      <a:pt x="157" y="2410"/>
                    </a:lnTo>
                    <a:lnTo>
                      <a:pt x="115" y="2394"/>
                    </a:lnTo>
                    <a:lnTo>
                      <a:pt x="78" y="2370"/>
                    </a:lnTo>
                    <a:lnTo>
                      <a:pt x="46" y="2338"/>
                    </a:lnTo>
                    <a:lnTo>
                      <a:pt x="22" y="2300"/>
                    </a:lnTo>
                    <a:lnTo>
                      <a:pt x="6" y="2258"/>
                    </a:lnTo>
                    <a:lnTo>
                      <a:pt x="0" y="2210"/>
                    </a:lnTo>
                    <a:lnTo>
                      <a:pt x="0" y="1419"/>
                    </a:lnTo>
                    <a:lnTo>
                      <a:pt x="2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8"/>
            <p:cNvGrpSpPr/>
            <p:nvPr/>
          </p:nvGrpSpPr>
          <p:grpSpPr>
            <a:xfrm>
              <a:off x="7679270" y="4251188"/>
              <a:ext cx="391800" cy="505831"/>
              <a:chOff x="10712450" y="96838"/>
              <a:chExt cx="2339975" cy="3021013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10712450" y="96838"/>
                <a:ext cx="2339975" cy="3021013"/>
              </a:xfrm>
              <a:custGeom>
                <a:rect b="b" l="l" r="r" t="t"/>
                <a:pathLst>
                  <a:path extrusionOk="0" h="3806" w="2948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11049000" y="595313"/>
                <a:ext cx="833438" cy="1619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11049000" y="930275"/>
                <a:ext cx="1677988" cy="1635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11049000" y="1266825"/>
                <a:ext cx="1677988" cy="1619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11049000" y="1601788"/>
                <a:ext cx="1677988" cy="1635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11053763" y="1935163"/>
                <a:ext cx="922338" cy="847725"/>
              </a:xfrm>
              <a:custGeom>
                <a:rect b="b" l="l" r="r" t="t"/>
                <a:pathLst>
                  <a:path extrusionOk="0" h="1067" w="1162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11952288" y="1895475"/>
                <a:ext cx="777875" cy="663575"/>
              </a:xfrm>
              <a:custGeom>
                <a:rect b="b" l="l" r="r" t="t"/>
                <a:pathLst>
                  <a:path extrusionOk="0" h="835" w="978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18"/>
            <p:cNvGrpSpPr/>
            <p:nvPr/>
          </p:nvGrpSpPr>
          <p:grpSpPr>
            <a:xfrm>
              <a:off x="6877307" y="5175659"/>
              <a:ext cx="497456" cy="376580"/>
              <a:chOff x="-4911725" y="188913"/>
              <a:chExt cx="5207000" cy="3941763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-4911725" y="1422401"/>
                <a:ext cx="5207000" cy="2708275"/>
              </a:xfrm>
              <a:custGeom>
                <a:rect b="b" l="l" r="r" t="t"/>
                <a:pathLst>
                  <a:path extrusionOk="0" h="3411" w="6560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-3675063" y="188913"/>
                <a:ext cx="2921000" cy="1373188"/>
              </a:xfrm>
              <a:custGeom>
                <a:rect b="b" l="l" r="r" t="t"/>
                <a:pathLst>
                  <a:path extrusionOk="0" h="1730" w="3681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8"/>
            <p:cNvGrpSpPr/>
            <p:nvPr/>
          </p:nvGrpSpPr>
          <p:grpSpPr>
            <a:xfrm>
              <a:off x="7686983" y="5268686"/>
              <a:ext cx="359620" cy="228458"/>
              <a:chOff x="9190038" y="984250"/>
              <a:chExt cx="4905375" cy="3116263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9632951" y="984250"/>
                <a:ext cx="4021138" cy="962025"/>
              </a:xfrm>
              <a:custGeom>
                <a:rect b="b" l="l" r="r" t="t"/>
                <a:pathLst>
                  <a:path extrusionOk="0" h="1211" w="5066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9190038" y="2163763"/>
                <a:ext cx="4905375" cy="1936750"/>
              </a:xfrm>
              <a:custGeom>
                <a:rect b="b" l="l" r="r" t="t"/>
                <a:pathLst>
                  <a:path extrusionOk="0" h="2440" w="6181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11782426" y="1677988"/>
                <a:ext cx="1539875" cy="268288"/>
              </a:xfrm>
              <a:custGeom>
                <a:rect b="b" l="l" r="r" t="t"/>
                <a:pathLst>
                  <a:path extrusionOk="0" h="338" w="19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9966326" y="1677988"/>
                <a:ext cx="1536700" cy="268288"/>
              </a:xfrm>
              <a:custGeom>
                <a:rect b="b" l="l" r="r" t="t"/>
                <a:pathLst>
                  <a:path extrusionOk="0" h="338" w="1936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18"/>
            <p:cNvGrpSpPr/>
            <p:nvPr/>
          </p:nvGrpSpPr>
          <p:grpSpPr>
            <a:xfrm>
              <a:off x="7323320" y="4875164"/>
              <a:ext cx="376405" cy="362622"/>
              <a:chOff x="-2330450" y="2897188"/>
              <a:chExt cx="3381375" cy="3257550"/>
            </a:xfrm>
          </p:grpSpPr>
          <p:sp>
            <p:nvSpPr>
              <p:cNvPr id="227" name="Google Shape;227;p18"/>
              <p:cNvSpPr/>
              <p:nvPr/>
            </p:nvSpPr>
            <p:spPr>
              <a:xfrm>
                <a:off x="-1258888" y="3173413"/>
                <a:ext cx="935038" cy="1031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-1258888" y="3432176"/>
                <a:ext cx="935038" cy="1031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-2330450" y="2897188"/>
                <a:ext cx="3381375" cy="3257550"/>
              </a:xfrm>
              <a:custGeom>
                <a:rect b="b" l="l" r="r" t="t"/>
                <a:pathLst>
                  <a:path extrusionOk="0" h="4105" w="4260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18"/>
            <p:cNvGrpSpPr/>
            <p:nvPr/>
          </p:nvGrpSpPr>
          <p:grpSpPr>
            <a:xfrm>
              <a:off x="4122370" y="4592335"/>
              <a:ext cx="425882" cy="475831"/>
              <a:chOff x="-1751013" y="4664075"/>
              <a:chExt cx="2057401" cy="2298700"/>
            </a:xfrm>
          </p:grpSpPr>
          <p:sp>
            <p:nvSpPr>
              <p:cNvPr id="231" name="Google Shape;231;p18"/>
              <p:cNvSpPr/>
              <p:nvPr/>
            </p:nvSpPr>
            <p:spPr>
              <a:xfrm>
                <a:off x="-1751013" y="4664075"/>
                <a:ext cx="2057401" cy="2298700"/>
              </a:xfrm>
              <a:custGeom>
                <a:rect b="b" l="l" r="r" t="t"/>
                <a:pathLst>
                  <a:path extrusionOk="0" h="4345" w="3890">
                    <a:moveTo>
                      <a:pt x="1945" y="280"/>
                    </a:moveTo>
                    <a:lnTo>
                      <a:pt x="269" y="980"/>
                    </a:lnTo>
                    <a:lnTo>
                      <a:pt x="269" y="4076"/>
                    </a:lnTo>
                    <a:lnTo>
                      <a:pt x="3621" y="4076"/>
                    </a:lnTo>
                    <a:lnTo>
                      <a:pt x="3621" y="980"/>
                    </a:lnTo>
                    <a:lnTo>
                      <a:pt x="1945" y="280"/>
                    </a:lnTo>
                    <a:close/>
                    <a:moveTo>
                      <a:pt x="1945" y="0"/>
                    </a:moveTo>
                    <a:lnTo>
                      <a:pt x="1971" y="3"/>
                    </a:lnTo>
                    <a:lnTo>
                      <a:pt x="1996" y="10"/>
                    </a:lnTo>
                    <a:lnTo>
                      <a:pt x="3807" y="765"/>
                    </a:lnTo>
                    <a:lnTo>
                      <a:pt x="3831" y="778"/>
                    </a:lnTo>
                    <a:lnTo>
                      <a:pt x="3851" y="794"/>
                    </a:lnTo>
                    <a:lnTo>
                      <a:pt x="3867" y="815"/>
                    </a:lnTo>
                    <a:lnTo>
                      <a:pt x="3880" y="838"/>
                    </a:lnTo>
                    <a:lnTo>
                      <a:pt x="3888" y="863"/>
                    </a:lnTo>
                    <a:lnTo>
                      <a:pt x="3890" y="890"/>
                    </a:lnTo>
                    <a:lnTo>
                      <a:pt x="3890" y="4210"/>
                    </a:lnTo>
                    <a:lnTo>
                      <a:pt x="3886" y="4242"/>
                    </a:lnTo>
                    <a:lnTo>
                      <a:pt x="3876" y="4270"/>
                    </a:lnTo>
                    <a:lnTo>
                      <a:pt x="3860" y="4295"/>
                    </a:lnTo>
                    <a:lnTo>
                      <a:pt x="3839" y="4316"/>
                    </a:lnTo>
                    <a:lnTo>
                      <a:pt x="3815" y="4332"/>
                    </a:lnTo>
                    <a:lnTo>
                      <a:pt x="3786" y="4341"/>
                    </a:lnTo>
                    <a:lnTo>
                      <a:pt x="3756" y="4345"/>
                    </a:lnTo>
                    <a:lnTo>
                      <a:pt x="134" y="4345"/>
                    </a:lnTo>
                    <a:lnTo>
                      <a:pt x="103" y="4341"/>
                    </a:lnTo>
                    <a:lnTo>
                      <a:pt x="76" y="4332"/>
                    </a:lnTo>
                    <a:lnTo>
                      <a:pt x="51" y="4316"/>
                    </a:lnTo>
                    <a:lnTo>
                      <a:pt x="29" y="4295"/>
                    </a:lnTo>
                    <a:lnTo>
                      <a:pt x="14" y="4270"/>
                    </a:lnTo>
                    <a:lnTo>
                      <a:pt x="4" y="4242"/>
                    </a:lnTo>
                    <a:lnTo>
                      <a:pt x="0" y="4210"/>
                    </a:lnTo>
                    <a:lnTo>
                      <a:pt x="0" y="890"/>
                    </a:lnTo>
                    <a:lnTo>
                      <a:pt x="3" y="863"/>
                    </a:lnTo>
                    <a:lnTo>
                      <a:pt x="11" y="838"/>
                    </a:lnTo>
                    <a:lnTo>
                      <a:pt x="23" y="815"/>
                    </a:lnTo>
                    <a:lnTo>
                      <a:pt x="39" y="794"/>
                    </a:lnTo>
                    <a:lnTo>
                      <a:pt x="60" y="778"/>
                    </a:lnTo>
                    <a:lnTo>
                      <a:pt x="82" y="765"/>
                    </a:lnTo>
                    <a:lnTo>
                      <a:pt x="1893" y="10"/>
                    </a:lnTo>
                    <a:lnTo>
                      <a:pt x="1918" y="3"/>
                    </a:lnTo>
                    <a:lnTo>
                      <a:pt x="19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-1409700" y="5218113"/>
                <a:ext cx="1374776" cy="841375"/>
              </a:xfrm>
              <a:custGeom>
                <a:rect b="b" l="l" r="r" t="t"/>
                <a:pathLst>
                  <a:path extrusionOk="0" h="1588" w="2597">
                    <a:moveTo>
                      <a:pt x="1990" y="0"/>
                    </a:moveTo>
                    <a:lnTo>
                      <a:pt x="2464" y="0"/>
                    </a:lnTo>
                    <a:lnTo>
                      <a:pt x="2494" y="2"/>
                    </a:lnTo>
                    <a:lnTo>
                      <a:pt x="2522" y="13"/>
                    </a:lnTo>
                    <a:lnTo>
                      <a:pt x="2547" y="29"/>
                    </a:lnTo>
                    <a:lnTo>
                      <a:pt x="2568" y="50"/>
                    </a:lnTo>
                    <a:lnTo>
                      <a:pt x="2584" y="74"/>
                    </a:lnTo>
                    <a:lnTo>
                      <a:pt x="2594" y="103"/>
                    </a:lnTo>
                    <a:lnTo>
                      <a:pt x="2597" y="134"/>
                    </a:lnTo>
                    <a:lnTo>
                      <a:pt x="2597" y="608"/>
                    </a:lnTo>
                    <a:lnTo>
                      <a:pt x="2594" y="640"/>
                    </a:lnTo>
                    <a:lnTo>
                      <a:pt x="2584" y="668"/>
                    </a:lnTo>
                    <a:lnTo>
                      <a:pt x="2568" y="693"/>
                    </a:lnTo>
                    <a:lnTo>
                      <a:pt x="2547" y="714"/>
                    </a:lnTo>
                    <a:lnTo>
                      <a:pt x="2522" y="730"/>
                    </a:lnTo>
                    <a:lnTo>
                      <a:pt x="2494" y="739"/>
                    </a:lnTo>
                    <a:lnTo>
                      <a:pt x="2464" y="743"/>
                    </a:lnTo>
                    <a:lnTo>
                      <a:pt x="2433" y="739"/>
                    </a:lnTo>
                    <a:lnTo>
                      <a:pt x="2404" y="730"/>
                    </a:lnTo>
                    <a:lnTo>
                      <a:pt x="2379" y="714"/>
                    </a:lnTo>
                    <a:lnTo>
                      <a:pt x="2359" y="693"/>
                    </a:lnTo>
                    <a:lnTo>
                      <a:pt x="2343" y="668"/>
                    </a:lnTo>
                    <a:lnTo>
                      <a:pt x="2333" y="640"/>
                    </a:lnTo>
                    <a:lnTo>
                      <a:pt x="2329" y="608"/>
                    </a:lnTo>
                    <a:lnTo>
                      <a:pt x="2329" y="457"/>
                    </a:lnTo>
                    <a:lnTo>
                      <a:pt x="1863" y="924"/>
                    </a:lnTo>
                    <a:lnTo>
                      <a:pt x="1817" y="965"/>
                    </a:lnTo>
                    <a:lnTo>
                      <a:pt x="1767" y="1000"/>
                    </a:lnTo>
                    <a:lnTo>
                      <a:pt x="1714" y="1030"/>
                    </a:lnTo>
                    <a:lnTo>
                      <a:pt x="1659" y="1052"/>
                    </a:lnTo>
                    <a:lnTo>
                      <a:pt x="1602" y="1068"/>
                    </a:lnTo>
                    <a:lnTo>
                      <a:pt x="1544" y="1077"/>
                    </a:lnTo>
                    <a:lnTo>
                      <a:pt x="1484" y="1080"/>
                    </a:lnTo>
                    <a:lnTo>
                      <a:pt x="1426" y="1077"/>
                    </a:lnTo>
                    <a:lnTo>
                      <a:pt x="1368" y="1067"/>
                    </a:lnTo>
                    <a:lnTo>
                      <a:pt x="1310" y="1049"/>
                    </a:lnTo>
                    <a:lnTo>
                      <a:pt x="1254" y="1027"/>
                    </a:lnTo>
                    <a:lnTo>
                      <a:pt x="1201" y="996"/>
                    </a:lnTo>
                    <a:lnTo>
                      <a:pt x="1150" y="959"/>
                    </a:lnTo>
                    <a:lnTo>
                      <a:pt x="1117" y="937"/>
                    </a:lnTo>
                    <a:lnTo>
                      <a:pt x="1082" y="920"/>
                    </a:lnTo>
                    <a:lnTo>
                      <a:pt x="1045" y="908"/>
                    </a:lnTo>
                    <a:lnTo>
                      <a:pt x="1008" y="901"/>
                    </a:lnTo>
                    <a:lnTo>
                      <a:pt x="970" y="900"/>
                    </a:lnTo>
                    <a:lnTo>
                      <a:pt x="932" y="905"/>
                    </a:lnTo>
                    <a:lnTo>
                      <a:pt x="896" y="916"/>
                    </a:lnTo>
                    <a:lnTo>
                      <a:pt x="860" y="930"/>
                    </a:lnTo>
                    <a:lnTo>
                      <a:pt x="827" y="951"/>
                    </a:lnTo>
                    <a:lnTo>
                      <a:pt x="797" y="978"/>
                    </a:lnTo>
                    <a:lnTo>
                      <a:pt x="227" y="1548"/>
                    </a:lnTo>
                    <a:lnTo>
                      <a:pt x="206" y="1565"/>
                    </a:lnTo>
                    <a:lnTo>
                      <a:pt x="183" y="1578"/>
                    </a:lnTo>
                    <a:lnTo>
                      <a:pt x="158" y="1585"/>
                    </a:lnTo>
                    <a:lnTo>
                      <a:pt x="133" y="1588"/>
                    </a:lnTo>
                    <a:lnTo>
                      <a:pt x="107" y="1585"/>
                    </a:lnTo>
                    <a:lnTo>
                      <a:pt x="82" y="1578"/>
                    </a:lnTo>
                    <a:lnTo>
                      <a:pt x="59" y="1565"/>
                    </a:lnTo>
                    <a:lnTo>
                      <a:pt x="38" y="1548"/>
                    </a:lnTo>
                    <a:lnTo>
                      <a:pt x="18" y="1524"/>
                    </a:lnTo>
                    <a:lnTo>
                      <a:pt x="6" y="1496"/>
                    </a:lnTo>
                    <a:lnTo>
                      <a:pt x="0" y="1468"/>
                    </a:lnTo>
                    <a:lnTo>
                      <a:pt x="0" y="1438"/>
                    </a:lnTo>
                    <a:lnTo>
                      <a:pt x="6" y="1410"/>
                    </a:lnTo>
                    <a:lnTo>
                      <a:pt x="18" y="1382"/>
                    </a:lnTo>
                    <a:lnTo>
                      <a:pt x="38" y="1358"/>
                    </a:lnTo>
                    <a:lnTo>
                      <a:pt x="606" y="787"/>
                    </a:lnTo>
                    <a:lnTo>
                      <a:pt x="653" y="746"/>
                    </a:lnTo>
                    <a:lnTo>
                      <a:pt x="703" y="710"/>
                    </a:lnTo>
                    <a:lnTo>
                      <a:pt x="756" y="681"/>
                    </a:lnTo>
                    <a:lnTo>
                      <a:pt x="811" y="658"/>
                    </a:lnTo>
                    <a:lnTo>
                      <a:pt x="868" y="643"/>
                    </a:lnTo>
                    <a:lnTo>
                      <a:pt x="926" y="633"/>
                    </a:lnTo>
                    <a:lnTo>
                      <a:pt x="986" y="631"/>
                    </a:lnTo>
                    <a:lnTo>
                      <a:pt x="1044" y="635"/>
                    </a:lnTo>
                    <a:lnTo>
                      <a:pt x="1103" y="644"/>
                    </a:lnTo>
                    <a:lnTo>
                      <a:pt x="1160" y="661"/>
                    </a:lnTo>
                    <a:lnTo>
                      <a:pt x="1216" y="685"/>
                    </a:lnTo>
                    <a:lnTo>
                      <a:pt x="1269" y="714"/>
                    </a:lnTo>
                    <a:lnTo>
                      <a:pt x="1320" y="751"/>
                    </a:lnTo>
                    <a:lnTo>
                      <a:pt x="1353" y="774"/>
                    </a:lnTo>
                    <a:lnTo>
                      <a:pt x="1388" y="792"/>
                    </a:lnTo>
                    <a:lnTo>
                      <a:pt x="1425" y="803"/>
                    </a:lnTo>
                    <a:lnTo>
                      <a:pt x="1462" y="810"/>
                    </a:lnTo>
                    <a:lnTo>
                      <a:pt x="1500" y="811"/>
                    </a:lnTo>
                    <a:lnTo>
                      <a:pt x="1538" y="806"/>
                    </a:lnTo>
                    <a:lnTo>
                      <a:pt x="1575" y="796"/>
                    </a:lnTo>
                    <a:lnTo>
                      <a:pt x="1610" y="780"/>
                    </a:lnTo>
                    <a:lnTo>
                      <a:pt x="1643" y="759"/>
                    </a:lnTo>
                    <a:lnTo>
                      <a:pt x="1673" y="733"/>
                    </a:lnTo>
                    <a:lnTo>
                      <a:pt x="2137" y="269"/>
                    </a:lnTo>
                    <a:lnTo>
                      <a:pt x="1990" y="269"/>
                    </a:lnTo>
                    <a:lnTo>
                      <a:pt x="1959" y="265"/>
                    </a:lnTo>
                    <a:lnTo>
                      <a:pt x="1931" y="254"/>
                    </a:lnTo>
                    <a:lnTo>
                      <a:pt x="1906" y="238"/>
                    </a:lnTo>
                    <a:lnTo>
                      <a:pt x="1885" y="218"/>
                    </a:lnTo>
                    <a:lnTo>
                      <a:pt x="1869" y="193"/>
                    </a:lnTo>
                    <a:lnTo>
                      <a:pt x="1859" y="164"/>
                    </a:lnTo>
                    <a:lnTo>
                      <a:pt x="1856" y="134"/>
                    </a:lnTo>
                    <a:lnTo>
                      <a:pt x="1859" y="103"/>
                    </a:lnTo>
                    <a:lnTo>
                      <a:pt x="1869" y="74"/>
                    </a:lnTo>
                    <a:lnTo>
                      <a:pt x="1885" y="50"/>
                    </a:lnTo>
                    <a:lnTo>
                      <a:pt x="1906" y="29"/>
                    </a:lnTo>
                    <a:lnTo>
                      <a:pt x="1931" y="13"/>
                    </a:lnTo>
                    <a:lnTo>
                      <a:pt x="1959" y="2"/>
                    </a:lnTo>
                    <a:lnTo>
                      <a:pt x="19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-1511300" y="6126163"/>
                <a:ext cx="1577976" cy="141288"/>
              </a:xfrm>
              <a:custGeom>
                <a:rect b="b" l="l" r="r" t="t"/>
                <a:pathLst>
                  <a:path extrusionOk="0" h="269" w="2982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4"/>
                    </a:lnTo>
                    <a:lnTo>
                      <a:pt x="2931" y="30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4"/>
                    </a:lnTo>
                    <a:lnTo>
                      <a:pt x="2982" y="135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6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6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5"/>
                    </a:lnTo>
                    <a:lnTo>
                      <a:pt x="4" y="104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30"/>
                    </a:lnTo>
                    <a:lnTo>
                      <a:pt x="75" y="14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1511300" y="6334125"/>
                <a:ext cx="1577976" cy="141288"/>
              </a:xfrm>
              <a:custGeom>
                <a:rect b="b" l="l" r="r" t="t"/>
                <a:pathLst>
                  <a:path extrusionOk="0" h="269" w="2982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3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1"/>
                    </a:lnTo>
                    <a:lnTo>
                      <a:pt x="2968" y="74"/>
                    </a:lnTo>
                    <a:lnTo>
                      <a:pt x="2978" y="104"/>
                    </a:lnTo>
                    <a:lnTo>
                      <a:pt x="2982" y="134"/>
                    </a:lnTo>
                    <a:lnTo>
                      <a:pt x="2978" y="165"/>
                    </a:lnTo>
                    <a:lnTo>
                      <a:pt x="2968" y="194"/>
                    </a:lnTo>
                    <a:lnTo>
                      <a:pt x="2953" y="219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9"/>
                    </a:lnTo>
                    <a:lnTo>
                      <a:pt x="14" y="194"/>
                    </a:lnTo>
                    <a:lnTo>
                      <a:pt x="4" y="165"/>
                    </a:lnTo>
                    <a:lnTo>
                      <a:pt x="0" y="134"/>
                    </a:lnTo>
                    <a:lnTo>
                      <a:pt x="4" y="104"/>
                    </a:lnTo>
                    <a:lnTo>
                      <a:pt x="14" y="74"/>
                    </a:lnTo>
                    <a:lnTo>
                      <a:pt x="30" y="51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-1511300" y="6542088"/>
                <a:ext cx="1577976" cy="141288"/>
              </a:xfrm>
              <a:custGeom>
                <a:rect b="b" l="l" r="r" t="t"/>
                <a:pathLst>
                  <a:path extrusionOk="0" h="269" w="2982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3"/>
                    </a:lnTo>
                    <a:lnTo>
                      <a:pt x="2982" y="133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3"/>
                    </a:lnTo>
                    <a:lnTo>
                      <a:pt x="4" y="103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18"/>
            <p:cNvGrpSpPr/>
            <p:nvPr/>
          </p:nvGrpSpPr>
          <p:grpSpPr>
            <a:xfrm>
              <a:off x="7156376" y="4152219"/>
              <a:ext cx="413657" cy="410755"/>
              <a:chOff x="11641138" y="-1143000"/>
              <a:chExt cx="5205413" cy="5168900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11641138" y="-1143000"/>
                <a:ext cx="5205413" cy="5168900"/>
              </a:xfrm>
              <a:custGeom>
                <a:rect b="b" l="l" r="r" t="t"/>
                <a:pathLst>
                  <a:path extrusionOk="0" h="6512" w="6558">
                    <a:moveTo>
                      <a:pt x="2507" y="3662"/>
                    </a:moveTo>
                    <a:lnTo>
                      <a:pt x="281" y="5886"/>
                    </a:lnTo>
                    <a:lnTo>
                      <a:pt x="275" y="5894"/>
                    </a:lnTo>
                    <a:lnTo>
                      <a:pt x="271" y="5902"/>
                    </a:lnTo>
                    <a:lnTo>
                      <a:pt x="269" y="5908"/>
                    </a:lnTo>
                    <a:lnTo>
                      <a:pt x="269" y="5916"/>
                    </a:lnTo>
                    <a:lnTo>
                      <a:pt x="269" y="5922"/>
                    </a:lnTo>
                    <a:lnTo>
                      <a:pt x="271" y="5928"/>
                    </a:lnTo>
                    <a:lnTo>
                      <a:pt x="275" y="5936"/>
                    </a:lnTo>
                    <a:lnTo>
                      <a:pt x="281" y="5944"/>
                    </a:lnTo>
                    <a:lnTo>
                      <a:pt x="567" y="6230"/>
                    </a:lnTo>
                    <a:lnTo>
                      <a:pt x="575" y="6236"/>
                    </a:lnTo>
                    <a:lnTo>
                      <a:pt x="583" y="6240"/>
                    </a:lnTo>
                    <a:lnTo>
                      <a:pt x="589" y="6242"/>
                    </a:lnTo>
                    <a:lnTo>
                      <a:pt x="597" y="6242"/>
                    </a:lnTo>
                    <a:lnTo>
                      <a:pt x="603" y="6242"/>
                    </a:lnTo>
                    <a:lnTo>
                      <a:pt x="609" y="6240"/>
                    </a:lnTo>
                    <a:lnTo>
                      <a:pt x="617" y="6236"/>
                    </a:lnTo>
                    <a:lnTo>
                      <a:pt x="625" y="6230"/>
                    </a:lnTo>
                    <a:lnTo>
                      <a:pt x="2849" y="4010"/>
                    </a:lnTo>
                    <a:lnTo>
                      <a:pt x="2758" y="3931"/>
                    </a:lnTo>
                    <a:lnTo>
                      <a:pt x="2670" y="3845"/>
                    </a:lnTo>
                    <a:lnTo>
                      <a:pt x="2589" y="3758"/>
                    </a:lnTo>
                    <a:lnTo>
                      <a:pt x="2511" y="3664"/>
                    </a:lnTo>
                    <a:lnTo>
                      <a:pt x="2507" y="3662"/>
                    </a:lnTo>
                    <a:close/>
                    <a:moveTo>
                      <a:pt x="4292" y="270"/>
                    </a:moveTo>
                    <a:lnTo>
                      <a:pt x="4135" y="276"/>
                    </a:lnTo>
                    <a:lnTo>
                      <a:pt x="3983" y="294"/>
                    </a:lnTo>
                    <a:lnTo>
                      <a:pt x="3834" y="324"/>
                    </a:lnTo>
                    <a:lnTo>
                      <a:pt x="3689" y="364"/>
                    </a:lnTo>
                    <a:lnTo>
                      <a:pt x="3550" y="413"/>
                    </a:lnTo>
                    <a:lnTo>
                      <a:pt x="3414" y="473"/>
                    </a:lnTo>
                    <a:lnTo>
                      <a:pt x="3285" y="542"/>
                    </a:lnTo>
                    <a:lnTo>
                      <a:pt x="3160" y="622"/>
                    </a:lnTo>
                    <a:lnTo>
                      <a:pt x="3042" y="709"/>
                    </a:lnTo>
                    <a:lnTo>
                      <a:pt x="2933" y="805"/>
                    </a:lnTo>
                    <a:lnTo>
                      <a:pt x="2829" y="908"/>
                    </a:lnTo>
                    <a:lnTo>
                      <a:pt x="2734" y="1017"/>
                    </a:lnTo>
                    <a:lnTo>
                      <a:pt x="2646" y="1135"/>
                    </a:lnTo>
                    <a:lnTo>
                      <a:pt x="2569" y="1258"/>
                    </a:lnTo>
                    <a:lnTo>
                      <a:pt x="2497" y="1389"/>
                    </a:lnTo>
                    <a:lnTo>
                      <a:pt x="2437" y="1522"/>
                    </a:lnTo>
                    <a:lnTo>
                      <a:pt x="2388" y="1663"/>
                    </a:lnTo>
                    <a:lnTo>
                      <a:pt x="2348" y="1808"/>
                    </a:lnTo>
                    <a:lnTo>
                      <a:pt x="2318" y="1955"/>
                    </a:lnTo>
                    <a:lnTo>
                      <a:pt x="2300" y="2108"/>
                    </a:lnTo>
                    <a:lnTo>
                      <a:pt x="2294" y="2263"/>
                    </a:lnTo>
                    <a:lnTo>
                      <a:pt x="2300" y="2420"/>
                    </a:lnTo>
                    <a:lnTo>
                      <a:pt x="2318" y="2571"/>
                    </a:lnTo>
                    <a:lnTo>
                      <a:pt x="2348" y="2720"/>
                    </a:lnTo>
                    <a:lnTo>
                      <a:pt x="2388" y="2866"/>
                    </a:lnTo>
                    <a:lnTo>
                      <a:pt x="2437" y="3005"/>
                    </a:lnTo>
                    <a:lnTo>
                      <a:pt x="2497" y="3140"/>
                    </a:lnTo>
                    <a:lnTo>
                      <a:pt x="2569" y="3269"/>
                    </a:lnTo>
                    <a:lnTo>
                      <a:pt x="2646" y="3392"/>
                    </a:lnTo>
                    <a:lnTo>
                      <a:pt x="2734" y="3509"/>
                    </a:lnTo>
                    <a:lnTo>
                      <a:pt x="2829" y="3621"/>
                    </a:lnTo>
                    <a:lnTo>
                      <a:pt x="2933" y="3724"/>
                    </a:lnTo>
                    <a:lnTo>
                      <a:pt x="3042" y="3819"/>
                    </a:lnTo>
                    <a:lnTo>
                      <a:pt x="3160" y="3907"/>
                    </a:lnTo>
                    <a:lnTo>
                      <a:pt x="3285" y="3984"/>
                    </a:lnTo>
                    <a:lnTo>
                      <a:pt x="3414" y="4054"/>
                    </a:lnTo>
                    <a:lnTo>
                      <a:pt x="3550" y="4116"/>
                    </a:lnTo>
                    <a:lnTo>
                      <a:pt x="3689" y="4165"/>
                    </a:lnTo>
                    <a:lnTo>
                      <a:pt x="3834" y="4205"/>
                    </a:lnTo>
                    <a:lnTo>
                      <a:pt x="3983" y="4235"/>
                    </a:lnTo>
                    <a:lnTo>
                      <a:pt x="4135" y="4251"/>
                    </a:lnTo>
                    <a:lnTo>
                      <a:pt x="4292" y="4259"/>
                    </a:lnTo>
                    <a:lnTo>
                      <a:pt x="4447" y="4251"/>
                    </a:lnTo>
                    <a:lnTo>
                      <a:pt x="4598" y="4235"/>
                    </a:lnTo>
                    <a:lnTo>
                      <a:pt x="4747" y="4205"/>
                    </a:lnTo>
                    <a:lnTo>
                      <a:pt x="4893" y="4165"/>
                    </a:lnTo>
                    <a:lnTo>
                      <a:pt x="5032" y="4116"/>
                    </a:lnTo>
                    <a:lnTo>
                      <a:pt x="5167" y="4054"/>
                    </a:lnTo>
                    <a:lnTo>
                      <a:pt x="5297" y="3984"/>
                    </a:lnTo>
                    <a:lnTo>
                      <a:pt x="5422" y="3907"/>
                    </a:lnTo>
                    <a:lnTo>
                      <a:pt x="5539" y="3819"/>
                    </a:lnTo>
                    <a:lnTo>
                      <a:pt x="5649" y="3724"/>
                    </a:lnTo>
                    <a:lnTo>
                      <a:pt x="5752" y="3621"/>
                    </a:lnTo>
                    <a:lnTo>
                      <a:pt x="5848" y="3509"/>
                    </a:lnTo>
                    <a:lnTo>
                      <a:pt x="5935" y="3392"/>
                    </a:lnTo>
                    <a:lnTo>
                      <a:pt x="6015" y="3269"/>
                    </a:lnTo>
                    <a:lnTo>
                      <a:pt x="6084" y="3140"/>
                    </a:lnTo>
                    <a:lnTo>
                      <a:pt x="6144" y="3005"/>
                    </a:lnTo>
                    <a:lnTo>
                      <a:pt x="6194" y="2866"/>
                    </a:lnTo>
                    <a:lnTo>
                      <a:pt x="6234" y="2720"/>
                    </a:lnTo>
                    <a:lnTo>
                      <a:pt x="6264" y="2571"/>
                    </a:lnTo>
                    <a:lnTo>
                      <a:pt x="6281" y="2420"/>
                    </a:lnTo>
                    <a:lnTo>
                      <a:pt x="6287" y="2263"/>
                    </a:lnTo>
                    <a:lnTo>
                      <a:pt x="6281" y="2108"/>
                    </a:lnTo>
                    <a:lnTo>
                      <a:pt x="6264" y="1955"/>
                    </a:lnTo>
                    <a:lnTo>
                      <a:pt x="6234" y="1808"/>
                    </a:lnTo>
                    <a:lnTo>
                      <a:pt x="6194" y="1663"/>
                    </a:lnTo>
                    <a:lnTo>
                      <a:pt x="6144" y="1522"/>
                    </a:lnTo>
                    <a:lnTo>
                      <a:pt x="6084" y="1389"/>
                    </a:lnTo>
                    <a:lnTo>
                      <a:pt x="6015" y="1258"/>
                    </a:lnTo>
                    <a:lnTo>
                      <a:pt x="5935" y="1135"/>
                    </a:lnTo>
                    <a:lnTo>
                      <a:pt x="5848" y="1017"/>
                    </a:lnTo>
                    <a:lnTo>
                      <a:pt x="5752" y="908"/>
                    </a:lnTo>
                    <a:lnTo>
                      <a:pt x="5649" y="805"/>
                    </a:lnTo>
                    <a:lnTo>
                      <a:pt x="5539" y="709"/>
                    </a:lnTo>
                    <a:lnTo>
                      <a:pt x="5422" y="622"/>
                    </a:lnTo>
                    <a:lnTo>
                      <a:pt x="5297" y="542"/>
                    </a:lnTo>
                    <a:lnTo>
                      <a:pt x="5167" y="473"/>
                    </a:lnTo>
                    <a:lnTo>
                      <a:pt x="5032" y="413"/>
                    </a:lnTo>
                    <a:lnTo>
                      <a:pt x="4893" y="364"/>
                    </a:lnTo>
                    <a:lnTo>
                      <a:pt x="4747" y="324"/>
                    </a:lnTo>
                    <a:lnTo>
                      <a:pt x="4598" y="294"/>
                    </a:lnTo>
                    <a:lnTo>
                      <a:pt x="4447" y="276"/>
                    </a:lnTo>
                    <a:lnTo>
                      <a:pt x="4292" y="270"/>
                    </a:lnTo>
                    <a:close/>
                    <a:moveTo>
                      <a:pt x="4292" y="0"/>
                    </a:moveTo>
                    <a:lnTo>
                      <a:pt x="4459" y="6"/>
                    </a:lnTo>
                    <a:lnTo>
                      <a:pt x="4626" y="24"/>
                    </a:lnTo>
                    <a:lnTo>
                      <a:pt x="4787" y="56"/>
                    </a:lnTo>
                    <a:lnTo>
                      <a:pt x="4944" y="95"/>
                    </a:lnTo>
                    <a:lnTo>
                      <a:pt x="5098" y="149"/>
                    </a:lnTo>
                    <a:lnTo>
                      <a:pt x="5245" y="211"/>
                    </a:lnTo>
                    <a:lnTo>
                      <a:pt x="5388" y="284"/>
                    </a:lnTo>
                    <a:lnTo>
                      <a:pt x="5523" y="366"/>
                    </a:lnTo>
                    <a:lnTo>
                      <a:pt x="5655" y="457"/>
                    </a:lnTo>
                    <a:lnTo>
                      <a:pt x="5778" y="556"/>
                    </a:lnTo>
                    <a:lnTo>
                      <a:pt x="5893" y="664"/>
                    </a:lnTo>
                    <a:lnTo>
                      <a:pt x="6001" y="779"/>
                    </a:lnTo>
                    <a:lnTo>
                      <a:pt x="6100" y="902"/>
                    </a:lnTo>
                    <a:lnTo>
                      <a:pt x="6192" y="1031"/>
                    </a:lnTo>
                    <a:lnTo>
                      <a:pt x="6273" y="1168"/>
                    </a:lnTo>
                    <a:lnTo>
                      <a:pt x="6347" y="1312"/>
                    </a:lnTo>
                    <a:lnTo>
                      <a:pt x="6409" y="1459"/>
                    </a:lnTo>
                    <a:lnTo>
                      <a:pt x="6461" y="1612"/>
                    </a:lnTo>
                    <a:lnTo>
                      <a:pt x="6502" y="1769"/>
                    </a:lnTo>
                    <a:lnTo>
                      <a:pt x="6532" y="1930"/>
                    </a:lnTo>
                    <a:lnTo>
                      <a:pt x="6552" y="2094"/>
                    </a:lnTo>
                    <a:lnTo>
                      <a:pt x="6558" y="2263"/>
                    </a:lnTo>
                    <a:lnTo>
                      <a:pt x="6552" y="2432"/>
                    </a:lnTo>
                    <a:lnTo>
                      <a:pt x="6532" y="2597"/>
                    </a:lnTo>
                    <a:lnTo>
                      <a:pt x="6502" y="2760"/>
                    </a:lnTo>
                    <a:lnTo>
                      <a:pt x="6461" y="2917"/>
                    </a:lnTo>
                    <a:lnTo>
                      <a:pt x="6409" y="3070"/>
                    </a:lnTo>
                    <a:lnTo>
                      <a:pt x="6347" y="3217"/>
                    </a:lnTo>
                    <a:lnTo>
                      <a:pt x="6273" y="3360"/>
                    </a:lnTo>
                    <a:lnTo>
                      <a:pt x="6192" y="3496"/>
                    </a:lnTo>
                    <a:lnTo>
                      <a:pt x="6100" y="3625"/>
                    </a:lnTo>
                    <a:lnTo>
                      <a:pt x="6001" y="3748"/>
                    </a:lnTo>
                    <a:lnTo>
                      <a:pt x="5893" y="3865"/>
                    </a:lnTo>
                    <a:lnTo>
                      <a:pt x="5778" y="3972"/>
                    </a:lnTo>
                    <a:lnTo>
                      <a:pt x="5655" y="4072"/>
                    </a:lnTo>
                    <a:lnTo>
                      <a:pt x="5523" y="4163"/>
                    </a:lnTo>
                    <a:lnTo>
                      <a:pt x="5388" y="4245"/>
                    </a:lnTo>
                    <a:lnTo>
                      <a:pt x="5245" y="4318"/>
                    </a:lnTo>
                    <a:lnTo>
                      <a:pt x="5098" y="4380"/>
                    </a:lnTo>
                    <a:lnTo>
                      <a:pt x="4944" y="4431"/>
                    </a:lnTo>
                    <a:lnTo>
                      <a:pt x="4787" y="4473"/>
                    </a:lnTo>
                    <a:lnTo>
                      <a:pt x="4626" y="4503"/>
                    </a:lnTo>
                    <a:lnTo>
                      <a:pt x="4459" y="4521"/>
                    </a:lnTo>
                    <a:lnTo>
                      <a:pt x="4292" y="4529"/>
                    </a:lnTo>
                    <a:lnTo>
                      <a:pt x="4125" y="4521"/>
                    </a:lnTo>
                    <a:lnTo>
                      <a:pt x="3959" y="4503"/>
                    </a:lnTo>
                    <a:lnTo>
                      <a:pt x="3800" y="4475"/>
                    </a:lnTo>
                    <a:lnTo>
                      <a:pt x="3643" y="4433"/>
                    </a:lnTo>
                    <a:lnTo>
                      <a:pt x="3492" y="4384"/>
                    </a:lnTo>
                    <a:lnTo>
                      <a:pt x="3347" y="4322"/>
                    </a:lnTo>
                    <a:lnTo>
                      <a:pt x="3205" y="4251"/>
                    </a:lnTo>
                    <a:lnTo>
                      <a:pt x="3070" y="4171"/>
                    </a:lnTo>
                    <a:lnTo>
                      <a:pt x="816" y="6421"/>
                    </a:lnTo>
                    <a:lnTo>
                      <a:pt x="778" y="6454"/>
                    </a:lnTo>
                    <a:lnTo>
                      <a:pt x="736" y="6480"/>
                    </a:lnTo>
                    <a:lnTo>
                      <a:pt x="690" y="6498"/>
                    </a:lnTo>
                    <a:lnTo>
                      <a:pt x="645" y="6508"/>
                    </a:lnTo>
                    <a:lnTo>
                      <a:pt x="597" y="6512"/>
                    </a:lnTo>
                    <a:lnTo>
                      <a:pt x="549" y="6508"/>
                    </a:lnTo>
                    <a:lnTo>
                      <a:pt x="501" y="6498"/>
                    </a:lnTo>
                    <a:lnTo>
                      <a:pt x="456" y="6480"/>
                    </a:lnTo>
                    <a:lnTo>
                      <a:pt x="414" y="6454"/>
                    </a:lnTo>
                    <a:lnTo>
                      <a:pt x="376" y="6421"/>
                    </a:lnTo>
                    <a:lnTo>
                      <a:pt x="90" y="6135"/>
                    </a:lnTo>
                    <a:lnTo>
                      <a:pt x="54" y="6093"/>
                    </a:lnTo>
                    <a:lnTo>
                      <a:pt x="26" y="6045"/>
                    </a:lnTo>
                    <a:lnTo>
                      <a:pt x="8" y="5993"/>
                    </a:lnTo>
                    <a:lnTo>
                      <a:pt x="0" y="5942"/>
                    </a:lnTo>
                    <a:lnTo>
                      <a:pt x="0" y="5888"/>
                    </a:lnTo>
                    <a:lnTo>
                      <a:pt x="8" y="5836"/>
                    </a:lnTo>
                    <a:lnTo>
                      <a:pt x="26" y="5785"/>
                    </a:lnTo>
                    <a:lnTo>
                      <a:pt x="54" y="5737"/>
                    </a:lnTo>
                    <a:lnTo>
                      <a:pt x="90" y="5695"/>
                    </a:lnTo>
                    <a:lnTo>
                      <a:pt x="2352" y="3436"/>
                    </a:lnTo>
                    <a:lnTo>
                      <a:pt x="2278" y="3305"/>
                    </a:lnTo>
                    <a:lnTo>
                      <a:pt x="2213" y="3168"/>
                    </a:lnTo>
                    <a:lnTo>
                      <a:pt x="2157" y="3027"/>
                    </a:lnTo>
                    <a:lnTo>
                      <a:pt x="2109" y="2881"/>
                    </a:lnTo>
                    <a:lnTo>
                      <a:pt x="2073" y="2732"/>
                    </a:lnTo>
                    <a:lnTo>
                      <a:pt x="2045" y="2579"/>
                    </a:lnTo>
                    <a:lnTo>
                      <a:pt x="2029" y="2422"/>
                    </a:lnTo>
                    <a:lnTo>
                      <a:pt x="2024" y="2263"/>
                    </a:lnTo>
                    <a:lnTo>
                      <a:pt x="2029" y="2094"/>
                    </a:lnTo>
                    <a:lnTo>
                      <a:pt x="2049" y="1930"/>
                    </a:lnTo>
                    <a:lnTo>
                      <a:pt x="2079" y="1769"/>
                    </a:lnTo>
                    <a:lnTo>
                      <a:pt x="2121" y="1612"/>
                    </a:lnTo>
                    <a:lnTo>
                      <a:pt x="2173" y="1459"/>
                    </a:lnTo>
                    <a:lnTo>
                      <a:pt x="2234" y="1310"/>
                    </a:lnTo>
                    <a:lnTo>
                      <a:pt x="2308" y="1168"/>
                    </a:lnTo>
                    <a:lnTo>
                      <a:pt x="2390" y="1031"/>
                    </a:lnTo>
                    <a:lnTo>
                      <a:pt x="2481" y="902"/>
                    </a:lnTo>
                    <a:lnTo>
                      <a:pt x="2581" y="779"/>
                    </a:lnTo>
                    <a:lnTo>
                      <a:pt x="2688" y="664"/>
                    </a:lnTo>
                    <a:lnTo>
                      <a:pt x="2805" y="556"/>
                    </a:lnTo>
                    <a:lnTo>
                      <a:pt x="2927" y="457"/>
                    </a:lnTo>
                    <a:lnTo>
                      <a:pt x="3058" y="366"/>
                    </a:lnTo>
                    <a:lnTo>
                      <a:pt x="3193" y="284"/>
                    </a:lnTo>
                    <a:lnTo>
                      <a:pt x="3337" y="211"/>
                    </a:lnTo>
                    <a:lnTo>
                      <a:pt x="3484" y="149"/>
                    </a:lnTo>
                    <a:lnTo>
                      <a:pt x="3637" y="95"/>
                    </a:lnTo>
                    <a:lnTo>
                      <a:pt x="3794" y="56"/>
                    </a:lnTo>
                    <a:lnTo>
                      <a:pt x="3956" y="24"/>
                    </a:lnTo>
                    <a:lnTo>
                      <a:pt x="4123" y="6"/>
                    </a:lnTo>
                    <a:lnTo>
                      <a:pt x="42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13935075" y="-511175"/>
                <a:ext cx="2319338" cy="2092325"/>
              </a:xfrm>
              <a:custGeom>
                <a:rect b="b" l="l" r="r" t="t"/>
                <a:pathLst>
                  <a:path extrusionOk="0" h="2635" w="2923">
                    <a:moveTo>
                      <a:pt x="1460" y="314"/>
                    </a:moveTo>
                    <a:lnTo>
                      <a:pt x="497" y="1148"/>
                    </a:lnTo>
                    <a:lnTo>
                      <a:pt x="523" y="1148"/>
                    </a:lnTo>
                    <a:lnTo>
                      <a:pt x="559" y="1154"/>
                    </a:lnTo>
                    <a:lnTo>
                      <a:pt x="591" y="1168"/>
                    </a:lnTo>
                    <a:lnTo>
                      <a:pt x="619" y="1188"/>
                    </a:lnTo>
                    <a:lnTo>
                      <a:pt x="639" y="1216"/>
                    </a:lnTo>
                    <a:lnTo>
                      <a:pt x="653" y="1248"/>
                    </a:lnTo>
                    <a:lnTo>
                      <a:pt x="659" y="1284"/>
                    </a:lnTo>
                    <a:lnTo>
                      <a:pt x="659" y="2365"/>
                    </a:lnTo>
                    <a:lnTo>
                      <a:pt x="2264" y="2365"/>
                    </a:lnTo>
                    <a:lnTo>
                      <a:pt x="2264" y="1284"/>
                    </a:lnTo>
                    <a:lnTo>
                      <a:pt x="2270" y="1248"/>
                    </a:lnTo>
                    <a:lnTo>
                      <a:pt x="2284" y="1216"/>
                    </a:lnTo>
                    <a:lnTo>
                      <a:pt x="2304" y="1188"/>
                    </a:lnTo>
                    <a:lnTo>
                      <a:pt x="2332" y="1168"/>
                    </a:lnTo>
                    <a:lnTo>
                      <a:pt x="2364" y="1154"/>
                    </a:lnTo>
                    <a:lnTo>
                      <a:pt x="2400" y="1148"/>
                    </a:lnTo>
                    <a:lnTo>
                      <a:pt x="2425" y="1148"/>
                    </a:lnTo>
                    <a:lnTo>
                      <a:pt x="1460" y="314"/>
                    </a:lnTo>
                    <a:close/>
                    <a:moveTo>
                      <a:pt x="1460" y="0"/>
                    </a:moveTo>
                    <a:lnTo>
                      <a:pt x="1492" y="4"/>
                    </a:lnTo>
                    <a:lnTo>
                      <a:pt x="1522" y="16"/>
                    </a:lnTo>
                    <a:lnTo>
                      <a:pt x="1550" y="34"/>
                    </a:lnTo>
                    <a:lnTo>
                      <a:pt x="2877" y="1182"/>
                    </a:lnTo>
                    <a:lnTo>
                      <a:pt x="2899" y="1206"/>
                    </a:lnTo>
                    <a:lnTo>
                      <a:pt x="2915" y="1236"/>
                    </a:lnTo>
                    <a:lnTo>
                      <a:pt x="2923" y="1268"/>
                    </a:lnTo>
                    <a:lnTo>
                      <a:pt x="2923" y="1299"/>
                    </a:lnTo>
                    <a:lnTo>
                      <a:pt x="2915" y="1331"/>
                    </a:lnTo>
                    <a:lnTo>
                      <a:pt x="2901" y="1361"/>
                    </a:lnTo>
                    <a:lnTo>
                      <a:pt x="2879" y="1385"/>
                    </a:lnTo>
                    <a:lnTo>
                      <a:pt x="2853" y="1405"/>
                    </a:lnTo>
                    <a:lnTo>
                      <a:pt x="2821" y="1415"/>
                    </a:lnTo>
                    <a:lnTo>
                      <a:pt x="2790" y="1419"/>
                    </a:lnTo>
                    <a:lnTo>
                      <a:pt x="2535" y="1419"/>
                    </a:lnTo>
                    <a:lnTo>
                      <a:pt x="2535" y="2500"/>
                    </a:lnTo>
                    <a:lnTo>
                      <a:pt x="2531" y="2536"/>
                    </a:lnTo>
                    <a:lnTo>
                      <a:pt x="2517" y="2567"/>
                    </a:lnTo>
                    <a:lnTo>
                      <a:pt x="2495" y="2595"/>
                    </a:lnTo>
                    <a:lnTo>
                      <a:pt x="2469" y="2617"/>
                    </a:lnTo>
                    <a:lnTo>
                      <a:pt x="2435" y="2629"/>
                    </a:lnTo>
                    <a:lnTo>
                      <a:pt x="2400" y="2635"/>
                    </a:lnTo>
                    <a:lnTo>
                      <a:pt x="523" y="2635"/>
                    </a:lnTo>
                    <a:lnTo>
                      <a:pt x="488" y="2629"/>
                    </a:lnTo>
                    <a:lnTo>
                      <a:pt x="454" y="2617"/>
                    </a:lnTo>
                    <a:lnTo>
                      <a:pt x="428" y="2595"/>
                    </a:lnTo>
                    <a:lnTo>
                      <a:pt x="406" y="2567"/>
                    </a:lnTo>
                    <a:lnTo>
                      <a:pt x="392" y="2536"/>
                    </a:lnTo>
                    <a:lnTo>
                      <a:pt x="388" y="2500"/>
                    </a:lnTo>
                    <a:lnTo>
                      <a:pt x="388" y="1419"/>
                    </a:lnTo>
                    <a:lnTo>
                      <a:pt x="133" y="1419"/>
                    </a:lnTo>
                    <a:lnTo>
                      <a:pt x="101" y="1415"/>
                    </a:lnTo>
                    <a:lnTo>
                      <a:pt x="70" y="1405"/>
                    </a:lnTo>
                    <a:lnTo>
                      <a:pt x="44" y="1385"/>
                    </a:lnTo>
                    <a:lnTo>
                      <a:pt x="22" y="1361"/>
                    </a:lnTo>
                    <a:lnTo>
                      <a:pt x="8" y="1331"/>
                    </a:lnTo>
                    <a:lnTo>
                      <a:pt x="0" y="1299"/>
                    </a:lnTo>
                    <a:lnTo>
                      <a:pt x="0" y="1268"/>
                    </a:lnTo>
                    <a:lnTo>
                      <a:pt x="8" y="1236"/>
                    </a:lnTo>
                    <a:lnTo>
                      <a:pt x="24" y="1206"/>
                    </a:lnTo>
                    <a:lnTo>
                      <a:pt x="46" y="1182"/>
                    </a:lnTo>
                    <a:lnTo>
                      <a:pt x="1373" y="34"/>
                    </a:lnTo>
                    <a:lnTo>
                      <a:pt x="1401" y="16"/>
                    </a:lnTo>
                    <a:lnTo>
                      <a:pt x="1431" y="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14568488" y="1046163"/>
                <a:ext cx="698500" cy="214313"/>
              </a:xfrm>
              <a:custGeom>
                <a:rect b="b" l="l" r="r" t="t"/>
                <a:pathLst>
                  <a:path extrusionOk="0" h="270" w="879">
                    <a:moveTo>
                      <a:pt x="135" y="0"/>
                    </a:moveTo>
                    <a:lnTo>
                      <a:pt x="744" y="0"/>
                    </a:lnTo>
                    <a:lnTo>
                      <a:pt x="780" y="4"/>
                    </a:lnTo>
                    <a:lnTo>
                      <a:pt x="812" y="18"/>
                    </a:lnTo>
                    <a:lnTo>
                      <a:pt x="840" y="38"/>
                    </a:lnTo>
                    <a:lnTo>
                      <a:pt x="861" y="66"/>
                    </a:lnTo>
                    <a:lnTo>
                      <a:pt x="875" y="100"/>
                    </a:lnTo>
                    <a:lnTo>
                      <a:pt x="879" y="135"/>
                    </a:lnTo>
                    <a:lnTo>
                      <a:pt x="875" y="171"/>
                    </a:lnTo>
                    <a:lnTo>
                      <a:pt x="861" y="203"/>
                    </a:lnTo>
                    <a:lnTo>
                      <a:pt x="840" y="231"/>
                    </a:lnTo>
                    <a:lnTo>
                      <a:pt x="812" y="251"/>
                    </a:lnTo>
                    <a:lnTo>
                      <a:pt x="780" y="265"/>
                    </a:lnTo>
                    <a:lnTo>
                      <a:pt x="744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8" y="251"/>
                    </a:lnTo>
                    <a:lnTo>
                      <a:pt x="40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40" y="38"/>
                    </a:lnTo>
                    <a:lnTo>
                      <a:pt x="68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15374938" y="1046163"/>
                <a:ext cx="236538" cy="214313"/>
              </a:xfrm>
              <a:custGeom>
                <a:rect b="b" l="l" r="r" t="t"/>
                <a:pathLst>
                  <a:path extrusionOk="0" h="270" w="298">
                    <a:moveTo>
                      <a:pt x="135" y="0"/>
                    </a:moveTo>
                    <a:lnTo>
                      <a:pt x="163" y="0"/>
                    </a:lnTo>
                    <a:lnTo>
                      <a:pt x="199" y="4"/>
                    </a:lnTo>
                    <a:lnTo>
                      <a:pt x="230" y="18"/>
                    </a:lnTo>
                    <a:lnTo>
                      <a:pt x="258" y="38"/>
                    </a:lnTo>
                    <a:lnTo>
                      <a:pt x="278" y="66"/>
                    </a:lnTo>
                    <a:lnTo>
                      <a:pt x="292" y="100"/>
                    </a:lnTo>
                    <a:lnTo>
                      <a:pt x="298" y="135"/>
                    </a:lnTo>
                    <a:lnTo>
                      <a:pt x="292" y="171"/>
                    </a:lnTo>
                    <a:lnTo>
                      <a:pt x="278" y="203"/>
                    </a:lnTo>
                    <a:lnTo>
                      <a:pt x="258" y="231"/>
                    </a:lnTo>
                    <a:lnTo>
                      <a:pt x="230" y="251"/>
                    </a:lnTo>
                    <a:lnTo>
                      <a:pt x="199" y="265"/>
                    </a:lnTo>
                    <a:lnTo>
                      <a:pt x="163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7" y="251"/>
                    </a:lnTo>
                    <a:lnTo>
                      <a:pt x="39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39" y="38"/>
                    </a:lnTo>
                    <a:lnTo>
                      <a:pt x="67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18"/>
            <p:cNvGrpSpPr/>
            <p:nvPr/>
          </p:nvGrpSpPr>
          <p:grpSpPr>
            <a:xfrm>
              <a:off x="3524828" y="3266223"/>
              <a:ext cx="446851" cy="381608"/>
              <a:chOff x="2709863" y="2032000"/>
              <a:chExt cx="4033838" cy="3444875"/>
            </a:xfrm>
          </p:grpSpPr>
          <p:sp>
            <p:nvSpPr>
              <p:cNvPr id="242" name="Google Shape;242;p18"/>
              <p:cNvSpPr/>
              <p:nvPr/>
            </p:nvSpPr>
            <p:spPr>
              <a:xfrm>
                <a:off x="2709863" y="2032000"/>
                <a:ext cx="4033838" cy="3444875"/>
              </a:xfrm>
              <a:custGeom>
                <a:rect b="b" l="l" r="r" t="t"/>
                <a:pathLst>
                  <a:path extrusionOk="0" h="4341" w="5082">
                    <a:moveTo>
                      <a:pt x="2541" y="1308"/>
                    </a:moveTo>
                    <a:lnTo>
                      <a:pt x="2435" y="1312"/>
                    </a:lnTo>
                    <a:lnTo>
                      <a:pt x="2330" y="1326"/>
                    </a:lnTo>
                    <a:lnTo>
                      <a:pt x="2228" y="1348"/>
                    </a:lnTo>
                    <a:lnTo>
                      <a:pt x="2131" y="1377"/>
                    </a:lnTo>
                    <a:lnTo>
                      <a:pt x="2035" y="1416"/>
                    </a:lnTo>
                    <a:lnTo>
                      <a:pt x="1944" y="1461"/>
                    </a:lnTo>
                    <a:lnTo>
                      <a:pt x="1859" y="1513"/>
                    </a:lnTo>
                    <a:lnTo>
                      <a:pt x="1778" y="1572"/>
                    </a:lnTo>
                    <a:lnTo>
                      <a:pt x="1701" y="1637"/>
                    </a:lnTo>
                    <a:lnTo>
                      <a:pt x="1630" y="1709"/>
                    </a:lnTo>
                    <a:lnTo>
                      <a:pt x="1565" y="1784"/>
                    </a:lnTo>
                    <a:lnTo>
                      <a:pt x="1506" y="1867"/>
                    </a:lnTo>
                    <a:lnTo>
                      <a:pt x="1454" y="1953"/>
                    </a:lnTo>
                    <a:lnTo>
                      <a:pt x="1409" y="2045"/>
                    </a:lnTo>
                    <a:lnTo>
                      <a:pt x="1372" y="2139"/>
                    </a:lnTo>
                    <a:lnTo>
                      <a:pt x="1341" y="2238"/>
                    </a:lnTo>
                    <a:lnTo>
                      <a:pt x="1320" y="2340"/>
                    </a:lnTo>
                    <a:lnTo>
                      <a:pt x="1306" y="2444"/>
                    </a:lnTo>
                    <a:lnTo>
                      <a:pt x="1301" y="2553"/>
                    </a:lnTo>
                    <a:lnTo>
                      <a:pt x="1306" y="2659"/>
                    </a:lnTo>
                    <a:lnTo>
                      <a:pt x="1320" y="2765"/>
                    </a:lnTo>
                    <a:lnTo>
                      <a:pt x="1341" y="2867"/>
                    </a:lnTo>
                    <a:lnTo>
                      <a:pt x="1372" y="2965"/>
                    </a:lnTo>
                    <a:lnTo>
                      <a:pt x="1409" y="3061"/>
                    </a:lnTo>
                    <a:lnTo>
                      <a:pt x="1454" y="3150"/>
                    </a:lnTo>
                    <a:lnTo>
                      <a:pt x="1506" y="3237"/>
                    </a:lnTo>
                    <a:lnTo>
                      <a:pt x="1565" y="3319"/>
                    </a:lnTo>
                    <a:lnTo>
                      <a:pt x="1630" y="3397"/>
                    </a:lnTo>
                    <a:lnTo>
                      <a:pt x="1701" y="3466"/>
                    </a:lnTo>
                    <a:lnTo>
                      <a:pt x="1778" y="3533"/>
                    </a:lnTo>
                    <a:lnTo>
                      <a:pt x="1859" y="3592"/>
                    </a:lnTo>
                    <a:lnTo>
                      <a:pt x="1944" y="3643"/>
                    </a:lnTo>
                    <a:lnTo>
                      <a:pt x="2035" y="3689"/>
                    </a:lnTo>
                    <a:lnTo>
                      <a:pt x="2131" y="3726"/>
                    </a:lnTo>
                    <a:lnTo>
                      <a:pt x="2228" y="3757"/>
                    </a:lnTo>
                    <a:lnTo>
                      <a:pt x="2330" y="3779"/>
                    </a:lnTo>
                    <a:lnTo>
                      <a:pt x="2435" y="3791"/>
                    </a:lnTo>
                    <a:lnTo>
                      <a:pt x="2541" y="3796"/>
                    </a:lnTo>
                    <a:lnTo>
                      <a:pt x="2647" y="3791"/>
                    </a:lnTo>
                    <a:lnTo>
                      <a:pt x="2752" y="3779"/>
                    </a:lnTo>
                    <a:lnTo>
                      <a:pt x="2854" y="3757"/>
                    </a:lnTo>
                    <a:lnTo>
                      <a:pt x="2953" y="3726"/>
                    </a:lnTo>
                    <a:lnTo>
                      <a:pt x="3047" y="3689"/>
                    </a:lnTo>
                    <a:lnTo>
                      <a:pt x="3138" y="3643"/>
                    </a:lnTo>
                    <a:lnTo>
                      <a:pt x="3224" y="3592"/>
                    </a:lnTo>
                    <a:lnTo>
                      <a:pt x="3306" y="3533"/>
                    </a:lnTo>
                    <a:lnTo>
                      <a:pt x="3381" y="3466"/>
                    </a:lnTo>
                    <a:lnTo>
                      <a:pt x="3452" y="3397"/>
                    </a:lnTo>
                    <a:lnTo>
                      <a:pt x="3517" y="3319"/>
                    </a:lnTo>
                    <a:lnTo>
                      <a:pt x="3575" y="3237"/>
                    </a:lnTo>
                    <a:lnTo>
                      <a:pt x="3628" y="3150"/>
                    </a:lnTo>
                    <a:lnTo>
                      <a:pt x="3673" y="3061"/>
                    </a:lnTo>
                    <a:lnTo>
                      <a:pt x="3711" y="2965"/>
                    </a:lnTo>
                    <a:lnTo>
                      <a:pt x="3740" y="2867"/>
                    </a:lnTo>
                    <a:lnTo>
                      <a:pt x="3762" y="2765"/>
                    </a:lnTo>
                    <a:lnTo>
                      <a:pt x="3776" y="2659"/>
                    </a:lnTo>
                    <a:lnTo>
                      <a:pt x="3781" y="2553"/>
                    </a:lnTo>
                    <a:lnTo>
                      <a:pt x="3776" y="2444"/>
                    </a:lnTo>
                    <a:lnTo>
                      <a:pt x="3762" y="2340"/>
                    </a:lnTo>
                    <a:lnTo>
                      <a:pt x="3740" y="2238"/>
                    </a:lnTo>
                    <a:lnTo>
                      <a:pt x="3711" y="2139"/>
                    </a:lnTo>
                    <a:lnTo>
                      <a:pt x="3673" y="2045"/>
                    </a:lnTo>
                    <a:lnTo>
                      <a:pt x="3628" y="1953"/>
                    </a:lnTo>
                    <a:lnTo>
                      <a:pt x="3575" y="1867"/>
                    </a:lnTo>
                    <a:lnTo>
                      <a:pt x="3517" y="1784"/>
                    </a:lnTo>
                    <a:lnTo>
                      <a:pt x="3452" y="1709"/>
                    </a:lnTo>
                    <a:lnTo>
                      <a:pt x="3381" y="1637"/>
                    </a:lnTo>
                    <a:lnTo>
                      <a:pt x="3306" y="1572"/>
                    </a:lnTo>
                    <a:lnTo>
                      <a:pt x="3224" y="1513"/>
                    </a:lnTo>
                    <a:lnTo>
                      <a:pt x="3138" y="1461"/>
                    </a:lnTo>
                    <a:lnTo>
                      <a:pt x="3047" y="1416"/>
                    </a:lnTo>
                    <a:lnTo>
                      <a:pt x="2953" y="1377"/>
                    </a:lnTo>
                    <a:lnTo>
                      <a:pt x="2854" y="1348"/>
                    </a:lnTo>
                    <a:lnTo>
                      <a:pt x="2752" y="1326"/>
                    </a:lnTo>
                    <a:lnTo>
                      <a:pt x="2647" y="1312"/>
                    </a:lnTo>
                    <a:lnTo>
                      <a:pt x="2541" y="1308"/>
                    </a:lnTo>
                    <a:close/>
                    <a:moveTo>
                      <a:pt x="3764" y="0"/>
                    </a:moveTo>
                    <a:lnTo>
                      <a:pt x="3801" y="5"/>
                    </a:lnTo>
                    <a:lnTo>
                      <a:pt x="3836" y="16"/>
                    </a:lnTo>
                    <a:lnTo>
                      <a:pt x="3868" y="33"/>
                    </a:lnTo>
                    <a:lnTo>
                      <a:pt x="3896" y="56"/>
                    </a:lnTo>
                    <a:lnTo>
                      <a:pt x="3919" y="84"/>
                    </a:lnTo>
                    <a:lnTo>
                      <a:pt x="3938" y="117"/>
                    </a:lnTo>
                    <a:lnTo>
                      <a:pt x="3949" y="152"/>
                    </a:lnTo>
                    <a:lnTo>
                      <a:pt x="3952" y="189"/>
                    </a:lnTo>
                    <a:lnTo>
                      <a:pt x="3952" y="1043"/>
                    </a:lnTo>
                    <a:lnTo>
                      <a:pt x="5009" y="1860"/>
                    </a:lnTo>
                    <a:lnTo>
                      <a:pt x="5037" y="1887"/>
                    </a:lnTo>
                    <a:lnTo>
                      <a:pt x="5059" y="1916"/>
                    </a:lnTo>
                    <a:lnTo>
                      <a:pt x="5073" y="1950"/>
                    </a:lnTo>
                    <a:lnTo>
                      <a:pt x="5080" y="1986"/>
                    </a:lnTo>
                    <a:lnTo>
                      <a:pt x="5082" y="2021"/>
                    </a:lnTo>
                    <a:lnTo>
                      <a:pt x="5077" y="2057"/>
                    </a:lnTo>
                    <a:lnTo>
                      <a:pt x="5063" y="2093"/>
                    </a:lnTo>
                    <a:lnTo>
                      <a:pt x="5043" y="2125"/>
                    </a:lnTo>
                    <a:lnTo>
                      <a:pt x="5019" y="2152"/>
                    </a:lnTo>
                    <a:lnTo>
                      <a:pt x="4991" y="2172"/>
                    </a:lnTo>
                    <a:lnTo>
                      <a:pt x="4960" y="2187"/>
                    </a:lnTo>
                    <a:lnTo>
                      <a:pt x="4928" y="2196"/>
                    </a:lnTo>
                    <a:lnTo>
                      <a:pt x="4894" y="2200"/>
                    </a:lnTo>
                    <a:lnTo>
                      <a:pt x="4864" y="2196"/>
                    </a:lnTo>
                    <a:lnTo>
                      <a:pt x="4835" y="2189"/>
                    </a:lnTo>
                    <a:lnTo>
                      <a:pt x="4806" y="2176"/>
                    </a:lnTo>
                    <a:lnTo>
                      <a:pt x="4780" y="2159"/>
                    </a:lnTo>
                    <a:lnTo>
                      <a:pt x="4550" y="1981"/>
                    </a:lnTo>
                    <a:lnTo>
                      <a:pt x="4550" y="4152"/>
                    </a:lnTo>
                    <a:lnTo>
                      <a:pt x="4545" y="4191"/>
                    </a:lnTo>
                    <a:lnTo>
                      <a:pt x="4534" y="4227"/>
                    </a:lnTo>
                    <a:lnTo>
                      <a:pt x="4518" y="4258"/>
                    </a:lnTo>
                    <a:lnTo>
                      <a:pt x="4494" y="4285"/>
                    </a:lnTo>
                    <a:lnTo>
                      <a:pt x="4467" y="4309"/>
                    </a:lnTo>
                    <a:lnTo>
                      <a:pt x="4434" y="4327"/>
                    </a:lnTo>
                    <a:lnTo>
                      <a:pt x="4399" y="4338"/>
                    </a:lnTo>
                    <a:lnTo>
                      <a:pt x="4360" y="4341"/>
                    </a:lnTo>
                    <a:lnTo>
                      <a:pt x="698" y="4341"/>
                    </a:lnTo>
                    <a:lnTo>
                      <a:pt x="660" y="4338"/>
                    </a:lnTo>
                    <a:lnTo>
                      <a:pt x="624" y="4327"/>
                    </a:lnTo>
                    <a:lnTo>
                      <a:pt x="594" y="4309"/>
                    </a:lnTo>
                    <a:lnTo>
                      <a:pt x="564" y="4285"/>
                    </a:lnTo>
                    <a:lnTo>
                      <a:pt x="543" y="4258"/>
                    </a:lnTo>
                    <a:lnTo>
                      <a:pt x="524" y="4227"/>
                    </a:lnTo>
                    <a:lnTo>
                      <a:pt x="513" y="4191"/>
                    </a:lnTo>
                    <a:lnTo>
                      <a:pt x="510" y="4152"/>
                    </a:lnTo>
                    <a:lnTo>
                      <a:pt x="510" y="2000"/>
                    </a:lnTo>
                    <a:lnTo>
                      <a:pt x="304" y="2159"/>
                    </a:lnTo>
                    <a:lnTo>
                      <a:pt x="271" y="2179"/>
                    </a:lnTo>
                    <a:lnTo>
                      <a:pt x="236" y="2193"/>
                    </a:lnTo>
                    <a:lnTo>
                      <a:pt x="200" y="2198"/>
                    </a:lnTo>
                    <a:lnTo>
                      <a:pt x="163" y="2198"/>
                    </a:lnTo>
                    <a:lnTo>
                      <a:pt x="130" y="2189"/>
                    </a:lnTo>
                    <a:lnTo>
                      <a:pt x="96" y="2175"/>
                    </a:lnTo>
                    <a:lnTo>
                      <a:pt x="65" y="2153"/>
                    </a:lnTo>
                    <a:lnTo>
                      <a:pt x="39" y="2125"/>
                    </a:lnTo>
                    <a:lnTo>
                      <a:pt x="19" y="2093"/>
                    </a:lnTo>
                    <a:lnTo>
                      <a:pt x="6" y="2059"/>
                    </a:lnTo>
                    <a:lnTo>
                      <a:pt x="0" y="2021"/>
                    </a:lnTo>
                    <a:lnTo>
                      <a:pt x="2" y="1986"/>
                    </a:lnTo>
                    <a:lnTo>
                      <a:pt x="9" y="1950"/>
                    </a:lnTo>
                    <a:lnTo>
                      <a:pt x="25" y="1916"/>
                    </a:lnTo>
                    <a:lnTo>
                      <a:pt x="46" y="1887"/>
                    </a:lnTo>
                    <a:lnTo>
                      <a:pt x="74" y="1860"/>
                    </a:lnTo>
                    <a:lnTo>
                      <a:pt x="2427" y="41"/>
                    </a:lnTo>
                    <a:lnTo>
                      <a:pt x="2456" y="21"/>
                    </a:lnTo>
                    <a:lnTo>
                      <a:pt x="2490" y="8"/>
                    </a:lnTo>
                    <a:lnTo>
                      <a:pt x="2524" y="2"/>
                    </a:lnTo>
                    <a:lnTo>
                      <a:pt x="2558" y="2"/>
                    </a:lnTo>
                    <a:lnTo>
                      <a:pt x="2593" y="8"/>
                    </a:lnTo>
                    <a:lnTo>
                      <a:pt x="2626" y="21"/>
                    </a:lnTo>
                    <a:lnTo>
                      <a:pt x="2657" y="41"/>
                    </a:lnTo>
                    <a:lnTo>
                      <a:pt x="3575" y="752"/>
                    </a:lnTo>
                    <a:lnTo>
                      <a:pt x="3575" y="189"/>
                    </a:lnTo>
                    <a:lnTo>
                      <a:pt x="3579" y="152"/>
                    </a:lnTo>
                    <a:lnTo>
                      <a:pt x="3589" y="117"/>
                    </a:lnTo>
                    <a:lnTo>
                      <a:pt x="3608" y="84"/>
                    </a:lnTo>
                    <a:lnTo>
                      <a:pt x="3631" y="56"/>
                    </a:lnTo>
                    <a:lnTo>
                      <a:pt x="3659" y="33"/>
                    </a:lnTo>
                    <a:lnTo>
                      <a:pt x="3690" y="16"/>
                    </a:lnTo>
                    <a:lnTo>
                      <a:pt x="3725" y="5"/>
                    </a:lnTo>
                    <a:lnTo>
                      <a:pt x="37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4330701" y="3317875"/>
                <a:ext cx="792163" cy="1455738"/>
              </a:xfrm>
              <a:custGeom>
                <a:rect b="b" l="l" r="r" t="t"/>
                <a:pathLst>
                  <a:path extrusionOk="0" h="1833" w="997">
                    <a:moveTo>
                      <a:pt x="390" y="0"/>
                    </a:moveTo>
                    <a:lnTo>
                      <a:pt x="610" y="0"/>
                    </a:lnTo>
                    <a:lnTo>
                      <a:pt x="610" y="198"/>
                    </a:lnTo>
                    <a:lnTo>
                      <a:pt x="671" y="201"/>
                    </a:lnTo>
                    <a:lnTo>
                      <a:pt x="726" y="209"/>
                    </a:lnTo>
                    <a:lnTo>
                      <a:pt x="777" y="218"/>
                    </a:lnTo>
                    <a:lnTo>
                      <a:pt x="823" y="229"/>
                    </a:lnTo>
                    <a:lnTo>
                      <a:pt x="863" y="241"/>
                    </a:lnTo>
                    <a:lnTo>
                      <a:pt x="900" y="257"/>
                    </a:lnTo>
                    <a:lnTo>
                      <a:pt x="934" y="271"/>
                    </a:lnTo>
                    <a:lnTo>
                      <a:pt x="869" y="525"/>
                    </a:lnTo>
                    <a:lnTo>
                      <a:pt x="845" y="516"/>
                    </a:lnTo>
                    <a:lnTo>
                      <a:pt x="817" y="503"/>
                    </a:lnTo>
                    <a:lnTo>
                      <a:pt x="785" y="491"/>
                    </a:lnTo>
                    <a:lnTo>
                      <a:pt x="746" y="478"/>
                    </a:lnTo>
                    <a:lnTo>
                      <a:pt x="705" y="466"/>
                    </a:lnTo>
                    <a:lnTo>
                      <a:pt x="657" y="457"/>
                    </a:lnTo>
                    <a:lnTo>
                      <a:pt x="604" y="451"/>
                    </a:lnTo>
                    <a:lnTo>
                      <a:pt x="547" y="449"/>
                    </a:lnTo>
                    <a:lnTo>
                      <a:pt x="503" y="451"/>
                    </a:lnTo>
                    <a:lnTo>
                      <a:pt x="464" y="458"/>
                    </a:lnTo>
                    <a:lnTo>
                      <a:pt x="433" y="468"/>
                    </a:lnTo>
                    <a:lnTo>
                      <a:pt x="407" y="480"/>
                    </a:lnTo>
                    <a:lnTo>
                      <a:pt x="387" y="497"/>
                    </a:lnTo>
                    <a:lnTo>
                      <a:pt x="371" y="514"/>
                    </a:lnTo>
                    <a:lnTo>
                      <a:pt x="362" y="533"/>
                    </a:lnTo>
                    <a:lnTo>
                      <a:pt x="356" y="554"/>
                    </a:lnTo>
                    <a:lnTo>
                      <a:pt x="355" y="574"/>
                    </a:lnTo>
                    <a:lnTo>
                      <a:pt x="358" y="598"/>
                    </a:lnTo>
                    <a:lnTo>
                      <a:pt x="367" y="621"/>
                    </a:lnTo>
                    <a:lnTo>
                      <a:pt x="382" y="643"/>
                    </a:lnTo>
                    <a:lnTo>
                      <a:pt x="404" y="663"/>
                    </a:lnTo>
                    <a:lnTo>
                      <a:pt x="433" y="683"/>
                    </a:lnTo>
                    <a:lnTo>
                      <a:pt x="469" y="703"/>
                    </a:lnTo>
                    <a:lnTo>
                      <a:pt x="513" y="723"/>
                    </a:lnTo>
                    <a:lnTo>
                      <a:pt x="564" y="745"/>
                    </a:lnTo>
                    <a:lnTo>
                      <a:pt x="623" y="768"/>
                    </a:lnTo>
                    <a:lnTo>
                      <a:pt x="698" y="797"/>
                    </a:lnTo>
                    <a:lnTo>
                      <a:pt x="765" y="828"/>
                    </a:lnTo>
                    <a:lnTo>
                      <a:pt x="822" y="862"/>
                    </a:lnTo>
                    <a:lnTo>
                      <a:pt x="869" y="898"/>
                    </a:lnTo>
                    <a:lnTo>
                      <a:pt x="910" y="938"/>
                    </a:lnTo>
                    <a:lnTo>
                      <a:pt x="942" y="980"/>
                    </a:lnTo>
                    <a:lnTo>
                      <a:pt x="967" y="1027"/>
                    </a:lnTo>
                    <a:lnTo>
                      <a:pt x="984" y="1076"/>
                    </a:lnTo>
                    <a:lnTo>
                      <a:pt x="994" y="1130"/>
                    </a:lnTo>
                    <a:lnTo>
                      <a:pt x="997" y="1188"/>
                    </a:lnTo>
                    <a:lnTo>
                      <a:pt x="994" y="1242"/>
                    </a:lnTo>
                    <a:lnTo>
                      <a:pt x="984" y="1295"/>
                    </a:lnTo>
                    <a:lnTo>
                      <a:pt x="967" y="1344"/>
                    </a:lnTo>
                    <a:lnTo>
                      <a:pt x="942" y="1391"/>
                    </a:lnTo>
                    <a:lnTo>
                      <a:pt x="913" y="1434"/>
                    </a:lnTo>
                    <a:lnTo>
                      <a:pt x="876" y="1474"/>
                    </a:lnTo>
                    <a:lnTo>
                      <a:pt x="832" y="1510"/>
                    </a:lnTo>
                    <a:lnTo>
                      <a:pt x="783" y="1541"/>
                    </a:lnTo>
                    <a:lnTo>
                      <a:pt x="728" y="1567"/>
                    </a:lnTo>
                    <a:lnTo>
                      <a:pt x="666" y="1589"/>
                    </a:lnTo>
                    <a:lnTo>
                      <a:pt x="600" y="1604"/>
                    </a:lnTo>
                    <a:lnTo>
                      <a:pt x="600" y="1833"/>
                    </a:lnTo>
                    <a:lnTo>
                      <a:pt x="379" y="1833"/>
                    </a:lnTo>
                    <a:lnTo>
                      <a:pt x="379" y="1620"/>
                    </a:lnTo>
                    <a:lnTo>
                      <a:pt x="305" y="1614"/>
                    </a:lnTo>
                    <a:lnTo>
                      <a:pt x="233" y="1603"/>
                    </a:lnTo>
                    <a:lnTo>
                      <a:pt x="165" y="1587"/>
                    </a:lnTo>
                    <a:lnTo>
                      <a:pt x="102" y="1569"/>
                    </a:lnTo>
                    <a:lnTo>
                      <a:pt x="46" y="1547"/>
                    </a:lnTo>
                    <a:lnTo>
                      <a:pt x="0" y="1522"/>
                    </a:lnTo>
                    <a:lnTo>
                      <a:pt x="66" y="1260"/>
                    </a:lnTo>
                    <a:lnTo>
                      <a:pt x="117" y="1285"/>
                    </a:lnTo>
                    <a:lnTo>
                      <a:pt x="173" y="1308"/>
                    </a:lnTo>
                    <a:lnTo>
                      <a:pt x="233" y="1329"/>
                    </a:lnTo>
                    <a:lnTo>
                      <a:pt x="297" y="1346"/>
                    </a:lnTo>
                    <a:lnTo>
                      <a:pt x="367" y="1355"/>
                    </a:lnTo>
                    <a:lnTo>
                      <a:pt x="438" y="1360"/>
                    </a:lnTo>
                    <a:lnTo>
                      <a:pt x="484" y="1356"/>
                    </a:lnTo>
                    <a:lnTo>
                      <a:pt x="526" y="1350"/>
                    </a:lnTo>
                    <a:lnTo>
                      <a:pt x="561" y="1339"/>
                    </a:lnTo>
                    <a:lnTo>
                      <a:pt x="594" y="1324"/>
                    </a:lnTo>
                    <a:lnTo>
                      <a:pt x="618" y="1304"/>
                    </a:lnTo>
                    <a:lnTo>
                      <a:pt x="637" y="1279"/>
                    </a:lnTo>
                    <a:lnTo>
                      <a:pt x="649" y="1251"/>
                    </a:lnTo>
                    <a:lnTo>
                      <a:pt x="652" y="1220"/>
                    </a:lnTo>
                    <a:lnTo>
                      <a:pt x="649" y="1189"/>
                    </a:lnTo>
                    <a:lnTo>
                      <a:pt x="638" y="1161"/>
                    </a:lnTo>
                    <a:lnTo>
                      <a:pt x="621" y="1135"/>
                    </a:lnTo>
                    <a:lnTo>
                      <a:pt x="597" y="1112"/>
                    </a:lnTo>
                    <a:lnTo>
                      <a:pt x="563" y="1089"/>
                    </a:lnTo>
                    <a:lnTo>
                      <a:pt x="523" y="1067"/>
                    </a:lnTo>
                    <a:lnTo>
                      <a:pt x="473" y="1045"/>
                    </a:lnTo>
                    <a:lnTo>
                      <a:pt x="415" y="1024"/>
                    </a:lnTo>
                    <a:lnTo>
                      <a:pt x="358" y="1003"/>
                    </a:lnTo>
                    <a:lnTo>
                      <a:pt x="302" y="980"/>
                    </a:lnTo>
                    <a:lnTo>
                      <a:pt x="251" y="957"/>
                    </a:lnTo>
                    <a:lnTo>
                      <a:pt x="205" y="931"/>
                    </a:lnTo>
                    <a:lnTo>
                      <a:pt x="162" y="901"/>
                    </a:lnTo>
                    <a:lnTo>
                      <a:pt x="125" y="870"/>
                    </a:lnTo>
                    <a:lnTo>
                      <a:pt x="91" y="836"/>
                    </a:lnTo>
                    <a:lnTo>
                      <a:pt x="63" y="799"/>
                    </a:lnTo>
                    <a:lnTo>
                      <a:pt x="42" y="757"/>
                    </a:lnTo>
                    <a:lnTo>
                      <a:pt x="26" y="714"/>
                    </a:lnTo>
                    <a:lnTo>
                      <a:pt x="15" y="666"/>
                    </a:lnTo>
                    <a:lnTo>
                      <a:pt x="12" y="613"/>
                    </a:lnTo>
                    <a:lnTo>
                      <a:pt x="15" y="560"/>
                    </a:lnTo>
                    <a:lnTo>
                      <a:pt x="26" y="509"/>
                    </a:lnTo>
                    <a:lnTo>
                      <a:pt x="43" y="461"/>
                    </a:lnTo>
                    <a:lnTo>
                      <a:pt x="66" y="418"/>
                    </a:lnTo>
                    <a:lnTo>
                      <a:pt x="96" y="376"/>
                    </a:lnTo>
                    <a:lnTo>
                      <a:pt x="129" y="337"/>
                    </a:lnTo>
                    <a:lnTo>
                      <a:pt x="171" y="305"/>
                    </a:lnTo>
                    <a:lnTo>
                      <a:pt x="217" y="274"/>
                    </a:lnTo>
                    <a:lnTo>
                      <a:pt x="270" y="249"/>
                    </a:lnTo>
                    <a:lnTo>
                      <a:pt x="328" y="229"/>
                    </a:lnTo>
                    <a:lnTo>
                      <a:pt x="390" y="214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18"/>
            <p:cNvGrpSpPr/>
            <p:nvPr/>
          </p:nvGrpSpPr>
          <p:grpSpPr>
            <a:xfrm>
              <a:off x="6501526" y="3017895"/>
              <a:ext cx="776295" cy="776115"/>
              <a:chOff x="9959975" y="-528638"/>
              <a:chExt cx="6842125" cy="6840538"/>
            </a:xfrm>
          </p:grpSpPr>
          <p:sp>
            <p:nvSpPr>
              <p:cNvPr id="245" name="Google Shape;245;p18"/>
              <p:cNvSpPr/>
              <p:nvPr/>
            </p:nvSpPr>
            <p:spPr>
              <a:xfrm>
                <a:off x="13195300" y="2949575"/>
                <a:ext cx="396875" cy="738188"/>
              </a:xfrm>
              <a:custGeom>
                <a:rect b="b" l="l" r="r" t="t"/>
                <a:pathLst>
                  <a:path extrusionOk="0" h="46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13685838" y="2936875"/>
                <a:ext cx="674688" cy="760413"/>
              </a:xfrm>
              <a:custGeom>
                <a:rect b="b" l="l" r="r" t="t"/>
                <a:pathLst>
                  <a:path extrusionOk="0" h="479" w="425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14482763" y="2943225"/>
                <a:ext cx="481013" cy="744538"/>
              </a:xfrm>
              <a:custGeom>
                <a:rect b="b" l="l" r="r" t="t"/>
                <a:pathLst>
                  <a:path extrusionOk="0" h="469" w="303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12933363" y="4051300"/>
                <a:ext cx="447675" cy="758825"/>
              </a:xfrm>
              <a:custGeom>
                <a:rect b="b" l="l" r="r" t="t"/>
                <a:pathLst>
                  <a:path extrusionOk="0" h="478" w="282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13455650" y="4064000"/>
                <a:ext cx="615950" cy="735013"/>
              </a:xfrm>
              <a:custGeom>
                <a:rect b="b" l="l" r="r" t="t"/>
                <a:pathLst>
                  <a:path extrusionOk="0" h="463" w="388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14179550" y="4064000"/>
                <a:ext cx="411163" cy="735013"/>
              </a:xfrm>
              <a:custGeom>
                <a:rect b="b" l="l" r="r" t="t"/>
                <a:pathLst>
                  <a:path extrusionOk="0" h="463" w="259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14697075" y="4064000"/>
                <a:ext cx="414338" cy="735013"/>
              </a:xfrm>
              <a:custGeom>
                <a:rect b="b" l="l" r="r" t="t"/>
                <a:pathLst>
                  <a:path extrusionOk="0" h="463" w="261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9959975" y="-528638"/>
                <a:ext cx="6842125" cy="6840538"/>
              </a:xfrm>
              <a:custGeom>
                <a:rect b="b" l="l" r="r" t="t"/>
                <a:pathLst>
                  <a:path extrusionOk="0" h="4309" w="4310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18"/>
            <p:cNvGrpSpPr/>
            <p:nvPr/>
          </p:nvGrpSpPr>
          <p:grpSpPr>
            <a:xfrm>
              <a:off x="3969147" y="2922056"/>
              <a:ext cx="500560" cy="500444"/>
              <a:chOff x="9959975" y="-528638"/>
              <a:chExt cx="6842125" cy="6840538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13195300" y="2949575"/>
                <a:ext cx="396875" cy="738188"/>
              </a:xfrm>
              <a:custGeom>
                <a:rect b="b" l="l" r="r" t="t"/>
                <a:pathLst>
                  <a:path extrusionOk="0" h="46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13685838" y="2936875"/>
                <a:ext cx="674688" cy="760413"/>
              </a:xfrm>
              <a:custGeom>
                <a:rect b="b" l="l" r="r" t="t"/>
                <a:pathLst>
                  <a:path extrusionOk="0" h="479" w="425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14482763" y="2943225"/>
                <a:ext cx="481013" cy="744538"/>
              </a:xfrm>
              <a:custGeom>
                <a:rect b="b" l="l" r="r" t="t"/>
                <a:pathLst>
                  <a:path extrusionOk="0" h="469" w="303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12933363" y="4051300"/>
                <a:ext cx="447675" cy="758825"/>
              </a:xfrm>
              <a:custGeom>
                <a:rect b="b" l="l" r="r" t="t"/>
                <a:pathLst>
                  <a:path extrusionOk="0" h="478" w="282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13455650" y="4064000"/>
                <a:ext cx="615950" cy="735013"/>
              </a:xfrm>
              <a:custGeom>
                <a:rect b="b" l="l" r="r" t="t"/>
                <a:pathLst>
                  <a:path extrusionOk="0" h="463" w="388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14179550" y="4064000"/>
                <a:ext cx="411163" cy="735013"/>
              </a:xfrm>
              <a:custGeom>
                <a:rect b="b" l="l" r="r" t="t"/>
                <a:pathLst>
                  <a:path extrusionOk="0" h="463" w="259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14697075" y="4064000"/>
                <a:ext cx="414338" cy="735013"/>
              </a:xfrm>
              <a:custGeom>
                <a:rect b="b" l="l" r="r" t="t"/>
                <a:pathLst>
                  <a:path extrusionOk="0" h="463" w="261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9959975" y="-528638"/>
                <a:ext cx="6842125" cy="6840538"/>
              </a:xfrm>
              <a:custGeom>
                <a:rect b="b" l="l" r="r" t="t"/>
                <a:pathLst>
                  <a:path extrusionOk="0" h="4309" w="4310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Google Shape;262;p18"/>
            <p:cNvSpPr/>
            <p:nvPr/>
          </p:nvSpPr>
          <p:spPr>
            <a:xfrm>
              <a:off x="4100455" y="3944713"/>
              <a:ext cx="558631" cy="595325"/>
            </a:xfrm>
            <a:custGeom>
              <a:rect b="b" l="l" r="r" t="t"/>
              <a:pathLst>
                <a:path extrusionOk="0" h="4641" w="4354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7602583" y="3703418"/>
              <a:ext cx="463815" cy="494282"/>
            </a:xfrm>
            <a:custGeom>
              <a:rect b="b" l="l" r="r" t="t"/>
              <a:pathLst>
                <a:path extrusionOk="0" h="4641" w="4354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18"/>
            <p:cNvGrpSpPr/>
            <p:nvPr/>
          </p:nvGrpSpPr>
          <p:grpSpPr>
            <a:xfrm flipH="1">
              <a:off x="5094080" y="2273192"/>
              <a:ext cx="463572" cy="356159"/>
              <a:chOff x="2781300" y="1214438"/>
              <a:chExt cx="5207000" cy="4000500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2781300" y="1214438"/>
                <a:ext cx="5207000" cy="4000500"/>
              </a:xfrm>
              <a:custGeom>
                <a:rect b="b" l="l" r="r" t="t"/>
                <a:pathLst>
                  <a:path extrusionOk="0" h="5040" w="6560">
                    <a:moveTo>
                      <a:pt x="5698" y="2223"/>
                    </a:moveTo>
                    <a:lnTo>
                      <a:pt x="5698" y="2368"/>
                    </a:lnTo>
                    <a:lnTo>
                      <a:pt x="6176" y="2368"/>
                    </a:lnTo>
                    <a:lnTo>
                      <a:pt x="6176" y="2223"/>
                    </a:lnTo>
                    <a:lnTo>
                      <a:pt x="5698" y="2223"/>
                    </a:lnTo>
                    <a:close/>
                    <a:moveTo>
                      <a:pt x="3365" y="241"/>
                    </a:moveTo>
                    <a:lnTo>
                      <a:pt x="3327" y="243"/>
                    </a:lnTo>
                    <a:lnTo>
                      <a:pt x="3233" y="263"/>
                    </a:lnTo>
                    <a:lnTo>
                      <a:pt x="3126" y="284"/>
                    </a:lnTo>
                    <a:lnTo>
                      <a:pt x="3008" y="310"/>
                    </a:lnTo>
                    <a:lnTo>
                      <a:pt x="2883" y="336"/>
                    </a:lnTo>
                    <a:lnTo>
                      <a:pt x="2748" y="364"/>
                    </a:lnTo>
                    <a:lnTo>
                      <a:pt x="2606" y="394"/>
                    </a:lnTo>
                    <a:lnTo>
                      <a:pt x="2459" y="424"/>
                    </a:lnTo>
                    <a:lnTo>
                      <a:pt x="2306" y="456"/>
                    </a:lnTo>
                    <a:lnTo>
                      <a:pt x="2151" y="487"/>
                    </a:lnTo>
                    <a:lnTo>
                      <a:pt x="1994" y="519"/>
                    </a:lnTo>
                    <a:lnTo>
                      <a:pt x="1834" y="551"/>
                    </a:lnTo>
                    <a:lnTo>
                      <a:pt x="1675" y="583"/>
                    </a:lnTo>
                    <a:lnTo>
                      <a:pt x="1518" y="615"/>
                    </a:lnTo>
                    <a:lnTo>
                      <a:pt x="1363" y="645"/>
                    </a:lnTo>
                    <a:lnTo>
                      <a:pt x="1212" y="674"/>
                    </a:lnTo>
                    <a:lnTo>
                      <a:pt x="1064" y="702"/>
                    </a:lnTo>
                    <a:lnTo>
                      <a:pt x="923" y="730"/>
                    </a:lnTo>
                    <a:lnTo>
                      <a:pt x="790" y="754"/>
                    </a:lnTo>
                    <a:lnTo>
                      <a:pt x="665" y="778"/>
                    </a:lnTo>
                    <a:lnTo>
                      <a:pt x="549" y="798"/>
                    </a:lnTo>
                    <a:lnTo>
                      <a:pt x="491" y="812"/>
                    </a:lnTo>
                    <a:lnTo>
                      <a:pt x="438" y="836"/>
                    </a:lnTo>
                    <a:lnTo>
                      <a:pt x="390" y="866"/>
                    </a:lnTo>
                    <a:lnTo>
                      <a:pt x="346" y="903"/>
                    </a:lnTo>
                    <a:lnTo>
                      <a:pt x="310" y="947"/>
                    </a:lnTo>
                    <a:lnTo>
                      <a:pt x="281" y="997"/>
                    </a:lnTo>
                    <a:lnTo>
                      <a:pt x="259" y="1049"/>
                    </a:lnTo>
                    <a:lnTo>
                      <a:pt x="245" y="1106"/>
                    </a:lnTo>
                    <a:lnTo>
                      <a:pt x="239" y="1166"/>
                    </a:lnTo>
                    <a:lnTo>
                      <a:pt x="239" y="1393"/>
                    </a:lnTo>
                    <a:lnTo>
                      <a:pt x="1783" y="1393"/>
                    </a:lnTo>
                    <a:lnTo>
                      <a:pt x="3430" y="527"/>
                    </a:lnTo>
                    <a:lnTo>
                      <a:pt x="3460" y="507"/>
                    </a:lnTo>
                    <a:lnTo>
                      <a:pt x="3484" y="479"/>
                    </a:lnTo>
                    <a:lnTo>
                      <a:pt x="3500" y="448"/>
                    </a:lnTo>
                    <a:lnTo>
                      <a:pt x="3510" y="414"/>
                    </a:lnTo>
                    <a:lnTo>
                      <a:pt x="3510" y="378"/>
                    </a:lnTo>
                    <a:lnTo>
                      <a:pt x="3502" y="340"/>
                    </a:lnTo>
                    <a:lnTo>
                      <a:pt x="3486" y="308"/>
                    </a:lnTo>
                    <a:lnTo>
                      <a:pt x="3462" y="281"/>
                    </a:lnTo>
                    <a:lnTo>
                      <a:pt x="3432" y="259"/>
                    </a:lnTo>
                    <a:lnTo>
                      <a:pt x="3400" y="245"/>
                    </a:lnTo>
                    <a:lnTo>
                      <a:pt x="3365" y="241"/>
                    </a:lnTo>
                    <a:close/>
                    <a:moveTo>
                      <a:pt x="3341" y="0"/>
                    </a:moveTo>
                    <a:lnTo>
                      <a:pt x="3404" y="4"/>
                    </a:lnTo>
                    <a:lnTo>
                      <a:pt x="3464" y="16"/>
                    </a:lnTo>
                    <a:lnTo>
                      <a:pt x="3522" y="36"/>
                    </a:lnTo>
                    <a:lnTo>
                      <a:pt x="3575" y="66"/>
                    </a:lnTo>
                    <a:lnTo>
                      <a:pt x="3625" y="105"/>
                    </a:lnTo>
                    <a:lnTo>
                      <a:pt x="3667" y="149"/>
                    </a:lnTo>
                    <a:lnTo>
                      <a:pt x="3701" y="203"/>
                    </a:lnTo>
                    <a:lnTo>
                      <a:pt x="3729" y="261"/>
                    </a:lnTo>
                    <a:lnTo>
                      <a:pt x="3745" y="322"/>
                    </a:lnTo>
                    <a:lnTo>
                      <a:pt x="3751" y="384"/>
                    </a:lnTo>
                    <a:lnTo>
                      <a:pt x="3747" y="446"/>
                    </a:lnTo>
                    <a:lnTo>
                      <a:pt x="3733" y="505"/>
                    </a:lnTo>
                    <a:lnTo>
                      <a:pt x="3711" y="563"/>
                    </a:lnTo>
                    <a:lnTo>
                      <a:pt x="3681" y="617"/>
                    </a:lnTo>
                    <a:lnTo>
                      <a:pt x="3641" y="665"/>
                    </a:lnTo>
                    <a:lnTo>
                      <a:pt x="3595" y="704"/>
                    </a:lnTo>
                    <a:lnTo>
                      <a:pt x="3542" y="740"/>
                    </a:lnTo>
                    <a:lnTo>
                      <a:pt x="1932" y="1586"/>
                    </a:lnTo>
                    <a:lnTo>
                      <a:pt x="1932" y="2264"/>
                    </a:lnTo>
                    <a:lnTo>
                      <a:pt x="2941" y="1974"/>
                    </a:lnTo>
                    <a:lnTo>
                      <a:pt x="2973" y="1970"/>
                    </a:lnTo>
                    <a:lnTo>
                      <a:pt x="3002" y="1974"/>
                    </a:lnTo>
                    <a:lnTo>
                      <a:pt x="3032" y="1984"/>
                    </a:lnTo>
                    <a:lnTo>
                      <a:pt x="3056" y="2004"/>
                    </a:lnTo>
                    <a:lnTo>
                      <a:pt x="3076" y="2028"/>
                    </a:lnTo>
                    <a:lnTo>
                      <a:pt x="3088" y="2055"/>
                    </a:lnTo>
                    <a:lnTo>
                      <a:pt x="3094" y="2087"/>
                    </a:lnTo>
                    <a:lnTo>
                      <a:pt x="3090" y="2119"/>
                    </a:lnTo>
                    <a:lnTo>
                      <a:pt x="3078" y="2147"/>
                    </a:lnTo>
                    <a:lnTo>
                      <a:pt x="3060" y="2173"/>
                    </a:lnTo>
                    <a:lnTo>
                      <a:pt x="3036" y="2191"/>
                    </a:lnTo>
                    <a:lnTo>
                      <a:pt x="3006" y="2205"/>
                    </a:lnTo>
                    <a:lnTo>
                      <a:pt x="1932" y="2513"/>
                    </a:lnTo>
                    <a:lnTo>
                      <a:pt x="1932" y="3970"/>
                    </a:lnTo>
                    <a:lnTo>
                      <a:pt x="5310" y="2000"/>
                    </a:lnTo>
                    <a:lnTo>
                      <a:pt x="5338" y="1988"/>
                    </a:lnTo>
                    <a:lnTo>
                      <a:pt x="5370" y="1984"/>
                    </a:lnTo>
                    <a:lnTo>
                      <a:pt x="6319" y="1984"/>
                    </a:lnTo>
                    <a:lnTo>
                      <a:pt x="6319" y="1644"/>
                    </a:lnTo>
                    <a:lnTo>
                      <a:pt x="6315" y="1612"/>
                    </a:lnTo>
                    <a:lnTo>
                      <a:pt x="6303" y="1582"/>
                    </a:lnTo>
                    <a:lnTo>
                      <a:pt x="6283" y="1556"/>
                    </a:lnTo>
                    <a:lnTo>
                      <a:pt x="6260" y="1538"/>
                    </a:lnTo>
                    <a:lnTo>
                      <a:pt x="6230" y="1526"/>
                    </a:lnTo>
                    <a:lnTo>
                      <a:pt x="6198" y="1520"/>
                    </a:lnTo>
                    <a:lnTo>
                      <a:pt x="5388" y="1520"/>
                    </a:lnTo>
                    <a:lnTo>
                      <a:pt x="3402" y="2091"/>
                    </a:lnTo>
                    <a:lnTo>
                      <a:pt x="3371" y="2095"/>
                    </a:lnTo>
                    <a:lnTo>
                      <a:pt x="3339" y="2091"/>
                    </a:lnTo>
                    <a:lnTo>
                      <a:pt x="3311" y="2081"/>
                    </a:lnTo>
                    <a:lnTo>
                      <a:pt x="3287" y="2063"/>
                    </a:lnTo>
                    <a:lnTo>
                      <a:pt x="3267" y="2038"/>
                    </a:lnTo>
                    <a:lnTo>
                      <a:pt x="3253" y="2010"/>
                    </a:lnTo>
                    <a:lnTo>
                      <a:pt x="3249" y="1978"/>
                    </a:lnTo>
                    <a:lnTo>
                      <a:pt x="3253" y="1946"/>
                    </a:lnTo>
                    <a:lnTo>
                      <a:pt x="3263" y="1918"/>
                    </a:lnTo>
                    <a:lnTo>
                      <a:pt x="3281" y="1892"/>
                    </a:lnTo>
                    <a:lnTo>
                      <a:pt x="3307" y="1874"/>
                    </a:lnTo>
                    <a:lnTo>
                      <a:pt x="3335" y="1860"/>
                    </a:lnTo>
                    <a:lnTo>
                      <a:pt x="5338" y="1285"/>
                    </a:lnTo>
                    <a:lnTo>
                      <a:pt x="5370" y="1281"/>
                    </a:lnTo>
                    <a:lnTo>
                      <a:pt x="6198" y="1281"/>
                    </a:lnTo>
                    <a:lnTo>
                      <a:pt x="6264" y="1287"/>
                    </a:lnTo>
                    <a:lnTo>
                      <a:pt x="6323" y="1305"/>
                    </a:lnTo>
                    <a:lnTo>
                      <a:pt x="6381" y="1331"/>
                    </a:lnTo>
                    <a:lnTo>
                      <a:pt x="6431" y="1367"/>
                    </a:lnTo>
                    <a:lnTo>
                      <a:pt x="6474" y="1411"/>
                    </a:lnTo>
                    <a:lnTo>
                      <a:pt x="6510" y="1460"/>
                    </a:lnTo>
                    <a:lnTo>
                      <a:pt x="6536" y="1518"/>
                    </a:lnTo>
                    <a:lnTo>
                      <a:pt x="6554" y="1578"/>
                    </a:lnTo>
                    <a:lnTo>
                      <a:pt x="6560" y="1644"/>
                    </a:lnTo>
                    <a:lnTo>
                      <a:pt x="6560" y="2103"/>
                    </a:lnTo>
                    <a:lnTo>
                      <a:pt x="6554" y="2141"/>
                    </a:lnTo>
                    <a:lnTo>
                      <a:pt x="6536" y="2175"/>
                    </a:lnTo>
                    <a:lnTo>
                      <a:pt x="6510" y="2201"/>
                    </a:lnTo>
                    <a:lnTo>
                      <a:pt x="6478" y="2217"/>
                    </a:lnTo>
                    <a:lnTo>
                      <a:pt x="6441" y="2223"/>
                    </a:lnTo>
                    <a:lnTo>
                      <a:pt x="6417" y="2223"/>
                    </a:lnTo>
                    <a:lnTo>
                      <a:pt x="6417" y="2487"/>
                    </a:lnTo>
                    <a:lnTo>
                      <a:pt x="6411" y="2523"/>
                    </a:lnTo>
                    <a:lnTo>
                      <a:pt x="6393" y="2557"/>
                    </a:lnTo>
                    <a:lnTo>
                      <a:pt x="6367" y="2583"/>
                    </a:lnTo>
                    <a:lnTo>
                      <a:pt x="6333" y="2601"/>
                    </a:lnTo>
                    <a:lnTo>
                      <a:pt x="6295" y="2607"/>
                    </a:lnTo>
                    <a:lnTo>
                      <a:pt x="5577" y="2607"/>
                    </a:lnTo>
                    <a:lnTo>
                      <a:pt x="5539" y="2601"/>
                    </a:lnTo>
                    <a:lnTo>
                      <a:pt x="5507" y="2583"/>
                    </a:lnTo>
                    <a:lnTo>
                      <a:pt x="5482" y="2557"/>
                    </a:lnTo>
                    <a:lnTo>
                      <a:pt x="5464" y="2523"/>
                    </a:lnTo>
                    <a:lnTo>
                      <a:pt x="5458" y="2487"/>
                    </a:lnTo>
                    <a:lnTo>
                      <a:pt x="5458" y="2223"/>
                    </a:lnTo>
                    <a:lnTo>
                      <a:pt x="5402" y="2223"/>
                    </a:lnTo>
                    <a:lnTo>
                      <a:pt x="1932" y="4248"/>
                    </a:lnTo>
                    <a:lnTo>
                      <a:pt x="1932" y="4921"/>
                    </a:lnTo>
                    <a:lnTo>
                      <a:pt x="1926" y="4959"/>
                    </a:lnTo>
                    <a:lnTo>
                      <a:pt x="1908" y="4990"/>
                    </a:lnTo>
                    <a:lnTo>
                      <a:pt x="1882" y="5016"/>
                    </a:lnTo>
                    <a:lnTo>
                      <a:pt x="1848" y="5034"/>
                    </a:lnTo>
                    <a:lnTo>
                      <a:pt x="1811" y="5040"/>
                    </a:lnTo>
                    <a:lnTo>
                      <a:pt x="119" y="5040"/>
                    </a:lnTo>
                    <a:lnTo>
                      <a:pt x="82" y="5034"/>
                    </a:lnTo>
                    <a:lnTo>
                      <a:pt x="50" y="5016"/>
                    </a:lnTo>
                    <a:lnTo>
                      <a:pt x="24" y="4990"/>
                    </a:lnTo>
                    <a:lnTo>
                      <a:pt x="6" y="4959"/>
                    </a:lnTo>
                    <a:lnTo>
                      <a:pt x="0" y="4921"/>
                    </a:lnTo>
                    <a:lnTo>
                      <a:pt x="0" y="2320"/>
                    </a:lnTo>
                    <a:lnTo>
                      <a:pt x="6" y="2282"/>
                    </a:lnTo>
                    <a:lnTo>
                      <a:pt x="24" y="2248"/>
                    </a:lnTo>
                    <a:lnTo>
                      <a:pt x="50" y="2223"/>
                    </a:lnTo>
                    <a:lnTo>
                      <a:pt x="82" y="2205"/>
                    </a:lnTo>
                    <a:lnTo>
                      <a:pt x="119" y="2199"/>
                    </a:lnTo>
                    <a:lnTo>
                      <a:pt x="157" y="2205"/>
                    </a:lnTo>
                    <a:lnTo>
                      <a:pt x="191" y="2223"/>
                    </a:lnTo>
                    <a:lnTo>
                      <a:pt x="217" y="2248"/>
                    </a:lnTo>
                    <a:lnTo>
                      <a:pt x="233" y="2282"/>
                    </a:lnTo>
                    <a:lnTo>
                      <a:pt x="239" y="2320"/>
                    </a:lnTo>
                    <a:lnTo>
                      <a:pt x="239" y="4801"/>
                    </a:lnTo>
                    <a:lnTo>
                      <a:pt x="1691" y="4801"/>
                    </a:lnTo>
                    <a:lnTo>
                      <a:pt x="1691" y="1634"/>
                    </a:lnTo>
                    <a:lnTo>
                      <a:pt x="239" y="1634"/>
                    </a:lnTo>
                    <a:lnTo>
                      <a:pt x="239" y="1904"/>
                    </a:lnTo>
                    <a:lnTo>
                      <a:pt x="233" y="1942"/>
                    </a:lnTo>
                    <a:lnTo>
                      <a:pt x="217" y="1974"/>
                    </a:lnTo>
                    <a:lnTo>
                      <a:pt x="191" y="2002"/>
                    </a:lnTo>
                    <a:lnTo>
                      <a:pt x="157" y="2018"/>
                    </a:lnTo>
                    <a:lnTo>
                      <a:pt x="119" y="2024"/>
                    </a:lnTo>
                    <a:lnTo>
                      <a:pt x="82" y="2018"/>
                    </a:lnTo>
                    <a:lnTo>
                      <a:pt x="50" y="2002"/>
                    </a:lnTo>
                    <a:lnTo>
                      <a:pt x="24" y="1974"/>
                    </a:lnTo>
                    <a:lnTo>
                      <a:pt x="6" y="1942"/>
                    </a:lnTo>
                    <a:lnTo>
                      <a:pt x="0" y="1904"/>
                    </a:lnTo>
                    <a:lnTo>
                      <a:pt x="0" y="1166"/>
                    </a:lnTo>
                    <a:lnTo>
                      <a:pt x="6" y="1086"/>
                    </a:lnTo>
                    <a:lnTo>
                      <a:pt x="20" y="1009"/>
                    </a:lnTo>
                    <a:lnTo>
                      <a:pt x="46" y="935"/>
                    </a:lnTo>
                    <a:lnTo>
                      <a:pt x="78" y="866"/>
                    </a:lnTo>
                    <a:lnTo>
                      <a:pt x="119" y="800"/>
                    </a:lnTo>
                    <a:lnTo>
                      <a:pt x="169" y="742"/>
                    </a:lnTo>
                    <a:lnTo>
                      <a:pt x="225" y="690"/>
                    </a:lnTo>
                    <a:lnTo>
                      <a:pt x="289" y="645"/>
                    </a:lnTo>
                    <a:lnTo>
                      <a:pt x="356" y="609"/>
                    </a:lnTo>
                    <a:lnTo>
                      <a:pt x="430" y="581"/>
                    </a:lnTo>
                    <a:lnTo>
                      <a:pt x="509" y="561"/>
                    </a:lnTo>
                    <a:lnTo>
                      <a:pt x="625" y="541"/>
                    </a:lnTo>
                    <a:lnTo>
                      <a:pt x="748" y="519"/>
                    </a:lnTo>
                    <a:lnTo>
                      <a:pt x="881" y="493"/>
                    </a:lnTo>
                    <a:lnTo>
                      <a:pt x="1021" y="468"/>
                    </a:lnTo>
                    <a:lnTo>
                      <a:pt x="1168" y="440"/>
                    </a:lnTo>
                    <a:lnTo>
                      <a:pt x="1319" y="410"/>
                    </a:lnTo>
                    <a:lnTo>
                      <a:pt x="1472" y="380"/>
                    </a:lnTo>
                    <a:lnTo>
                      <a:pt x="1630" y="348"/>
                    </a:lnTo>
                    <a:lnTo>
                      <a:pt x="1789" y="316"/>
                    </a:lnTo>
                    <a:lnTo>
                      <a:pt x="1948" y="284"/>
                    </a:lnTo>
                    <a:lnTo>
                      <a:pt x="2105" y="253"/>
                    </a:lnTo>
                    <a:lnTo>
                      <a:pt x="2260" y="221"/>
                    </a:lnTo>
                    <a:lnTo>
                      <a:pt x="2412" y="189"/>
                    </a:lnTo>
                    <a:lnTo>
                      <a:pt x="2559" y="159"/>
                    </a:lnTo>
                    <a:lnTo>
                      <a:pt x="2700" y="129"/>
                    </a:lnTo>
                    <a:lnTo>
                      <a:pt x="2833" y="101"/>
                    </a:lnTo>
                    <a:lnTo>
                      <a:pt x="2961" y="76"/>
                    </a:lnTo>
                    <a:lnTo>
                      <a:pt x="3078" y="52"/>
                    </a:lnTo>
                    <a:lnTo>
                      <a:pt x="3184" y="28"/>
                    </a:lnTo>
                    <a:lnTo>
                      <a:pt x="3277" y="8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7051675" y="3548063"/>
                <a:ext cx="884238" cy="1027113"/>
              </a:xfrm>
              <a:custGeom>
                <a:rect b="b" l="l" r="r" t="t"/>
                <a:pathLst>
                  <a:path extrusionOk="0" h="1293" w="1114">
                    <a:moveTo>
                      <a:pt x="557" y="288"/>
                    </a:moveTo>
                    <a:lnTo>
                      <a:pt x="332" y="513"/>
                    </a:lnTo>
                    <a:lnTo>
                      <a:pt x="297" y="557"/>
                    </a:lnTo>
                    <a:lnTo>
                      <a:pt x="269" y="605"/>
                    </a:lnTo>
                    <a:lnTo>
                      <a:pt x="251" y="657"/>
                    </a:lnTo>
                    <a:lnTo>
                      <a:pt x="241" y="710"/>
                    </a:lnTo>
                    <a:lnTo>
                      <a:pt x="241" y="764"/>
                    </a:lnTo>
                    <a:lnTo>
                      <a:pt x="251" y="818"/>
                    </a:lnTo>
                    <a:lnTo>
                      <a:pt x="269" y="869"/>
                    </a:lnTo>
                    <a:lnTo>
                      <a:pt x="297" y="917"/>
                    </a:lnTo>
                    <a:lnTo>
                      <a:pt x="332" y="961"/>
                    </a:lnTo>
                    <a:lnTo>
                      <a:pt x="376" y="997"/>
                    </a:lnTo>
                    <a:lnTo>
                      <a:pt x="426" y="1025"/>
                    </a:lnTo>
                    <a:lnTo>
                      <a:pt x="476" y="1043"/>
                    </a:lnTo>
                    <a:lnTo>
                      <a:pt x="529" y="1052"/>
                    </a:lnTo>
                    <a:lnTo>
                      <a:pt x="585" y="1052"/>
                    </a:lnTo>
                    <a:lnTo>
                      <a:pt x="637" y="1043"/>
                    </a:lnTo>
                    <a:lnTo>
                      <a:pt x="689" y="1025"/>
                    </a:lnTo>
                    <a:lnTo>
                      <a:pt x="738" y="997"/>
                    </a:lnTo>
                    <a:lnTo>
                      <a:pt x="782" y="961"/>
                    </a:lnTo>
                    <a:lnTo>
                      <a:pt x="818" y="917"/>
                    </a:lnTo>
                    <a:lnTo>
                      <a:pt x="846" y="869"/>
                    </a:lnTo>
                    <a:lnTo>
                      <a:pt x="864" y="818"/>
                    </a:lnTo>
                    <a:lnTo>
                      <a:pt x="874" y="764"/>
                    </a:lnTo>
                    <a:lnTo>
                      <a:pt x="874" y="710"/>
                    </a:lnTo>
                    <a:lnTo>
                      <a:pt x="864" y="657"/>
                    </a:lnTo>
                    <a:lnTo>
                      <a:pt x="846" y="605"/>
                    </a:lnTo>
                    <a:lnTo>
                      <a:pt x="818" y="557"/>
                    </a:lnTo>
                    <a:lnTo>
                      <a:pt x="782" y="513"/>
                    </a:lnTo>
                    <a:lnTo>
                      <a:pt x="557" y="288"/>
                    </a:lnTo>
                    <a:close/>
                    <a:moveTo>
                      <a:pt x="557" y="0"/>
                    </a:moveTo>
                    <a:lnTo>
                      <a:pt x="587" y="4"/>
                    </a:lnTo>
                    <a:lnTo>
                      <a:pt x="617" y="14"/>
                    </a:lnTo>
                    <a:lnTo>
                      <a:pt x="643" y="34"/>
                    </a:lnTo>
                    <a:lnTo>
                      <a:pt x="951" y="344"/>
                    </a:lnTo>
                    <a:lnTo>
                      <a:pt x="1001" y="400"/>
                    </a:lnTo>
                    <a:lnTo>
                      <a:pt x="1041" y="462"/>
                    </a:lnTo>
                    <a:lnTo>
                      <a:pt x="1073" y="527"/>
                    </a:lnTo>
                    <a:lnTo>
                      <a:pt x="1094" y="595"/>
                    </a:lnTo>
                    <a:lnTo>
                      <a:pt x="1108" y="666"/>
                    </a:lnTo>
                    <a:lnTo>
                      <a:pt x="1114" y="736"/>
                    </a:lnTo>
                    <a:lnTo>
                      <a:pt x="1108" y="808"/>
                    </a:lnTo>
                    <a:lnTo>
                      <a:pt x="1094" y="877"/>
                    </a:lnTo>
                    <a:lnTo>
                      <a:pt x="1073" y="947"/>
                    </a:lnTo>
                    <a:lnTo>
                      <a:pt x="1041" y="1013"/>
                    </a:lnTo>
                    <a:lnTo>
                      <a:pt x="1001" y="1074"/>
                    </a:lnTo>
                    <a:lnTo>
                      <a:pt x="951" y="1130"/>
                    </a:lnTo>
                    <a:lnTo>
                      <a:pt x="894" y="1180"/>
                    </a:lnTo>
                    <a:lnTo>
                      <a:pt x="832" y="1222"/>
                    </a:lnTo>
                    <a:lnTo>
                      <a:pt x="766" y="1251"/>
                    </a:lnTo>
                    <a:lnTo>
                      <a:pt x="699" y="1275"/>
                    </a:lnTo>
                    <a:lnTo>
                      <a:pt x="629" y="1289"/>
                    </a:lnTo>
                    <a:lnTo>
                      <a:pt x="557" y="1293"/>
                    </a:lnTo>
                    <a:lnTo>
                      <a:pt x="486" y="1289"/>
                    </a:lnTo>
                    <a:lnTo>
                      <a:pt x="416" y="1275"/>
                    </a:lnTo>
                    <a:lnTo>
                      <a:pt x="348" y="1251"/>
                    </a:lnTo>
                    <a:lnTo>
                      <a:pt x="283" y="1222"/>
                    </a:lnTo>
                    <a:lnTo>
                      <a:pt x="221" y="1180"/>
                    </a:lnTo>
                    <a:lnTo>
                      <a:pt x="163" y="1130"/>
                    </a:lnTo>
                    <a:lnTo>
                      <a:pt x="114" y="1074"/>
                    </a:lnTo>
                    <a:lnTo>
                      <a:pt x="74" y="1013"/>
                    </a:lnTo>
                    <a:lnTo>
                      <a:pt x="42" y="947"/>
                    </a:lnTo>
                    <a:lnTo>
                      <a:pt x="18" y="877"/>
                    </a:lnTo>
                    <a:lnTo>
                      <a:pt x="6" y="808"/>
                    </a:lnTo>
                    <a:lnTo>
                      <a:pt x="0" y="736"/>
                    </a:lnTo>
                    <a:lnTo>
                      <a:pt x="6" y="666"/>
                    </a:lnTo>
                    <a:lnTo>
                      <a:pt x="18" y="595"/>
                    </a:lnTo>
                    <a:lnTo>
                      <a:pt x="42" y="527"/>
                    </a:lnTo>
                    <a:lnTo>
                      <a:pt x="74" y="462"/>
                    </a:lnTo>
                    <a:lnTo>
                      <a:pt x="114" y="400"/>
                    </a:lnTo>
                    <a:lnTo>
                      <a:pt x="163" y="344"/>
                    </a:lnTo>
                    <a:lnTo>
                      <a:pt x="472" y="34"/>
                    </a:lnTo>
                    <a:lnTo>
                      <a:pt x="498" y="14"/>
                    </a:lnTo>
                    <a:lnTo>
                      <a:pt x="527" y="4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4930258" y="2677653"/>
              <a:ext cx="454380" cy="396088"/>
              <a:chOff x="8831263" y="1998663"/>
              <a:chExt cx="2895600" cy="2524125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9207501" y="3529013"/>
                <a:ext cx="257175" cy="173038"/>
              </a:xfrm>
              <a:custGeom>
                <a:rect b="b" l="l" r="r" t="t"/>
                <a:pathLst>
                  <a:path extrusionOk="0" h="219" w="325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8831263" y="1998663"/>
                <a:ext cx="2895600" cy="2524125"/>
              </a:xfrm>
              <a:custGeom>
                <a:rect b="b" l="l" r="r" t="t"/>
                <a:pathLst>
                  <a:path extrusionOk="0" h="3180" w="3648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8"/>
            <p:cNvSpPr/>
            <p:nvPr/>
          </p:nvSpPr>
          <p:spPr>
            <a:xfrm>
              <a:off x="4671443" y="5146681"/>
              <a:ext cx="449274" cy="448988"/>
            </a:xfrm>
            <a:custGeom>
              <a:rect b="b" l="l" r="r" t="t"/>
              <a:pathLst>
                <a:path extrusionOk="0" h="6279" w="6282">
                  <a:moveTo>
                    <a:pt x="2868" y="2456"/>
                  </a:moveTo>
                  <a:lnTo>
                    <a:pt x="2832" y="2461"/>
                  </a:lnTo>
                  <a:lnTo>
                    <a:pt x="2799" y="2475"/>
                  </a:lnTo>
                  <a:lnTo>
                    <a:pt x="2772" y="2496"/>
                  </a:lnTo>
                  <a:lnTo>
                    <a:pt x="2750" y="2524"/>
                  </a:lnTo>
                  <a:lnTo>
                    <a:pt x="2736" y="2557"/>
                  </a:lnTo>
                  <a:lnTo>
                    <a:pt x="2732" y="2593"/>
                  </a:lnTo>
                  <a:lnTo>
                    <a:pt x="2732" y="3685"/>
                  </a:lnTo>
                  <a:lnTo>
                    <a:pt x="2736" y="3722"/>
                  </a:lnTo>
                  <a:lnTo>
                    <a:pt x="2750" y="3754"/>
                  </a:lnTo>
                  <a:lnTo>
                    <a:pt x="2772" y="3781"/>
                  </a:lnTo>
                  <a:lnTo>
                    <a:pt x="2799" y="3802"/>
                  </a:lnTo>
                  <a:lnTo>
                    <a:pt x="2832" y="3817"/>
                  </a:lnTo>
                  <a:lnTo>
                    <a:pt x="2868" y="3821"/>
                  </a:lnTo>
                  <a:lnTo>
                    <a:pt x="3414" y="3821"/>
                  </a:lnTo>
                  <a:lnTo>
                    <a:pt x="3451" y="3817"/>
                  </a:lnTo>
                  <a:lnTo>
                    <a:pt x="3483" y="3802"/>
                  </a:lnTo>
                  <a:lnTo>
                    <a:pt x="3512" y="3781"/>
                  </a:lnTo>
                  <a:lnTo>
                    <a:pt x="3533" y="3754"/>
                  </a:lnTo>
                  <a:lnTo>
                    <a:pt x="3546" y="3722"/>
                  </a:lnTo>
                  <a:lnTo>
                    <a:pt x="3550" y="3685"/>
                  </a:lnTo>
                  <a:lnTo>
                    <a:pt x="3546" y="3649"/>
                  </a:lnTo>
                  <a:lnTo>
                    <a:pt x="3533" y="3617"/>
                  </a:lnTo>
                  <a:lnTo>
                    <a:pt x="3512" y="3588"/>
                  </a:lnTo>
                  <a:lnTo>
                    <a:pt x="3483" y="3567"/>
                  </a:lnTo>
                  <a:lnTo>
                    <a:pt x="3451" y="3554"/>
                  </a:lnTo>
                  <a:lnTo>
                    <a:pt x="3414" y="3548"/>
                  </a:lnTo>
                  <a:lnTo>
                    <a:pt x="3006" y="3548"/>
                  </a:lnTo>
                  <a:lnTo>
                    <a:pt x="3006" y="3275"/>
                  </a:lnTo>
                  <a:lnTo>
                    <a:pt x="3414" y="3275"/>
                  </a:lnTo>
                  <a:lnTo>
                    <a:pt x="3451" y="3271"/>
                  </a:lnTo>
                  <a:lnTo>
                    <a:pt x="3483" y="3256"/>
                  </a:lnTo>
                  <a:lnTo>
                    <a:pt x="3512" y="3235"/>
                  </a:lnTo>
                  <a:lnTo>
                    <a:pt x="3533" y="3208"/>
                  </a:lnTo>
                  <a:lnTo>
                    <a:pt x="3546" y="3176"/>
                  </a:lnTo>
                  <a:lnTo>
                    <a:pt x="3550" y="3139"/>
                  </a:lnTo>
                  <a:lnTo>
                    <a:pt x="3546" y="3103"/>
                  </a:lnTo>
                  <a:lnTo>
                    <a:pt x="3533" y="3070"/>
                  </a:lnTo>
                  <a:lnTo>
                    <a:pt x="3512" y="3042"/>
                  </a:lnTo>
                  <a:lnTo>
                    <a:pt x="3483" y="3021"/>
                  </a:lnTo>
                  <a:lnTo>
                    <a:pt x="3451" y="3007"/>
                  </a:lnTo>
                  <a:lnTo>
                    <a:pt x="3414" y="3002"/>
                  </a:lnTo>
                  <a:lnTo>
                    <a:pt x="3006" y="3002"/>
                  </a:lnTo>
                  <a:lnTo>
                    <a:pt x="3006" y="2729"/>
                  </a:lnTo>
                  <a:lnTo>
                    <a:pt x="3414" y="2729"/>
                  </a:lnTo>
                  <a:lnTo>
                    <a:pt x="3451" y="2725"/>
                  </a:lnTo>
                  <a:lnTo>
                    <a:pt x="3483" y="2711"/>
                  </a:lnTo>
                  <a:lnTo>
                    <a:pt x="3512" y="2689"/>
                  </a:lnTo>
                  <a:lnTo>
                    <a:pt x="3533" y="2662"/>
                  </a:lnTo>
                  <a:lnTo>
                    <a:pt x="3546" y="2629"/>
                  </a:lnTo>
                  <a:lnTo>
                    <a:pt x="3550" y="2593"/>
                  </a:lnTo>
                  <a:lnTo>
                    <a:pt x="3546" y="2557"/>
                  </a:lnTo>
                  <a:lnTo>
                    <a:pt x="3533" y="2524"/>
                  </a:lnTo>
                  <a:lnTo>
                    <a:pt x="3512" y="2496"/>
                  </a:lnTo>
                  <a:lnTo>
                    <a:pt x="3483" y="2475"/>
                  </a:lnTo>
                  <a:lnTo>
                    <a:pt x="3451" y="2461"/>
                  </a:lnTo>
                  <a:lnTo>
                    <a:pt x="3414" y="2456"/>
                  </a:lnTo>
                  <a:lnTo>
                    <a:pt x="2868" y="2456"/>
                  </a:lnTo>
                  <a:close/>
                  <a:moveTo>
                    <a:pt x="2322" y="2456"/>
                  </a:moveTo>
                  <a:lnTo>
                    <a:pt x="2285" y="2461"/>
                  </a:lnTo>
                  <a:lnTo>
                    <a:pt x="2253" y="2475"/>
                  </a:lnTo>
                  <a:lnTo>
                    <a:pt x="2226" y="2496"/>
                  </a:lnTo>
                  <a:lnTo>
                    <a:pt x="2203" y="2524"/>
                  </a:lnTo>
                  <a:lnTo>
                    <a:pt x="2190" y="2557"/>
                  </a:lnTo>
                  <a:lnTo>
                    <a:pt x="2186" y="2593"/>
                  </a:lnTo>
                  <a:lnTo>
                    <a:pt x="2186" y="3275"/>
                  </a:lnTo>
                  <a:lnTo>
                    <a:pt x="1613" y="2511"/>
                  </a:lnTo>
                  <a:lnTo>
                    <a:pt x="1588" y="2486"/>
                  </a:lnTo>
                  <a:lnTo>
                    <a:pt x="1559" y="2469"/>
                  </a:lnTo>
                  <a:lnTo>
                    <a:pt x="1527" y="2459"/>
                  </a:lnTo>
                  <a:lnTo>
                    <a:pt x="1492" y="2457"/>
                  </a:lnTo>
                  <a:lnTo>
                    <a:pt x="1460" y="2463"/>
                  </a:lnTo>
                  <a:lnTo>
                    <a:pt x="1429" y="2478"/>
                  </a:lnTo>
                  <a:lnTo>
                    <a:pt x="1403" y="2499"/>
                  </a:lnTo>
                  <a:lnTo>
                    <a:pt x="1383" y="2528"/>
                  </a:lnTo>
                  <a:lnTo>
                    <a:pt x="1370" y="2559"/>
                  </a:lnTo>
                  <a:lnTo>
                    <a:pt x="1366" y="2593"/>
                  </a:lnTo>
                  <a:lnTo>
                    <a:pt x="1366" y="3685"/>
                  </a:lnTo>
                  <a:lnTo>
                    <a:pt x="1370" y="3722"/>
                  </a:lnTo>
                  <a:lnTo>
                    <a:pt x="1385" y="3754"/>
                  </a:lnTo>
                  <a:lnTo>
                    <a:pt x="1406" y="3781"/>
                  </a:lnTo>
                  <a:lnTo>
                    <a:pt x="1433" y="3802"/>
                  </a:lnTo>
                  <a:lnTo>
                    <a:pt x="1466" y="3817"/>
                  </a:lnTo>
                  <a:lnTo>
                    <a:pt x="1502" y="3821"/>
                  </a:lnTo>
                  <a:lnTo>
                    <a:pt x="1538" y="3817"/>
                  </a:lnTo>
                  <a:lnTo>
                    <a:pt x="1571" y="3802"/>
                  </a:lnTo>
                  <a:lnTo>
                    <a:pt x="1599" y="3781"/>
                  </a:lnTo>
                  <a:lnTo>
                    <a:pt x="1620" y="3754"/>
                  </a:lnTo>
                  <a:lnTo>
                    <a:pt x="1634" y="3722"/>
                  </a:lnTo>
                  <a:lnTo>
                    <a:pt x="1639" y="3685"/>
                  </a:lnTo>
                  <a:lnTo>
                    <a:pt x="1639" y="3002"/>
                  </a:lnTo>
                  <a:lnTo>
                    <a:pt x="2213" y="3768"/>
                  </a:lnTo>
                  <a:lnTo>
                    <a:pt x="2236" y="3790"/>
                  </a:lnTo>
                  <a:lnTo>
                    <a:pt x="2262" y="3808"/>
                  </a:lnTo>
                  <a:lnTo>
                    <a:pt x="2291" y="3817"/>
                  </a:lnTo>
                  <a:lnTo>
                    <a:pt x="2322" y="3821"/>
                  </a:lnTo>
                  <a:lnTo>
                    <a:pt x="2344" y="3819"/>
                  </a:lnTo>
                  <a:lnTo>
                    <a:pt x="2365" y="3813"/>
                  </a:lnTo>
                  <a:lnTo>
                    <a:pt x="2396" y="3800"/>
                  </a:lnTo>
                  <a:lnTo>
                    <a:pt x="2423" y="3777"/>
                  </a:lnTo>
                  <a:lnTo>
                    <a:pt x="2442" y="3750"/>
                  </a:lnTo>
                  <a:lnTo>
                    <a:pt x="2453" y="3720"/>
                  </a:lnTo>
                  <a:lnTo>
                    <a:pt x="2459" y="3685"/>
                  </a:lnTo>
                  <a:lnTo>
                    <a:pt x="2459" y="2593"/>
                  </a:lnTo>
                  <a:lnTo>
                    <a:pt x="2453" y="2557"/>
                  </a:lnTo>
                  <a:lnTo>
                    <a:pt x="2440" y="2524"/>
                  </a:lnTo>
                  <a:lnTo>
                    <a:pt x="2419" y="2496"/>
                  </a:lnTo>
                  <a:lnTo>
                    <a:pt x="2390" y="2475"/>
                  </a:lnTo>
                  <a:lnTo>
                    <a:pt x="2358" y="2461"/>
                  </a:lnTo>
                  <a:lnTo>
                    <a:pt x="2322" y="2456"/>
                  </a:lnTo>
                  <a:close/>
                  <a:moveTo>
                    <a:pt x="3963" y="2456"/>
                  </a:moveTo>
                  <a:lnTo>
                    <a:pt x="3928" y="2461"/>
                  </a:lnTo>
                  <a:lnTo>
                    <a:pt x="3894" y="2475"/>
                  </a:lnTo>
                  <a:lnTo>
                    <a:pt x="3865" y="2496"/>
                  </a:lnTo>
                  <a:lnTo>
                    <a:pt x="3844" y="2522"/>
                  </a:lnTo>
                  <a:lnTo>
                    <a:pt x="3829" y="2555"/>
                  </a:lnTo>
                  <a:lnTo>
                    <a:pt x="3823" y="2589"/>
                  </a:lnTo>
                  <a:lnTo>
                    <a:pt x="3829" y="2626"/>
                  </a:lnTo>
                  <a:lnTo>
                    <a:pt x="4102" y="3718"/>
                  </a:lnTo>
                  <a:lnTo>
                    <a:pt x="4114" y="3750"/>
                  </a:lnTo>
                  <a:lnTo>
                    <a:pt x="4135" y="3779"/>
                  </a:lnTo>
                  <a:lnTo>
                    <a:pt x="4162" y="3800"/>
                  </a:lnTo>
                  <a:lnTo>
                    <a:pt x="4194" y="3815"/>
                  </a:lnTo>
                  <a:lnTo>
                    <a:pt x="4228" y="3821"/>
                  </a:lnTo>
                  <a:lnTo>
                    <a:pt x="4267" y="3817"/>
                  </a:lnTo>
                  <a:lnTo>
                    <a:pt x="4301" y="3806"/>
                  </a:lnTo>
                  <a:lnTo>
                    <a:pt x="4328" y="3787"/>
                  </a:lnTo>
                  <a:lnTo>
                    <a:pt x="4349" y="3760"/>
                  </a:lnTo>
                  <a:lnTo>
                    <a:pt x="4364" y="3727"/>
                  </a:lnTo>
                  <a:lnTo>
                    <a:pt x="4507" y="3298"/>
                  </a:lnTo>
                  <a:lnTo>
                    <a:pt x="4651" y="3727"/>
                  </a:lnTo>
                  <a:lnTo>
                    <a:pt x="4666" y="3758"/>
                  </a:lnTo>
                  <a:lnTo>
                    <a:pt x="4687" y="3785"/>
                  </a:lnTo>
                  <a:lnTo>
                    <a:pt x="4714" y="3804"/>
                  </a:lnTo>
                  <a:lnTo>
                    <a:pt x="4746" y="3817"/>
                  </a:lnTo>
                  <a:lnTo>
                    <a:pt x="4781" y="3821"/>
                  </a:lnTo>
                  <a:lnTo>
                    <a:pt x="4784" y="3821"/>
                  </a:lnTo>
                  <a:lnTo>
                    <a:pt x="4821" y="3815"/>
                  </a:lnTo>
                  <a:lnTo>
                    <a:pt x="4851" y="3800"/>
                  </a:lnTo>
                  <a:lnTo>
                    <a:pt x="4878" y="3779"/>
                  </a:lnTo>
                  <a:lnTo>
                    <a:pt x="4899" y="3750"/>
                  </a:lnTo>
                  <a:lnTo>
                    <a:pt x="4912" y="3718"/>
                  </a:lnTo>
                  <a:lnTo>
                    <a:pt x="5186" y="2626"/>
                  </a:lnTo>
                  <a:lnTo>
                    <a:pt x="5189" y="2589"/>
                  </a:lnTo>
                  <a:lnTo>
                    <a:pt x="5184" y="2555"/>
                  </a:lnTo>
                  <a:lnTo>
                    <a:pt x="5170" y="2522"/>
                  </a:lnTo>
                  <a:lnTo>
                    <a:pt x="5149" y="2496"/>
                  </a:lnTo>
                  <a:lnTo>
                    <a:pt x="5121" y="2475"/>
                  </a:lnTo>
                  <a:lnTo>
                    <a:pt x="5086" y="2461"/>
                  </a:lnTo>
                  <a:lnTo>
                    <a:pt x="5050" y="2456"/>
                  </a:lnTo>
                  <a:lnTo>
                    <a:pt x="5014" y="2461"/>
                  </a:lnTo>
                  <a:lnTo>
                    <a:pt x="4983" y="2477"/>
                  </a:lnTo>
                  <a:lnTo>
                    <a:pt x="4954" y="2498"/>
                  </a:lnTo>
                  <a:lnTo>
                    <a:pt x="4933" y="2526"/>
                  </a:lnTo>
                  <a:lnTo>
                    <a:pt x="4920" y="2561"/>
                  </a:lnTo>
                  <a:lnTo>
                    <a:pt x="4761" y="3197"/>
                  </a:lnTo>
                  <a:lnTo>
                    <a:pt x="4637" y="2822"/>
                  </a:lnTo>
                  <a:lnTo>
                    <a:pt x="4622" y="2795"/>
                  </a:lnTo>
                  <a:lnTo>
                    <a:pt x="4603" y="2773"/>
                  </a:lnTo>
                  <a:lnTo>
                    <a:pt x="4580" y="2757"/>
                  </a:lnTo>
                  <a:lnTo>
                    <a:pt x="4551" y="2746"/>
                  </a:lnTo>
                  <a:lnTo>
                    <a:pt x="4523" y="2740"/>
                  </a:lnTo>
                  <a:lnTo>
                    <a:pt x="4492" y="2740"/>
                  </a:lnTo>
                  <a:lnTo>
                    <a:pt x="4461" y="2746"/>
                  </a:lnTo>
                  <a:lnTo>
                    <a:pt x="4435" y="2757"/>
                  </a:lnTo>
                  <a:lnTo>
                    <a:pt x="4410" y="2773"/>
                  </a:lnTo>
                  <a:lnTo>
                    <a:pt x="4391" y="2795"/>
                  </a:lnTo>
                  <a:lnTo>
                    <a:pt x="4377" y="2822"/>
                  </a:lnTo>
                  <a:lnTo>
                    <a:pt x="4253" y="3197"/>
                  </a:lnTo>
                  <a:lnTo>
                    <a:pt x="4093" y="2561"/>
                  </a:lnTo>
                  <a:lnTo>
                    <a:pt x="4079" y="2526"/>
                  </a:lnTo>
                  <a:lnTo>
                    <a:pt x="4058" y="2498"/>
                  </a:lnTo>
                  <a:lnTo>
                    <a:pt x="4030" y="2475"/>
                  </a:lnTo>
                  <a:lnTo>
                    <a:pt x="3999" y="2461"/>
                  </a:lnTo>
                  <a:lnTo>
                    <a:pt x="3963" y="2456"/>
                  </a:lnTo>
                  <a:close/>
                  <a:moveTo>
                    <a:pt x="3141" y="0"/>
                  </a:moveTo>
                  <a:lnTo>
                    <a:pt x="3200" y="5"/>
                  </a:lnTo>
                  <a:lnTo>
                    <a:pt x="3256" y="21"/>
                  </a:lnTo>
                  <a:lnTo>
                    <a:pt x="3307" y="46"/>
                  </a:lnTo>
                  <a:lnTo>
                    <a:pt x="3357" y="76"/>
                  </a:lnTo>
                  <a:lnTo>
                    <a:pt x="3403" y="114"/>
                  </a:lnTo>
                  <a:lnTo>
                    <a:pt x="3447" y="158"/>
                  </a:lnTo>
                  <a:lnTo>
                    <a:pt x="3489" y="206"/>
                  </a:lnTo>
                  <a:lnTo>
                    <a:pt x="3529" y="256"/>
                  </a:lnTo>
                  <a:lnTo>
                    <a:pt x="3567" y="305"/>
                  </a:lnTo>
                  <a:lnTo>
                    <a:pt x="3606" y="357"/>
                  </a:lnTo>
                  <a:lnTo>
                    <a:pt x="3632" y="393"/>
                  </a:lnTo>
                  <a:lnTo>
                    <a:pt x="3661" y="431"/>
                  </a:lnTo>
                  <a:lnTo>
                    <a:pt x="3691" y="468"/>
                  </a:lnTo>
                  <a:lnTo>
                    <a:pt x="3720" y="502"/>
                  </a:lnTo>
                  <a:lnTo>
                    <a:pt x="3749" y="534"/>
                  </a:lnTo>
                  <a:lnTo>
                    <a:pt x="3776" y="559"/>
                  </a:lnTo>
                  <a:lnTo>
                    <a:pt x="3800" y="578"/>
                  </a:lnTo>
                  <a:lnTo>
                    <a:pt x="3825" y="590"/>
                  </a:lnTo>
                  <a:lnTo>
                    <a:pt x="3884" y="584"/>
                  </a:lnTo>
                  <a:lnTo>
                    <a:pt x="3948" y="569"/>
                  </a:lnTo>
                  <a:lnTo>
                    <a:pt x="4012" y="548"/>
                  </a:lnTo>
                  <a:lnTo>
                    <a:pt x="4079" y="523"/>
                  </a:lnTo>
                  <a:lnTo>
                    <a:pt x="4146" y="494"/>
                  </a:lnTo>
                  <a:lnTo>
                    <a:pt x="4205" y="470"/>
                  </a:lnTo>
                  <a:lnTo>
                    <a:pt x="4267" y="447"/>
                  </a:lnTo>
                  <a:lnTo>
                    <a:pt x="4328" y="426"/>
                  </a:lnTo>
                  <a:lnTo>
                    <a:pt x="4387" y="406"/>
                  </a:lnTo>
                  <a:lnTo>
                    <a:pt x="4448" y="393"/>
                  </a:lnTo>
                  <a:lnTo>
                    <a:pt x="4505" y="384"/>
                  </a:lnTo>
                  <a:lnTo>
                    <a:pt x="4561" y="382"/>
                  </a:lnTo>
                  <a:lnTo>
                    <a:pt x="4614" y="385"/>
                  </a:lnTo>
                  <a:lnTo>
                    <a:pt x="4666" y="399"/>
                  </a:lnTo>
                  <a:lnTo>
                    <a:pt x="4712" y="420"/>
                  </a:lnTo>
                  <a:lnTo>
                    <a:pt x="4756" y="450"/>
                  </a:lnTo>
                  <a:lnTo>
                    <a:pt x="4792" y="485"/>
                  </a:lnTo>
                  <a:lnTo>
                    <a:pt x="4823" y="525"/>
                  </a:lnTo>
                  <a:lnTo>
                    <a:pt x="4847" y="571"/>
                  </a:lnTo>
                  <a:lnTo>
                    <a:pt x="4868" y="618"/>
                  </a:lnTo>
                  <a:lnTo>
                    <a:pt x="4886" y="670"/>
                  </a:lnTo>
                  <a:lnTo>
                    <a:pt x="4899" y="723"/>
                  </a:lnTo>
                  <a:lnTo>
                    <a:pt x="4909" y="779"/>
                  </a:lnTo>
                  <a:lnTo>
                    <a:pt x="4918" y="836"/>
                  </a:lnTo>
                  <a:lnTo>
                    <a:pt x="4926" y="895"/>
                  </a:lnTo>
                  <a:lnTo>
                    <a:pt x="4932" y="955"/>
                  </a:lnTo>
                  <a:lnTo>
                    <a:pt x="4937" y="1000"/>
                  </a:lnTo>
                  <a:lnTo>
                    <a:pt x="4943" y="1048"/>
                  </a:lnTo>
                  <a:lnTo>
                    <a:pt x="4951" y="1096"/>
                  </a:lnTo>
                  <a:lnTo>
                    <a:pt x="4958" y="1142"/>
                  </a:lnTo>
                  <a:lnTo>
                    <a:pt x="4968" y="1184"/>
                  </a:lnTo>
                  <a:lnTo>
                    <a:pt x="4979" y="1220"/>
                  </a:lnTo>
                  <a:lnTo>
                    <a:pt x="4993" y="1251"/>
                  </a:lnTo>
                  <a:lnTo>
                    <a:pt x="5008" y="1273"/>
                  </a:lnTo>
                  <a:lnTo>
                    <a:pt x="5029" y="1289"/>
                  </a:lnTo>
                  <a:lnTo>
                    <a:pt x="5060" y="1302"/>
                  </a:lnTo>
                  <a:lnTo>
                    <a:pt x="5098" y="1314"/>
                  </a:lnTo>
                  <a:lnTo>
                    <a:pt x="5140" y="1323"/>
                  </a:lnTo>
                  <a:lnTo>
                    <a:pt x="5184" y="1331"/>
                  </a:lnTo>
                  <a:lnTo>
                    <a:pt x="5231" y="1338"/>
                  </a:lnTo>
                  <a:lnTo>
                    <a:pt x="5281" y="1344"/>
                  </a:lnTo>
                  <a:lnTo>
                    <a:pt x="5327" y="1348"/>
                  </a:lnTo>
                  <a:lnTo>
                    <a:pt x="5386" y="1356"/>
                  </a:lnTo>
                  <a:lnTo>
                    <a:pt x="5444" y="1363"/>
                  </a:lnTo>
                  <a:lnTo>
                    <a:pt x="5501" y="1371"/>
                  </a:lnTo>
                  <a:lnTo>
                    <a:pt x="5558" y="1382"/>
                  </a:lnTo>
                  <a:lnTo>
                    <a:pt x="5612" y="1396"/>
                  </a:lnTo>
                  <a:lnTo>
                    <a:pt x="5663" y="1413"/>
                  </a:lnTo>
                  <a:lnTo>
                    <a:pt x="5711" y="1434"/>
                  </a:lnTo>
                  <a:lnTo>
                    <a:pt x="5755" y="1459"/>
                  </a:lnTo>
                  <a:lnTo>
                    <a:pt x="5797" y="1489"/>
                  </a:lnTo>
                  <a:lnTo>
                    <a:pt x="5831" y="1526"/>
                  </a:lnTo>
                  <a:lnTo>
                    <a:pt x="5862" y="1569"/>
                  </a:lnTo>
                  <a:lnTo>
                    <a:pt x="5885" y="1621"/>
                  </a:lnTo>
                  <a:lnTo>
                    <a:pt x="5898" y="1673"/>
                  </a:lnTo>
                  <a:lnTo>
                    <a:pt x="5904" y="1728"/>
                  </a:lnTo>
                  <a:lnTo>
                    <a:pt x="5902" y="1785"/>
                  </a:lnTo>
                  <a:lnTo>
                    <a:pt x="5893" y="1843"/>
                  </a:lnTo>
                  <a:lnTo>
                    <a:pt x="5877" y="1900"/>
                  </a:lnTo>
                  <a:lnTo>
                    <a:pt x="5858" y="1959"/>
                  </a:lnTo>
                  <a:lnTo>
                    <a:pt x="5835" y="2016"/>
                  </a:lnTo>
                  <a:lnTo>
                    <a:pt x="5810" y="2076"/>
                  </a:lnTo>
                  <a:lnTo>
                    <a:pt x="5786" y="2135"/>
                  </a:lnTo>
                  <a:lnTo>
                    <a:pt x="5766" y="2179"/>
                  </a:lnTo>
                  <a:lnTo>
                    <a:pt x="5747" y="2224"/>
                  </a:lnTo>
                  <a:lnTo>
                    <a:pt x="5730" y="2268"/>
                  </a:lnTo>
                  <a:lnTo>
                    <a:pt x="5713" y="2314"/>
                  </a:lnTo>
                  <a:lnTo>
                    <a:pt x="5702" y="2356"/>
                  </a:lnTo>
                  <a:lnTo>
                    <a:pt x="5692" y="2394"/>
                  </a:lnTo>
                  <a:lnTo>
                    <a:pt x="5688" y="2427"/>
                  </a:lnTo>
                  <a:lnTo>
                    <a:pt x="5692" y="2456"/>
                  </a:lnTo>
                  <a:lnTo>
                    <a:pt x="5703" y="2478"/>
                  </a:lnTo>
                  <a:lnTo>
                    <a:pt x="5721" y="2505"/>
                  </a:lnTo>
                  <a:lnTo>
                    <a:pt x="5747" y="2532"/>
                  </a:lnTo>
                  <a:lnTo>
                    <a:pt x="5778" y="2561"/>
                  </a:lnTo>
                  <a:lnTo>
                    <a:pt x="5812" y="2589"/>
                  </a:lnTo>
                  <a:lnTo>
                    <a:pt x="5851" y="2618"/>
                  </a:lnTo>
                  <a:lnTo>
                    <a:pt x="5889" y="2647"/>
                  </a:lnTo>
                  <a:lnTo>
                    <a:pt x="5925" y="2675"/>
                  </a:lnTo>
                  <a:lnTo>
                    <a:pt x="5977" y="2711"/>
                  </a:lnTo>
                  <a:lnTo>
                    <a:pt x="6026" y="2752"/>
                  </a:lnTo>
                  <a:lnTo>
                    <a:pt x="6076" y="2792"/>
                  </a:lnTo>
                  <a:lnTo>
                    <a:pt x="6124" y="2834"/>
                  </a:lnTo>
                  <a:lnTo>
                    <a:pt x="6166" y="2878"/>
                  </a:lnTo>
                  <a:lnTo>
                    <a:pt x="6204" y="2923"/>
                  </a:lnTo>
                  <a:lnTo>
                    <a:pt x="6237" y="2973"/>
                  </a:lnTo>
                  <a:lnTo>
                    <a:pt x="6261" y="3025"/>
                  </a:lnTo>
                  <a:lnTo>
                    <a:pt x="6277" y="3080"/>
                  </a:lnTo>
                  <a:lnTo>
                    <a:pt x="6282" y="3139"/>
                  </a:lnTo>
                  <a:lnTo>
                    <a:pt x="6277" y="3197"/>
                  </a:lnTo>
                  <a:lnTo>
                    <a:pt x="6261" y="3252"/>
                  </a:lnTo>
                  <a:lnTo>
                    <a:pt x="6237" y="3305"/>
                  </a:lnTo>
                  <a:lnTo>
                    <a:pt x="6204" y="3353"/>
                  </a:lnTo>
                  <a:lnTo>
                    <a:pt x="6166" y="3401"/>
                  </a:lnTo>
                  <a:lnTo>
                    <a:pt x="6124" y="3445"/>
                  </a:lnTo>
                  <a:lnTo>
                    <a:pt x="6076" y="3487"/>
                  </a:lnTo>
                  <a:lnTo>
                    <a:pt x="6026" y="3527"/>
                  </a:lnTo>
                  <a:lnTo>
                    <a:pt x="5977" y="3565"/>
                  </a:lnTo>
                  <a:lnTo>
                    <a:pt x="5925" y="3603"/>
                  </a:lnTo>
                  <a:lnTo>
                    <a:pt x="5889" y="3630"/>
                  </a:lnTo>
                  <a:lnTo>
                    <a:pt x="5851" y="3659"/>
                  </a:lnTo>
                  <a:lnTo>
                    <a:pt x="5812" y="3687"/>
                  </a:lnTo>
                  <a:lnTo>
                    <a:pt x="5778" y="3718"/>
                  </a:lnTo>
                  <a:lnTo>
                    <a:pt x="5747" y="3745"/>
                  </a:lnTo>
                  <a:lnTo>
                    <a:pt x="5723" y="3773"/>
                  </a:lnTo>
                  <a:lnTo>
                    <a:pt x="5703" y="3798"/>
                  </a:lnTo>
                  <a:lnTo>
                    <a:pt x="5692" y="3823"/>
                  </a:lnTo>
                  <a:lnTo>
                    <a:pt x="5690" y="3850"/>
                  </a:lnTo>
                  <a:lnTo>
                    <a:pt x="5692" y="3884"/>
                  </a:lnTo>
                  <a:lnTo>
                    <a:pt x="5702" y="3922"/>
                  </a:lnTo>
                  <a:lnTo>
                    <a:pt x="5715" y="3964"/>
                  </a:lnTo>
                  <a:lnTo>
                    <a:pt x="5730" y="4008"/>
                  </a:lnTo>
                  <a:lnTo>
                    <a:pt x="5747" y="4054"/>
                  </a:lnTo>
                  <a:lnTo>
                    <a:pt x="5766" y="4098"/>
                  </a:lnTo>
                  <a:lnTo>
                    <a:pt x="5786" y="4142"/>
                  </a:lnTo>
                  <a:lnTo>
                    <a:pt x="5812" y="4201"/>
                  </a:lnTo>
                  <a:lnTo>
                    <a:pt x="5835" y="4260"/>
                  </a:lnTo>
                  <a:lnTo>
                    <a:pt x="5858" y="4319"/>
                  </a:lnTo>
                  <a:lnTo>
                    <a:pt x="5877" y="4379"/>
                  </a:lnTo>
                  <a:lnTo>
                    <a:pt x="5893" y="4436"/>
                  </a:lnTo>
                  <a:lnTo>
                    <a:pt x="5902" y="4493"/>
                  </a:lnTo>
                  <a:lnTo>
                    <a:pt x="5904" y="4549"/>
                  </a:lnTo>
                  <a:lnTo>
                    <a:pt x="5900" y="4604"/>
                  </a:lnTo>
                  <a:lnTo>
                    <a:pt x="5885" y="4657"/>
                  </a:lnTo>
                  <a:lnTo>
                    <a:pt x="5862" y="4709"/>
                  </a:lnTo>
                  <a:lnTo>
                    <a:pt x="5831" y="4751"/>
                  </a:lnTo>
                  <a:lnTo>
                    <a:pt x="5797" y="4789"/>
                  </a:lnTo>
                  <a:lnTo>
                    <a:pt x="5757" y="4820"/>
                  </a:lnTo>
                  <a:lnTo>
                    <a:pt x="5711" y="4845"/>
                  </a:lnTo>
                  <a:lnTo>
                    <a:pt x="5663" y="4866"/>
                  </a:lnTo>
                  <a:lnTo>
                    <a:pt x="5612" y="4881"/>
                  </a:lnTo>
                  <a:lnTo>
                    <a:pt x="5558" y="4894"/>
                  </a:lnTo>
                  <a:lnTo>
                    <a:pt x="5501" y="4906"/>
                  </a:lnTo>
                  <a:lnTo>
                    <a:pt x="5444" y="4915"/>
                  </a:lnTo>
                  <a:lnTo>
                    <a:pt x="5386" y="4921"/>
                  </a:lnTo>
                  <a:lnTo>
                    <a:pt x="5327" y="4929"/>
                  </a:lnTo>
                  <a:lnTo>
                    <a:pt x="5281" y="4934"/>
                  </a:lnTo>
                  <a:lnTo>
                    <a:pt x="5233" y="4940"/>
                  </a:lnTo>
                  <a:lnTo>
                    <a:pt x="5186" y="4946"/>
                  </a:lnTo>
                  <a:lnTo>
                    <a:pt x="5140" y="4955"/>
                  </a:lnTo>
                  <a:lnTo>
                    <a:pt x="5098" y="4965"/>
                  </a:lnTo>
                  <a:lnTo>
                    <a:pt x="5060" y="4974"/>
                  </a:lnTo>
                  <a:lnTo>
                    <a:pt x="5029" y="4990"/>
                  </a:lnTo>
                  <a:lnTo>
                    <a:pt x="5008" y="5005"/>
                  </a:lnTo>
                  <a:lnTo>
                    <a:pt x="4993" y="5026"/>
                  </a:lnTo>
                  <a:lnTo>
                    <a:pt x="4979" y="5057"/>
                  </a:lnTo>
                  <a:lnTo>
                    <a:pt x="4968" y="5093"/>
                  </a:lnTo>
                  <a:lnTo>
                    <a:pt x="4958" y="5135"/>
                  </a:lnTo>
                  <a:lnTo>
                    <a:pt x="4951" y="5181"/>
                  </a:lnTo>
                  <a:lnTo>
                    <a:pt x="4943" y="5228"/>
                  </a:lnTo>
                  <a:lnTo>
                    <a:pt x="4937" y="5276"/>
                  </a:lnTo>
                  <a:lnTo>
                    <a:pt x="4932" y="5324"/>
                  </a:lnTo>
                  <a:lnTo>
                    <a:pt x="4926" y="5381"/>
                  </a:lnTo>
                  <a:lnTo>
                    <a:pt x="4918" y="5440"/>
                  </a:lnTo>
                  <a:lnTo>
                    <a:pt x="4909" y="5498"/>
                  </a:lnTo>
                  <a:lnTo>
                    <a:pt x="4899" y="5553"/>
                  </a:lnTo>
                  <a:lnTo>
                    <a:pt x="4886" y="5608"/>
                  </a:lnTo>
                  <a:lnTo>
                    <a:pt x="4868" y="5660"/>
                  </a:lnTo>
                  <a:lnTo>
                    <a:pt x="4847" y="5708"/>
                  </a:lnTo>
                  <a:lnTo>
                    <a:pt x="4823" y="5752"/>
                  </a:lnTo>
                  <a:lnTo>
                    <a:pt x="4792" y="5792"/>
                  </a:lnTo>
                  <a:lnTo>
                    <a:pt x="4756" y="5828"/>
                  </a:lnTo>
                  <a:lnTo>
                    <a:pt x="4712" y="5857"/>
                  </a:lnTo>
                  <a:lnTo>
                    <a:pt x="4666" y="5878"/>
                  </a:lnTo>
                  <a:lnTo>
                    <a:pt x="4616" y="5891"/>
                  </a:lnTo>
                  <a:lnTo>
                    <a:pt x="4563" y="5895"/>
                  </a:lnTo>
                  <a:lnTo>
                    <a:pt x="4505" y="5893"/>
                  </a:lnTo>
                  <a:lnTo>
                    <a:pt x="4448" y="5883"/>
                  </a:lnTo>
                  <a:lnTo>
                    <a:pt x="4389" y="5870"/>
                  </a:lnTo>
                  <a:lnTo>
                    <a:pt x="4328" y="5853"/>
                  </a:lnTo>
                  <a:lnTo>
                    <a:pt x="4267" y="5832"/>
                  </a:lnTo>
                  <a:lnTo>
                    <a:pt x="4205" y="5807"/>
                  </a:lnTo>
                  <a:lnTo>
                    <a:pt x="4146" y="5782"/>
                  </a:lnTo>
                  <a:lnTo>
                    <a:pt x="4091" y="5759"/>
                  </a:lnTo>
                  <a:lnTo>
                    <a:pt x="4037" y="5736"/>
                  </a:lnTo>
                  <a:lnTo>
                    <a:pt x="3984" y="5715"/>
                  </a:lnTo>
                  <a:lnTo>
                    <a:pt x="3934" y="5700"/>
                  </a:lnTo>
                  <a:lnTo>
                    <a:pt x="3890" y="5689"/>
                  </a:lnTo>
                  <a:lnTo>
                    <a:pt x="3850" y="5685"/>
                  </a:lnTo>
                  <a:lnTo>
                    <a:pt x="3814" y="5700"/>
                  </a:lnTo>
                  <a:lnTo>
                    <a:pt x="3777" y="5723"/>
                  </a:lnTo>
                  <a:lnTo>
                    <a:pt x="3741" y="5755"/>
                  </a:lnTo>
                  <a:lnTo>
                    <a:pt x="3705" y="5794"/>
                  </a:lnTo>
                  <a:lnTo>
                    <a:pt x="3670" y="5836"/>
                  </a:lnTo>
                  <a:lnTo>
                    <a:pt x="3638" y="5880"/>
                  </a:lnTo>
                  <a:lnTo>
                    <a:pt x="3606" y="5922"/>
                  </a:lnTo>
                  <a:lnTo>
                    <a:pt x="3567" y="5971"/>
                  </a:lnTo>
                  <a:lnTo>
                    <a:pt x="3529" y="6023"/>
                  </a:lnTo>
                  <a:lnTo>
                    <a:pt x="3489" y="6072"/>
                  </a:lnTo>
                  <a:lnTo>
                    <a:pt x="3447" y="6118"/>
                  </a:lnTo>
                  <a:lnTo>
                    <a:pt x="3403" y="6162"/>
                  </a:lnTo>
                  <a:lnTo>
                    <a:pt x="3357" y="6200"/>
                  </a:lnTo>
                  <a:lnTo>
                    <a:pt x="3307" y="6233"/>
                  </a:lnTo>
                  <a:lnTo>
                    <a:pt x="3256" y="6258"/>
                  </a:lnTo>
                  <a:lnTo>
                    <a:pt x="3200" y="6273"/>
                  </a:lnTo>
                  <a:lnTo>
                    <a:pt x="3141" y="6279"/>
                  </a:lnTo>
                  <a:lnTo>
                    <a:pt x="3082" y="6273"/>
                  </a:lnTo>
                  <a:lnTo>
                    <a:pt x="3027" y="6258"/>
                  </a:lnTo>
                  <a:lnTo>
                    <a:pt x="2975" y="6233"/>
                  </a:lnTo>
                  <a:lnTo>
                    <a:pt x="2925" y="6200"/>
                  </a:lnTo>
                  <a:lnTo>
                    <a:pt x="2879" y="6162"/>
                  </a:lnTo>
                  <a:lnTo>
                    <a:pt x="2836" y="6118"/>
                  </a:lnTo>
                  <a:lnTo>
                    <a:pt x="2793" y="6072"/>
                  </a:lnTo>
                  <a:lnTo>
                    <a:pt x="2753" y="6023"/>
                  </a:lnTo>
                  <a:lnTo>
                    <a:pt x="2715" y="5971"/>
                  </a:lnTo>
                  <a:lnTo>
                    <a:pt x="2677" y="5922"/>
                  </a:lnTo>
                  <a:lnTo>
                    <a:pt x="2650" y="5885"/>
                  </a:lnTo>
                  <a:lnTo>
                    <a:pt x="2622" y="5847"/>
                  </a:lnTo>
                  <a:lnTo>
                    <a:pt x="2591" y="5809"/>
                  </a:lnTo>
                  <a:lnTo>
                    <a:pt x="2562" y="5775"/>
                  </a:lnTo>
                  <a:lnTo>
                    <a:pt x="2534" y="5744"/>
                  </a:lnTo>
                  <a:lnTo>
                    <a:pt x="2507" y="5717"/>
                  </a:lnTo>
                  <a:lnTo>
                    <a:pt x="2482" y="5698"/>
                  </a:lnTo>
                  <a:lnTo>
                    <a:pt x="2457" y="5689"/>
                  </a:lnTo>
                  <a:lnTo>
                    <a:pt x="2396" y="5692"/>
                  </a:lnTo>
                  <a:lnTo>
                    <a:pt x="2333" y="5708"/>
                  </a:lnTo>
                  <a:lnTo>
                    <a:pt x="2268" y="5729"/>
                  </a:lnTo>
                  <a:lnTo>
                    <a:pt x="2203" y="5754"/>
                  </a:lnTo>
                  <a:lnTo>
                    <a:pt x="2136" y="5782"/>
                  </a:lnTo>
                  <a:lnTo>
                    <a:pt x="2077" y="5807"/>
                  </a:lnTo>
                  <a:lnTo>
                    <a:pt x="2016" y="5832"/>
                  </a:lnTo>
                  <a:lnTo>
                    <a:pt x="1955" y="5853"/>
                  </a:lnTo>
                  <a:lnTo>
                    <a:pt x="1894" y="5870"/>
                  </a:lnTo>
                  <a:lnTo>
                    <a:pt x="1834" y="5885"/>
                  </a:lnTo>
                  <a:lnTo>
                    <a:pt x="1777" y="5893"/>
                  </a:lnTo>
                  <a:lnTo>
                    <a:pt x="1720" y="5895"/>
                  </a:lnTo>
                  <a:lnTo>
                    <a:pt x="1668" y="5891"/>
                  </a:lnTo>
                  <a:lnTo>
                    <a:pt x="1617" y="5880"/>
                  </a:lnTo>
                  <a:lnTo>
                    <a:pt x="1571" y="5857"/>
                  </a:lnTo>
                  <a:lnTo>
                    <a:pt x="1527" y="5828"/>
                  </a:lnTo>
                  <a:lnTo>
                    <a:pt x="1490" y="5792"/>
                  </a:lnTo>
                  <a:lnTo>
                    <a:pt x="1460" y="5752"/>
                  </a:lnTo>
                  <a:lnTo>
                    <a:pt x="1435" y="5708"/>
                  </a:lnTo>
                  <a:lnTo>
                    <a:pt x="1414" y="5660"/>
                  </a:lnTo>
                  <a:lnTo>
                    <a:pt x="1397" y="5608"/>
                  </a:lnTo>
                  <a:lnTo>
                    <a:pt x="1383" y="5553"/>
                  </a:lnTo>
                  <a:lnTo>
                    <a:pt x="1374" y="5498"/>
                  </a:lnTo>
                  <a:lnTo>
                    <a:pt x="1364" y="5440"/>
                  </a:lnTo>
                  <a:lnTo>
                    <a:pt x="1357" y="5383"/>
                  </a:lnTo>
                  <a:lnTo>
                    <a:pt x="1351" y="5324"/>
                  </a:lnTo>
                  <a:lnTo>
                    <a:pt x="1345" y="5278"/>
                  </a:lnTo>
                  <a:lnTo>
                    <a:pt x="1339" y="5228"/>
                  </a:lnTo>
                  <a:lnTo>
                    <a:pt x="1332" y="5181"/>
                  </a:lnTo>
                  <a:lnTo>
                    <a:pt x="1324" y="5137"/>
                  </a:lnTo>
                  <a:lnTo>
                    <a:pt x="1315" y="5093"/>
                  </a:lnTo>
                  <a:lnTo>
                    <a:pt x="1303" y="5057"/>
                  </a:lnTo>
                  <a:lnTo>
                    <a:pt x="1290" y="5026"/>
                  </a:lnTo>
                  <a:lnTo>
                    <a:pt x="1275" y="5005"/>
                  </a:lnTo>
                  <a:lnTo>
                    <a:pt x="1253" y="4990"/>
                  </a:lnTo>
                  <a:lnTo>
                    <a:pt x="1223" y="4976"/>
                  </a:lnTo>
                  <a:lnTo>
                    <a:pt x="1187" y="4965"/>
                  </a:lnTo>
                  <a:lnTo>
                    <a:pt x="1145" y="4955"/>
                  </a:lnTo>
                  <a:lnTo>
                    <a:pt x="1099" y="4948"/>
                  </a:lnTo>
                  <a:lnTo>
                    <a:pt x="1051" y="4940"/>
                  </a:lnTo>
                  <a:lnTo>
                    <a:pt x="1001" y="4934"/>
                  </a:lnTo>
                  <a:lnTo>
                    <a:pt x="955" y="4929"/>
                  </a:lnTo>
                  <a:lnTo>
                    <a:pt x="896" y="4923"/>
                  </a:lnTo>
                  <a:lnTo>
                    <a:pt x="839" y="4915"/>
                  </a:lnTo>
                  <a:lnTo>
                    <a:pt x="782" y="4906"/>
                  </a:lnTo>
                  <a:lnTo>
                    <a:pt x="726" y="4894"/>
                  </a:lnTo>
                  <a:lnTo>
                    <a:pt x="671" y="4881"/>
                  </a:lnTo>
                  <a:lnTo>
                    <a:pt x="619" y="4866"/>
                  </a:lnTo>
                  <a:lnTo>
                    <a:pt x="571" y="4845"/>
                  </a:lnTo>
                  <a:lnTo>
                    <a:pt x="527" y="4820"/>
                  </a:lnTo>
                  <a:lnTo>
                    <a:pt x="487" y="4789"/>
                  </a:lnTo>
                  <a:lnTo>
                    <a:pt x="451" y="4753"/>
                  </a:lnTo>
                  <a:lnTo>
                    <a:pt x="420" y="4709"/>
                  </a:lnTo>
                  <a:lnTo>
                    <a:pt x="398" y="4657"/>
                  </a:lnTo>
                  <a:lnTo>
                    <a:pt x="384" y="4604"/>
                  </a:lnTo>
                  <a:lnTo>
                    <a:pt x="378" y="4549"/>
                  </a:lnTo>
                  <a:lnTo>
                    <a:pt x="380" y="4493"/>
                  </a:lnTo>
                  <a:lnTo>
                    <a:pt x="390" y="4436"/>
                  </a:lnTo>
                  <a:lnTo>
                    <a:pt x="405" y="4379"/>
                  </a:lnTo>
                  <a:lnTo>
                    <a:pt x="424" y="4319"/>
                  </a:lnTo>
                  <a:lnTo>
                    <a:pt x="447" y="4260"/>
                  </a:lnTo>
                  <a:lnTo>
                    <a:pt x="472" y="4201"/>
                  </a:lnTo>
                  <a:lnTo>
                    <a:pt x="497" y="4142"/>
                  </a:lnTo>
                  <a:lnTo>
                    <a:pt x="516" y="4098"/>
                  </a:lnTo>
                  <a:lnTo>
                    <a:pt x="535" y="4054"/>
                  </a:lnTo>
                  <a:lnTo>
                    <a:pt x="552" y="4008"/>
                  </a:lnTo>
                  <a:lnTo>
                    <a:pt x="569" y="3964"/>
                  </a:lnTo>
                  <a:lnTo>
                    <a:pt x="581" y="3922"/>
                  </a:lnTo>
                  <a:lnTo>
                    <a:pt x="590" y="3884"/>
                  </a:lnTo>
                  <a:lnTo>
                    <a:pt x="594" y="3850"/>
                  </a:lnTo>
                  <a:lnTo>
                    <a:pt x="590" y="3823"/>
                  </a:lnTo>
                  <a:lnTo>
                    <a:pt x="581" y="3798"/>
                  </a:lnTo>
                  <a:lnTo>
                    <a:pt x="562" y="3773"/>
                  </a:lnTo>
                  <a:lnTo>
                    <a:pt x="535" y="3747"/>
                  </a:lnTo>
                  <a:lnTo>
                    <a:pt x="505" y="3718"/>
                  </a:lnTo>
                  <a:lnTo>
                    <a:pt x="470" y="3687"/>
                  </a:lnTo>
                  <a:lnTo>
                    <a:pt x="432" y="3659"/>
                  </a:lnTo>
                  <a:lnTo>
                    <a:pt x="394" y="3630"/>
                  </a:lnTo>
                  <a:lnTo>
                    <a:pt x="357" y="3603"/>
                  </a:lnTo>
                  <a:lnTo>
                    <a:pt x="306" y="3565"/>
                  </a:lnTo>
                  <a:lnTo>
                    <a:pt x="256" y="3527"/>
                  </a:lnTo>
                  <a:lnTo>
                    <a:pt x="206" y="3487"/>
                  </a:lnTo>
                  <a:lnTo>
                    <a:pt x="159" y="3445"/>
                  </a:lnTo>
                  <a:lnTo>
                    <a:pt x="117" y="3401"/>
                  </a:lnTo>
                  <a:lnTo>
                    <a:pt x="78" y="3353"/>
                  </a:lnTo>
                  <a:lnTo>
                    <a:pt x="46" y="3305"/>
                  </a:lnTo>
                  <a:lnTo>
                    <a:pt x="21" y="3252"/>
                  </a:lnTo>
                  <a:lnTo>
                    <a:pt x="6" y="3197"/>
                  </a:lnTo>
                  <a:lnTo>
                    <a:pt x="0" y="3139"/>
                  </a:lnTo>
                  <a:lnTo>
                    <a:pt x="6" y="3080"/>
                  </a:lnTo>
                  <a:lnTo>
                    <a:pt x="21" y="3025"/>
                  </a:lnTo>
                  <a:lnTo>
                    <a:pt x="46" y="2973"/>
                  </a:lnTo>
                  <a:lnTo>
                    <a:pt x="78" y="2923"/>
                  </a:lnTo>
                  <a:lnTo>
                    <a:pt x="117" y="2878"/>
                  </a:lnTo>
                  <a:lnTo>
                    <a:pt x="159" y="2834"/>
                  </a:lnTo>
                  <a:lnTo>
                    <a:pt x="206" y="2792"/>
                  </a:lnTo>
                  <a:lnTo>
                    <a:pt x="256" y="2752"/>
                  </a:lnTo>
                  <a:lnTo>
                    <a:pt x="306" y="2711"/>
                  </a:lnTo>
                  <a:lnTo>
                    <a:pt x="357" y="2675"/>
                  </a:lnTo>
                  <a:lnTo>
                    <a:pt x="394" y="2647"/>
                  </a:lnTo>
                  <a:lnTo>
                    <a:pt x="432" y="2618"/>
                  </a:lnTo>
                  <a:lnTo>
                    <a:pt x="470" y="2589"/>
                  </a:lnTo>
                  <a:lnTo>
                    <a:pt x="505" y="2561"/>
                  </a:lnTo>
                  <a:lnTo>
                    <a:pt x="535" y="2532"/>
                  </a:lnTo>
                  <a:lnTo>
                    <a:pt x="562" y="2505"/>
                  </a:lnTo>
                  <a:lnTo>
                    <a:pt x="579" y="2478"/>
                  </a:lnTo>
                  <a:lnTo>
                    <a:pt x="590" y="2456"/>
                  </a:lnTo>
                  <a:lnTo>
                    <a:pt x="594" y="2427"/>
                  </a:lnTo>
                  <a:lnTo>
                    <a:pt x="590" y="2394"/>
                  </a:lnTo>
                  <a:lnTo>
                    <a:pt x="581" y="2356"/>
                  </a:lnTo>
                  <a:lnTo>
                    <a:pt x="569" y="2314"/>
                  </a:lnTo>
                  <a:lnTo>
                    <a:pt x="552" y="2270"/>
                  </a:lnTo>
                  <a:lnTo>
                    <a:pt x="535" y="2224"/>
                  </a:lnTo>
                  <a:lnTo>
                    <a:pt x="516" y="2179"/>
                  </a:lnTo>
                  <a:lnTo>
                    <a:pt x="497" y="2135"/>
                  </a:lnTo>
                  <a:lnTo>
                    <a:pt x="470" y="2076"/>
                  </a:lnTo>
                  <a:lnTo>
                    <a:pt x="447" y="2016"/>
                  </a:lnTo>
                  <a:lnTo>
                    <a:pt x="424" y="1959"/>
                  </a:lnTo>
                  <a:lnTo>
                    <a:pt x="405" y="1900"/>
                  </a:lnTo>
                  <a:lnTo>
                    <a:pt x="390" y="1841"/>
                  </a:lnTo>
                  <a:lnTo>
                    <a:pt x="380" y="1785"/>
                  </a:lnTo>
                  <a:lnTo>
                    <a:pt x="378" y="1728"/>
                  </a:lnTo>
                  <a:lnTo>
                    <a:pt x="384" y="1673"/>
                  </a:lnTo>
                  <a:lnTo>
                    <a:pt x="398" y="1621"/>
                  </a:lnTo>
                  <a:lnTo>
                    <a:pt x="420" y="1569"/>
                  </a:lnTo>
                  <a:lnTo>
                    <a:pt x="451" y="1526"/>
                  </a:lnTo>
                  <a:lnTo>
                    <a:pt x="485" y="1489"/>
                  </a:lnTo>
                  <a:lnTo>
                    <a:pt x="526" y="1459"/>
                  </a:lnTo>
                  <a:lnTo>
                    <a:pt x="571" y="1434"/>
                  </a:lnTo>
                  <a:lnTo>
                    <a:pt x="619" y="1413"/>
                  </a:lnTo>
                  <a:lnTo>
                    <a:pt x="671" y="1396"/>
                  </a:lnTo>
                  <a:lnTo>
                    <a:pt x="724" y="1382"/>
                  </a:lnTo>
                  <a:lnTo>
                    <a:pt x="782" y="1371"/>
                  </a:lnTo>
                  <a:lnTo>
                    <a:pt x="839" y="1363"/>
                  </a:lnTo>
                  <a:lnTo>
                    <a:pt x="896" y="1356"/>
                  </a:lnTo>
                  <a:lnTo>
                    <a:pt x="955" y="1348"/>
                  </a:lnTo>
                  <a:lnTo>
                    <a:pt x="1001" y="1344"/>
                  </a:lnTo>
                  <a:lnTo>
                    <a:pt x="1051" y="1338"/>
                  </a:lnTo>
                  <a:lnTo>
                    <a:pt x="1099" y="1331"/>
                  </a:lnTo>
                  <a:lnTo>
                    <a:pt x="1143" y="1323"/>
                  </a:lnTo>
                  <a:lnTo>
                    <a:pt x="1185" y="1314"/>
                  </a:lnTo>
                  <a:lnTo>
                    <a:pt x="1223" y="1302"/>
                  </a:lnTo>
                  <a:lnTo>
                    <a:pt x="1253" y="1289"/>
                  </a:lnTo>
                  <a:lnTo>
                    <a:pt x="1275" y="1273"/>
                  </a:lnTo>
                  <a:lnTo>
                    <a:pt x="1290" y="1251"/>
                  </a:lnTo>
                  <a:lnTo>
                    <a:pt x="1303" y="1222"/>
                  </a:lnTo>
                  <a:lnTo>
                    <a:pt x="1315" y="1184"/>
                  </a:lnTo>
                  <a:lnTo>
                    <a:pt x="1324" y="1142"/>
                  </a:lnTo>
                  <a:lnTo>
                    <a:pt x="1332" y="1096"/>
                  </a:lnTo>
                  <a:lnTo>
                    <a:pt x="1339" y="1048"/>
                  </a:lnTo>
                  <a:lnTo>
                    <a:pt x="1345" y="1000"/>
                  </a:lnTo>
                  <a:lnTo>
                    <a:pt x="1351" y="955"/>
                  </a:lnTo>
                  <a:lnTo>
                    <a:pt x="1357" y="895"/>
                  </a:lnTo>
                  <a:lnTo>
                    <a:pt x="1364" y="838"/>
                  </a:lnTo>
                  <a:lnTo>
                    <a:pt x="1374" y="779"/>
                  </a:lnTo>
                  <a:lnTo>
                    <a:pt x="1383" y="723"/>
                  </a:lnTo>
                  <a:lnTo>
                    <a:pt x="1397" y="670"/>
                  </a:lnTo>
                  <a:lnTo>
                    <a:pt x="1414" y="618"/>
                  </a:lnTo>
                  <a:lnTo>
                    <a:pt x="1435" y="571"/>
                  </a:lnTo>
                  <a:lnTo>
                    <a:pt x="1460" y="525"/>
                  </a:lnTo>
                  <a:lnTo>
                    <a:pt x="1490" y="485"/>
                  </a:lnTo>
                  <a:lnTo>
                    <a:pt x="1527" y="450"/>
                  </a:lnTo>
                  <a:lnTo>
                    <a:pt x="1571" y="420"/>
                  </a:lnTo>
                  <a:lnTo>
                    <a:pt x="1617" y="399"/>
                  </a:lnTo>
                  <a:lnTo>
                    <a:pt x="1666" y="387"/>
                  </a:lnTo>
                  <a:lnTo>
                    <a:pt x="1720" y="382"/>
                  </a:lnTo>
                  <a:lnTo>
                    <a:pt x="1777" y="385"/>
                  </a:lnTo>
                  <a:lnTo>
                    <a:pt x="1834" y="393"/>
                  </a:lnTo>
                  <a:lnTo>
                    <a:pt x="1894" y="406"/>
                  </a:lnTo>
                  <a:lnTo>
                    <a:pt x="1955" y="426"/>
                  </a:lnTo>
                  <a:lnTo>
                    <a:pt x="2016" y="447"/>
                  </a:lnTo>
                  <a:lnTo>
                    <a:pt x="2077" y="470"/>
                  </a:lnTo>
                  <a:lnTo>
                    <a:pt x="2136" y="494"/>
                  </a:lnTo>
                  <a:lnTo>
                    <a:pt x="2192" y="519"/>
                  </a:lnTo>
                  <a:lnTo>
                    <a:pt x="2245" y="542"/>
                  </a:lnTo>
                  <a:lnTo>
                    <a:pt x="2299" y="561"/>
                  </a:lnTo>
                  <a:lnTo>
                    <a:pt x="2348" y="578"/>
                  </a:lnTo>
                  <a:lnTo>
                    <a:pt x="2392" y="588"/>
                  </a:lnTo>
                  <a:lnTo>
                    <a:pt x="2432" y="592"/>
                  </a:lnTo>
                  <a:lnTo>
                    <a:pt x="2469" y="578"/>
                  </a:lnTo>
                  <a:lnTo>
                    <a:pt x="2505" y="554"/>
                  </a:lnTo>
                  <a:lnTo>
                    <a:pt x="2541" y="521"/>
                  </a:lnTo>
                  <a:lnTo>
                    <a:pt x="2578" y="483"/>
                  </a:lnTo>
                  <a:lnTo>
                    <a:pt x="2612" y="443"/>
                  </a:lnTo>
                  <a:lnTo>
                    <a:pt x="2644" y="399"/>
                  </a:lnTo>
                  <a:lnTo>
                    <a:pt x="2677" y="357"/>
                  </a:lnTo>
                  <a:lnTo>
                    <a:pt x="2715" y="305"/>
                  </a:lnTo>
                  <a:lnTo>
                    <a:pt x="2753" y="256"/>
                  </a:lnTo>
                  <a:lnTo>
                    <a:pt x="2793" y="206"/>
                  </a:lnTo>
                  <a:lnTo>
                    <a:pt x="2836" y="158"/>
                  </a:lnTo>
                  <a:lnTo>
                    <a:pt x="2879" y="114"/>
                  </a:lnTo>
                  <a:lnTo>
                    <a:pt x="2927" y="76"/>
                  </a:lnTo>
                  <a:lnTo>
                    <a:pt x="2975" y="46"/>
                  </a:lnTo>
                  <a:lnTo>
                    <a:pt x="3028" y="21"/>
                  </a:lnTo>
                  <a:lnTo>
                    <a:pt x="3082" y="5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4319855" y="5109005"/>
              <a:ext cx="289419" cy="293317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18"/>
            <p:cNvGrpSpPr/>
            <p:nvPr/>
          </p:nvGrpSpPr>
          <p:grpSpPr>
            <a:xfrm>
              <a:off x="6595772" y="3809768"/>
              <a:ext cx="454380" cy="396088"/>
              <a:chOff x="8831263" y="1998663"/>
              <a:chExt cx="2895600" cy="2524125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9207501" y="3529013"/>
                <a:ext cx="257175" cy="173038"/>
              </a:xfrm>
              <a:custGeom>
                <a:rect b="b" l="l" r="r" t="t"/>
                <a:pathLst>
                  <a:path extrusionOk="0" h="219" w="325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8831263" y="1998663"/>
                <a:ext cx="2895600" cy="2524125"/>
              </a:xfrm>
              <a:custGeom>
                <a:rect b="b" l="l" r="r" t="t"/>
                <a:pathLst>
                  <a:path extrusionOk="0" h="3180" w="3648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18"/>
            <p:cNvGrpSpPr/>
            <p:nvPr/>
          </p:nvGrpSpPr>
          <p:grpSpPr>
            <a:xfrm rot="-5400000">
              <a:off x="7098941" y="3762661"/>
              <a:ext cx="357886" cy="357668"/>
              <a:chOff x="8936038" y="-620713"/>
              <a:chExt cx="5207000" cy="5203826"/>
            </a:xfrm>
          </p:grpSpPr>
          <p:sp>
            <p:nvSpPr>
              <p:cNvPr id="276" name="Google Shape;276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18"/>
            <p:cNvSpPr/>
            <p:nvPr/>
          </p:nvSpPr>
          <p:spPr>
            <a:xfrm flipH="1">
              <a:off x="7335198" y="4520917"/>
              <a:ext cx="289419" cy="293317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228711" y="2743988"/>
              <a:ext cx="217533" cy="220463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18"/>
            <p:cNvGrpSpPr/>
            <p:nvPr/>
          </p:nvGrpSpPr>
          <p:grpSpPr>
            <a:xfrm rot="2404014">
              <a:off x="5952675" y="1740279"/>
              <a:ext cx="404770" cy="521668"/>
              <a:chOff x="-5780088" y="4638675"/>
              <a:chExt cx="2495550" cy="3216275"/>
            </a:xfrm>
          </p:grpSpPr>
          <p:sp>
            <p:nvSpPr>
              <p:cNvPr id="282" name="Google Shape;282;p18"/>
              <p:cNvSpPr/>
              <p:nvPr/>
            </p:nvSpPr>
            <p:spPr>
              <a:xfrm>
                <a:off x="-5780088" y="4638675"/>
                <a:ext cx="2495550" cy="3216275"/>
              </a:xfrm>
              <a:custGeom>
                <a:rect b="b" l="l" r="r" t="t"/>
                <a:pathLst>
                  <a:path extrusionOk="0" h="4052" w="3144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-5578476" y="5187950"/>
                <a:ext cx="142875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-3630613" y="5187950"/>
                <a:ext cx="141288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-5416551" y="5472113"/>
                <a:ext cx="403225" cy="660400"/>
              </a:xfrm>
              <a:custGeom>
                <a:rect b="b" l="l" r="r" t="t"/>
                <a:pathLst>
                  <a:path extrusionOk="0" h="834" w="507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-4948238" y="5472113"/>
                <a:ext cx="401638" cy="660400"/>
              </a:xfrm>
              <a:custGeom>
                <a:rect b="b" l="l" r="r" t="t"/>
                <a:pathLst>
                  <a:path extrusionOk="0" h="834" w="507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-4011613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-4479926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18"/>
            <p:cNvGrpSpPr/>
            <p:nvPr/>
          </p:nvGrpSpPr>
          <p:grpSpPr>
            <a:xfrm rot="-2175266">
              <a:off x="5214901" y="4985246"/>
              <a:ext cx="473788" cy="602008"/>
              <a:chOff x="-5780088" y="4638675"/>
              <a:chExt cx="2495550" cy="3216275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-5780088" y="4638675"/>
                <a:ext cx="2495550" cy="3216275"/>
              </a:xfrm>
              <a:custGeom>
                <a:rect b="b" l="l" r="r" t="t"/>
                <a:pathLst>
                  <a:path extrusionOk="0" h="4052" w="3144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-5578476" y="5187950"/>
                <a:ext cx="142875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-3630613" y="5187950"/>
                <a:ext cx="141288" cy="142875"/>
              </a:xfrm>
              <a:custGeom>
                <a:rect b="b" l="l" r="r" t="t"/>
                <a:pathLst>
                  <a:path extrusionOk="0" h="179" w="180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-5416551" y="5472113"/>
                <a:ext cx="403225" cy="660400"/>
              </a:xfrm>
              <a:custGeom>
                <a:rect b="b" l="l" r="r" t="t"/>
                <a:pathLst>
                  <a:path extrusionOk="0" h="834" w="507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-4948238" y="5472113"/>
                <a:ext cx="401638" cy="660400"/>
              </a:xfrm>
              <a:custGeom>
                <a:rect b="b" l="l" r="r" t="t"/>
                <a:pathLst>
                  <a:path extrusionOk="0" h="834" w="507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-4011613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-4479926" y="5472113"/>
                <a:ext cx="403225" cy="660400"/>
              </a:xfrm>
              <a:custGeom>
                <a:rect b="b" l="l" r="r" t="t"/>
                <a:pathLst>
                  <a:path extrusionOk="0" h="834" w="508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8"/>
            <p:cNvSpPr/>
            <p:nvPr/>
          </p:nvSpPr>
          <p:spPr>
            <a:xfrm>
              <a:off x="5930942" y="3943974"/>
              <a:ext cx="289419" cy="293317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98;p18"/>
            <p:cNvGrpSpPr/>
            <p:nvPr/>
          </p:nvGrpSpPr>
          <p:grpSpPr>
            <a:xfrm rot="4516811">
              <a:off x="5483883" y="4319277"/>
              <a:ext cx="273302" cy="273135"/>
              <a:chOff x="8936038" y="-620713"/>
              <a:chExt cx="5207000" cy="5203826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8"/>
            <p:cNvGrpSpPr/>
            <p:nvPr/>
          </p:nvGrpSpPr>
          <p:grpSpPr>
            <a:xfrm>
              <a:off x="6924256" y="4653992"/>
              <a:ext cx="348568" cy="348355"/>
              <a:chOff x="8936038" y="-620713"/>
              <a:chExt cx="5207000" cy="5203826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8"/>
            <p:cNvGrpSpPr/>
            <p:nvPr/>
          </p:nvGrpSpPr>
          <p:grpSpPr>
            <a:xfrm>
              <a:off x="5461123" y="2667617"/>
              <a:ext cx="273302" cy="273135"/>
              <a:chOff x="8936038" y="-620713"/>
              <a:chExt cx="5207000" cy="5203826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11539538" y="-620713"/>
                <a:ext cx="2603500" cy="2603500"/>
              </a:xfrm>
              <a:custGeom>
                <a:rect b="b" l="l" r="r" t="t"/>
                <a:pathLst>
                  <a:path extrusionOk="0" h="3279" w="3281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936038" y="-287338"/>
                <a:ext cx="2278063" cy="4035426"/>
              </a:xfrm>
              <a:custGeom>
                <a:rect b="b" l="l" r="r" t="t"/>
                <a:pathLst>
                  <a:path extrusionOk="0" h="5083" w="2870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9772650" y="2306638"/>
                <a:ext cx="4037013" cy="2276475"/>
              </a:xfrm>
              <a:custGeom>
                <a:rect b="b" l="l" r="r" t="t"/>
                <a:pathLst>
                  <a:path extrusionOk="0" h="2868" w="5086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10;p18"/>
            <p:cNvSpPr/>
            <p:nvPr/>
          </p:nvSpPr>
          <p:spPr>
            <a:xfrm>
              <a:off x="4599810" y="3343305"/>
              <a:ext cx="377008" cy="325588"/>
            </a:xfrm>
            <a:custGeom>
              <a:rect b="b" l="l" r="r" t="t"/>
              <a:pathLst>
                <a:path extrusionOk="0" h="2938" w="3402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18"/>
            <p:cNvGrpSpPr/>
            <p:nvPr/>
          </p:nvGrpSpPr>
          <p:grpSpPr>
            <a:xfrm>
              <a:off x="5854050" y="3542803"/>
              <a:ext cx="416121" cy="315008"/>
              <a:chOff x="-4911725" y="188913"/>
              <a:chExt cx="5207000" cy="3941763"/>
            </a:xfrm>
          </p:grpSpPr>
          <p:sp>
            <p:nvSpPr>
              <p:cNvPr id="312" name="Google Shape;312;p18"/>
              <p:cNvSpPr/>
              <p:nvPr/>
            </p:nvSpPr>
            <p:spPr>
              <a:xfrm>
                <a:off x="-4911725" y="1422401"/>
                <a:ext cx="5207000" cy="2708275"/>
              </a:xfrm>
              <a:custGeom>
                <a:rect b="b" l="l" r="r" t="t"/>
                <a:pathLst>
                  <a:path extrusionOk="0" h="3411" w="6560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-3675063" y="188913"/>
                <a:ext cx="2921000" cy="1373188"/>
              </a:xfrm>
              <a:custGeom>
                <a:rect b="b" l="l" r="r" t="t"/>
                <a:pathLst>
                  <a:path extrusionOk="0" h="1730" w="3681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8"/>
            <p:cNvGrpSpPr/>
            <p:nvPr/>
          </p:nvGrpSpPr>
          <p:grpSpPr>
            <a:xfrm>
              <a:off x="6306457" y="4457102"/>
              <a:ext cx="268514" cy="228173"/>
              <a:chOff x="8924926" y="-188913"/>
              <a:chExt cx="4945063" cy="4202113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9258301" y="2511425"/>
                <a:ext cx="798513" cy="1501775"/>
              </a:xfrm>
              <a:custGeom>
                <a:rect b="b" l="l" r="r" t="t"/>
                <a:pathLst>
                  <a:path extrusionOk="0" h="1891" w="1006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0366376" y="2501900"/>
                <a:ext cx="798513" cy="1511300"/>
              </a:xfrm>
              <a:custGeom>
                <a:rect b="b" l="l" r="r" t="t"/>
                <a:pathLst>
                  <a:path extrusionOk="0" h="1903" w="1006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1474451" y="2216150"/>
                <a:ext cx="798513" cy="1797050"/>
              </a:xfrm>
              <a:custGeom>
                <a:rect b="b" l="l" r="r" t="t"/>
                <a:pathLst>
                  <a:path extrusionOk="0" h="2264" w="1006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2582526" y="1168400"/>
                <a:ext cx="798513" cy="2844800"/>
              </a:xfrm>
              <a:custGeom>
                <a:rect b="b" l="l" r="r" t="t"/>
                <a:pathLst>
                  <a:path extrusionOk="0" h="3584" w="1006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8924926" y="-188913"/>
                <a:ext cx="4945063" cy="3016250"/>
              </a:xfrm>
              <a:custGeom>
                <a:rect b="b" l="l" r="r" t="t"/>
                <a:pathLst>
                  <a:path extrusionOk="0" h="3800" w="623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18"/>
            <p:cNvGrpSpPr/>
            <p:nvPr/>
          </p:nvGrpSpPr>
          <p:grpSpPr>
            <a:xfrm>
              <a:off x="6492727" y="5066031"/>
              <a:ext cx="271694" cy="354277"/>
              <a:chOff x="10712450" y="96838"/>
              <a:chExt cx="2339975" cy="3021013"/>
            </a:xfrm>
          </p:grpSpPr>
          <p:sp>
            <p:nvSpPr>
              <p:cNvPr id="321" name="Google Shape;321;p18"/>
              <p:cNvSpPr/>
              <p:nvPr/>
            </p:nvSpPr>
            <p:spPr>
              <a:xfrm>
                <a:off x="10712450" y="96838"/>
                <a:ext cx="2339975" cy="3021013"/>
              </a:xfrm>
              <a:custGeom>
                <a:rect b="b" l="l" r="r" t="t"/>
                <a:pathLst>
                  <a:path extrusionOk="0" h="3806" w="2948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1049000" y="595313"/>
                <a:ext cx="833438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1049000" y="930275"/>
                <a:ext cx="1677988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1049000" y="1266825"/>
                <a:ext cx="1677988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1049000" y="1601788"/>
                <a:ext cx="1677988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1053763" y="1935163"/>
                <a:ext cx="922338" cy="847725"/>
              </a:xfrm>
              <a:custGeom>
                <a:rect b="b" l="l" r="r" t="t"/>
                <a:pathLst>
                  <a:path extrusionOk="0" h="1067" w="1162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1952288" y="1895475"/>
                <a:ext cx="777875" cy="663575"/>
              </a:xfrm>
              <a:custGeom>
                <a:rect b="b" l="l" r="r" t="t"/>
                <a:pathLst>
                  <a:path extrusionOk="0" h="835" w="978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18"/>
            <p:cNvGrpSpPr/>
            <p:nvPr/>
          </p:nvGrpSpPr>
          <p:grpSpPr>
            <a:xfrm>
              <a:off x="7750628" y="4810166"/>
              <a:ext cx="329317" cy="384363"/>
              <a:chOff x="8335963" y="260350"/>
              <a:chExt cx="4368800" cy="50990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9391651" y="1550988"/>
                <a:ext cx="3170238" cy="2711450"/>
              </a:xfrm>
              <a:custGeom>
                <a:rect b="b" l="l" r="r" t="t"/>
                <a:pathLst>
                  <a:path extrusionOk="0" h="3416" w="3994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8335963" y="260350"/>
                <a:ext cx="4368800" cy="5099050"/>
              </a:xfrm>
              <a:custGeom>
                <a:rect b="b" l="l" r="r" t="t"/>
                <a:pathLst>
                  <a:path extrusionOk="0" h="6424" w="550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1" name="Google Shape;331;p18"/>
            <p:cNvSpPr/>
            <p:nvPr/>
          </p:nvSpPr>
          <p:spPr>
            <a:xfrm>
              <a:off x="7218671" y="2244703"/>
              <a:ext cx="275600" cy="293703"/>
            </a:xfrm>
            <a:custGeom>
              <a:rect b="b" l="l" r="r" t="t"/>
              <a:pathLst>
                <a:path extrusionOk="0" h="4641" w="4354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590229" y="3762551"/>
              <a:ext cx="481743" cy="326906"/>
            </a:xfrm>
            <a:custGeom>
              <a:rect b="b" l="l" r="r" t="t"/>
              <a:pathLst>
                <a:path extrusionOk="0" h="2656" w="3914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4710408" y="4238457"/>
              <a:ext cx="423295" cy="417701"/>
              <a:chOff x="-3482975" y="-757238"/>
              <a:chExt cx="4684712" cy="462280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-1033463" y="1539875"/>
                <a:ext cx="2146300" cy="449263"/>
              </a:xfrm>
              <a:custGeom>
                <a:rect b="b" l="l" r="r" t="t"/>
                <a:pathLst>
                  <a:path extrusionOk="0" h="565" w="2703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-1122363" y="2293938"/>
                <a:ext cx="2324100" cy="1571625"/>
              </a:xfrm>
              <a:custGeom>
                <a:rect b="b" l="l" r="r" t="t"/>
                <a:pathLst>
                  <a:path extrusionOk="0" h="1981" w="2929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-112713" y="3005138"/>
                <a:ext cx="304800" cy="8604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-2247900" y="455612"/>
                <a:ext cx="914400" cy="914400"/>
              </a:xfrm>
              <a:custGeom>
                <a:rect b="b" l="l" r="r" t="t"/>
                <a:pathLst>
                  <a:path extrusionOk="0" h="1152" w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-3482975" y="-757238"/>
                <a:ext cx="3386138" cy="4411663"/>
              </a:xfrm>
              <a:custGeom>
                <a:rect b="b" l="l" r="r" t="t"/>
                <a:pathLst>
                  <a:path extrusionOk="0" h="5559" w="4265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18"/>
            <p:cNvSpPr/>
            <p:nvPr/>
          </p:nvSpPr>
          <p:spPr>
            <a:xfrm>
              <a:off x="6864277" y="1945313"/>
              <a:ext cx="377008" cy="325588"/>
            </a:xfrm>
            <a:custGeom>
              <a:rect b="b" l="l" r="r" t="t"/>
              <a:pathLst>
                <a:path extrusionOk="0" h="2938" w="3402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18"/>
            <p:cNvGrpSpPr/>
            <p:nvPr/>
          </p:nvGrpSpPr>
          <p:grpSpPr>
            <a:xfrm>
              <a:off x="4974606" y="3119116"/>
              <a:ext cx="573440" cy="364293"/>
              <a:chOff x="9190038" y="984250"/>
              <a:chExt cx="4905375" cy="3116263"/>
            </a:xfrm>
          </p:grpSpPr>
          <p:sp>
            <p:nvSpPr>
              <p:cNvPr id="341" name="Google Shape;341;p18"/>
              <p:cNvSpPr/>
              <p:nvPr/>
            </p:nvSpPr>
            <p:spPr>
              <a:xfrm>
                <a:off x="9632951" y="984250"/>
                <a:ext cx="4021138" cy="962025"/>
              </a:xfrm>
              <a:custGeom>
                <a:rect b="b" l="l" r="r" t="t"/>
                <a:pathLst>
                  <a:path extrusionOk="0" h="1211" w="5066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9190038" y="2163763"/>
                <a:ext cx="4905375" cy="1936750"/>
              </a:xfrm>
              <a:custGeom>
                <a:rect b="b" l="l" r="r" t="t"/>
                <a:pathLst>
                  <a:path extrusionOk="0" h="2440" w="6181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11782426" y="1677988"/>
                <a:ext cx="1539875" cy="268288"/>
              </a:xfrm>
              <a:custGeom>
                <a:rect b="b" l="l" r="r" t="t"/>
                <a:pathLst>
                  <a:path extrusionOk="0" h="338" w="19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9966326" y="1677988"/>
                <a:ext cx="1536700" cy="268288"/>
              </a:xfrm>
              <a:custGeom>
                <a:rect b="b" l="l" r="r" t="t"/>
                <a:pathLst>
                  <a:path extrusionOk="0" h="338" w="1936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18"/>
            <p:cNvSpPr/>
            <p:nvPr/>
          </p:nvSpPr>
          <p:spPr>
            <a:xfrm>
              <a:off x="4564281" y="4808284"/>
              <a:ext cx="382926" cy="308825"/>
            </a:xfrm>
            <a:custGeom>
              <a:rect b="b" l="l" r="r" t="t"/>
              <a:pathLst>
                <a:path extrusionOk="0" h="3580" w="4439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" name="Google Shape;346;p18"/>
            <p:cNvGrpSpPr/>
            <p:nvPr/>
          </p:nvGrpSpPr>
          <p:grpSpPr>
            <a:xfrm>
              <a:off x="7004821" y="2748414"/>
              <a:ext cx="376405" cy="362622"/>
              <a:chOff x="-2330450" y="2897188"/>
              <a:chExt cx="3381375" cy="3257550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-1258888" y="3173413"/>
                <a:ext cx="935038" cy="1031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-1258888" y="3432176"/>
                <a:ext cx="935038" cy="1031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-2330450" y="2897188"/>
                <a:ext cx="3381375" cy="3257550"/>
              </a:xfrm>
              <a:custGeom>
                <a:rect b="b" l="l" r="r" t="t"/>
                <a:pathLst>
                  <a:path extrusionOk="0" h="4105" w="4260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18"/>
            <p:cNvGrpSpPr/>
            <p:nvPr/>
          </p:nvGrpSpPr>
          <p:grpSpPr>
            <a:xfrm>
              <a:off x="4717387" y="5584802"/>
              <a:ext cx="391015" cy="361623"/>
              <a:chOff x="12188825" y="-731838"/>
              <a:chExt cx="4941888" cy="4570414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12431713" y="476250"/>
                <a:ext cx="838200" cy="3362326"/>
              </a:xfrm>
              <a:custGeom>
                <a:rect b="b" l="l" r="r" t="t"/>
                <a:pathLst>
                  <a:path extrusionOk="0" h="4235" w="1057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3596938" y="1643063"/>
                <a:ext cx="838200" cy="2195513"/>
              </a:xfrm>
              <a:custGeom>
                <a:rect b="b" l="l" r="r" t="t"/>
                <a:pathLst>
                  <a:path extrusionOk="0" h="2766" w="1057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15927388" y="2832100"/>
                <a:ext cx="839788" cy="1006475"/>
              </a:xfrm>
              <a:custGeom>
                <a:rect b="b" l="l" r="r" t="t"/>
                <a:pathLst>
                  <a:path extrusionOk="0" h="1267" w="105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14762163" y="1712913"/>
                <a:ext cx="838200" cy="2125663"/>
              </a:xfrm>
              <a:custGeom>
                <a:rect b="b" l="l" r="r" t="t"/>
                <a:pathLst>
                  <a:path extrusionOk="0" h="2678" w="1055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12188825" y="-731838"/>
                <a:ext cx="4941888" cy="3227388"/>
              </a:xfrm>
              <a:custGeom>
                <a:rect b="b" l="l" r="r" t="t"/>
                <a:pathLst>
                  <a:path extrusionOk="0" h="4067" w="6226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6" name="Google Shape;356;p18"/>
            <p:cNvSpPr/>
            <p:nvPr/>
          </p:nvSpPr>
          <p:spPr>
            <a:xfrm>
              <a:off x="4752208" y="2153815"/>
              <a:ext cx="327430" cy="282772"/>
            </a:xfrm>
            <a:custGeom>
              <a:rect b="b" l="l" r="r" t="t"/>
              <a:pathLst>
                <a:path extrusionOk="0" h="2938" w="3402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6619751">
              <a:off x="6224993" y="1425311"/>
              <a:ext cx="321366" cy="325694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6440714" y="5445920"/>
              <a:ext cx="462309" cy="492676"/>
            </a:xfrm>
            <a:custGeom>
              <a:rect b="b" l="l" r="r" t="t"/>
              <a:pathLst>
                <a:path extrusionOk="0" h="4641" w="4354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6185465">
              <a:off x="3318349" y="3475837"/>
              <a:ext cx="191963" cy="194549"/>
            </a:xfrm>
            <a:custGeom>
              <a:rect b="b" l="l" r="r" t="t"/>
              <a:pathLst>
                <a:path extrusionOk="0" h="5418" w="5346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" name="Google Shape;360;p18"/>
            <p:cNvGrpSpPr/>
            <p:nvPr/>
          </p:nvGrpSpPr>
          <p:grpSpPr>
            <a:xfrm>
              <a:off x="7950053" y="2917946"/>
              <a:ext cx="319036" cy="295054"/>
              <a:chOff x="12188825" y="-731838"/>
              <a:chExt cx="4941888" cy="4570414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12431713" y="476250"/>
                <a:ext cx="838200" cy="3362326"/>
              </a:xfrm>
              <a:custGeom>
                <a:rect b="b" l="l" r="r" t="t"/>
                <a:pathLst>
                  <a:path extrusionOk="0" h="4235" w="1057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3596938" y="1643063"/>
                <a:ext cx="838200" cy="2195513"/>
              </a:xfrm>
              <a:custGeom>
                <a:rect b="b" l="l" r="r" t="t"/>
                <a:pathLst>
                  <a:path extrusionOk="0" h="2766" w="1057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5927388" y="2832100"/>
                <a:ext cx="839788" cy="1006475"/>
              </a:xfrm>
              <a:custGeom>
                <a:rect b="b" l="l" r="r" t="t"/>
                <a:pathLst>
                  <a:path extrusionOk="0" h="1267" w="105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14762163" y="1712913"/>
                <a:ext cx="838200" cy="2125663"/>
              </a:xfrm>
              <a:custGeom>
                <a:rect b="b" l="l" r="r" t="t"/>
                <a:pathLst>
                  <a:path extrusionOk="0" h="2678" w="1055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12188825" y="-731838"/>
                <a:ext cx="4941888" cy="3227388"/>
              </a:xfrm>
              <a:custGeom>
                <a:rect b="b" l="l" r="r" t="t"/>
                <a:pathLst>
                  <a:path extrusionOk="0" h="4067" w="6226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>
              <a:off x="8450061" y="3373789"/>
              <a:ext cx="316297" cy="273157"/>
            </a:xfrm>
            <a:custGeom>
              <a:rect b="b" l="l" r="r" t="t"/>
              <a:pathLst>
                <a:path extrusionOk="0" h="2938" w="3402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8767709" y="3553016"/>
              <a:ext cx="110924" cy="102586"/>
              <a:chOff x="12188825" y="-731838"/>
              <a:chExt cx="4941888" cy="4570414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12431713" y="476250"/>
                <a:ext cx="838200" cy="3362326"/>
              </a:xfrm>
              <a:custGeom>
                <a:rect b="b" l="l" r="r" t="t"/>
                <a:pathLst>
                  <a:path extrusionOk="0" h="4235" w="1057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3596938" y="1643063"/>
                <a:ext cx="838200" cy="2195513"/>
              </a:xfrm>
              <a:custGeom>
                <a:rect b="b" l="l" r="r" t="t"/>
                <a:pathLst>
                  <a:path extrusionOk="0" h="2766" w="1057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5927388" y="2832100"/>
                <a:ext cx="839788" cy="1006475"/>
              </a:xfrm>
              <a:custGeom>
                <a:rect b="b" l="l" r="r" t="t"/>
                <a:pathLst>
                  <a:path extrusionOk="0" h="1267" w="105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4762163" y="1712913"/>
                <a:ext cx="838200" cy="2125663"/>
              </a:xfrm>
              <a:custGeom>
                <a:rect b="b" l="l" r="r" t="t"/>
                <a:pathLst>
                  <a:path extrusionOk="0" h="2678" w="1055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2188825" y="-731838"/>
                <a:ext cx="4941888" cy="3227388"/>
              </a:xfrm>
              <a:custGeom>
                <a:rect b="b" l="l" r="r" t="t"/>
                <a:pathLst>
                  <a:path extrusionOk="0" h="4067" w="6226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3" name="Google Shape;373;p18"/>
          <p:cNvSpPr/>
          <p:nvPr/>
        </p:nvSpPr>
        <p:spPr>
          <a:xfrm>
            <a:off x="0" y="6324601"/>
            <a:ext cx="12188825" cy="533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/>
          <p:nvPr/>
        </p:nvSpPr>
        <p:spPr>
          <a:xfrm>
            <a:off x="3958842" y="1001462"/>
            <a:ext cx="5067818" cy="5855646"/>
          </a:xfrm>
          <a:prstGeom prst="parallelogram">
            <a:avLst>
              <a:gd fmla="val 74540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 flipH="1" rot="10800000">
            <a:off x="-154541" y="-2336448"/>
            <a:ext cx="3409390" cy="3601578"/>
          </a:xfrm>
          <a:custGeom>
            <a:rect b="b" l="l" r="r" t="t"/>
            <a:pathLst>
              <a:path extrusionOk="0" h="3602516" w="4649118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 rot="10800000">
            <a:off x="8752462" y="893"/>
            <a:ext cx="3436363" cy="269843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-1345066" y="-414540"/>
            <a:ext cx="2819585" cy="4967314"/>
          </a:xfrm>
          <a:prstGeom prst="diamond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19"/>
          <p:cNvGrpSpPr/>
          <p:nvPr/>
        </p:nvGrpSpPr>
        <p:grpSpPr>
          <a:xfrm>
            <a:off x="5300533" y="2119948"/>
            <a:ext cx="2742486" cy="2742486"/>
            <a:chOff x="583891" y="2057400"/>
            <a:chExt cx="2743200" cy="2743200"/>
          </a:xfrm>
        </p:grpSpPr>
        <p:sp>
          <p:nvSpPr>
            <p:cNvPr id="383" name="Google Shape;383;p19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848293" y="2321004"/>
              <a:ext cx="2214395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796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9"/>
          <p:cNvSpPr txBox="1"/>
          <p:nvPr/>
        </p:nvSpPr>
        <p:spPr>
          <a:xfrm>
            <a:off x="6554363" y="4552774"/>
            <a:ext cx="4373731" cy="1107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8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Outlines </a:t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2587649" y="966626"/>
            <a:ext cx="3655006" cy="903148"/>
            <a:chOff x="2763439" y="1017655"/>
            <a:chExt cx="3655958" cy="903383"/>
          </a:xfrm>
        </p:grpSpPr>
        <p:sp>
          <p:nvSpPr>
            <p:cNvPr id="387" name="Google Shape;387;p19"/>
            <p:cNvSpPr txBox="1"/>
            <p:nvPr/>
          </p:nvSpPr>
          <p:spPr>
            <a:xfrm>
              <a:off x="3665538" y="1129354"/>
              <a:ext cx="2753859" cy="400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99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Promote &amp; Sub_promote </a:t>
              </a:r>
              <a:endParaRPr/>
            </a:p>
          </p:txBody>
        </p:sp>
        <p:grpSp>
          <p:nvGrpSpPr>
            <p:cNvPr id="388" name="Google Shape;388;p19"/>
            <p:cNvGrpSpPr/>
            <p:nvPr/>
          </p:nvGrpSpPr>
          <p:grpSpPr>
            <a:xfrm>
              <a:off x="2763439" y="1017655"/>
              <a:ext cx="870332" cy="903383"/>
              <a:chOff x="2763439" y="1017655"/>
              <a:chExt cx="870332" cy="903383"/>
            </a:xfrm>
          </p:grpSpPr>
          <p:sp>
            <p:nvSpPr>
              <p:cNvPr id="389" name="Google Shape;389;p19"/>
              <p:cNvSpPr/>
              <p:nvPr/>
            </p:nvSpPr>
            <p:spPr>
              <a:xfrm>
                <a:off x="2763439" y="1017655"/>
                <a:ext cx="870332" cy="9033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3057094" y="1452928"/>
                <a:ext cx="54854" cy="54990"/>
              </a:xfrm>
              <a:custGeom>
                <a:rect b="b" l="l" r="r" t="t"/>
                <a:pathLst>
                  <a:path extrusionOk="0" h="807" w="807">
                    <a:moveTo>
                      <a:pt x="404" y="193"/>
                    </a:moveTo>
                    <a:lnTo>
                      <a:pt x="355" y="198"/>
                    </a:lnTo>
                    <a:lnTo>
                      <a:pt x="312" y="215"/>
                    </a:lnTo>
                    <a:lnTo>
                      <a:pt x="272" y="240"/>
                    </a:lnTo>
                    <a:lnTo>
                      <a:pt x="240" y="272"/>
                    </a:lnTo>
                    <a:lnTo>
                      <a:pt x="215" y="312"/>
                    </a:lnTo>
                    <a:lnTo>
                      <a:pt x="198" y="355"/>
                    </a:lnTo>
                    <a:lnTo>
                      <a:pt x="193" y="404"/>
                    </a:lnTo>
                    <a:lnTo>
                      <a:pt x="198" y="452"/>
                    </a:lnTo>
                    <a:lnTo>
                      <a:pt x="215" y="497"/>
                    </a:lnTo>
                    <a:lnTo>
                      <a:pt x="240" y="537"/>
                    </a:lnTo>
                    <a:lnTo>
                      <a:pt x="272" y="569"/>
                    </a:lnTo>
                    <a:lnTo>
                      <a:pt x="312" y="595"/>
                    </a:lnTo>
                    <a:lnTo>
                      <a:pt x="355" y="611"/>
                    </a:lnTo>
                    <a:lnTo>
                      <a:pt x="404" y="616"/>
                    </a:lnTo>
                    <a:lnTo>
                      <a:pt x="452" y="611"/>
                    </a:lnTo>
                    <a:lnTo>
                      <a:pt x="497" y="595"/>
                    </a:lnTo>
                    <a:lnTo>
                      <a:pt x="537" y="569"/>
                    </a:lnTo>
                    <a:lnTo>
                      <a:pt x="569" y="537"/>
                    </a:lnTo>
                    <a:lnTo>
                      <a:pt x="594" y="497"/>
                    </a:lnTo>
                    <a:lnTo>
                      <a:pt x="611" y="452"/>
                    </a:lnTo>
                    <a:lnTo>
                      <a:pt x="616" y="404"/>
                    </a:lnTo>
                    <a:lnTo>
                      <a:pt x="611" y="355"/>
                    </a:lnTo>
                    <a:lnTo>
                      <a:pt x="594" y="312"/>
                    </a:lnTo>
                    <a:lnTo>
                      <a:pt x="569" y="272"/>
                    </a:lnTo>
                    <a:lnTo>
                      <a:pt x="537" y="240"/>
                    </a:lnTo>
                    <a:lnTo>
                      <a:pt x="497" y="215"/>
                    </a:lnTo>
                    <a:lnTo>
                      <a:pt x="452" y="198"/>
                    </a:lnTo>
                    <a:lnTo>
                      <a:pt x="404" y="193"/>
                    </a:lnTo>
                    <a:close/>
                    <a:moveTo>
                      <a:pt x="404" y="0"/>
                    </a:moveTo>
                    <a:lnTo>
                      <a:pt x="470" y="6"/>
                    </a:lnTo>
                    <a:lnTo>
                      <a:pt x="531" y="22"/>
                    </a:lnTo>
                    <a:lnTo>
                      <a:pt x="589" y="45"/>
                    </a:lnTo>
                    <a:lnTo>
                      <a:pt x="643" y="78"/>
                    </a:lnTo>
                    <a:lnTo>
                      <a:pt x="690" y="119"/>
                    </a:lnTo>
                    <a:lnTo>
                      <a:pt x="729" y="166"/>
                    </a:lnTo>
                    <a:lnTo>
                      <a:pt x="762" y="218"/>
                    </a:lnTo>
                    <a:lnTo>
                      <a:pt x="787" y="276"/>
                    </a:lnTo>
                    <a:lnTo>
                      <a:pt x="803" y="339"/>
                    </a:lnTo>
                    <a:lnTo>
                      <a:pt x="807" y="404"/>
                    </a:lnTo>
                    <a:lnTo>
                      <a:pt x="803" y="470"/>
                    </a:lnTo>
                    <a:lnTo>
                      <a:pt x="787" y="531"/>
                    </a:lnTo>
                    <a:lnTo>
                      <a:pt x="762" y="589"/>
                    </a:lnTo>
                    <a:lnTo>
                      <a:pt x="729" y="643"/>
                    </a:lnTo>
                    <a:lnTo>
                      <a:pt x="690" y="690"/>
                    </a:lnTo>
                    <a:lnTo>
                      <a:pt x="643" y="730"/>
                    </a:lnTo>
                    <a:lnTo>
                      <a:pt x="589" y="762"/>
                    </a:lnTo>
                    <a:lnTo>
                      <a:pt x="531" y="787"/>
                    </a:lnTo>
                    <a:lnTo>
                      <a:pt x="470" y="802"/>
                    </a:lnTo>
                    <a:lnTo>
                      <a:pt x="404" y="807"/>
                    </a:lnTo>
                    <a:lnTo>
                      <a:pt x="339" y="802"/>
                    </a:lnTo>
                    <a:lnTo>
                      <a:pt x="278" y="787"/>
                    </a:lnTo>
                    <a:lnTo>
                      <a:pt x="218" y="762"/>
                    </a:lnTo>
                    <a:lnTo>
                      <a:pt x="166" y="730"/>
                    </a:lnTo>
                    <a:lnTo>
                      <a:pt x="119" y="690"/>
                    </a:lnTo>
                    <a:lnTo>
                      <a:pt x="78" y="643"/>
                    </a:lnTo>
                    <a:lnTo>
                      <a:pt x="45" y="589"/>
                    </a:lnTo>
                    <a:lnTo>
                      <a:pt x="22" y="531"/>
                    </a:lnTo>
                    <a:lnTo>
                      <a:pt x="6" y="470"/>
                    </a:lnTo>
                    <a:lnTo>
                      <a:pt x="0" y="404"/>
                    </a:lnTo>
                    <a:lnTo>
                      <a:pt x="6" y="339"/>
                    </a:lnTo>
                    <a:lnTo>
                      <a:pt x="22" y="276"/>
                    </a:lnTo>
                    <a:lnTo>
                      <a:pt x="45" y="218"/>
                    </a:lnTo>
                    <a:lnTo>
                      <a:pt x="78" y="166"/>
                    </a:lnTo>
                    <a:lnTo>
                      <a:pt x="119" y="119"/>
                    </a:lnTo>
                    <a:lnTo>
                      <a:pt x="166" y="78"/>
                    </a:lnTo>
                    <a:lnTo>
                      <a:pt x="218" y="45"/>
                    </a:lnTo>
                    <a:lnTo>
                      <a:pt x="278" y="22"/>
                    </a:lnTo>
                    <a:lnTo>
                      <a:pt x="339" y="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19"/>
          <p:cNvGrpSpPr/>
          <p:nvPr/>
        </p:nvGrpSpPr>
        <p:grpSpPr>
          <a:xfrm>
            <a:off x="1910224" y="2799798"/>
            <a:ext cx="3685384" cy="903148"/>
            <a:chOff x="1365133" y="3357299"/>
            <a:chExt cx="3686344" cy="903383"/>
          </a:xfrm>
        </p:grpSpPr>
        <p:sp>
          <p:nvSpPr>
            <p:cNvPr id="392" name="Google Shape;392;p19"/>
            <p:cNvSpPr txBox="1"/>
            <p:nvPr/>
          </p:nvSpPr>
          <p:spPr>
            <a:xfrm>
              <a:off x="2297618" y="3455347"/>
              <a:ext cx="2753859" cy="400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99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Analytics &amp;  Results</a:t>
              </a:r>
              <a:endParaRPr/>
            </a:p>
          </p:txBody>
        </p:sp>
        <p:grpSp>
          <p:nvGrpSpPr>
            <p:cNvPr id="393" name="Google Shape;393;p19"/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394" name="Google Shape;394;p19"/>
              <p:cNvSpPr/>
              <p:nvPr/>
            </p:nvSpPr>
            <p:spPr>
              <a:xfrm>
                <a:off x="1523145" y="3626280"/>
                <a:ext cx="546511" cy="365419"/>
              </a:xfrm>
              <a:custGeom>
                <a:rect b="b" l="l" r="r" t="t"/>
                <a:pathLst>
                  <a:path extrusionOk="0" h="4286" w="5931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19"/>
          <p:cNvGrpSpPr/>
          <p:nvPr/>
        </p:nvGrpSpPr>
        <p:grpSpPr>
          <a:xfrm>
            <a:off x="722799" y="4535247"/>
            <a:ext cx="3737556" cy="903148"/>
            <a:chOff x="722988" y="4535535"/>
            <a:chExt cx="3738530" cy="903383"/>
          </a:xfrm>
        </p:grpSpPr>
        <p:sp>
          <p:nvSpPr>
            <p:cNvPr id="397" name="Google Shape;397;p19"/>
            <p:cNvSpPr txBox="1"/>
            <p:nvPr/>
          </p:nvSpPr>
          <p:spPr>
            <a:xfrm>
              <a:off x="1707659" y="4633283"/>
              <a:ext cx="2753859" cy="400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99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grpSp>
          <p:nvGrpSpPr>
            <p:cNvPr id="398" name="Google Shape;398;p19"/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grpSp>
            <p:nvGrpSpPr>
              <p:cNvPr id="399" name="Google Shape;399;p19"/>
              <p:cNvGrpSpPr/>
              <p:nvPr/>
            </p:nvGrpSpPr>
            <p:grpSpPr>
              <a:xfrm>
                <a:off x="990745" y="4771371"/>
                <a:ext cx="334819" cy="431710"/>
                <a:chOff x="2688" y="677"/>
                <a:chExt cx="2298" cy="2963"/>
              </a:xfrm>
            </p:grpSpPr>
            <p:sp>
              <p:nvSpPr>
                <p:cNvPr id="400" name="Google Shape;400;p19"/>
                <p:cNvSpPr/>
                <p:nvPr/>
              </p:nvSpPr>
              <p:spPr>
                <a:xfrm>
                  <a:off x="2688" y="677"/>
                  <a:ext cx="2298" cy="2963"/>
                </a:xfrm>
                <a:custGeom>
                  <a:rect b="b" l="l" r="r" t="t"/>
                  <a:pathLst>
                    <a:path extrusionOk="0" h="5927" w="4595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t" bIns="45700" lIns="91400" spcFirstLastPara="1" rIns="914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9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3046" y="1137"/>
                  <a:ext cx="1633" cy="2145"/>
                </a:xfrm>
                <a:custGeom>
                  <a:rect b="b" l="l" r="r" t="t"/>
                  <a:pathLst>
                    <a:path extrusionOk="0" h="4289" w="3266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t" bIns="45700" lIns="91400" spcFirstLastPara="1" rIns="914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9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3559" y="1496"/>
                  <a:ext cx="608" cy="352"/>
                </a:xfrm>
                <a:custGeom>
                  <a:rect b="b" l="l" r="r" t="t"/>
                  <a:pathLst>
                    <a:path extrusionOk="0" h="703" w="1216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t" bIns="45700" lIns="91400" spcFirstLastPara="1" rIns="914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9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9"/>
                <p:cNvSpPr/>
                <p:nvPr/>
              </p:nvSpPr>
              <p:spPr>
                <a:xfrm>
                  <a:off x="3251" y="2981"/>
                  <a:ext cx="1223" cy="96"/>
                </a:xfrm>
                <a:custGeom>
                  <a:rect b="b" l="l" r="r" t="t"/>
                  <a:pathLst>
                    <a:path extrusionOk="0" h="193" w="2446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t" bIns="45700" lIns="91400" spcFirstLastPara="1" rIns="914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9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4" name="Google Shape;404;p19"/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Magnifying glass" id="405" name="Google Shape;4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931" y="1198490"/>
            <a:ext cx="483540" cy="483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" id="406" name="Google Shape;4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5607" y="2949144"/>
            <a:ext cx="697314" cy="697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407" name="Google Shape;4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223" y="4694222"/>
            <a:ext cx="758527" cy="75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6676" y="2102675"/>
            <a:ext cx="2440561" cy="266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>
            <p:ph type="ctrTitle"/>
          </p:nvPr>
        </p:nvSpPr>
        <p:spPr>
          <a:xfrm>
            <a:off x="1852432" y="2130425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595959"/>
                </a:solidFill>
              </a:rPr>
              <a:t>Promote &amp; Sub_promote </a:t>
            </a:r>
            <a:endParaRPr/>
          </a:p>
        </p:txBody>
      </p:sp>
      <p:sp>
        <p:nvSpPr>
          <p:cNvPr id="414" name="Google Shape;414;p20"/>
          <p:cNvSpPr txBox="1"/>
          <p:nvPr>
            <p:ph idx="1" type="subTitle"/>
          </p:nvPr>
        </p:nvSpPr>
        <p:spPr>
          <a:xfrm>
            <a:off x="1852432" y="3356991"/>
            <a:ext cx="8532178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b="1" lang="en-US"/>
              <a:t>Should our investor invest in an Airbnb hotel in Washington, D.C.? If so, in which neighborhood should they invest?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170457" y="2183048"/>
            <a:ext cx="1657867" cy="14001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" id="416" name="Google Shape;4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88" y="2420888"/>
            <a:ext cx="957394" cy="95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>
            <p:ph type="ctrTitle"/>
          </p:nvPr>
        </p:nvSpPr>
        <p:spPr>
          <a:xfrm>
            <a:off x="1852432" y="2130425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595959"/>
                </a:solidFill>
              </a:rPr>
              <a:t>Analytics &amp; Charts </a:t>
            </a:r>
            <a:endParaRPr sz="5400"/>
          </a:p>
        </p:txBody>
      </p:sp>
      <p:sp>
        <p:nvSpPr>
          <p:cNvPr id="422" name="Google Shape;422;p21"/>
          <p:cNvSpPr txBox="1"/>
          <p:nvPr>
            <p:ph idx="1" type="subTitle"/>
          </p:nvPr>
        </p:nvSpPr>
        <p:spPr>
          <a:xfrm>
            <a:off x="1852432" y="3356991"/>
            <a:ext cx="8532178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57150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37673" y="2227526"/>
            <a:ext cx="1438445" cy="12758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ter" id="424" name="Google Shape;4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583" y="2480367"/>
            <a:ext cx="876624" cy="8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12" y="114299"/>
            <a:ext cx="9426128" cy="668537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4006180" y="188640"/>
            <a:ext cx="4608512" cy="4320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neighborhood by revenue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88640"/>
            <a:ext cx="9296400" cy="675059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/>
          <p:nvPr/>
        </p:nvSpPr>
        <p:spPr>
          <a:xfrm>
            <a:off x="3502124" y="8620"/>
            <a:ext cx="4464496" cy="360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revenue for next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96" y="-22086"/>
            <a:ext cx="12285864" cy="688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ctrTitle"/>
          </p:nvPr>
        </p:nvSpPr>
        <p:spPr>
          <a:xfrm>
            <a:off x="1852432" y="2130425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595959"/>
                </a:solidFill>
              </a:rPr>
              <a:t>Recommendations </a:t>
            </a:r>
            <a:endParaRPr sz="5400"/>
          </a:p>
        </p:txBody>
      </p:sp>
      <p:sp>
        <p:nvSpPr>
          <p:cNvPr id="447" name="Google Shape;447;p25"/>
          <p:cNvSpPr txBox="1"/>
          <p:nvPr>
            <p:ph idx="1" type="subTitle"/>
          </p:nvPr>
        </p:nvSpPr>
        <p:spPr>
          <a:xfrm>
            <a:off x="1852432" y="3356991"/>
            <a:ext cx="8532178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/>
              <a:t>Instead of the revenues , Rates , and Potential revenues The best choice to invest on is :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b="1" lang="en-US"/>
              <a:t>Kalorama neighborhood 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415540" y="2272143"/>
            <a:ext cx="1322947" cy="1186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449" name="Google Shape;4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49" y="2544859"/>
            <a:ext cx="758527" cy="75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/>
          <p:nvPr/>
        </p:nvSpPr>
        <p:spPr>
          <a:xfrm>
            <a:off x="11106" y="-4638"/>
            <a:ext cx="12163455" cy="685550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>
            <a:off x="839999" y="714742"/>
            <a:ext cx="4313025" cy="3570457"/>
            <a:chOff x="507" y="1182"/>
            <a:chExt cx="3090" cy="2558"/>
          </a:xfrm>
        </p:grpSpPr>
        <p:sp>
          <p:nvSpPr>
            <p:cNvPr id="457" name="Google Shape;457;p26"/>
            <p:cNvSpPr/>
            <p:nvPr/>
          </p:nvSpPr>
          <p:spPr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07" y="1182"/>
              <a:ext cx="3090" cy="1885"/>
            </a:xfrm>
            <a:custGeom>
              <a:rect b="b" l="l" r="r" t="t"/>
              <a:pathLst>
                <a:path extrusionOk="0" h="1928" w="3114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6"/>
          <p:cNvSpPr/>
          <p:nvPr/>
        </p:nvSpPr>
        <p:spPr>
          <a:xfrm>
            <a:off x="6169875" y="1844806"/>
            <a:ext cx="5578057" cy="1365731"/>
          </a:xfrm>
          <a:prstGeom prst="ribbon2">
            <a:avLst>
              <a:gd fmla="val 16667" name="adj1"/>
              <a:gd fmla="val 75000" name="adj2"/>
            </a:avLst>
          </a:prstGeom>
          <a:solidFill>
            <a:srgbClr val="1EA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50584" y="2007139"/>
            <a:ext cx="3616647" cy="113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9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1027996" y="880132"/>
            <a:ext cx="3948720" cy="2308161"/>
          </a:xfrm>
          <a:custGeom>
            <a:rect b="b" l="l" r="r" t="t"/>
            <a:pathLst>
              <a:path extrusionOk="0" h="1928" w="3114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2665617" y="2749506"/>
            <a:ext cx="527024" cy="46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39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2022361" y="2307799"/>
            <a:ext cx="269430" cy="369694"/>
          </a:xfrm>
          <a:custGeom>
            <a:rect b="b" l="l" r="r" t="t"/>
            <a:pathLst>
              <a:path extrusionOk="0" h="3260" w="3073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388" y="1102878"/>
            <a:ext cx="3735872" cy="1540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26"/>
          <p:cNvGrpSpPr/>
          <p:nvPr/>
        </p:nvGrpSpPr>
        <p:grpSpPr>
          <a:xfrm>
            <a:off x="829967" y="3617414"/>
            <a:ext cx="4313025" cy="3570457"/>
            <a:chOff x="507" y="1182"/>
            <a:chExt cx="3090" cy="2558"/>
          </a:xfrm>
        </p:grpSpPr>
        <p:sp>
          <p:nvSpPr>
            <p:cNvPr id="467" name="Google Shape;467;p26"/>
            <p:cNvSpPr/>
            <p:nvPr/>
          </p:nvSpPr>
          <p:spPr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507" y="1182"/>
              <a:ext cx="3090" cy="1885"/>
            </a:xfrm>
            <a:custGeom>
              <a:rect b="b" l="l" r="r" t="t"/>
              <a:pathLst>
                <a:path extrusionOk="0" h="1928" w="3114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anchorCtr="0" anchor="t" bIns="45600" lIns="91200" spcFirstLastPara="1" rIns="91200" wrap="square" tIns="45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26"/>
          <p:cNvSpPr/>
          <p:nvPr/>
        </p:nvSpPr>
        <p:spPr>
          <a:xfrm>
            <a:off x="1017964" y="3782804"/>
            <a:ext cx="3948720" cy="2308161"/>
          </a:xfrm>
          <a:custGeom>
            <a:rect b="b" l="l" r="r" t="t"/>
            <a:pathLst>
              <a:path extrusionOk="0" h="1928" w="3114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5067" y="3832980"/>
            <a:ext cx="2201816" cy="220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2AF9F"/>
      </a:accent1>
      <a:accent2>
        <a:srgbClr val="F08831"/>
      </a:accent2>
      <a:accent3>
        <a:srgbClr val="ED5A6D"/>
      </a:accent3>
      <a:accent4>
        <a:srgbClr val="0884BA"/>
      </a:accent4>
      <a:accent5>
        <a:srgbClr val="A466F5"/>
      </a:accent5>
      <a:accent6>
        <a:srgbClr val="FFB90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