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1" r:id="rId2"/>
    <p:sldMasterId id="2147483723" r:id="rId3"/>
    <p:sldMasterId id="2147483754" r:id="rId4"/>
    <p:sldMasterId id="2147483831" r:id="rId5"/>
  </p:sldMasterIdLst>
  <p:notesMasterIdLst>
    <p:notesMasterId r:id="rId14"/>
  </p:notesMasterIdLst>
  <p:sldIdLst>
    <p:sldId id="958" r:id="rId6"/>
    <p:sldId id="368" r:id="rId7"/>
    <p:sldId id="881" r:id="rId8"/>
    <p:sldId id="949" r:id="rId9"/>
    <p:sldId id="957" r:id="rId10"/>
    <p:sldId id="956" r:id="rId11"/>
    <p:sldId id="955" r:id="rId12"/>
    <p:sldId id="95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E90D3EC-209F-4ECE-A52A-C8810A62D5FE}">
          <p14:sldIdLst>
            <p14:sldId id="958"/>
            <p14:sldId id="368"/>
            <p14:sldId id="881"/>
            <p14:sldId id="949"/>
            <p14:sldId id="957"/>
            <p14:sldId id="956"/>
            <p14:sldId id="955"/>
            <p14:sldId id="951"/>
          </p14:sldIdLst>
        </p14:section>
        <p14:section name="Untitled Section" id="{52BA5D58-564C-45CC-B53F-33169941CD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67"/>
    <a:srgbClr val="614541"/>
    <a:srgbClr val="B0B000"/>
    <a:srgbClr val="5F759A"/>
    <a:srgbClr val="776561"/>
    <a:srgbClr val="79E1E0"/>
    <a:srgbClr val="27425C"/>
    <a:srgbClr val="8D96A0"/>
    <a:srgbClr val="233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883" autoAdjust="0"/>
  </p:normalViewPr>
  <p:slideViewPr>
    <p:cSldViewPr snapToGrid="0">
      <p:cViewPr varScale="1">
        <p:scale>
          <a:sx n="80" d="100"/>
          <a:sy n="80" d="100"/>
        </p:scale>
        <p:origin x="93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2"/>
    </p:cViewPr>
  </p:sorterViewPr>
  <p:notesViewPr>
    <p:cSldViewPr snapToGrid="0">
      <p:cViewPr varScale="1">
        <p:scale>
          <a:sx n="65" d="100"/>
          <a:sy n="65" d="100"/>
        </p:scale>
        <p:origin x="240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25494-CFF0-4A5B-8B95-22AB8C4A59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5B9E-A33C-4C75-AA2D-760E9D1B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7e36bced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7e36bced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0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50964" y="1507567"/>
            <a:ext cx="60900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4800" y="4987533"/>
            <a:ext cx="864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046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613300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712000" y="3724033"/>
            <a:ext cx="8768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919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09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2708551" y="3057300"/>
            <a:ext cx="67968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4707151" y="1309900"/>
            <a:ext cx="27996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466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701251" y="4804900"/>
            <a:ext cx="6796800" cy="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76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2698884" y="3551900"/>
            <a:ext cx="6796800" cy="9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 hasCustomPrompt="1"/>
          </p:nvPr>
        </p:nvSpPr>
        <p:spPr>
          <a:xfrm>
            <a:off x="4697467" y="1804500"/>
            <a:ext cx="27996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11466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1"/>
          </p:nvPr>
        </p:nvSpPr>
        <p:spPr>
          <a:xfrm>
            <a:off x="2696300" y="4520300"/>
            <a:ext cx="67968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6045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444689" y="1788399"/>
            <a:ext cx="3257200" cy="482000"/>
          </a:xfrm>
          <a:prstGeom prst="rect">
            <a:avLst/>
          </a:prstGeom>
          <a:effectLst>
            <a:outerShdw dist="28575" dir="81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 idx="2" hasCustomPrompt="1"/>
          </p:nvPr>
        </p:nvSpPr>
        <p:spPr>
          <a:xfrm>
            <a:off x="4482273" y="1112467"/>
            <a:ext cx="3182000" cy="5720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4444689" y="2407772"/>
            <a:ext cx="325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 idx="3"/>
          </p:nvPr>
        </p:nvSpPr>
        <p:spPr>
          <a:xfrm>
            <a:off x="8249300" y="1804933"/>
            <a:ext cx="3447200" cy="482000"/>
          </a:xfrm>
          <a:prstGeom prst="rect">
            <a:avLst/>
          </a:prstGeom>
          <a:effectLst>
            <a:outerShdw dist="28575" dir="85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 idx="4" hasCustomPrompt="1"/>
          </p:nvPr>
        </p:nvSpPr>
        <p:spPr>
          <a:xfrm>
            <a:off x="8413100" y="1112467"/>
            <a:ext cx="3119600" cy="4820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5"/>
          </p:nvPr>
        </p:nvSpPr>
        <p:spPr>
          <a:xfrm>
            <a:off x="8381285" y="2407772"/>
            <a:ext cx="318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title" idx="6"/>
          </p:nvPr>
        </p:nvSpPr>
        <p:spPr>
          <a:xfrm>
            <a:off x="8116800" y="2290233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4993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8"/>
          </p:nvPr>
        </p:nvSpPr>
        <p:spPr>
          <a:xfrm>
            <a:off x="8116800" y="30722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9"/>
          </p:nvPr>
        </p:nvSpPr>
        <p:spPr>
          <a:xfrm>
            <a:off x="8249300" y="4577533"/>
            <a:ext cx="3447200" cy="482000"/>
          </a:xfrm>
          <a:prstGeom prst="rect">
            <a:avLst/>
          </a:prstGeom>
          <a:effectLst>
            <a:outerShdw dist="28575" dir="85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13" hasCustomPrompt="1"/>
          </p:nvPr>
        </p:nvSpPr>
        <p:spPr>
          <a:xfrm>
            <a:off x="7866433" y="3715467"/>
            <a:ext cx="3318400" cy="791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4"/>
          </p:nvPr>
        </p:nvSpPr>
        <p:spPr>
          <a:xfrm>
            <a:off x="7832633" y="5491600"/>
            <a:ext cx="3386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15"/>
          </p:nvPr>
        </p:nvSpPr>
        <p:spPr>
          <a:xfrm>
            <a:off x="45384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7"/>
          </p:nvPr>
        </p:nvSpPr>
        <p:spPr>
          <a:xfrm>
            <a:off x="4538400" y="54916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18"/>
          </p:nvPr>
        </p:nvSpPr>
        <p:spPr>
          <a:xfrm>
            <a:off x="4444689" y="4591633"/>
            <a:ext cx="3257200" cy="482000"/>
          </a:xfrm>
          <a:prstGeom prst="rect">
            <a:avLst/>
          </a:prstGeom>
          <a:effectLst>
            <a:outerShdw dist="28575" dir="85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19" hasCustomPrompt="1"/>
          </p:nvPr>
        </p:nvSpPr>
        <p:spPr>
          <a:xfrm>
            <a:off x="4482273" y="3932267"/>
            <a:ext cx="3182000" cy="5720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20"/>
          </p:nvPr>
        </p:nvSpPr>
        <p:spPr>
          <a:xfrm>
            <a:off x="4444689" y="5186800"/>
            <a:ext cx="325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1"/>
          </p:nvPr>
        </p:nvSpPr>
        <p:spPr>
          <a:xfrm>
            <a:off x="872200" y="1928333"/>
            <a:ext cx="3445600" cy="3097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819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146800" y="3281467"/>
            <a:ext cx="6085200" cy="896400"/>
          </a:xfrm>
          <a:prstGeom prst="rect">
            <a:avLst/>
          </a:prstGeom>
          <a:effectLst>
            <a:outerShdw dist="4762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536000" y="720000"/>
            <a:ext cx="7696000" cy="2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06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/>
          </p:nvPr>
        </p:nvSpPr>
        <p:spPr>
          <a:xfrm>
            <a:off x="1102400" y="3231100"/>
            <a:ext cx="309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1005000" y="4030767"/>
            <a:ext cx="3285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3"/>
          </p:nvPr>
        </p:nvSpPr>
        <p:spPr>
          <a:xfrm>
            <a:off x="4680800" y="3231100"/>
            <a:ext cx="309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4"/>
          </p:nvPr>
        </p:nvSpPr>
        <p:spPr>
          <a:xfrm>
            <a:off x="4616800" y="4030767"/>
            <a:ext cx="32184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5"/>
          </p:nvPr>
        </p:nvSpPr>
        <p:spPr>
          <a:xfrm>
            <a:off x="8194100" y="3231100"/>
            <a:ext cx="309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8096700" y="4030767"/>
            <a:ext cx="3285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928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216733" y="4379867"/>
            <a:ext cx="3226800" cy="922400"/>
          </a:xfrm>
          <a:prstGeom prst="rect">
            <a:avLst/>
          </a:prstGeom>
          <a:effectLst>
            <a:outerShdw dist="28575" dir="8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2"/>
          </p:nvPr>
        </p:nvSpPr>
        <p:spPr>
          <a:xfrm>
            <a:off x="6748433" y="4379867"/>
            <a:ext cx="3226800" cy="951200"/>
          </a:xfrm>
          <a:prstGeom prst="rect">
            <a:avLst/>
          </a:prstGeom>
          <a:effectLst>
            <a:outerShdw dist="28575" dir="8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2216833" y="5330967"/>
            <a:ext cx="32268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4"/>
          </p:nvPr>
        </p:nvSpPr>
        <p:spPr>
          <a:xfrm>
            <a:off x="6748433" y="5266167"/>
            <a:ext cx="322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079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 idx="2"/>
          </p:nvPr>
        </p:nvSpPr>
        <p:spPr>
          <a:xfrm>
            <a:off x="2438500" y="2379833"/>
            <a:ext cx="2866400" cy="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2438500" y="2769181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 idx="3"/>
          </p:nvPr>
        </p:nvSpPr>
        <p:spPr>
          <a:xfrm>
            <a:off x="7052001" y="2379833"/>
            <a:ext cx="2866400" cy="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4"/>
          </p:nvPr>
        </p:nvSpPr>
        <p:spPr>
          <a:xfrm>
            <a:off x="7052001" y="2769167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5"/>
          </p:nvPr>
        </p:nvSpPr>
        <p:spPr>
          <a:xfrm>
            <a:off x="2438500" y="4704667"/>
            <a:ext cx="2866400" cy="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6"/>
          </p:nvPr>
        </p:nvSpPr>
        <p:spPr>
          <a:xfrm>
            <a:off x="2438500" y="5094000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7"/>
          </p:nvPr>
        </p:nvSpPr>
        <p:spPr>
          <a:xfrm>
            <a:off x="7052001" y="4704633"/>
            <a:ext cx="2866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8"/>
          </p:nvPr>
        </p:nvSpPr>
        <p:spPr>
          <a:xfrm>
            <a:off x="7052001" y="5083033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867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 idx="2"/>
          </p:nvPr>
        </p:nvSpPr>
        <p:spPr>
          <a:xfrm>
            <a:off x="960000" y="2328268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960000" y="298556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3"/>
          </p:nvPr>
        </p:nvSpPr>
        <p:spPr>
          <a:xfrm>
            <a:off x="4559031" y="2328268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4"/>
          </p:nvPr>
        </p:nvSpPr>
        <p:spPr>
          <a:xfrm>
            <a:off x="4679897" y="2985567"/>
            <a:ext cx="28364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5"/>
          </p:nvPr>
        </p:nvSpPr>
        <p:spPr>
          <a:xfrm>
            <a:off x="960000" y="4727064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6"/>
          </p:nvPr>
        </p:nvSpPr>
        <p:spPr>
          <a:xfrm>
            <a:off x="960000" y="538447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 idx="7"/>
          </p:nvPr>
        </p:nvSpPr>
        <p:spPr>
          <a:xfrm>
            <a:off x="4559031" y="4727064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8"/>
          </p:nvPr>
        </p:nvSpPr>
        <p:spPr>
          <a:xfrm>
            <a:off x="4559029" y="538447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9"/>
          </p:nvPr>
        </p:nvSpPr>
        <p:spPr>
          <a:xfrm>
            <a:off x="8158065" y="2328268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3"/>
          </p:nvPr>
        </p:nvSpPr>
        <p:spPr>
          <a:xfrm>
            <a:off x="8158064" y="298556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14"/>
          </p:nvPr>
        </p:nvSpPr>
        <p:spPr>
          <a:xfrm>
            <a:off x="8158065" y="4727064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5"/>
          </p:nvPr>
        </p:nvSpPr>
        <p:spPr>
          <a:xfrm>
            <a:off x="8158064" y="538447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79751" y="2614567"/>
            <a:ext cx="9104000" cy="1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68984" y="2213400"/>
            <a:ext cx="2799600" cy="24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579751" y="3749467"/>
            <a:ext cx="6796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8810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 hasCustomPrompt="1"/>
          </p:nvPr>
        </p:nvSpPr>
        <p:spPr>
          <a:xfrm>
            <a:off x="1712000" y="857233"/>
            <a:ext cx="8768000" cy="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2816400" y="1699233"/>
            <a:ext cx="6559200" cy="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826896"/>
            <a:ext cx="8768000" cy="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2816400" y="3668896"/>
            <a:ext cx="6559200" cy="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796629"/>
            <a:ext cx="8768000" cy="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5"/>
          </p:nvPr>
        </p:nvSpPr>
        <p:spPr>
          <a:xfrm>
            <a:off x="2833133" y="5638633"/>
            <a:ext cx="6559200" cy="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0336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2018100" y="2241367"/>
            <a:ext cx="7552400" cy="3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1pPr>
            <a:lvl2pPr marL="1219170" lvl="1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828754" lvl="2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2438339" lvl="3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4267093" lvl="6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4876678" lvl="7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5486263" lvl="8" indent="-35559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255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6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8930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2000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941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293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ctrTitle"/>
          </p:nvPr>
        </p:nvSpPr>
        <p:spPr>
          <a:xfrm>
            <a:off x="1184733" y="943500"/>
            <a:ext cx="5008400" cy="27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633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3039033" y="849933"/>
            <a:ext cx="5815600" cy="12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3039033" y="2169833"/>
            <a:ext cx="5815600" cy="19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3788400" y="4674801"/>
            <a:ext cx="4615200" cy="10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rgbClr val="19191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rgbClr val="19191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rgbClr val="19191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7592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5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 b="0" u="none"/>
            </a:lvl1pPr>
            <a:lvl2pPr marL="1219170" lvl="1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 b="0" u="none"/>
            </a:lvl2pPr>
            <a:lvl3pPr marL="1828754" lvl="2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 b="0" u="none"/>
            </a:lvl3pPr>
            <a:lvl4pPr marL="2438339" lvl="3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 b="0" u="none"/>
            </a:lvl4pPr>
            <a:lvl5pPr marL="3047924" lvl="4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 b="0" u="none"/>
            </a:lvl5pPr>
            <a:lvl6pPr marL="3657509" lvl="5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 b="0" u="none"/>
            </a:lvl6pPr>
            <a:lvl7pPr marL="4267093" lvl="6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 b="0" u="none"/>
            </a:lvl7pPr>
            <a:lvl8pPr marL="4876678" lvl="7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 b="0" u="none"/>
            </a:lvl8pPr>
            <a:lvl9pPr marL="5486263" lvl="8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 b="0" u="none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217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99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401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50964" y="1507567"/>
            <a:ext cx="60900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4800" y="4987533"/>
            <a:ext cx="864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525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594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79751" y="2614567"/>
            <a:ext cx="9104000" cy="1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68984" y="2213400"/>
            <a:ext cx="2799600" cy="24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579751" y="3749467"/>
            <a:ext cx="6796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4749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216733" y="4379867"/>
            <a:ext cx="3226800" cy="922400"/>
          </a:xfrm>
          <a:prstGeom prst="rect">
            <a:avLst/>
          </a:prstGeom>
          <a:effectLst>
            <a:outerShdw dist="28575" dir="8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2"/>
          </p:nvPr>
        </p:nvSpPr>
        <p:spPr>
          <a:xfrm>
            <a:off x="6748433" y="4379867"/>
            <a:ext cx="3226800" cy="951200"/>
          </a:xfrm>
          <a:prstGeom prst="rect">
            <a:avLst/>
          </a:prstGeom>
          <a:effectLst>
            <a:outerShdw dist="28575" dir="8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2216833" y="5330967"/>
            <a:ext cx="32268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4"/>
          </p:nvPr>
        </p:nvSpPr>
        <p:spPr>
          <a:xfrm>
            <a:off x="6748433" y="5266167"/>
            <a:ext cx="322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1143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 b="0" u="none"/>
            </a:lvl1pPr>
            <a:lvl2pPr marL="1219170" lvl="1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 b="0" u="none"/>
            </a:lvl2pPr>
            <a:lvl3pPr marL="1828754" lvl="2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 b="0" u="none"/>
            </a:lvl3pPr>
            <a:lvl4pPr marL="2438339" lvl="3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 b="0" u="none"/>
            </a:lvl4pPr>
            <a:lvl5pPr marL="3047924" lvl="4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 b="0" u="none"/>
            </a:lvl5pPr>
            <a:lvl6pPr marL="3657509" lvl="5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 b="0" u="none"/>
            </a:lvl6pPr>
            <a:lvl7pPr marL="4267093" lvl="6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 b="0" u="none"/>
            </a:lvl7pPr>
            <a:lvl8pPr marL="4876678" lvl="7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 b="0" u="none"/>
            </a:lvl8pPr>
            <a:lvl9pPr marL="5486263" lvl="8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 b="0" u="none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2920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805600" y="2081567"/>
            <a:ext cx="3613600" cy="951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7033400" y="3300767"/>
            <a:ext cx="3613600" cy="951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805600" y="3598667"/>
            <a:ext cx="3613600" cy="1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7033400" y="3598667"/>
            <a:ext cx="3613600" cy="1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48439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2032567"/>
            <a:ext cx="7734800" cy="763600"/>
          </a:xfrm>
          <a:prstGeom prst="rect">
            <a:avLst/>
          </a:prstGeom>
          <a:effectLst>
            <a:outerShdw dist="28575" dir="8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1538800" y="3199533"/>
            <a:ext cx="6577200" cy="1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13581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61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805600" y="2081567"/>
            <a:ext cx="3613600" cy="951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7033400" y="3300767"/>
            <a:ext cx="3613600" cy="951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805600" y="3598667"/>
            <a:ext cx="3613600" cy="1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7033400" y="3598667"/>
            <a:ext cx="3613600" cy="1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2757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64833" y="1548400"/>
            <a:ext cx="7862400" cy="2072000"/>
          </a:xfrm>
          <a:prstGeom prst="rect">
            <a:avLst/>
          </a:prstGeom>
          <a:effectLst>
            <a:outerShdw dist="12382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23250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986300" y="1194633"/>
            <a:ext cx="5563600" cy="2365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986300" y="3763433"/>
            <a:ext cx="4960800" cy="18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445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613300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712000" y="3724033"/>
            <a:ext cx="8768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2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2708551" y="3057300"/>
            <a:ext cx="67968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4707151" y="1309900"/>
            <a:ext cx="27996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466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701251" y="4804900"/>
            <a:ext cx="6796800" cy="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83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2698884" y="3551900"/>
            <a:ext cx="6796800" cy="9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 hasCustomPrompt="1"/>
          </p:nvPr>
        </p:nvSpPr>
        <p:spPr>
          <a:xfrm>
            <a:off x="4697467" y="1804500"/>
            <a:ext cx="27996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11466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1"/>
          </p:nvPr>
        </p:nvSpPr>
        <p:spPr>
          <a:xfrm>
            <a:off x="2696300" y="4520300"/>
            <a:ext cx="67968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2626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444689" y="1788399"/>
            <a:ext cx="3257200" cy="482000"/>
          </a:xfrm>
          <a:prstGeom prst="rect">
            <a:avLst/>
          </a:prstGeom>
          <a:effectLst>
            <a:outerShdw dist="28575" dir="81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 idx="2" hasCustomPrompt="1"/>
          </p:nvPr>
        </p:nvSpPr>
        <p:spPr>
          <a:xfrm>
            <a:off x="4482273" y="1112467"/>
            <a:ext cx="3182000" cy="5720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4444689" y="2407772"/>
            <a:ext cx="325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 idx="3"/>
          </p:nvPr>
        </p:nvSpPr>
        <p:spPr>
          <a:xfrm>
            <a:off x="8249300" y="1804933"/>
            <a:ext cx="3447200" cy="482000"/>
          </a:xfrm>
          <a:prstGeom prst="rect">
            <a:avLst/>
          </a:prstGeom>
          <a:effectLst>
            <a:outerShdw dist="28575" dir="85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 idx="4" hasCustomPrompt="1"/>
          </p:nvPr>
        </p:nvSpPr>
        <p:spPr>
          <a:xfrm>
            <a:off x="8413100" y="1112467"/>
            <a:ext cx="3119600" cy="4820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5"/>
          </p:nvPr>
        </p:nvSpPr>
        <p:spPr>
          <a:xfrm>
            <a:off x="8381285" y="2407772"/>
            <a:ext cx="318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title" idx="6"/>
          </p:nvPr>
        </p:nvSpPr>
        <p:spPr>
          <a:xfrm>
            <a:off x="8116800" y="2290233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4993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8"/>
          </p:nvPr>
        </p:nvSpPr>
        <p:spPr>
          <a:xfrm>
            <a:off x="8116800" y="30722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9"/>
          </p:nvPr>
        </p:nvSpPr>
        <p:spPr>
          <a:xfrm>
            <a:off x="8249300" y="4577533"/>
            <a:ext cx="3447200" cy="482000"/>
          </a:xfrm>
          <a:prstGeom prst="rect">
            <a:avLst/>
          </a:prstGeom>
          <a:effectLst>
            <a:outerShdw dist="28575" dir="85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13" hasCustomPrompt="1"/>
          </p:nvPr>
        </p:nvSpPr>
        <p:spPr>
          <a:xfrm>
            <a:off x="7866433" y="3715467"/>
            <a:ext cx="3318400" cy="791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4"/>
          </p:nvPr>
        </p:nvSpPr>
        <p:spPr>
          <a:xfrm>
            <a:off x="7832633" y="5491600"/>
            <a:ext cx="3386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15"/>
          </p:nvPr>
        </p:nvSpPr>
        <p:spPr>
          <a:xfrm>
            <a:off x="45384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7"/>
          </p:nvPr>
        </p:nvSpPr>
        <p:spPr>
          <a:xfrm>
            <a:off x="4538400" y="54916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18"/>
          </p:nvPr>
        </p:nvSpPr>
        <p:spPr>
          <a:xfrm>
            <a:off x="4444689" y="4591633"/>
            <a:ext cx="3257200" cy="482000"/>
          </a:xfrm>
          <a:prstGeom prst="rect">
            <a:avLst/>
          </a:prstGeom>
          <a:effectLst>
            <a:outerShdw dist="28575" dir="85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19" hasCustomPrompt="1"/>
          </p:nvPr>
        </p:nvSpPr>
        <p:spPr>
          <a:xfrm>
            <a:off x="4482273" y="3932267"/>
            <a:ext cx="3182000" cy="5720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20"/>
          </p:nvPr>
        </p:nvSpPr>
        <p:spPr>
          <a:xfrm>
            <a:off x="4444689" y="5186800"/>
            <a:ext cx="325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1"/>
          </p:nvPr>
        </p:nvSpPr>
        <p:spPr>
          <a:xfrm>
            <a:off x="872200" y="1928333"/>
            <a:ext cx="3445600" cy="30972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98754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146800" y="3281467"/>
            <a:ext cx="6085200" cy="896400"/>
          </a:xfrm>
          <a:prstGeom prst="rect">
            <a:avLst/>
          </a:prstGeom>
          <a:effectLst>
            <a:outerShdw dist="4762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536000" y="720000"/>
            <a:ext cx="7696000" cy="2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16434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/>
          </p:nvPr>
        </p:nvSpPr>
        <p:spPr>
          <a:xfrm>
            <a:off x="1102400" y="3231100"/>
            <a:ext cx="309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1005000" y="4030767"/>
            <a:ext cx="3285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3"/>
          </p:nvPr>
        </p:nvSpPr>
        <p:spPr>
          <a:xfrm>
            <a:off x="4680800" y="3231100"/>
            <a:ext cx="309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4"/>
          </p:nvPr>
        </p:nvSpPr>
        <p:spPr>
          <a:xfrm>
            <a:off x="4616800" y="4030767"/>
            <a:ext cx="32184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5"/>
          </p:nvPr>
        </p:nvSpPr>
        <p:spPr>
          <a:xfrm>
            <a:off x="8194100" y="3231100"/>
            <a:ext cx="309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8096700" y="4030767"/>
            <a:ext cx="3285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8141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 idx="2"/>
          </p:nvPr>
        </p:nvSpPr>
        <p:spPr>
          <a:xfrm>
            <a:off x="2438500" y="2379833"/>
            <a:ext cx="2866400" cy="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2438500" y="2769181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 idx="3"/>
          </p:nvPr>
        </p:nvSpPr>
        <p:spPr>
          <a:xfrm>
            <a:off x="7052001" y="2379833"/>
            <a:ext cx="2866400" cy="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4"/>
          </p:nvPr>
        </p:nvSpPr>
        <p:spPr>
          <a:xfrm>
            <a:off x="7052001" y="2769167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5"/>
          </p:nvPr>
        </p:nvSpPr>
        <p:spPr>
          <a:xfrm>
            <a:off x="2438500" y="4704667"/>
            <a:ext cx="2866400" cy="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6"/>
          </p:nvPr>
        </p:nvSpPr>
        <p:spPr>
          <a:xfrm>
            <a:off x="2438500" y="5094000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7"/>
          </p:nvPr>
        </p:nvSpPr>
        <p:spPr>
          <a:xfrm>
            <a:off x="7052001" y="4704633"/>
            <a:ext cx="2866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8"/>
          </p:nvPr>
        </p:nvSpPr>
        <p:spPr>
          <a:xfrm>
            <a:off x="7052001" y="5083033"/>
            <a:ext cx="28664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43366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 idx="2"/>
          </p:nvPr>
        </p:nvSpPr>
        <p:spPr>
          <a:xfrm>
            <a:off x="960000" y="2328268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960000" y="298556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3"/>
          </p:nvPr>
        </p:nvSpPr>
        <p:spPr>
          <a:xfrm>
            <a:off x="4559031" y="2328268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4"/>
          </p:nvPr>
        </p:nvSpPr>
        <p:spPr>
          <a:xfrm>
            <a:off x="4679897" y="2985567"/>
            <a:ext cx="28364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5"/>
          </p:nvPr>
        </p:nvSpPr>
        <p:spPr>
          <a:xfrm>
            <a:off x="960000" y="4727064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6"/>
          </p:nvPr>
        </p:nvSpPr>
        <p:spPr>
          <a:xfrm>
            <a:off x="960000" y="538447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 idx="7"/>
          </p:nvPr>
        </p:nvSpPr>
        <p:spPr>
          <a:xfrm>
            <a:off x="4559031" y="4727064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8"/>
          </p:nvPr>
        </p:nvSpPr>
        <p:spPr>
          <a:xfrm>
            <a:off x="4559029" y="538447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9"/>
          </p:nvPr>
        </p:nvSpPr>
        <p:spPr>
          <a:xfrm>
            <a:off x="8158065" y="2328268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3"/>
          </p:nvPr>
        </p:nvSpPr>
        <p:spPr>
          <a:xfrm>
            <a:off x="8158064" y="298556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14"/>
          </p:nvPr>
        </p:nvSpPr>
        <p:spPr>
          <a:xfrm>
            <a:off x="8158065" y="4727064"/>
            <a:ext cx="3074000" cy="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5"/>
          </p:nvPr>
        </p:nvSpPr>
        <p:spPr>
          <a:xfrm>
            <a:off x="8158064" y="5384473"/>
            <a:ext cx="3074000" cy="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6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70959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 hasCustomPrompt="1"/>
          </p:nvPr>
        </p:nvSpPr>
        <p:spPr>
          <a:xfrm>
            <a:off x="1712000" y="857233"/>
            <a:ext cx="8768000" cy="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2816400" y="1699233"/>
            <a:ext cx="6559200" cy="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826896"/>
            <a:ext cx="8768000" cy="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2816400" y="3668896"/>
            <a:ext cx="6559200" cy="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796629"/>
            <a:ext cx="8768000" cy="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5"/>
          </p:nvPr>
        </p:nvSpPr>
        <p:spPr>
          <a:xfrm>
            <a:off x="2833133" y="5638633"/>
            <a:ext cx="6559200" cy="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1497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2018100" y="2241367"/>
            <a:ext cx="7552400" cy="3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1pPr>
            <a:lvl2pPr marL="1219170" lvl="1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828754" lvl="2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2438339" lvl="3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4267093" lvl="6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4876678" lvl="7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5486263" lvl="8" indent="-35559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317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51026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6537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5313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878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92144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ctrTitle"/>
          </p:nvPr>
        </p:nvSpPr>
        <p:spPr>
          <a:xfrm>
            <a:off x="1184733" y="943500"/>
            <a:ext cx="5008400" cy="27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39204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3039033" y="849933"/>
            <a:ext cx="5815600" cy="12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3039033" y="2169833"/>
            <a:ext cx="5815600" cy="19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3788400" y="4674801"/>
            <a:ext cx="4615200" cy="10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rgbClr val="19191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rgbClr val="19191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rgbClr val="19191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11530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7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2032567"/>
            <a:ext cx="7734800" cy="763600"/>
          </a:xfrm>
          <a:prstGeom prst="rect">
            <a:avLst/>
          </a:prstGeom>
          <a:effectLst>
            <a:outerShdw dist="28575" dir="8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1538800" y="3199533"/>
            <a:ext cx="6577200" cy="1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93100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9509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24757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3694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14601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2482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31147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8506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72473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67462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360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48247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71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060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0850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759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239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291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07038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6244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216733" y="4379867"/>
            <a:ext cx="3226800" cy="922400"/>
          </a:xfrm>
          <a:prstGeom prst="rect">
            <a:avLst/>
          </a:prstGeom>
          <a:effectLst>
            <a:outerShdw dist="28575" dir="8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2"/>
          </p:nvPr>
        </p:nvSpPr>
        <p:spPr>
          <a:xfrm>
            <a:off x="6748433" y="4379867"/>
            <a:ext cx="3226800" cy="951200"/>
          </a:xfrm>
          <a:prstGeom prst="rect">
            <a:avLst/>
          </a:prstGeom>
          <a:effectLst>
            <a:outerShdw dist="28575" dir="8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933" b="1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2216833" y="5330967"/>
            <a:ext cx="32268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4"/>
          </p:nvPr>
        </p:nvSpPr>
        <p:spPr>
          <a:xfrm>
            <a:off x="6748433" y="5266167"/>
            <a:ext cx="322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2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64833" y="1548400"/>
            <a:ext cx="7862400" cy="2072000"/>
          </a:xfrm>
          <a:prstGeom prst="rect">
            <a:avLst/>
          </a:prstGeom>
          <a:effectLst>
            <a:outerShdw dist="12382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890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986300" y="1194633"/>
            <a:ext cx="5563600" cy="2365600"/>
          </a:xfrm>
          <a:prstGeom prst="rect">
            <a:avLst/>
          </a:prstGeom>
          <a:effectLst>
            <a:outerShdw dist="2857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986300" y="3763433"/>
            <a:ext cx="4960800" cy="18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18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  <a:effectLst>
            <a:outerShdw dist="4762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Zetta"/>
              <a:buNone/>
              <a:defRPr sz="2800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4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416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8" r:id="rId3"/>
    <p:sldLayoutId id="2147483759" r:id="rId4"/>
    <p:sldLayoutId id="21474837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  <a:effectLst>
            <a:outerShdw dist="47625" dir="85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Zetta"/>
              <a:buNone/>
              <a:defRPr sz="2800">
                <a:solidFill>
                  <a:schemeClr val="lt1"/>
                </a:solidFill>
                <a:latin typeface="Lexend Zetta"/>
                <a:ea typeface="Lexend Zetta"/>
                <a:cs typeface="Lexend Zetta"/>
                <a:sym typeface="Lexend Zet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Zetta"/>
              <a:buNone/>
              <a:defRPr sz="2800">
                <a:solidFill>
                  <a:schemeClr val="dk1"/>
                </a:solidFill>
                <a:latin typeface="Lexend Zetta"/>
                <a:ea typeface="Lexend Zetta"/>
                <a:cs typeface="Lexend Zetta"/>
                <a:sym typeface="Lexend Zet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5923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2503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30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94;p44">
            <a:extLst>
              <a:ext uri="{FF2B5EF4-FFF2-40B4-BE49-F238E27FC236}">
                <a16:creationId xmlns:a16="http://schemas.microsoft.com/office/drawing/2014/main" id="{E932D589-8A3D-42D2-8B10-B7E863BD0023}"/>
              </a:ext>
            </a:extLst>
          </p:cNvPr>
          <p:cNvSpPr/>
          <p:nvPr/>
        </p:nvSpPr>
        <p:spPr>
          <a:xfrm>
            <a:off x="360424" y="185344"/>
            <a:ext cx="616000" cy="636800"/>
          </a:xfrm>
          <a:prstGeom prst="star4">
            <a:avLst>
              <a:gd name="adj" fmla="val 2521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81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295;p44">
            <a:extLst>
              <a:ext uri="{FF2B5EF4-FFF2-40B4-BE49-F238E27FC236}">
                <a16:creationId xmlns:a16="http://schemas.microsoft.com/office/drawing/2014/main" id="{B8AF93AB-83CE-4161-AA3A-369ACF1E1065}"/>
              </a:ext>
            </a:extLst>
          </p:cNvPr>
          <p:cNvSpPr/>
          <p:nvPr/>
        </p:nvSpPr>
        <p:spPr>
          <a:xfrm>
            <a:off x="10645833" y="5672837"/>
            <a:ext cx="780000" cy="806000"/>
          </a:xfrm>
          <a:prstGeom prst="star4">
            <a:avLst>
              <a:gd name="adj" fmla="val 15644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81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290;p44">
            <a:extLst>
              <a:ext uri="{FF2B5EF4-FFF2-40B4-BE49-F238E27FC236}">
                <a16:creationId xmlns:a16="http://schemas.microsoft.com/office/drawing/2014/main" id="{0E887EA2-704F-A609-8215-AA5391C7A7C5}"/>
              </a:ext>
            </a:extLst>
          </p:cNvPr>
          <p:cNvSpPr/>
          <p:nvPr/>
        </p:nvSpPr>
        <p:spPr>
          <a:xfrm>
            <a:off x="2807549" y="2064875"/>
            <a:ext cx="6576901" cy="118201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71450" dir="852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BCDC9-89D6-4A66-B81E-46EC1A7A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40" y="3611107"/>
            <a:ext cx="3650747" cy="3246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2DF2F-6333-4524-88A1-102E48F60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6" b="20097"/>
          <a:stretch/>
        </p:blipFill>
        <p:spPr>
          <a:xfrm>
            <a:off x="10048651" y="5311170"/>
            <a:ext cx="1974363" cy="1266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659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90;p44">
            <a:extLst>
              <a:ext uri="{FF2B5EF4-FFF2-40B4-BE49-F238E27FC236}">
                <a16:creationId xmlns:a16="http://schemas.microsoft.com/office/drawing/2014/main" id="{3478AA9D-2730-4A7B-A1C9-14CD85F47DDE}"/>
              </a:ext>
            </a:extLst>
          </p:cNvPr>
          <p:cNvSpPr/>
          <p:nvPr/>
        </p:nvSpPr>
        <p:spPr>
          <a:xfrm>
            <a:off x="2619593" y="5672837"/>
            <a:ext cx="6952813" cy="80600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71450" dir="852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800" b="1" u="sng" dirty="0">
                <a:solidFill>
                  <a:schemeClr val="bg2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Under Supervision : </a:t>
            </a:r>
          </a:p>
          <a:p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Dr / Mohamed               Eng / Fahd Badi          Eng / Omar Mahfouz</a:t>
            </a:r>
          </a:p>
        </p:txBody>
      </p:sp>
      <p:sp>
        <p:nvSpPr>
          <p:cNvPr id="13" name="Google Shape;294;p44">
            <a:extLst>
              <a:ext uri="{FF2B5EF4-FFF2-40B4-BE49-F238E27FC236}">
                <a16:creationId xmlns:a16="http://schemas.microsoft.com/office/drawing/2014/main" id="{E932D589-8A3D-42D2-8B10-B7E863BD0023}"/>
              </a:ext>
            </a:extLst>
          </p:cNvPr>
          <p:cNvSpPr/>
          <p:nvPr/>
        </p:nvSpPr>
        <p:spPr>
          <a:xfrm>
            <a:off x="360424" y="185344"/>
            <a:ext cx="616000" cy="636800"/>
          </a:xfrm>
          <a:prstGeom prst="star4">
            <a:avLst>
              <a:gd name="adj" fmla="val 2521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81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295;p44">
            <a:extLst>
              <a:ext uri="{FF2B5EF4-FFF2-40B4-BE49-F238E27FC236}">
                <a16:creationId xmlns:a16="http://schemas.microsoft.com/office/drawing/2014/main" id="{B8AF93AB-83CE-4161-AA3A-369ACF1E1065}"/>
              </a:ext>
            </a:extLst>
          </p:cNvPr>
          <p:cNvSpPr/>
          <p:nvPr/>
        </p:nvSpPr>
        <p:spPr>
          <a:xfrm>
            <a:off x="10645833" y="5672837"/>
            <a:ext cx="780000" cy="806000"/>
          </a:xfrm>
          <a:prstGeom prst="star4">
            <a:avLst>
              <a:gd name="adj" fmla="val 15644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81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12570-FC4C-436A-A49F-A75CCE5E8EB5}"/>
              </a:ext>
            </a:extLst>
          </p:cNvPr>
          <p:cNvSpPr txBox="1"/>
          <p:nvPr/>
        </p:nvSpPr>
        <p:spPr>
          <a:xfrm>
            <a:off x="2140445" y="1266869"/>
            <a:ext cx="79111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Team :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Abdulrahman Rashad Eid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Tahoun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Shehab Alaa Ahmed Abdelhadi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Ahmed Ashraf Ibrahem Mohammed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Mohamed Gamal Mohamed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Mahmoud Ahmed Mahmoud Abdulrahman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Eslam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  Mohamed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Abdelfatah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 Taha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B6D90C-893A-4439-811B-9EFB31BC3701}"/>
              </a:ext>
            </a:extLst>
          </p:cNvPr>
          <p:cNvSpPr txBox="1"/>
          <p:nvPr/>
        </p:nvSpPr>
        <p:spPr>
          <a:xfrm>
            <a:off x="332935" y="722114"/>
            <a:ext cx="11526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Smart systems incorporate functions of sensing, actuation, and control in order to describe and analyze a situation, and make decisions based on the available data in a predictive or adaptive manner, thereby performing smart actions.</a:t>
            </a:r>
          </a:p>
          <a:p>
            <a:br>
              <a:rPr lang="en-US" dirty="0"/>
            </a:b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83B71-0A21-4621-A75A-E1DB897FA64B}"/>
              </a:ext>
            </a:extLst>
          </p:cNvPr>
          <p:cNvSpPr txBox="1"/>
          <p:nvPr/>
        </p:nvSpPr>
        <p:spPr>
          <a:xfrm>
            <a:off x="332935" y="2427968"/>
            <a:ext cx="11526130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/>
              <a:t>The Advantages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Managing all of your home devices from one place.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Flexibility for new devices and appliances.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Maximizing home security.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Remote control of home functions.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Increased energy efficiency.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Improved appliance functionality.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Home management insights.</a:t>
            </a:r>
          </a:p>
        </p:txBody>
      </p:sp>
    </p:spTree>
    <p:extLst>
      <p:ext uri="{BB962C8B-B14F-4D97-AF65-F5344CB8AC3E}">
        <p14:creationId xmlns:p14="http://schemas.microsoft.com/office/powerpoint/2010/main" val="373503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6AF46-A6D4-355F-8904-04344B99B4BB}"/>
              </a:ext>
            </a:extLst>
          </p:cNvPr>
          <p:cNvSpPr txBox="1"/>
          <p:nvPr/>
        </p:nvSpPr>
        <p:spPr>
          <a:xfrm>
            <a:off x="4191000" y="1048023"/>
            <a:ext cx="38100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GB" sz="2800" u="sng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MICROCONTROLLER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B2F9C-E9B7-20A0-61A3-500931FBF75E}"/>
              </a:ext>
            </a:extLst>
          </p:cNvPr>
          <p:cNvSpPr txBox="1"/>
          <p:nvPr/>
        </p:nvSpPr>
        <p:spPr>
          <a:xfrm>
            <a:off x="4600575" y="1789909"/>
            <a:ext cx="299084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GB" sz="28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AVR - ATMEGA32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DDB4-94A1-4598-9A47-67114557D29C}"/>
              </a:ext>
            </a:extLst>
          </p:cNvPr>
          <p:cNvSpPr txBox="1"/>
          <p:nvPr/>
        </p:nvSpPr>
        <p:spPr>
          <a:xfrm>
            <a:off x="5405434" y="3135286"/>
            <a:ext cx="13811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Tx/>
              <a:defRPr/>
            </a:pPr>
            <a:r>
              <a:rPr lang="en-GB" sz="2800" u="sng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TOOLS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effectLst/>
                <a:highlight>
                  <a:srgbClr val="FF9767"/>
                </a:highligh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2800" b="0" i="0" u="sng" strike="noStrike" kern="1200" cap="none" spc="0" normalizeH="0" baseline="0" noProof="0" dirty="0">
              <a:ln>
                <a:noFill/>
              </a:ln>
              <a:effectLst/>
              <a:highlight>
                <a:srgbClr val="FF9767"/>
              </a:highlight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D3B9F-4FD9-446B-80F4-5C4C9F61619E}"/>
              </a:ext>
            </a:extLst>
          </p:cNvPr>
          <p:cNvSpPr txBox="1"/>
          <p:nvPr/>
        </p:nvSpPr>
        <p:spPr>
          <a:xfrm>
            <a:off x="4405310" y="3898508"/>
            <a:ext cx="3381375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GB" sz="28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ECLIPSE PROGRAM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14488-AFB8-43A6-AF93-7D5607A314DC}"/>
              </a:ext>
            </a:extLst>
          </p:cNvPr>
          <p:cNvSpPr txBox="1"/>
          <p:nvPr/>
        </p:nvSpPr>
        <p:spPr>
          <a:xfrm>
            <a:off x="3257547" y="4651849"/>
            <a:ext cx="56769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GB" sz="28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PROTEUS</a:t>
            </a:r>
            <a:r>
              <a:rPr lang="ar-EG" sz="28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8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8.11</a:t>
            </a:r>
            <a:r>
              <a:rPr lang="en-GB" sz="28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FOR SIMULATION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F28E5-C7E4-4334-A3E1-C0AE776D6E33}"/>
              </a:ext>
            </a:extLst>
          </p:cNvPr>
          <p:cNvSpPr txBox="1"/>
          <p:nvPr/>
        </p:nvSpPr>
        <p:spPr>
          <a:xfrm>
            <a:off x="3007514" y="5405190"/>
            <a:ext cx="6176966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US" sz="2800" kern="1200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SERIAL BLUETOOTH TERMINAL APP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01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4926764" y="158077"/>
            <a:ext cx="248208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Tx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PERIPHERALS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13AA9A-75D1-45C8-B707-48D5600B9AFF}"/>
              </a:ext>
            </a:extLst>
          </p:cNvPr>
          <p:cNvSpPr txBox="1"/>
          <p:nvPr/>
        </p:nvSpPr>
        <p:spPr>
          <a:xfrm>
            <a:off x="5638815" y="733974"/>
            <a:ext cx="104629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MCAL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B4485-9A5D-9C96-D956-39272AF1D76D}"/>
              </a:ext>
            </a:extLst>
          </p:cNvPr>
          <p:cNvSpPr/>
          <p:nvPr/>
        </p:nvSpPr>
        <p:spPr>
          <a:xfrm>
            <a:off x="4826827" y="2459182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DIO</a:t>
            </a:r>
            <a:endParaRPr lang="en-GB" sz="1600" b="1" kern="1200" dirty="0">
              <a:solidFill>
                <a:srgbClr val="FFFFFF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F7E39-BBD9-1660-5B83-0F61F8F02118}"/>
              </a:ext>
            </a:extLst>
          </p:cNvPr>
          <p:cNvSpPr/>
          <p:nvPr/>
        </p:nvSpPr>
        <p:spPr>
          <a:xfrm>
            <a:off x="1075582" y="4051516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ADC</a:t>
            </a:r>
            <a:endParaRPr lang="en-GB" sz="1600" b="1" kern="1200" dirty="0">
              <a:solidFill>
                <a:srgbClr val="FFFFFF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74FDD-3132-BE16-0898-8824BF300221}"/>
              </a:ext>
            </a:extLst>
          </p:cNvPr>
          <p:cNvSpPr/>
          <p:nvPr/>
        </p:nvSpPr>
        <p:spPr>
          <a:xfrm>
            <a:off x="7408846" y="2459182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EEPROM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B63E8-359A-FFF8-AAE6-0ED90B475BDA}"/>
              </a:ext>
            </a:extLst>
          </p:cNvPr>
          <p:cNvSpPr/>
          <p:nvPr/>
        </p:nvSpPr>
        <p:spPr>
          <a:xfrm>
            <a:off x="2285252" y="2459182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63704-5BE9-B6F9-7DA3-6A34FF3C47C9}"/>
              </a:ext>
            </a:extLst>
          </p:cNvPr>
          <p:cNvSpPr/>
          <p:nvPr/>
        </p:nvSpPr>
        <p:spPr>
          <a:xfrm>
            <a:off x="3620387" y="4051516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5DE023-892B-DAAD-46CD-1F06B88363A1}"/>
              </a:ext>
            </a:extLst>
          </p:cNvPr>
          <p:cNvSpPr/>
          <p:nvPr/>
        </p:nvSpPr>
        <p:spPr>
          <a:xfrm>
            <a:off x="6161962" y="4051516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Timer0</a:t>
            </a:r>
            <a:endParaRPr lang="en-GB" sz="1600" b="1" kern="1200" dirty="0">
              <a:solidFill>
                <a:srgbClr val="FFFFFF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958A7-8324-FA89-5720-D1F58C66E1F0}"/>
              </a:ext>
            </a:extLst>
          </p:cNvPr>
          <p:cNvSpPr/>
          <p:nvPr/>
        </p:nvSpPr>
        <p:spPr>
          <a:xfrm>
            <a:off x="8703537" y="4051516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Timer1</a:t>
            </a:r>
          </a:p>
        </p:txBody>
      </p:sp>
    </p:spTree>
    <p:extLst>
      <p:ext uri="{BB962C8B-B14F-4D97-AF65-F5344CB8AC3E}">
        <p14:creationId xmlns:p14="http://schemas.microsoft.com/office/powerpoint/2010/main" val="170483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22" grpId="0" animBg="1"/>
      <p:bldP spid="2" grpId="0" animBg="1"/>
      <p:bldP spid="4" grpId="0" animBg="1"/>
      <p:bldP spid="8" grpId="0" animBg="1"/>
      <p:bldP spid="11" grpId="0" animBg="1"/>
      <p:bldP spid="13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5003415" y="249795"/>
            <a:ext cx="218516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Tx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TOOLS H-W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13AA9A-75D1-45C8-B707-48D5600B9AFF}"/>
              </a:ext>
            </a:extLst>
          </p:cNvPr>
          <p:cNvSpPr txBox="1"/>
          <p:nvPr/>
        </p:nvSpPr>
        <p:spPr>
          <a:xfrm>
            <a:off x="5083558" y="904183"/>
            <a:ext cx="202488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HAL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958A7-8324-FA89-5720-D1F58C66E1F0}"/>
              </a:ext>
            </a:extLst>
          </p:cNvPr>
          <p:cNvSpPr/>
          <p:nvPr/>
        </p:nvSpPr>
        <p:spPr>
          <a:xfrm>
            <a:off x="3683118" y="1611683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BLUETOOTH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CCE73-61D1-4E11-8D28-08106AB8CBF5}"/>
              </a:ext>
            </a:extLst>
          </p:cNvPr>
          <p:cNvSpPr/>
          <p:nvPr/>
        </p:nvSpPr>
        <p:spPr>
          <a:xfrm>
            <a:off x="6266468" y="1611683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TEMPERATURE</a:t>
            </a:r>
          </a:p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SENSOR</a:t>
            </a:r>
          </a:p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LM35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A829A-4D3F-4190-963D-B6189ACDA005}"/>
              </a:ext>
            </a:extLst>
          </p:cNvPr>
          <p:cNvSpPr/>
          <p:nvPr/>
        </p:nvSpPr>
        <p:spPr>
          <a:xfrm>
            <a:off x="7437215" y="3212075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BUZZER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9DAC0-48BC-494D-B67E-0DC97268F47B}"/>
              </a:ext>
            </a:extLst>
          </p:cNvPr>
          <p:cNvSpPr/>
          <p:nvPr/>
        </p:nvSpPr>
        <p:spPr>
          <a:xfrm>
            <a:off x="4889559" y="3212075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6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 ROOMS(5 LEDS)</a:t>
            </a:r>
            <a:endParaRPr lang="en-GB" sz="1600" b="1" kern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6EDF45-5C7F-48F3-9962-53ADD635E248}"/>
              </a:ext>
            </a:extLst>
          </p:cNvPr>
          <p:cNvSpPr/>
          <p:nvPr/>
        </p:nvSpPr>
        <p:spPr>
          <a:xfrm>
            <a:off x="2341904" y="3212075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6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AC(DC MOTOR)</a:t>
            </a:r>
            <a:endParaRPr lang="en-GB" sz="1600" b="1" kern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E13B27-3B76-4BA6-B15C-EC822D0C63D0}"/>
              </a:ext>
            </a:extLst>
          </p:cNvPr>
          <p:cNvSpPr/>
          <p:nvPr/>
        </p:nvSpPr>
        <p:spPr>
          <a:xfrm>
            <a:off x="1033836" y="4812467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16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DOOR (SERVO MOTOR)</a:t>
            </a:r>
            <a:endParaRPr lang="en-GB" sz="1600" b="1" kern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buClrTx/>
            </a:pPr>
            <a:endParaRPr lang="en-GB" sz="1600" b="1" kern="1200" dirty="0">
              <a:solidFill>
                <a:srgbClr val="FFFFFF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9504A9-A700-4ADB-861F-48FD6987C886}"/>
              </a:ext>
            </a:extLst>
          </p:cNvPr>
          <p:cNvSpPr/>
          <p:nvPr/>
        </p:nvSpPr>
        <p:spPr>
          <a:xfrm>
            <a:off x="3618168" y="4812467"/>
            <a:ext cx="2590706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6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DIMMER CIRCUIT (LED+POTENTIOMETER)</a:t>
            </a:r>
            <a:endParaRPr lang="en-GB" sz="1600" b="1" kern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87068F-5627-498E-BED8-AF219CDBAC2B}"/>
              </a:ext>
            </a:extLst>
          </p:cNvPr>
          <p:cNvSpPr/>
          <p:nvPr/>
        </p:nvSpPr>
        <p:spPr>
          <a:xfrm>
            <a:off x="6380325" y="4812467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600" b="1" dirty="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KEYPAD</a:t>
            </a:r>
            <a:endParaRPr lang="en-GB" sz="1600" b="1" kern="1200" dirty="0">
              <a:solidFill>
                <a:schemeClr val="tx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8EDB17-7B3F-4F3A-BE14-9E552CC9B77C}"/>
              </a:ext>
            </a:extLst>
          </p:cNvPr>
          <p:cNvSpPr/>
          <p:nvPr/>
        </p:nvSpPr>
        <p:spPr>
          <a:xfrm>
            <a:off x="8964657" y="4812467"/>
            <a:ext cx="2412881" cy="146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600" b="1" dirty="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LCD</a:t>
            </a:r>
            <a:endParaRPr lang="en-GB" sz="1600" b="1" kern="1200" dirty="0">
              <a:solidFill>
                <a:schemeClr val="tx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36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22" grpId="0" animBg="1"/>
      <p:bldP spid="19" grpId="0" animBg="1"/>
      <p:bldP spid="18" grpId="0" animBg="1"/>
      <p:bldP spid="21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>
            <a:spLocks noGrp="1"/>
          </p:cNvSpPr>
          <p:nvPr>
            <p:ph type="title"/>
          </p:nvPr>
        </p:nvSpPr>
        <p:spPr>
          <a:xfrm>
            <a:off x="4542412" y="385165"/>
            <a:ext cx="3107175" cy="6155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Font typeface="Arial"/>
            </a:pPr>
            <a:r>
              <a:rPr lang="en-GB" sz="2800" b="0" u="sng" dirty="0">
                <a:solidFill>
                  <a:schemeClr val="l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SYSTEM MODES</a:t>
            </a:r>
            <a:endParaRPr sz="2800" b="0" u="sng" dirty="0">
              <a:solidFill>
                <a:schemeClr val="l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F99D5D-7DC8-4EB7-9E54-45A3533DE3A6}"/>
              </a:ext>
            </a:extLst>
          </p:cNvPr>
          <p:cNvSpPr/>
          <p:nvPr/>
        </p:nvSpPr>
        <p:spPr>
          <a:xfrm>
            <a:off x="1580965" y="1190505"/>
            <a:ext cx="1677148" cy="98886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GB" sz="24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ADMIN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D5F20-335A-41C3-AE2D-6D6E8FA59C25}"/>
              </a:ext>
            </a:extLst>
          </p:cNvPr>
          <p:cNvSpPr/>
          <p:nvPr/>
        </p:nvSpPr>
        <p:spPr>
          <a:xfrm>
            <a:off x="5147963" y="1192685"/>
            <a:ext cx="1677148" cy="98886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" sz="24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REMOTE USER</a:t>
            </a:r>
            <a:endParaRPr lang="en-GB" sz="2400" b="1" kern="1200" dirty="0">
              <a:solidFill>
                <a:srgbClr val="FFFFFF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0CF343-8825-4612-ACCB-C1598F428D36}"/>
              </a:ext>
            </a:extLst>
          </p:cNvPr>
          <p:cNvSpPr/>
          <p:nvPr/>
        </p:nvSpPr>
        <p:spPr>
          <a:xfrm>
            <a:off x="8714961" y="1190505"/>
            <a:ext cx="1677148" cy="98886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" sz="2400" b="1" kern="1200" dirty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KEYPAD USER</a:t>
            </a:r>
            <a:endParaRPr lang="en-GB" sz="2400" b="1" kern="1200" dirty="0">
              <a:solidFill>
                <a:srgbClr val="FFFFFF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2D56762-4E39-469C-BD35-C28C9DBFB29F}"/>
              </a:ext>
            </a:extLst>
          </p:cNvPr>
          <p:cNvSpPr/>
          <p:nvPr/>
        </p:nvSpPr>
        <p:spPr>
          <a:xfrm>
            <a:off x="2162175" y="2767699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5EFACB4-E649-4861-B302-BCC00B63D2A3}"/>
              </a:ext>
            </a:extLst>
          </p:cNvPr>
          <p:cNvSpPr/>
          <p:nvPr/>
        </p:nvSpPr>
        <p:spPr>
          <a:xfrm>
            <a:off x="5744221" y="2767699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99A31C9-C4D8-4EF7-8E0E-DE057ADB7EDC}"/>
              </a:ext>
            </a:extLst>
          </p:cNvPr>
          <p:cNvSpPr/>
          <p:nvPr/>
        </p:nvSpPr>
        <p:spPr>
          <a:xfrm>
            <a:off x="9311219" y="2767699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17C9EE-7DC9-4B43-ADB7-64B7C7558FC9}"/>
              </a:ext>
            </a:extLst>
          </p:cNvPr>
          <p:cNvSpPr/>
          <p:nvPr/>
        </p:nvSpPr>
        <p:spPr>
          <a:xfrm>
            <a:off x="864631" y="4120941"/>
            <a:ext cx="3109816" cy="18321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FULL CONTROL ON THE SYSTEM(USING MOBLIE APP)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8931CCF-EE65-45BF-9F92-7B71F8B27A50}"/>
              </a:ext>
            </a:extLst>
          </p:cNvPr>
          <p:cNvSpPr/>
          <p:nvPr/>
        </p:nvSpPr>
        <p:spPr>
          <a:xfrm>
            <a:off x="4431629" y="4120941"/>
            <a:ext cx="3109816" cy="18321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CONTROL FOR THE SYSTEM EXCEPT THE DOOR (USING MOBILE APP)</a:t>
            </a:r>
            <a:endParaRPr lang="en-U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B753547-4E1D-49A3-ACD2-B55CCFE3F66D}"/>
              </a:ext>
            </a:extLst>
          </p:cNvPr>
          <p:cNvSpPr/>
          <p:nvPr/>
        </p:nvSpPr>
        <p:spPr>
          <a:xfrm>
            <a:off x="7998627" y="4120941"/>
            <a:ext cx="3109816" cy="18321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CONTROL FOR THE SYSTEM EXCEPT THE DOOR (USING KEYPAD)</a:t>
            </a:r>
          </a:p>
        </p:txBody>
      </p:sp>
    </p:spTree>
    <p:extLst>
      <p:ext uri="{BB962C8B-B14F-4D97-AF65-F5344CB8AC3E}">
        <p14:creationId xmlns:p14="http://schemas.microsoft.com/office/powerpoint/2010/main" val="8348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4" grpId="0" animBg="1"/>
      <p:bldP spid="24" grpId="0" animBg="1"/>
      <p:bldP spid="25" grpId="0" animBg="1"/>
      <p:bldP spid="1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6AF46-A6D4-355F-8904-04344B99B4BB}"/>
              </a:ext>
            </a:extLst>
          </p:cNvPr>
          <p:cNvSpPr txBox="1"/>
          <p:nvPr/>
        </p:nvSpPr>
        <p:spPr>
          <a:xfrm>
            <a:off x="3786186" y="114300"/>
            <a:ext cx="506253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Tx/>
              <a:defRPr/>
            </a:pPr>
            <a:r>
              <a:rPr lang="en-GB" sz="2800" kern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9EDA2-F7CD-41BB-83E2-41783597C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-877" r="-19" b="-324"/>
          <a:stretch/>
        </p:blipFill>
        <p:spPr>
          <a:xfrm>
            <a:off x="323849" y="942975"/>
            <a:ext cx="11544301" cy="5543549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1769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000000000000">
      <a:dk1>
        <a:srgbClr val="191919"/>
      </a:dk1>
      <a:lt1>
        <a:srgbClr val="FFFFFF"/>
      </a:lt1>
      <a:dk2>
        <a:srgbClr val="595959"/>
      </a:dk2>
      <a:lt2>
        <a:srgbClr val="6EA7FF"/>
      </a:lt2>
      <a:accent1>
        <a:srgbClr val="FFA826"/>
      </a:accent1>
      <a:accent2>
        <a:srgbClr val="191919"/>
      </a:accent2>
      <a:accent3>
        <a:srgbClr val="FFA826"/>
      </a:accent3>
      <a:accent4>
        <a:srgbClr val="6EA7FF"/>
      </a:accent4>
      <a:accent5>
        <a:srgbClr val="FFA826"/>
      </a:accent5>
      <a:accent6>
        <a:srgbClr val="595959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34B129-A40F-4D3B-9FF5-822965BEBC60}" vid="{E576DC4C-9AF9-4A5E-A0F9-A71692D2FB5B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Custom 000000000000">
      <a:dk1>
        <a:srgbClr val="191919"/>
      </a:dk1>
      <a:lt1>
        <a:srgbClr val="FFFFFF"/>
      </a:lt1>
      <a:dk2>
        <a:srgbClr val="595959"/>
      </a:dk2>
      <a:lt2>
        <a:srgbClr val="6EA7FF"/>
      </a:lt2>
      <a:accent1>
        <a:srgbClr val="FFA826"/>
      </a:accent1>
      <a:accent2>
        <a:srgbClr val="191919"/>
      </a:accent2>
      <a:accent3>
        <a:srgbClr val="FFA826"/>
      </a:accent3>
      <a:accent4>
        <a:srgbClr val="6EA7FF"/>
      </a:accent4>
      <a:accent5>
        <a:srgbClr val="FFA826"/>
      </a:accent5>
      <a:accent6>
        <a:srgbClr val="595959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34B129-A40F-4D3B-9FF5-822965BEBC60}" vid="{E576DC4C-9AF9-4A5E-A0F9-A71692D2FB5B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10562</TotalTime>
  <Words>223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Bebas Neue</vt:lpstr>
      <vt:lpstr>Calibri</vt:lpstr>
      <vt:lpstr>Century Gothic</vt:lpstr>
      <vt:lpstr>Lexend Zetta</vt:lpstr>
      <vt:lpstr>Michroma</vt:lpstr>
      <vt:lpstr>Noto Sans</vt:lpstr>
      <vt:lpstr>Open Sans</vt:lpstr>
      <vt:lpstr>Proxima Nova</vt:lpstr>
      <vt:lpstr>Proxima Nova Semibold</vt:lpstr>
      <vt:lpstr>Roboto</vt:lpstr>
      <vt:lpstr>Times New Roman</vt:lpstr>
      <vt:lpstr>Wingdings 3</vt:lpstr>
      <vt:lpstr>Theme1</vt:lpstr>
      <vt:lpstr>Slidesgo Final Pages</vt:lpstr>
      <vt:lpstr>1_Theme1</vt:lpstr>
      <vt:lpstr>1_Slidesgo Final Pages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MODES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enges</dc:creator>
  <cp:lastModifiedBy>Shehab Alaa</cp:lastModifiedBy>
  <cp:revision>358</cp:revision>
  <dcterms:created xsi:type="dcterms:W3CDTF">2020-10-20T21:08:59Z</dcterms:created>
  <dcterms:modified xsi:type="dcterms:W3CDTF">2023-10-30T02:56:48Z</dcterms:modified>
</cp:coreProperties>
</file>