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8" r:id="rId6"/>
    <p:sldId id="259" r:id="rId7"/>
    <p:sldId id="276" r:id="rId8"/>
    <p:sldId id="279" r:id="rId9"/>
    <p:sldId id="264" r:id="rId10"/>
    <p:sldId id="277" r:id="rId11"/>
    <p:sldId id="278" r:id="rId12"/>
    <p:sldId id="284" r:id="rId13"/>
    <p:sldId id="292" r:id="rId14"/>
    <p:sldId id="285" r:id="rId15"/>
    <p:sldId id="293" r:id="rId16"/>
    <p:sldId id="280" r:id="rId17"/>
    <p:sldId id="286" r:id="rId18"/>
    <p:sldId id="287" r:id="rId19"/>
    <p:sldId id="281" r:id="rId20"/>
    <p:sldId id="282" r:id="rId21"/>
    <p:sldId id="288" r:id="rId22"/>
    <p:sldId id="289" r:id="rId23"/>
    <p:sldId id="290" r:id="rId24"/>
    <p:sldId id="291" r:id="rId25"/>
    <p:sldId id="283"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C4B94052-AC57-4241-B8E4-9DD06BA5B9E3}">
      <dgm:prSet phldr="0"/>
      <dgm:spPr>
        <a:solidFill>
          <a:schemeClr val="accent1">
            <a:lumMod val="60000"/>
            <a:lumOff val="40000"/>
          </a:schemeClr>
        </a:solidFill>
        <a:ln>
          <a:noFill/>
        </a:ln>
      </dgm:spPr>
      <dgm:t>
        <a:bodyPr/>
        <a:lstStyle/>
        <a:p>
          <a:pPr rtl="0">
            <a:buNone/>
          </a:pPr>
          <a:r>
            <a:rPr lang="en-US" dirty="0">
              <a:solidFill>
                <a:schemeClr val="tx1"/>
              </a:solidFill>
              <a:latin typeface="+mn-lt"/>
            </a:rPr>
            <a:t>Initialization</a:t>
          </a:r>
          <a:endParaRPr lang="en-US" dirty="0">
            <a:latin typeface="Tenorite" pitchFamily="2" charset="0"/>
          </a:endParaRPr>
        </a:p>
      </dgm:t>
    </dgm:pt>
    <dgm:pt modelId="{30D9B456-0740-47DE-86D7-A188ECC2B9E0}" type="parTrans" cxnId="{63286F6F-E370-4A8B-86D8-F90D0CF3F94D}">
      <dgm:prSet/>
      <dgm:spPr/>
      <dgm:t>
        <a:bodyPr/>
        <a:lstStyle/>
        <a:p>
          <a:endParaRPr lang="en-AE"/>
        </a:p>
      </dgm:t>
    </dgm:pt>
    <dgm:pt modelId="{EB9C88BC-90A8-4CD1-9CBE-229B06CDD78E}" type="sibTrans" cxnId="{63286F6F-E370-4A8B-86D8-F90D0CF3F94D}">
      <dgm:prSet/>
      <dgm:spPr/>
      <dgm:t>
        <a:bodyPr/>
        <a:lstStyle/>
        <a:p>
          <a:endParaRPr lang="en-AE"/>
        </a:p>
      </dgm:t>
    </dgm:pt>
    <dgm:pt modelId="{15457115-B3C4-4396-92EC-ADC86C2537FF}">
      <dgm:prSet phldr="0"/>
      <dgm:spPr>
        <a:solidFill>
          <a:schemeClr val="accent1">
            <a:lumMod val="60000"/>
            <a:lumOff val="40000"/>
          </a:schemeClr>
        </a:solidFill>
        <a:ln>
          <a:noFill/>
        </a:ln>
      </dgm:spPr>
      <dgm:t>
        <a:bodyPr/>
        <a:lstStyle/>
        <a:p>
          <a:pPr rtl="0">
            <a:buNone/>
          </a:pPr>
          <a:r>
            <a:rPr lang="en-US" dirty="0">
              <a:solidFill>
                <a:schemeClr val="tx1"/>
              </a:solidFill>
              <a:latin typeface="+mn-lt"/>
            </a:rPr>
            <a:t>Convergence Check</a:t>
          </a:r>
          <a:endParaRPr lang="en-US" dirty="0">
            <a:latin typeface="Tenorite" pitchFamily="2" charset="0"/>
          </a:endParaRPr>
        </a:p>
      </dgm:t>
    </dgm:pt>
    <dgm:pt modelId="{11CF49E1-C544-4DC8-A307-6A8D84A7745E}" type="parTrans" cxnId="{C41DE504-1429-4E1F-AE33-FB3D5AFF4654}">
      <dgm:prSet/>
      <dgm:spPr/>
      <dgm:t>
        <a:bodyPr/>
        <a:lstStyle/>
        <a:p>
          <a:endParaRPr lang="en-AE"/>
        </a:p>
      </dgm:t>
    </dgm:pt>
    <dgm:pt modelId="{1B6E601E-1E21-4D20-99D9-1F6C44362069}" type="sibTrans" cxnId="{C41DE504-1429-4E1F-AE33-FB3D5AFF4654}">
      <dgm:prSet/>
      <dgm:spPr/>
      <dgm:t>
        <a:bodyPr/>
        <a:lstStyle/>
        <a:p>
          <a:endParaRPr lang="en-AE"/>
        </a:p>
      </dgm:t>
    </dgm:pt>
    <dgm:pt modelId="{C96A406F-5295-40A3-A79F-EDA77B2F5781}">
      <dgm:prSet phldr="0"/>
      <dgm:spPr>
        <a:solidFill>
          <a:schemeClr val="accent1">
            <a:lumMod val="60000"/>
            <a:lumOff val="40000"/>
          </a:schemeClr>
        </a:solidFill>
        <a:ln>
          <a:noFill/>
        </a:ln>
      </dgm:spPr>
      <dgm:t>
        <a:bodyPr/>
        <a:lstStyle/>
        <a:p>
          <a:pPr rtl="0">
            <a:buNone/>
          </a:pPr>
          <a:r>
            <a:rPr lang="en-US" dirty="0">
              <a:solidFill>
                <a:schemeClr val="tx1"/>
              </a:solidFill>
              <a:latin typeface="+mn-lt"/>
            </a:rPr>
            <a:t>Forward Procedure</a:t>
          </a:r>
          <a:endParaRPr lang="en-US" dirty="0">
            <a:latin typeface="Tenorite" pitchFamily="2" charset="0"/>
          </a:endParaRPr>
        </a:p>
      </dgm:t>
    </dgm:pt>
    <dgm:pt modelId="{AF3A5F6E-57A5-4D01-9E62-937308CF816D}" type="parTrans" cxnId="{A78416D5-6883-4208-AB41-94A63901869F}">
      <dgm:prSet/>
      <dgm:spPr/>
      <dgm:t>
        <a:bodyPr/>
        <a:lstStyle/>
        <a:p>
          <a:endParaRPr lang="en-AE"/>
        </a:p>
      </dgm:t>
    </dgm:pt>
    <dgm:pt modelId="{1DA2717F-47D1-4382-BF6B-0485BECF1F31}" type="sibTrans" cxnId="{A78416D5-6883-4208-AB41-94A63901869F}">
      <dgm:prSet/>
      <dgm:spPr/>
      <dgm:t>
        <a:bodyPr/>
        <a:lstStyle/>
        <a:p>
          <a:endParaRPr lang="en-AE"/>
        </a:p>
      </dgm:t>
    </dgm:pt>
    <dgm:pt modelId="{0E94AC77-0C40-4A2C-B24A-3FB10C1E1580}">
      <dgm:prSet phldr="0"/>
      <dgm:spPr>
        <a:solidFill>
          <a:schemeClr val="accent1">
            <a:lumMod val="60000"/>
            <a:lumOff val="40000"/>
          </a:schemeClr>
        </a:solidFill>
        <a:ln>
          <a:noFill/>
        </a:ln>
      </dgm:spPr>
      <dgm:t>
        <a:bodyPr/>
        <a:lstStyle/>
        <a:p>
          <a:pPr rtl="0">
            <a:buNone/>
          </a:pPr>
          <a:r>
            <a:rPr lang="en-US" dirty="0">
              <a:solidFill>
                <a:schemeClr val="tx1"/>
              </a:solidFill>
              <a:latin typeface="+mn-lt"/>
            </a:rPr>
            <a:t>Backward Procedure</a:t>
          </a:r>
          <a:endParaRPr lang="en-US" dirty="0">
            <a:latin typeface="Tenorite" pitchFamily="2" charset="0"/>
          </a:endParaRPr>
        </a:p>
      </dgm:t>
    </dgm:pt>
    <dgm:pt modelId="{BBB9CED1-22D0-4D7E-A4F6-50933EF8C820}" type="parTrans" cxnId="{940962A3-2344-4E6C-A080-48D1B181FBBF}">
      <dgm:prSet/>
      <dgm:spPr/>
      <dgm:t>
        <a:bodyPr/>
        <a:lstStyle/>
        <a:p>
          <a:endParaRPr lang="en-AE"/>
        </a:p>
      </dgm:t>
    </dgm:pt>
    <dgm:pt modelId="{C2D940AF-1E53-4D1F-B793-08B10B5AFDBC}" type="sibTrans" cxnId="{940962A3-2344-4E6C-A080-48D1B181FBBF}">
      <dgm:prSet/>
      <dgm:spPr/>
      <dgm:t>
        <a:bodyPr/>
        <a:lstStyle/>
        <a:p>
          <a:endParaRPr lang="en-AE"/>
        </a:p>
      </dgm:t>
    </dgm:pt>
    <dgm:pt modelId="{00840191-891B-437D-AD08-490E81A1DD5A}">
      <dgm:prSet phldr="0"/>
      <dgm:spPr>
        <a:solidFill>
          <a:schemeClr val="accent1">
            <a:lumMod val="60000"/>
            <a:lumOff val="40000"/>
          </a:schemeClr>
        </a:solidFill>
        <a:ln>
          <a:noFill/>
        </a:ln>
      </dgm:spPr>
      <dgm:t>
        <a:bodyPr/>
        <a:lstStyle/>
        <a:p>
          <a:pPr rtl="0">
            <a:buNone/>
          </a:pPr>
          <a:r>
            <a:rPr lang="en-US" dirty="0">
              <a:solidFill>
                <a:schemeClr val="tx1"/>
              </a:solidFill>
              <a:latin typeface="+mn-lt"/>
            </a:rPr>
            <a:t>E-step</a:t>
          </a:r>
          <a:endParaRPr lang="en-US" dirty="0">
            <a:latin typeface="Tenorite" pitchFamily="2" charset="0"/>
          </a:endParaRPr>
        </a:p>
      </dgm:t>
    </dgm:pt>
    <dgm:pt modelId="{AE8B2E73-A7AC-422A-9B0B-35E524EEE104}" type="parTrans" cxnId="{E02317E4-155B-4BEE-B4C7-B5B563FC5B26}">
      <dgm:prSet/>
      <dgm:spPr/>
      <dgm:t>
        <a:bodyPr/>
        <a:lstStyle/>
        <a:p>
          <a:endParaRPr lang="en-AE"/>
        </a:p>
      </dgm:t>
    </dgm:pt>
    <dgm:pt modelId="{4E32E4D3-B081-4504-BED6-61421F8458E4}" type="sibTrans" cxnId="{E02317E4-155B-4BEE-B4C7-B5B563FC5B26}">
      <dgm:prSet/>
      <dgm:spPr/>
      <dgm:t>
        <a:bodyPr/>
        <a:lstStyle/>
        <a:p>
          <a:endParaRPr lang="en-AE"/>
        </a:p>
      </dgm:t>
    </dgm:pt>
    <dgm:pt modelId="{37C4C08E-EDC9-465B-94D0-24C72F887F5C}">
      <dgm:prSet phldr="0"/>
      <dgm:spPr>
        <a:solidFill>
          <a:schemeClr val="accent1">
            <a:lumMod val="60000"/>
            <a:lumOff val="40000"/>
          </a:schemeClr>
        </a:solidFill>
        <a:ln>
          <a:noFill/>
        </a:ln>
      </dgm:spPr>
      <dgm:t>
        <a:bodyPr/>
        <a:lstStyle/>
        <a:p>
          <a:pPr rtl="0">
            <a:buNone/>
          </a:pPr>
          <a:r>
            <a:rPr lang="en-US" dirty="0">
              <a:solidFill>
                <a:schemeClr val="tx1"/>
              </a:solidFill>
              <a:latin typeface="+mn-lt"/>
            </a:rPr>
            <a:t>M-step</a:t>
          </a:r>
          <a:endParaRPr lang="en-US" dirty="0">
            <a:latin typeface="Tenorite" pitchFamily="2" charset="0"/>
          </a:endParaRPr>
        </a:p>
      </dgm:t>
    </dgm:pt>
    <dgm:pt modelId="{AB913E29-B457-4ACA-8809-3FA2AAABD20E}" type="parTrans" cxnId="{3BD65080-9F45-4996-BF16-EA3FABB15847}">
      <dgm:prSet/>
      <dgm:spPr/>
      <dgm:t>
        <a:bodyPr/>
        <a:lstStyle/>
        <a:p>
          <a:endParaRPr lang="en-AE"/>
        </a:p>
      </dgm:t>
    </dgm:pt>
    <dgm:pt modelId="{A7F4E205-41CD-4BE6-A30B-AF9B4CEBE02D}" type="sibTrans" cxnId="{3BD65080-9F45-4996-BF16-EA3FABB15847}">
      <dgm:prSet/>
      <dgm:spPr/>
      <dgm:t>
        <a:bodyPr/>
        <a:lstStyle/>
        <a:p>
          <a:endParaRPr lang="en-AE"/>
        </a:p>
      </dgm:t>
    </dgm:pt>
    <dgm:pt modelId="{26038A38-AA38-4B6B-AC2B-69115AAE86D4}">
      <dgm:prSet phldr="0">
        <dgm:style>
          <a:lnRef idx="2">
            <a:schemeClr val="accent1">
              <a:shade val="15000"/>
            </a:schemeClr>
          </a:lnRef>
          <a:fillRef idx="1">
            <a:schemeClr val="accent1"/>
          </a:fillRef>
          <a:effectRef idx="0">
            <a:schemeClr val="accent1"/>
          </a:effectRef>
          <a:fontRef idx="minor">
            <a:schemeClr val="lt1"/>
          </a:fontRef>
        </dgm:style>
      </dgm:prSet>
      <dgm:spPr>
        <a:solidFill>
          <a:schemeClr val="accent1">
            <a:lumMod val="60000"/>
            <a:lumOff val="40000"/>
          </a:schemeClr>
        </a:solidFill>
        <a:ln>
          <a:noFill/>
        </a:ln>
      </dgm:spPr>
      <dgm:t>
        <a:bodyPr/>
        <a:lstStyle/>
        <a:p>
          <a:pPr rtl="0">
            <a:buNone/>
          </a:pPr>
          <a:r>
            <a:rPr lang="en-US" dirty="0">
              <a:solidFill>
                <a:schemeClr val="tx1"/>
              </a:solidFill>
              <a:latin typeface="+mn-lt"/>
            </a:rPr>
            <a:t>Iteration</a:t>
          </a:r>
          <a:endParaRPr lang="en-US" dirty="0">
            <a:latin typeface="Tenorite" pitchFamily="2" charset="0"/>
          </a:endParaRPr>
        </a:p>
      </dgm:t>
    </dgm:pt>
    <dgm:pt modelId="{ACC30601-3600-47BB-9B09-EF39173C7673}" type="parTrans" cxnId="{6611177F-0BF8-4C6E-9686-8A704CE6775D}">
      <dgm:prSet/>
      <dgm:spPr/>
      <dgm:t>
        <a:bodyPr/>
        <a:lstStyle/>
        <a:p>
          <a:endParaRPr lang="en-AE"/>
        </a:p>
      </dgm:t>
    </dgm:pt>
    <dgm:pt modelId="{33D2A1C3-E224-4CBD-BE04-03409613EE00}" type="sibTrans" cxnId="{6611177F-0BF8-4C6E-9686-8A704CE6775D}">
      <dgm:prSet/>
      <dgm:spPr/>
      <dgm:t>
        <a:bodyPr/>
        <a:lstStyle/>
        <a:p>
          <a:endParaRPr lang="en-AE"/>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02E11E0B-CA11-4B78-83E2-41B5C710C490}" type="pres">
      <dgm:prSet presAssocID="{C4B94052-AC57-4241-B8E4-9DD06BA5B9E3}" presName="compNode" presStyleCnt="0"/>
      <dgm:spPr/>
    </dgm:pt>
    <dgm:pt modelId="{7E2D9675-E24B-4115-9876-63D1602CE112}" type="pres">
      <dgm:prSet presAssocID="{C4B94052-AC57-4241-B8E4-9DD06BA5B9E3}" presName="bkgdShape" presStyleLbl="node1" presStyleIdx="0" presStyleCnt="7" custLinFactNeighborX="-757"/>
      <dgm:spPr>
        <a:prstGeom prst="rect">
          <a:avLst/>
        </a:prstGeom>
      </dgm:spPr>
    </dgm:pt>
    <dgm:pt modelId="{F505D57C-B416-4B79-B6C7-19F0A38AFC2E}" type="pres">
      <dgm:prSet presAssocID="{C4B94052-AC57-4241-B8E4-9DD06BA5B9E3}" presName="nodeTx" presStyleLbl="node1" presStyleIdx="0" presStyleCnt="7">
        <dgm:presLayoutVars>
          <dgm:bulletEnabled val="1"/>
        </dgm:presLayoutVars>
      </dgm:prSet>
      <dgm:spPr/>
    </dgm:pt>
    <dgm:pt modelId="{1411A699-D425-4384-BE9D-D0347246FC32}" type="pres">
      <dgm:prSet presAssocID="{C4B94052-AC57-4241-B8E4-9DD06BA5B9E3}" presName="invisiNode" presStyleLbl="node1" presStyleIdx="0" presStyleCnt="7"/>
      <dgm:spPr/>
    </dgm:pt>
    <dgm:pt modelId="{4D560D60-A188-491F-89E5-60EAFE0B35F3}" type="pres">
      <dgm:prSet presAssocID="{C4B94052-AC57-4241-B8E4-9DD06BA5B9E3}" presName="imagNode"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2EBD414A-FFA9-43CD-8FD7-A39E404F7FEE}" type="pres">
      <dgm:prSet presAssocID="{EB9C88BC-90A8-4CD1-9CBE-229B06CDD78E}" presName="sibTrans" presStyleLbl="sibTrans2D1" presStyleIdx="0" presStyleCnt="0"/>
      <dgm:spPr/>
    </dgm:pt>
    <dgm:pt modelId="{56335DE5-DDDB-44C9-BBD4-339033802D4A}" type="pres">
      <dgm:prSet presAssocID="{C96A406F-5295-40A3-A79F-EDA77B2F5781}" presName="compNode" presStyleCnt="0"/>
      <dgm:spPr/>
    </dgm:pt>
    <dgm:pt modelId="{5958108E-9E4A-407F-A021-50436334F3E3}" type="pres">
      <dgm:prSet presAssocID="{C96A406F-5295-40A3-A79F-EDA77B2F5781}" presName="bkgdShape" presStyleLbl="node1" presStyleIdx="1" presStyleCnt="7" custLinFactNeighborX="742"/>
      <dgm:spPr>
        <a:prstGeom prst="rect">
          <a:avLst/>
        </a:prstGeom>
      </dgm:spPr>
    </dgm:pt>
    <dgm:pt modelId="{0EC95349-C209-47C5-A40E-56C6D1F40759}" type="pres">
      <dgm:prSet presAssocID="{C96A406F-5295-40A3-A79F-EDA77B2F5781}" presName="nodeTx" presStyleLbl="node1" presStyleIdx="1" presStyleCnt="7">
        <dgm:presLayoutVars>
          <dgm:bulletEnabled val="1"/>
        </dgm:presLayoutVars>
      </dgm:prSet>
      <dgm:spPr/>
    </dgm:pt>
    <dgm:pt modelId="{F7CFB951-CF18-45E0-A408-FDDB57F9BA6B}" type="pres">
      <dgm:prSet presAssocID="{C96A406F-5295-40A3-A79F-EDA77B2F5781}" presName="invisiNode" presStyleLbl="node1" presStyleIdx="1" presStyleCnt="7"/>
      <dgm:spPr/>
    </dgm:pt>
    <dgm:pt modelId="{DDB871BA-8430-4D04-AB13-63143C5B1DC2}" type="pres">
      <dgm:prSet presAssocID="{C96A406F-5295-40A3-A79F-EDA77B2F5781}" presName="imagNode" presStyleLbl="fgImgPlac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000" r="-2000"/>
          </a:stretch>
        </a:blipFill>
      </dgm:spPr>
      <dgm:extLst>
        <a:ext uri="{E40237B7-FDA0-4F09-8148-C483321AD2D9}">
          <dgm14:cNvPr xmlns:dgm14="http://schemas.microsoft.com/office/drawing/2010/diagram" id="0" name="" descr="Badge with solid fill"/>
        </a:ext>
      </dgm:extLst>
    </dgm:pt>
    <dgm:pt modelId="{CAB95602-85F2-4C1F-8B81-CF5A20943BF1}" type="pres">
      <dgm:prSet presAssocID="{1DA2717F-47D1-4382-BF6B-0485BECF1F31}" presName="sibTrans" presStyleLbl="sibTrans2D1" presStyleIdx="0" presStyleCnt="0"/>
      <dgm:spPr/>
    </dgm:pt>
    <dgm:pt modelId="{1D6439BA-F522-4CBE-84BD-F2E18F0AEE70}" type="pres">
      <dgm:prSet presAssocID="{0E94AC77-0C40-4A2C-B24A-3FB10C1E1580}" presName="compNode" presStyleCnt="0"/>
      <dgm:spPr/>
    </dgm:pt>
    <dgm:pt modelId="{5B047A93-19A1-4AF8-8518-388488CB1B65}" type="pres">
      <dgm:prSet presAssocID="{0E94AC77-0C40-4A2C-B24A-3FB10C1E1580}" presName="bkgdShape" presStyleLbl="node1" presStyleIdx="2" presStyleCnt="7" custLinFactNeighborX="742"/>
      <dgm:spPr>
        <a:prstGeom prst="rect">
          <a:avLst/>
        </a:prstGeom>
      </dgm:spPr>
    </dgm:pt>
    <dgm:pt modelId="{19427FF6-BE0C-4F5D-8751-E2B11A5F23D2}" type="pres">
      <dgm:prSet presAssocID="{0E94AC77-0C40-4A2C-B24A-3FB10C1E1580}" presName="nodeTx" presStyleLbl="node1" presStyleIdx="2" presStyleCnt="7">
        <dgm:presLayoutVars>
          <dgm:bulletEnabled val="1"/>
        </dgm:presLayoutVars>
      </dgm:prSet>
      <dgm:spPr/>
    </dgm:pt>
    <dgm:pt modelId="{CDD2BB20-D2B2-4725-9D5C-027BE9DE5E0B}" type="pres">
      <dgm:prSet presAssocID="{0E94AC77-0C40-4A2C-B24A-3FB10C1E1580}" presName="invisiNode" presStyleLbl="node1" presStyleIdx="2" presStyleCnt="7"/>
      <dgm:spPr/>
    </dgm:pt>
    <dgm:pt modelId="{15AD8B46-2184-422D-BE97-35C409FD845F}" type="pres">
      <dgm:prSet presAssocID="{0E94AC77-0C40-4A2C-B24A-3FB10C1E1580}" presName="imagNode" presStyleLbl="fgImgPlac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with solid fill"/>
        </a:ext>
      </dgm:extLst>
    </dgm:pt>
    <dgm:pt modelId="{14B2211D-1882-46C4-A1DD-C10EACF631AF}" type="pres">
      <dgm:prSet presAssocID="{C2D940AF-1E53-4D1F-B793-08B10B5AFDBC}" presName="sibTrans" presStyleLbl="sibTrans2D1" presStyleIdx="0" presStyleCnt="0"/>
      <dgm:spPr/>
    </dgm:pt>
    <dgm:pt modelId="{4A07CDBA-A310-4460-8755-FB011B16492E}" type="pres">
      <dgm:prSet presAssocID="{00840191-891B-437D-AD08-490E81A1DD5A}" presName="compNode" presStyleCnt="0"/>
      <dgm:spPr/>
    </dgm:pt>
    <dgm:pt modelId="{5056A934-F6AD-4C47-B7DA-3E3FF8158A8F}" type="pres">
      <dgm:prSet presAssocID="{00840191-891B-437D-AD08-490E81A1DD5A}" presName="bkgdShape" presStyleLbl="node1" presStyleIdx="3" presStyleCnt="7" custLinFactNeighborX="742"/>
      <dgm:spPr>
        <a:prstGeom prst="rect">
          <a:avLst/>
        </a:prstGeom>
      </dgm:spPr>
    </dgm:pt>
    <dgm:pt modelId="{2DA454B1-4949-400B-AF68-ED32DC950784}" type="pres">
      <dgm:prSet presAssocID="{00840191-891B-437D-AD08-490E81A1DD5A}" presName="nodeTx" presStyleLbl="node1" presStyleIdx="3" presStyleCnt="7">
        <dgm:presLayoutVars>
          <dgm:bulletEnabled val="1"/>
        </dgm:presLayoutVars>
      </dgm:prSet>
      <dgm:spPr/>
    </dgm:pt>
    <dgm:pt modelId="{A659E590-0494-4C26-9260-BC64BE9ED0BD}" type="pres">
      <dgm:prSet presAssocID="{00840191-891B-437D-AD08-490E81A1DD5A}" presName="invisiNode" presStyleLbl="node1" presStyleIdx="3" presStyleCnt="7"/>
      <dgm:spPr/>
    </dgm:pt>
    <dgm:pt modelId="{8934210D-0332-49AA-8B5D-582ACE9911CE}" type="pres">
      <dgm:prSet presAssocID="{00840191-891B-437D-AD08-490E81A1DD5A}" presName="imagNode" presStyleLbl="fgImgPlac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4 with solid fill"/>
        </a:ext>
      </dgm:extLst>
    </dgm:pt>
    <dgm:pt modelId="{1FF51FE0-DB78-46C8-BC33-FE4D39D0BBD5}" type="pres">
      <dgm:prSet presAssocID="{4E32E4D3-B081-4504-BED6-61421F8458E4}" presName="sibTrans" presStyleLbl="sibTrans2D1" presStyleIdx="0" presStyleCnt="0"/>
      <dgm:spPr/>
    </dgm:pt>
    <dgm:pt modelId="{0DE8AA0F-57EA-4A3A-A21F-5CB5414A7950}" type="pres">
      <dgm:prSet presAssocID="{37C4C08E-EDC9-465B-94D0-24C72F887F5C}" presName="compNode" presStyleCnt="0"/>
      <dgm:spPr/>
    </dgm:pt>
    <dgm:pt modelId="{F46E049C-6EFA-40C0-8B18-94B6112FF22E}" type="pres">
      <dgm:prSet presAssocID="{37C4C08E-EDC9-465B-94D0-24C72F887F5C}" presName="bkgdShape" presStyleLbl="node1" presStyleIdx="4" presStyleCnt="7" custLinFactNeighborX="742"/>
      <dgm:spPr>
        <a:prstGeom prst="rect">
          <a:avLst/>
        </a:prstGeom>
      </dgm:spPr>
    </dgm:pt>
    <dgm:pt modelId="{7E4AE33F-E13A-44F5-A534-14093152FADE}" type="pres">
      <dgm:prSet presAssocID="{37C4C08E-EDC9-465B-94D0-24C72F887F5C}" presName="nodeTx" presStyleLbl="node1" presStyleIdx="4" presStyleCnt="7">
        <dgm:presLayoutVars>
          <dgm:bulletEnabled val="1"/>
        </dgm:presLayoutVars>
      </dgm:prSet>
      <dgm:spPr/>
    </dgm:pt>
    <dgm:pt modelId="{EC5AD14E-2C80-4B00-BBF5-CC1BF2A35809}" type="pres">
      <dgm:prSet presAssocID="{37C4C08E-EDC9-465B-94D0-24C72F887F5C}" presName="invisiNode" presStyleLbl="node1" presStyleIdx="4" presStyleCnt="7"/>
      <dgm:spPr/>
    </dgm:pt>
    <dgm:pt modelId="{B93A218D-3660-4015-8479-69CD9D383E58}" type="pres">
      <dgm:prSet presAssocID="{37C4C08E-EDC9-465B-94D0-24C72F887F5C}" presName="imagNode" presStyleLbl="fgImgPlac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5 with solid fill"/>
        </a:ext>
      </dgm:extLst>
    </dgm:pt>
    <dgm:pt modelId="{37CBAD97-24E5-4D9F-90BB-51C66B4AAE74}" type="pres">
      <dgm:prSet presAssocID="{A7F4E205-41CD-4BE6-A30B-AF9B4CEBE02D}" presName="sibTrans" presStyleLbl="sibTrans2D1" presStyleIdx="0" presStyleCnt="0"/>
      <dgm:spPr/>
    </dgm:pt>
    <dgm:pt modelId="{AFFF3890-31BB-49A5-919A-776918668513}" type="pres">
      <dgm:prSet presAssocID="{15457115-B3C4-4396-92EC-ADC86C2537FF}" presName="compNode" presStyleCnt="0"/>
      <dgm:spPr/>
    </dgm:pt>
    <dgm:pt modelId="{C69E5870-D721-461E-8F76-BB9183F3CB29}" type="pres">
      <dgm:prSet presAssocID="{15457115-B3C4-4396-92EC-ADC86C2537FF}" presName="bkgdShape" presStyleLbl="node1" presStyleIdx="5" presStyleCnt="7" custLinFactNeighborX="742"/>
      <dgm:spPr>
        <a:prstGeom prst="rect">
          <a:avLst/>
        </a:prstGeom>
      </dgm:spPr>
    </dgm:pt>
    <dgm:pt modelId="{6480B37A-66E7-49E8-BD96-114698DB92BA}" type="pres">
      <dgm:prSet presAssocID="{15457115-B3C4-4396-92EC-ADC86C2537FF}" presName="nodeTx" presStyleLbl="node1" presStyleIdx="5" presStyleCnt="7">
        <dgm:presLayoutVars>
          <dgm:bulletEnabled val="1"/>
        </dgm:presLayoutVars>
      </dgm:prSet>
      <dgm:spPr/>
    </dgm:pt>
    <dgm:pt modelId="{C525764F-9A6B-4D85-8483-4CBFC00254BA}" type="pres">
      <dgm:prSet presAssocID="{15457115-B3C4-4396-92EC-ADC86C2537FF}" presName="invisiNode" presStyleLbl="node1" presStyleIdx="5" presStyleCnt="7"/>
      <dgm:spPr/>
    </dgm:pt>
    <dgm:pt modelId="{908ADCA0-899C-45D0-9CD3-33337B1B4170}" type="pres">
      <dgm:prSet presAssocID="{15457115-B3C4-4396-92EC-ADC86C2537FF}" presName="imagNode" presStyleLbl="fgImgPlac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6 with solid fill"/>
        </a:ext>
      </dgm:extLst>
    </dgm:pt>
    <dgm:pt modelId="{E6AD2CCD-6FCA-4A19-B404-006EF96694E7}" type="pres">
      <dgm:prSet presAssocID="{1B6E601E-1E21-4D20-99D9-1F6C44362069}" presName="sibTrans" presStyleLbl="sibTrans2D1" presStyleIdx="0" presStyleCnt="0"/>
      <dgm:spPr/>
    </dgm:pt>
    <dgm:pt modelId="{1107C06D-1FDC-46B0-BBD1-6B0E3D8E67E5}" type="pres">
      <dgm:prSet presAssocID="{26038A38-AA38-4B6B-AC2B-69115AAE86D4}" presName="compNode" presStyleCnt="0"/>
      <dgm:spPr/>
    </dgm:pt>
    <dgm:pt modelId="{8D9A1DA7-EDD1-4264-A72B-B99428A25FD3}" type="pres">
      <dgm:prSet presAssocID="{26038A38-AA38-4B6B-AC2B-69115AAE86D4}" presName="bkgdShape" presStyleLbl="node1" presStyleIdx="6" presStyleCnt="7" custLinFactNeighborX="742"/>
      <dgm:spPr>
        <a:prstGeom prst="rect">
          <a:avLst/>
        </a:prstGeom>
      </dgm:spPr>
    </dgm:pt>
    <dgm:pt modelId="{315598A8-D082-4075-B8D5-8A72B1A8FF7E}" type="pres">
      <dgm:prSet presAssocID="{26038A38-AA38-4B6B-AC2B-69115AAE86D4}" presName="nodeTx" presStyleLbl="node1" presStyleIdx="6" presStyleCnt="7">
        <dgm:presLayoutVars>
          <dgm:bulletEnabled val="1"/>
        </dgm:presLayoutVars>
      </dgm:prSet>
      <dgm:spPr/>
    </dgm:pt>
    <dgm:pt modelId="{9D31683D-F16A-4055-8A3F-762245F392FA}" type="pres">
      <dgm:prSet presAssocID="{26038A38-AA38-4B6B-AC2B-69115AAE86D4}" presName="invisiNode" presStyleLbl="node1" presStyleIdx="6" presStyleCnt="7"/>
      <dgm:spPr/>
    </dgm:pt>
    <dgm:pt modelId="{74A6843E-7F3A-4EBD-B4E3-BB145E22986C}" type="pres">
      <dgm:prSet presAssocID="{26038A38-AA38-4B6B-AC2B-69115AAE86D4}" presName="imagNode" presStyleLbl="fgImgPlac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2000" r="-2000"/>
          </a:stretch>
        </a:blipFill>
      </dgm:spPr>
      <dgm:extLst>
        <a:ext uri="{E40237B7-FDA0-4F09-8148-C483321AD2D9}">
          <dgm14:cNvPr xmlns:dgm14="http://schemas.microsoft.com/office/drawing/2010/diagram" id="0" name="" descr="Badge 7 with solid fill"/>
        </a:ext>
      </dgm:extLst>
    </dgm:pt>
  </dgm:ptLst>
  <dgm:cxnLst>
    <dgm:cxn modelId="{C41DE504-1429-4E1F-AE33-FB3D5AFF4654}" srcId="{0DD8915E-DC14-41D6-9BB5-F49E1C265163}" destId="{15457115-B3C4-4396-92EC-ADC86C2537FF}" srcOrd="5" destOrd="0" parTransId="{11CF49E1-C544-4DC8-A307-6A8D84A7745E}" sibTransId="{1B6E601E-1E21-4D20-99D9-1F6C44362069}"/>
    <dgm:cxn modelId="{C658D95B-F958-49C1-ABC6-DD545221705A}" type="presOf" srcId="{C4B94052-AC57-4241-B8E4-9DD06BA5B9E3}" destId="{F505D57C-B416-4B79-B6C7-19F0A38AFC2E}" srcOrd="1" destOrd="0" presId="urn:microsoft.com/office/officeart/2005/8/layout/hList7"/>
    <dgm:cxn modelId="{0494AE5D-B3A2-4099-BB67-67BC8B840AEB}" type="presOf" srcId="{15457115-B3C4-4396-92EC-ADC86C2537FF}" destId="{C69E5870-D721-461E-8F76-BB9183F3CB29}" srcOrd="0" destOrd="0" presId="urn:microsoft.com/office/officeart/2005/8/layout/hList7"/>
    <dgm:cxn modelId="{7BC22D5E-F991-4672-9A2B-BC7E4E73647D}" type="presOf" srcId="{1DA2717F-47D1-4382-BF6B-0485BECF1F31}" destId="{CAB95602-85F2-4C1F-8B81-CF5A20943BF1}" srcOrd="0" destOrd="0" presId="urn:microsoft.com/office/officeart/2005/8/layout/hList7"/>
    <dgm:cxn modelId="{A2E01E4A-82F5-4CB4-8ADC-F31C96893B56}" type="presOf" srcId="{00840191-891B-437D-AD08-490E81A1DD5A}" destId="{5056A934-F6AD-4C47-B7DA-3E3FF8158A8F}" srcOrd="0" destOrd="0" presId="urn:microsoft.com/office/officeart/2005/8/layout/hList7"/>
    <dgm:cxn modelId="{63286F6F-E370-4A8B-86D8-F90D0CF3F94D}" srcId="{0DD8915E-DC14-41D6-9BB5-F49E1C265163}" destId="{C4B94052-AC57-4241-B8E4-9DD06BA5B9E3}" srcOrd="0" destOrd="0" parTransId="{30D9B456-0740-47DE-86D7-A188ECC2B9E0}" sibTransId="{EB9C88BC-90A8-4CD1-9CBE-229B06CDD78E}"/>
    <dgm:cxn modelId="{37A6BB7D-BB1A-4188-A56A-21C3148155A6}" type="presOf" srcId="{A7F4E205-41CD-4BE6-A30B-AF9B4CEBE02D}" destId="{37CBAD97-24E5-4D9F-90BB-51C66B4AAE74}" srcOrd="0" destOrd="0" presId="urn:microsoft.com/office/officeart/2005/8/layout/hList7"/>
    <dgm:cxn modelId="{95A60F7F-C570-4AA1-86FC-7CE2FDF859E1}" type="presOf" srcId="{4E32E4D3-B081-4504-BED6-61421F8458E4}" destId="{1FF51FE0-DB78-46C8-BC33-FE4D39D0BBD5}" srcOrd="0" destOrd="0" presId="urn:microsoft.com/office/officeart/2005/8/layout/hList7"/>
    <dgm:cxn modelId="{6611177F-0BF8-4C6E-9686-8A704CE6775D}" srcId="{0DD8915E-DC14-41D6-9BB5-F49E1C265163}" destId="{26038A38-AA38-4B6B-AC2B-69115AAE86D4}" srcOrd="6" destOrd="0" parTransId="{ACC30601-3600-47BB-9B09-EF39173C7673}" sibTransId="{33D2A1C3-E224-4CBD-BE04-03409613EE00}"/>
    <dgm:cxn modelId="{0092BF7F-3472-400B-B0C3-0B8E64A33A65}" type="presOf" srcId="{00840191-891B-437D-AD08-490E81A1DD5A}" destId="{2DA454B1-4949-400B-AF68-ED32DC950784}" srcOrd="1" destOrd="0" presId="urn:microsoft.com/office/officeart/2005/8/layout/hList7"/>
    <dgm:cxn modelId="{3BD65080-9F45-4996-BF16-EA3FABB15847}" srcId="{0DD8915E-DC14-41D6-9BB5-F49E1C265163}" destId="{37C4C08E-EDC9-465B-94D0-24C72F887F5C}" srcOrd="4" destOrd="0" parTransId="{AB913E29-B457-4ACA-8809-3FA2AAABD20E}" sibTransId="{A7F4E205-41CD-4BE6-A30B-AF9B4CEBE02D}"/>
    <dgm:cxn modelId="{D4F9A181-5A06-47CA-915C-8A329CA84625}" type="presOf" srcId="{1B6E601E-1E21-4D20-99D9-1F6C44362069}" destId="{E6AD2CCD-6FCA-4A19-B404-006EF96694E7}" srcOrd="0" destOrd="0" presId="urn:microsoft.com/office/officeart/2005/8/layout/hList7"/>
    <dgm:cxn modelId="{B88AA18B-E21F-4D5E-BEF5-4EEF50895199}" type="presOf" srcId="{0E94AC77-0C40-4A2C-B24A-3FB10C1E1580}" destId="{5B047A93-19A1-4AF8-8518-388488CB1B65}" srcOrd="0"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40962A3-2344-4E6C-A080-48D1B181FBBF}" srcId="{0DD8915E-DC14-41D6-9BB5-F49E1C265163}" destId="{0E94AC77-0C40-4A2C-B24A-3FB10C1E1580}" srcOrd="2" destOrd="0" parTransId="{BBB9CED1-22D0-4D7E-A4F6-50933EF8C820}" sibTransId="{C2D940AF-1E53-4D1F-B793-08B10B5AFDBC}"/>
    <dgm:cxn modelId="{284DA6A3-50F2-4936-9B6F-9BE27A498F3A}" type="presOf" srcId="{C4B94052-AC57-4241-B8E4-9DD06BA5B9E3}" destId="{7E2D9675-E24B-4115-9876-63D1602CE112}" srcOrd="0" destOrd="0" presId="urn:microsoft.com/office/officeart/2005/8/layout/hList7"/>
    <dgm:cxn modelId="{6E27A8A9-A378-4F0B-B95D-FC7DFE3C5116}" type="presOf" srcId="{C2D940AF-1E53-4D1F-B793-08B10B5AFDBC}" destId="{14B2211D-1882-46C4-A1DD-C10EACF631AF}" srcOrd="0" destOrd="0" presId="urn:microsoft.com/office/officeart/2005/8/layout/hList7"/>
    <dgm:cxn modelId="{1898DEA9-ED56-4B85-B5E3-EBE857DCCFCE}" type="presOf" srcId="{26038A38-AA38-4B6B-AC2B-69115AAE86D4}" destId="{8D9A1DA7-EDD1-4264-A72B-B99428A25FD3}" srcOrd="0" destOrd="0" presId="urn:microsoft.com/office/officeart/2005/8/layout/hList7"/>
    <dgm:cxn modelId="{900451AA-2C65-4871-9D97-FA845F24C31A}" type="presOf" srcId="{C96A406F-5295-40A3-A79F-EDA77B2F5781}" destId="{0EC95349-C209-47C5-A40E-56C6D1F40759}" srcOrd="1" destOrd="0" presId="urn:microsoft.com/office/officeart/2005/8/layout/hList7"/>
    <dgm:cxn modelId="{7EDB67C1-4CEA-461F-B0C5-4584E3F880CF}" type="presOf" srcId="{26038A38-AA38-4B6B-AC2B-69115AAE86D4}" destId="{315598A8-D082-4075-B8D5-8A72B1A8FF7E}" srcOrd="1" destOrd="0" presId="urn:microsoft.com/office/officeart/2005/8/layout/hList7"/>
    <dgm:cxn modelId="{D1A275C5-2270-49AB-B88E-FD28F54AC14D}" type="presOf" srcId="{37C4C08E-EDC9-465B-94D0-24C72F887F5C}" destId="{7E4AE33F-E13A-44F5-A534-14093152FADE}" srcOrd="1" destOrd="0" presId="urn:microsoft.com/office/officeart/2005/8/layout/hList7"/>
    <dgm:cxn modelId="{0CE249D0-FFC7-4A04-B116-D8656D4A4D6A}" type="presOf" srcId="{C96A406F-5295-40A3-A79F-EDA77B2F5781}" destId="{5958108E-9E4A-407F-A021-50436334F3E3}" srcOrd="0" destOrd="0" presId="urn:microsoft.com/office/officeart/2005/8/layout/hList7"/>
    <dgm:cxn modelId="{6C1B21D3-8DBB-4D7F-B880-00F749DE2305}" type="presOf" srcId="{37C4C08E-EDC9-465B-94D0-24C72F887F5C}" destId="{F46E049C-6EFA-40C0-8B18-94B6112FF22E}" srcOrd="0" destOrd="0" presId="urn:microsoft.com/office/officeart/2005/8/layout/hList7"/>
    <dgm:cxn modelId="{A78416D5-6883-4208-AB41-94A63901869F}" srcId="{0DD8915E-DC14-41D6-9BB5-F49E1C265163}" destId="{C96A406F-5295-40A3-A79F-EDA77B2F5781}" srcOrd="1" destOrd="0" parTransId="{AF3A5F6E-57A5-4D01-9E62-937308CF816D}" sibTransId="{1DA2717F-47D1-4382-BF6B-0485BECF1F31}"/>
    <dgm:cxn modelId="{3F34CCDD-D70D-4403-9D01-0BA45BA993F8}" type="presOf" srcId="{0E94AC77-0C40-4A2C-B24A-3FB10C1E1580}" destId="{19427FF6-BE0C-4F5D-8751-E2B11A5F23D2}" srcOrd="1" destOrd="0" presId="urn:microsoft.com/office/officeart/2005/8/layout/hList7"/>
    <dgm:cxn modelId="{48E24DE2-ADA8-42CD-8361-506CD104C3AE}" type="presOf" srcId="{EB9C88BC-90A8-4CD1-9CBE-229B06CDD78E}" destId="{2EBD414A-FFA9-43CD-8FD7-A39E404F7FEE}" srcOrd="0" destOrd="0" presId="urn:microsoft.com/office/officeart/2005/8/layout/hList7"/>
    <dgm:cxn modelId="{E02317E4-155B-4BEE-B4C7-B5B563FC5B26}" srcId="{0DD8915E-DC14-41D6-9BB5-F49E1C265163}" destId="{00840191-891B-437D-AD08-490E81A1DD5A}" srcOrd="3" destOrd="0" parTransId="{AE8B2E73-A7AC-422A-9B0B-35E524EEE104}" sibTransId="{4E32E4D3-B081-4504-BED6-61421F8458E4}"/>
    <dgm:cxn modelId="{AE0A6FEA-A61D-431B-8BE7-466FDD72EB87}" type="presOf" srcId="{15457115-B3C4-4396-92EC-ADC86C2537FF}" destId="{6480B37A-66E7-49E8-BD96-114698DB92BA}" srcOrd="1"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A19AC96C-C141-44B6-A315-7CCE5D8B086D}" type="presParOf" srcId="{0955960D-7F7D-E54C-8843-B1DBEEBFB364}" destId="{02E11E0B-CA11-4B78-83E2-41B5C710C490}" srcOrd="0" destOrd="0" presId="urn:microsoft.com/office/officeart/2005/8/layout/hList7"/>
    <dgm:cxn modelId="{723A2879-006E-41CF-95E2-5347590090B5}" type="presParOf" srcId="{02E11E0B-CA11-4B78-83E2-41B5C710C490}" destId="{7E2D9675-E24B-4115-9876-63D1602CE112}" srcOrd="0" destOrd="0" presId="urn:microsoft.com/office/officeart/2005/8/layout/hList7"/>
    <dgm:cxn modelId="{B033A04B-279C-4178-A596-5BEEBC7E16A3}" type="presParOf" srcId="{02E11E0B-CA11-4B78-83E2-41B5C710C490}" destId="{F505D57C-B416-4B79-B6C7-19F0A38AFC2E}" srcOrd="1" destOrd="0" presId="urn:microsoft.com/office/officeart/2005/8/layout/hList7"/>
    <dgm:cxn modelId="{D8855379-3566-46A9-AAB4-8179043FDE0B}" type="presParOf" srcId="{02E11E0B-CA11-4B78-83E2-41B5C710C490}" destId="{1411A699-D425-4384-BE9D-D0347246FC32}" srcOrd="2" destOrd="0" presId="urn:microsoft.com/office/officeart/2005/8/layout/hList7"/>
    <dgm:cxn modelId="{B76CCE08-AA16-4B6F-9AB3-734919030034}" type="presParOf" srcId="{02E11E0B-CA11-4B78-83E2-41B5C710C490}" destId="{4D560D60-A188-491F-89E5-60EAFE0B35F3}" srcOrd="3" destOrd="0" presId="urn:microsoft.com/office/officeart/2005/8/layout/hList7"/>
    <dgm:cxn modelId="{1DFE62F3-381B-4F25-B838-66C9000D4915}" type="presParOf" srcId="{0955960D-7F7D-E54C-8843-B1DBEEBFB364}" destId="{2EBD414A-FFA9-43CD-8FD7-A39E404F7FEE}" srcOrd="1" destOrd="0" presId="urn:microsoft.com/office/officeart/2005/8/layout/hList7"/>
    <dgm:cxn modelId="{C1FF8A00-5943-4F7C-B186-0DB1BE4E9408}" type="presParOf" srcId="{0955960D-7F7D-E54C-8843-B1DBEEBFB364}" destId="{56335DE5-DDDB-44C9-BBD4-339033802D4A}" srcOrd="2" destOrd="0" presId="urn:microsoft.com/office/officeart/2005/8/layout/hList7"/>
    <dgm:cxn modelId="{F5C16D91-7AF1-4850-B0FD-095E03FFBAE6}" type="presParOf" srcId="{56335DE5-DDDB-44C9-BBD4-339033802D4A}" destId="{5958108E-9E4A-407F-A021-50436334F3E3}" srcOrd="0" destOrd="0" presId="urn:microsoft.com/office/officeart/2005/8/layout/hList7"/>
    <dgm:cxn modelId="{02ADDA92-F958-49A0-AEA1-9B388B2A4E69}" type="presParOf" srcId="{56335DE5-DDDB-44C9-BBD4-339033802D4A}" destId="{0EC95349-C209-47C5-A40E-56C6D1F40759}" srcOrd="1" destOrd="0" presId="urn:microsoft.com/office/officeart/2005/8/layout/hList7"/>
    <dgm:cxn modelId="{1EB6A24E-0620-44FA-BEFC-C58F2A63A0B3}" type="presParOf" srcId="{56335DE5-DDDB-44C9-BBD4-339033802D4A}" destId="{F7CFB951-CF18-45E0-A408-FDDB57F9BA6B}" srcOrd="2" destOrd="0" presId="urn:microsoft.com/office/officeart/2005/8/layout/hList7"/>
    <dgm:cxn modelId="{93AAE488-C206-4369-B32C-4AEA9EABB10F}" type="presParOf" srcId="{56335DE5-DDDB-44C9-BBD4-339033802D4A}" destId="{DDB871BA-8430-4D04-AB13-63143C5B1DC2}" srcOrd="3" destOrd="0" presId="urn:microsoft.com/office/officeart/2005/8/layout/hList7"/>
    <dgm:cxn modelId="{928BCE36-7936-4147-91EB-2DD000DD90FB}" type="presParOf" srcId="{0955960D-7F7D-E54C-8843-B1DBEEBFB364}" destId="{CAB95602-85F2-4C1F-8B81-CF5A20943BF1}" srcOrd="3" destOrd="0" presId="urn:microsoft.com/office/officeart/2005/8/layout/hList7"/>
    <dgm:cxn modelId="{41DEBEB8-B13B-4292-97BF-AA5BFAC74949}" type="presParOf" srcId="{0955960D-7F7D-E54C-8843-B1DBEEBFB364}" destId="{1D6439BA-F522-4CBE-84BD-F2E18F0AEE70}" srcOrd="4" destOrd="0" presId="urn:microsoft.com/office/officeart/2005/8/layout/hList7"/>
    <dgm:cxn modelId="{199FF543-AF33-47C7-B210-76555F19431B}" type="presParOf" srcId="{1D6439BA-F522-4CBE-84BD-F2E18F0AEE70}" destId="{5B047A93-19A1-4AF8-8518-388488CB1B65}" srcOrd="0" destOrd="0" presId="urn:microsoft.com/office/officeart/2005/8/layout/hList7"/>
    <dgm:cxn modelId="{303027C8-7573-4E3E-8E01-6D55537C1C6A}" type="presParOf" srcId="{1D6439BA-F522-4CBE-84BD-F2E18F0AEE70}" destId="{19427FF6-BE0C-4F5D-8751-E2B11A5F23D2}" srcOrd="1" destOrd="0" presId="urn:microsoft.com/office/officeart/2005/8/layout/hList7"/>
    <dgm:cxn modelId="{6340D792-2D05-4945-8B6E-8DC62A2190CC}" type="presParOf" srcId="{1D6439BA-F522-4CBE-84BD-F2E18F0AEE70}" destId="{CDD2BB20-D2B2-4725-9D5C-027BE9DE5E0B}" srcOrd="2" destOrd="0" presId="urn:microsoft.com/office/officeart/2005/8/layout/hList7"/>
    <dgm:cxn modelId="{28650444-4DFF-4A9E-9A92-2668A4436AB3}" type="presParOf" srcId="{1D6439BA-F522-4CBE-84BD-F2E18F0AEE70}" destId="{15AD8B46-2184-422D-BE97-35C409FD845F}" srcOrd="3" destOrd="0" presId="urn:microsoft.com/office/officeart/2005/8/layout/hList7"/>
    <dgm:cxn modelId="{DECD55D0-76CE-4756-8396-A5C1CD007CDA}" type="presParOf" srcId="{0955960D-7F7D-E54C-8843-B1DBEEBFB364}" destId="{14B2211D-1882-46C4-A1DD-C10EACF631AF}" srcOrd="5" destOrd="0" presId="urn:microsoft.com/office/officeart/2005/8/layout/hList7"/>
    <dgm:cxn modelId="{5FC88752-03D8-43D0-9B77-04CBB85CC03C}" type="presParOf" srcId="{0955960D-7F7D-E54C-8843-B1DBEEBFB364}" destId="{4A07CDBA-A310-4460-8755-FB011B16492E}" srcOrd="6" destOrd="0" presId="urn:microsoft.com/office/officeart/2005/8/layout/hList7"/>
    <dgm:cxn modelId="{6A32D58B-AF6B-4BD0-A135-B7D6F5861CDA}" type="presParOf" srcId="{4A07CDBA-A310-4460-8755-FB011B16492E}" destId="{5056A934-F6AD-4C47-B7DA-3E3FF8158A8F}" srcOrd="0" destOrd="0" presId="urn:microsoft.com/office/officeart/2005/8/layout/hList7"/>
    <dgm:cxn modelId="{BB4FF6A2-C7D8-42A5-8C6F-5A6AF3DD9ABE}" type="presParOf" srcId="{4A07CDBA-A310-4460-8755-FB011B16492E}" destId="{2DA454B1-4949-400B-AF68-ED32DC950784}" srcOrd="1" destOrd="0" presId="urn:microsoft.com/office/officeart/2005/8/layout/hList7"/>
    <dgm:cxn modelId="{261B5BAE-1BB0-4FBD-AF30-E44DC7BADC72}" type="presParOf" srcId="{4A07CDBA-A310-4460-8755-FB011B16492E}" destId="{A659E590-0494-4C26-9260-BC64BE9ED0BD}" srcOrd="2" destOrd="0" presId="urn:microsoft.com/office/officeart/2005/8/layout/hList7"/>
    <dgm:cxn modelId="{81160C06-19EC-4B94-9A8D-DBBDC5828E43}" type="presParOf" srcId="{4A07CDBA-A310-4460-8755-FB011B16492E}" destId="{8934210D-0332-49AA-8B5D-582ACE9911CE}" srcOrd="3" destOrd="0" presId="urn:microsoft.com/office/officeart/2005/8/layout/hList7"/>
    <dgm:cxn modelId="{66F3B2DF-2446-4D5C-B74B-CD4E00D0A565}" type="presParOf" srcId="{0955960D-7F7D-E54C-8843-B1DBEEBFB364}" destId="{1FF51FE0-DB78-46C8-BC33-FE4D39D0BBD5}" srcOrd="7" destOrd="0" presId="urn:microsoft.com/office/officeart/2005/8/layout/hList7"/>
    <dgm:cxn modelId="{16F124FB-F994-44CC-8B6A-C0B3FE5F4897}" type="presParOf" srcId="{0955960D-7F7D-E54C-8843-B1DBEEBFB364}" destId="{0DE8AA0F-57EA-4A3A-A21F-5CB5414A7950}" srcOrd="8" destOrd="0" presId="urn:microsoft.com/office/officeart/2005/8/layout/hList7"/>
    <dgm:cxn modelId="{4105379F-94E3-4E6C-BE64-096D44649819}" type="presParOf" srcId="{0DE8AA0F-57EA-4A3A-A21F-5CB5414A7950}" destId="{F46E049C-6EFA-40C0-8B18-94B6112FF22E}" srcOrd="0" destOrd="0" presId="urn:microsoft.com/office/officeart/2005/8/layout/hList7"/>
    <dgm:cxn modelId="{9541911F-BCAA-4C99-9F37-3ED7D9AC80E7}" type="presParOf" srcId="{0DE8AA0F-57EA-4A3A-A21F-5CB5414A7950}" destId="{7E4AE33F-E13A-44F5-A534-14093152FADE}" srcOrd="1" destOrd="0" presId="urn:microsoft.com/office/officeart/2005/8/layout/hList7"/>
    <dgm:cxn modelId="{965D2545-B692-4330-B7FB-057D634D95CB}" type="presParOf" srcId="{0DE8AA0F-57EA-4A3A-A21F-5CB5414A7950}" destId="{EC5AD14E-2C80-4B00-BBF5-CC1BF2A35809}" srcOrd="2" destOrd="0" presId="urn:microsoft.com/office/officeart/2005/8/layout/hList7"/>
    <dgm:cxn modelId="{BE0BF26F-A02B-4759-B1E1-18C08261DEAE}" type="presParOf" srcId="{0DE8AA0F-57EA-4A3A-A21F-5CB5414A7950}" destId="{B93A218D-3660-4015-8479-69CD9D383E58}" srcOrd="3" destOrd="0" presId="urn:microsoft.com/office/officeart/2005/8/layout/hList7"/>
    <dgm:cxn modelId="{DDAA8375-243C-4A85-BA73-7853B366B7F3}" type="presParOf" srcId="{0955960D-7F7D-E54C-8843-B1DBEEBFB364}" destId="{37CBAD97-24E5-4D9F-90BB-51C66B4AAE74}" srcOrd="9" destOrd="0" presId="urn:microsoft.com/office/officeart/2005/8/layout/hList7"/>
    <dgm:cxn modelId="{140DFD77-EFDC-4CF4-9FBF-D4E24AECAC2C}" type="presParOf" srcId="{0955960D-7F7D-E54C-8843-B1DBEEBFB364}" destId="{AFFF3890-31BB-49A5-919A-776918668513}" srcOrd="10" destOrd="0" presId="urn:microsoft.com/office/officeart/2005/8/layout/hList7"/>
    <dgm:cxn modelId="{5B6EEFF8-2F59-41F4-8556-7129C77D4096}" type="presParOf" srcId="{AFFF3890-31BB-49A5-919A-776918668513}" destId="{C69E5870-D721-461E-8F76-BB9183F3CB29}" srcOrd="0" destOrd="0" presId="urn:microsoft.com/office/officeart/2005/8/layout/hList7"/>
    <dgm:cxn modelId="{69DEF049-C4E9-4806-9442-189F9DCEE6D1}" type="presParOf" srcId="{AFFF3890-31BB-49A5-919A-776918668513}" destId="{6480B37A-66E7-49E8-BD96-114698DB92BA}" srcOrd="1" destOrd="0" presId="urn:microsoft.com/office/officeart/2005/8/layout/hList7"/>
    <dgm:cxn modelId="{DD157D85-5A1F-4F0F-868D-ABED29737D7C}" type="presParOf" srcId="{AFFF3890-31BB-49A5-919A-776918668513}" destId="{C525764F-9A6B-4D85-8483-4CBFC00254BA}" srcOrd="2" destOrd="0" presId="urn:microsoft.com/office/officeart/2005/8/layout/hList7"/>
    <dgm:cxn modelId="{416FF7F8-8096-4C0E-9256-5B0E49D65C7C}" type="presParOf" srcId="{AFFF3890-31BB-49A5-919A-776918668513}" destId="{908ADCA0-899C-45D0-9CD3-33337B1B4170}" srcOrd="3" destOrd="0" presId="urn:microsoft.com/office/officeart/2005/8/layout/hList7"/>
    <dgm:cxn modelId="{E993E83E-0E56-4548-B560-EBBFBA646C00}" type="presParOf" srcId="{0955960D-7F7D-E54C-8843-B1DBEEBFB364}" destId="{E6AD2CCD-6FCA-4A19-B404-006EF96694E7}" srcOrd="11" destOrd="0" presId="urn:microsoft.com/office/officeart/2005/8/layout/hList7"/>
    <dgm:cxn modelId="{B793CA56-D771-437B-9033-E772668D472B}" type="presParOf" srcId="{0955960D-7F7D-E54C-8843-B1DBEEBFB364}" destId="{1107C06D-1FDC-46B0-BBD1-6B0E3D8E67E5}" srcOrd="12" destOrd="0" presId="urn:microsoft.com/office/officeart/2005/8/layout/hList7"/>
    <dgm:cxn modelId="{6F18089D-AE63-4188-8946-866373465F22}" type="presParOf" srcId="{1107C06D-1FDC-46B0-BBD1-6B0E3D8E67E5}" destId="{8D9A1DA7-EDD1-4264-A72B-B99428A25FD3}" srcOrd="0" destOrd="0" presId="urn:microsoft.com/office/officeart/2005/8/layout/hList7"/>
    <dgm:cxn modelId="{BC30B5DB-AC16-4776-BD28-8211BC81DD2D}" type="presParOf" srcId="{1107C06D-1FDC-46B0-BBD1-6B0E3D8E67E5}" destId="{315598A8-D082-4075-B8D5-8A72B1A8FF7E}" srcOrd="1" destOrd="0" presId="urn:microsoft.com/office/officeart/2005/8/layout/hList7"/>
    <dgm:cxn modelId="{44D24A30-416B-4675-8825-094502F35E32}" type="presParOf" srcId="{1107C06D-1FDC-46B0-BBD1-6B0E3D8E67E5}" destId="{9D31683D-F16A-4055-8A3F-762245F392FA}" srcOrd="2" destOrd="0" presId="urn:microsoft.com/office/officeart/2005/8/layout/hList7"/>
    <dgm:cxn modelId="{8A5B878B-4F15-4389-B7D4-A33582C2A386}" type="presParOf" srcId="{1107C06D-1FDC-46B0-BBD1-6B0E3D8E67E5}" destId="{74A6843E-7F3A-4EBD-B4E3-BB145E22986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04627A-EF63-48F6-B459-19615BE4C82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8418000-A3E9-4CF1-A173-BE1384F01A07}">
      <dgm:prSet/>
      <dgm:spPr/>
      <dgm:t>
        <a:bodyPr/>
        <a:lstStyle/>
        <a:p>
          <a:r>
            <a:rPr lang="en-US"/>
            <a:t>Initialize transition probabilities (A), emission probabilities (B), and initial state probabilities (π)</a:t>
          </a:r>
        </a:p>
      </dgm:t>
    </dgm:pt>
    <dgm:pt modelId="{E214F928-9D6F-4ADD-ADA7-3818C427F7E9}" type="parTrans" cxnId="{B3E27569-9227-4911-B9E1-C63D99829C38}">
      <dgm:prSet/>
      <dgm:spPr/>
      <dgm:t>
        <a:bodyPr/>
        <a:lstStyle/>
        <a:p>
          <a:endParaRPr lang="en-US"/>
        </a:p>
      </dgm:t>
    </dgm:pt>
    <dgm:pt modelId="{E057C59C-2C8A-4EF3-826D-783BD4E27F49}" type="sibTrans" cxnId="{B3E27569-9227-4911-B9E1-C63D99829C38}">
      <dgm:prSet/>
      <dgm:spPr/>
      <dgm:t>
        <a:bodyPr/>
        <a:lstStyle/>
        <a:p>
          <a:endParaRPr lang="en-US"/>
        </a:p>
      </dgm:t>
    </dgm:pt>
    <dgm:pt modelId="{D2095120-8DCA-4C02-BC0C-FF607B184F4F}">
      <dgm:prSet/>
      <dgm:spPr/>
      <dgm:t>
        <a:bodyPr/>
        <a:lstStyle/>
        <a:p>
          <a:r>
            <a:rPr lang="en-US"/>
            <a:t>Discuss the importance of appropriate initialization for convergence</a:t>
          </a:r>
        </a:p>
      </dgm:t>
    </dgm:pt>
    <dgm:pt modelId="{9AAE6DD0-AB37-4531-8A35-FBF7D22084DF}" type="parTrans" cxnId="{EC811743-5819-4697-88E2-56A1E4CD31E0}">
      <dgm:prSet/>
      <dgm:spPr/>
      <dgm:t>
        <a:bodyPr/>
        <a:lstStyle/>
        <a:p>
          <a:endParaRPr lang="en-US"/>
        </a:p>
      </dgm:t>
    </dgm:pt>
    <dgm:pt modelId="{6BAB80EA-16EA-4394-A89C-341B54C38A42}" type="sibTrans" cxnId="{EC811743-5819-4697-88E2-56A1E4CD31E0}">
      <dgm:prSet/>
      <dgm:spPr/>
      <dgm:t>
        <a:bodyPr/>
        <a:lstStyle/>
        <a:p>
          <a:endParaRPr lang="en-US"/>
        </a:p>
      </dgm:t>
    </dgm:pt>
    <dgm:pt modelId="{80CB97C6-AA4E-45C3-BCAA-1FD37016AC22}" type="pres">
      <dgm:prSet presAssocID="{2D04627A-EF63-48F6-B459-19615BE4C82A}" presName="root" presStyleCnt="0">
        <dgm:presLayoutVars>
          <dgm:dir/>
          <dgm:resizeHandles val="exact"/>
        </dgm:presLayoutVars>
      </dgm:prSet>
      <dgm:spPr/>
    </dgm:pt>
    <dgm:pt modelId="{C1090BE5-CCF6-4D1F-B416-19B1A1A21B47}" type="pres">
      <dgm:prSet presAssocID="{48418000-A3E9-4CF1-A173-BE1384F01A07}" presName="compNode" presStyleCnt="0"/>
      <dgm:spPr/>
    </dgm:pt>
    <dgm:pt modelId="{F9A326A8-27E8-453A-82E7-3B97D1C8A58C}" type="pres">
      <dgm:prSet presAssocID="{48418000-A3E9-4CF1-A173-BE1384F01A07}" presName="bgRect" presStyleLbl="bgShp" presStyleIdx="0" presStyleCnt="2"/>
      <dgm:spPr/>
    </dgm:pt>
    <dgm:pt modelId="{DD58F807-ED7A-4341-AA42-863998A6B348}" type="pres">
      <dgm:prSet presAssocID="{48418000-A3E9-4CF1-A173-BE1384F01A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656CBA4-B832-4593-9E5F-AD350FAA8821}" type="pres">
      <dgm:prSet presAssocID="{48418000-A3E9-4CF1-A173-BE1384F01A07}" presName="spaceRect" presStyleCnt="0"/>
      <dgm:spPr/>
    </dgm:pt>
    <dgm:pt modelId="{A941274A-879F-45DF-9D2D-D5DEA0DD5F52}" type="pres">
      <dgm:prSet presAssocID="{48418000-A3E9-4CF1-A173-BE1384F01A07}" presName="parTx" presStyleLbl="revTx" presStyleIdx="0" presStyleCnt="2">
        <dgm:presLayoutVars>
          <dgm:chMax val="0"/>
          <dgm:chPref val="0"/>
        </dgm:presLayoutVars>
      </dgm:prSet>
      <dgm:spPr/>
    </dgm:pt>
    <dgm:pt modelId="{70968852-CD39-4888-9ECF-4CD7030CAAB6}" type="pres">
      <dgm:prSet presAssocID="{E057C59C-2C8A-4EF3-826D-783BD4E27F49}" presName="sibTrans" presStyleCnt="0"/>
      <dgm:spPr/>
    </dgm:pt>
    <dgm:pt modelId="{45FBEC22-820B-4668-840A-D4C8385ECE20}" type="pres">
      <dgm:prSet presAssocID="{D2095120-8DCA-4C02-BC0C-FF607B184F4F}" presName="compNode" presStyleCnt="0"/>
      <dgm:spPr/>
    </dgm:pt>
    <dgm:pt modelId="{8BBEBA13-D57B-4653-A86C-66FA0F0A4D23}" type="pres">
      <dgm:prSet presAssocID="{D2095120-8DCA-4C02-BC0C-FF607B184F4F}" presName="bgRect" presStyleLbl="bgShp" presStyleIdx="1" presStyleCnt="2"/>
      <dgm:spPr/>
    </dgm:pt>
    <dgm:pt modelId="{A7407D50-6F9A-4357-AB1E-C4438DA70397}" type="pres">
      <dgm:prSet presAssocID="{D2095120-8DCA-4C02-BC0C-FF607B184F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03C9D059-B1F7-47FD-B3E4-6344F82E948C}" type="pres">
      <dgm:prSet presAssocID="{D2095120-8DCA-4C02-BC0C-FF607B184F4F}" presName="spaceRect" presStyleCnt="0"/>
      <dgm:spPr/>
    </dgm:pt>
    <dgm:pt modelId="{7822628C-0381-448D-8F8E-68686A84A958}" type="pres">
      <dgm:prSet presAssocID="{D2095120-8DCA-4C02-BC0C-FF607B184F4F}" presName="parTx" presStyleLbl="revTx" presStyleIdx="1" presStyleCnt="2">
        <dgm:presLayoutVars>
          <dgm:chMax val="0"/>
          <dgm:chPref val="0"/>
        </dgm:presLayoutVars>
      </dgm:prSet>
      <dgm:spPr/>
    </dgm:pt>
  </dgm:ptLst>
  <dgm:cxnLst>
    <dgm:cxn modelId="{D83D2D21-A4A1-4DE9-8EEF-72347AF7AB8D}" type="presOf" srcId="{48418000-A3E9-4CF1-A173-BE1384F01A07}" destId="{A941274A-879F-45DF-9D2D-D5DEA0DD5F52}" srcOrd="0" destOrd="0" presId="urn:microsoft.com/office/officeart/2018/2/layout/IconVerticalSolidList"/>
    <dgm:cxn modelId="{EC811743-5819-4697-88E2-56A1E4CD31E0}" srcId="{2D04627A-EF63-48F6-B459-19615BE4C82A}" destId="{D2095120-8DCA-4C02-BC0C-FF607B184F4F}" srcOrd="1" destOrd="0" parTransId="{9AAE6DD0-AB37-4531-8A35-FBF7D22084DF}" sibTransId="{6BAB80EA-16EA-4394-A89C-341B54C38A42}"/>
    <dgm:cxn modelId="{B3E27569-9227-4911-B9E1-C63D99829C38}" srcId="{2D04627A-EF63-48F6-B459-19615BE4C82A}" destId="{48418000-A3E9-4CF1-A173-BE1384F01A07}" srcOrd="0" destOrd="0" parTransId="{E214F928-9D6F-4ADD-ADA7-3818C427F7E9}" sibTransId="{E057C59C-2C8A-4EF3-826D-783BD4E27F49}"/>
    <dgm:cxn modelId="{29AE90F2-FBD4-4E50-8A52-E361D68FA2EA}" type="presOf" srcId="{D2095120-8DCA-4C02-BC0C-FF607B184F4F}" destId="{7822628C-0381-448D-8F8E-68686A84A958}" srcOrd="0" destOrd="0" presId="urn:microsoft.com/office/officeart/2018/2/layout/IconVerticalSolidList"/>
    <dgm:cxn modelId="{3C3666FE-7CE5-4386-AB02-8B5B09F420BF}" type="presOf" srcId="{2D04627A-EF63-48F6-B459-19615BE4C82A}" destId="{80CB97C6-AA4E-45C3-BCAA-1FD37016AC22}" srcOrd="0" destOrd="0" presId="urn:microsoft.com/office/officeart/2018/2/layout/IconVerticalSolidList"/>
    <dgm:cxn modelId="{B448AB6B-F9F4-4E9D-A6BE-D46A8E63EC14}" type="presParOf" srcId="{80CB97C6-AA4E-45C3-BCAA-1FD37016AC22}" destId="{C1090BE5-CCF6-4D1F-B416-19B1A1A21B47}" srcOrd="0" destOrd="0" presId="urn:microsoft.com/office/officeart/2018/2/layout/IconVerticalSolidList"/>
    <dgm:cxn modelId="{FF5DE760-1195-4BF2-9433-A5815E274307}" type="presParOf" srcId="{C1090BE5-CCF6-4D1F-B416-19B1A1A21B47}" destId="{F9A326A8-27E8-453A-82E7-3B97D1C8A58C}" srcOrd="0" destOrd="0" presId="urn:microsoft.com/office/officeart/2018/2/layout/IconVerticalSolidList"/>
    <dgm:cxn modelId="{7C1D268A-1708-47AD-BF0C-255C6AF6DF31}" type="presParOf" srcId="{C1090BE5-CCF6-4D1F-B416-19B1A1A21B47}" destId="{DD58F807-ED7A-4341-AA42-863998A6B348}" srcOrd="1" destOrd="0" presId="urn:microsoft.com/office/officeart/2018/2/layout/IconVerticalSolidList"/>
    <dgm:cxn modelId="{4F1B5B29-F0B3-4CFA-84F8-6C1AB9DDF6CF}" type="presParOf" srcId="{C1090BE5-CCF6-4D1F-B416-19B1A1A21B47}" destId="{0656CBA4-B832-4593-9E5F-AD350FAA8821}" srcOrd="2" destOrd="0" presId="urn:microsoft.com/office/officeart/2018/2/layout/IconVerticalSolidList"/>
    <dgm:cxn modelId="{D737BA38-0FFF-47CC-BEA0-13278DC277CA}" type="presParOf" srcId="{C1090BE5-CCF6-4D1F-B416-19B1A1A21B47}" destId="{A941274A-879F-45DF-9D2D-D5DEA0DD5F52}" srcOrd="3" destOrd="0" presId="urn:microsoft.com/office/officeart/2018/2/layout/IconVerticalSolidList"/>
    <dgm:cxn modelId="{D1316B45-BF7A-4C97-A8A5-1D2B182B8EA0}" type="presParOf" srcId="{80CB97C6-AA4E-45C3-BCAA-1FD37016AC22}" destId="{70968852-CD39-4888-9ECF-4CD7030CAAB6}" srcOrd="1" destOrd="0" presId="urn:microsoft.com/office/officeart/2018/2/layout/IconVerticalSolidList"/>
    <dgm:cxn modelId="{5A42928E-F4F1-4367-B809-2C73D2B41672}" type="presParOf" srcId="{80CB97C6-AA4E-45C3-BCAA-1FD37016AC22}" destId="{45FBEC22-820B-4668-840A-D4C8385ECE20}" srcOrd="2" destOrd="0" presId="urn:microsoft.com/office/officeart/2018/2/layout/IconVerticalSolidList"/>
    <dgm:cxn modelId="{9FF8139A-7405-4A46-9D10-809C62DAB1EE}" type="presParOf" srcId="{45FBEC22-820B-4668-840A-D4C8385ECE20}" destId="{8BBEBA13-D57B-4653-A86C-66FA0F0A4D23}" srcOrd="0" destOrd="0" presId="urn:microsoft.com/office/officeart/2018/2/layout/IconVerticalSolidList"/>
    <dgm:cxn modelId="{3F59B7DB-BFEC-4E7C-857C-BCFE09822AFF}" type="presParOf" srcId="{45FBEC22-820B-4668-840A-D4C8385ECE20}" destId="{A7407D50-6F9A-4357-AB1E-C4438DA70397}" srcOrd="1" destOrd="0" presId="urn:microsoft.com/office/officeart/2018/2/layout/IconVerticalSolidList"/>
    <dgm:cxn modelId="{DE4E7AE2-D440-454D-A439-2D89980D2D8D}" type="presParOf" srcId="{45FBEC22-820B-4668-840A-D4C8385ECE20}" destId="{03C9D059-B1F7-47FD-B3E4-6344F82E948C}" srcOrd="2" destOrd="0" presId="urn:microsoft.com/office/officeart/2018/2/layout/IconVerticalSolidList"/>
    <dgm:cxn modelId="{50DD4795-6D94-466C-B0B5-6EB4691C780D}" type="presParOf" srcId="{45FBEC22-820B-4668-840A-D4C8385ECE20}" destId="{7822628C-0381-448D-8F8E-68686A84A9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901F69-CD88-4D91-8DDB-658CBCA67EC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45D5058-9D98-417A-B92D-0C6BA09F99AF}">
      <dgm:prSet/>
      <dgm:spPr/>
      <dgm:t>
        <a:bodyPr/>
        <a:lstStyle/>
        <a:p>
          <a:r>
            <a:rPr lang="en-US"/>
            <a:t>Explain the calculation of forward and backward probabilities</a:t>
          </a:r>
        </a:p>
      </dgm:t>
    </dgm:pt>
    <dgm:pt modelId="{4A36ECCB-2707-4789-AFFE-FFBCF4AFA55B}" type="parTrans" cxnId="{1EFA8EA0-F240-4A9A-B775-F50A7CDFA407}">
      <dgm:prSet/>
      <dgm:spPr/>
      <dgm:t>
        <a:bodyPr/>
        <a:lstStyle/>
        <a:p>
          <a:endParaRPr lang="en-US"/>
        </a:p>
      </dgm:t>
    </dgm:pt>
    <dgm:pt modelId="{616D904A-A24D-4646-A4F9-56C1B3A76FD8}" type="sibTrans" cxnId="{1EFA8EA0-F240-4A9A-B775-F50A7CDFA407}">
      <dgm:prSet/>
      <dgm:spPr/>
      <dgm:t>
        <a:bodyPr/>
        <a:lstStyle/>
        <a:p>
          <a:endParaRPr lang="en-US"/>
        </a:p>
      </dgm:t>
    </dgm:pt>
    <dgm:pt modelId="{BD20DE25-17B0-48EA-AC7F-AA4AA56A8EEA}">
      <dgm:prSet/>
      <dgm:spPr/>
      <dgm:t>
        <a:bodyPr/>
        <a:lstStyle/>
        <a:p>
          <a:r>
            <a:rPr lang="en-US"/>
            <a:t>Forward Probabilities: Like a detective gathering evidence, the E-step calculates the likelihood of reaching a state at any time step given the observed sequence.</a:t>
          </a:r>
        </a:p>
      </dgm:t>
    </dgm:pt>
    <dgm:pt modelId="{DFB5E0EB-70E8-4DAB-AED3-8846AC016A30}" type="parTrans" cxnId="{80DB5F1C-071A-4FBF-BFF2-B32C9AA7198D}">
      <dgm:prSet/>
      <dgm:spPr/>
      <dgm:t>
        <a:bodyPr/>
        <a:lstStyle/>
        <a:p>
          <a:endParaRPr lang="en-US"/>
        </a:p>
      </dgm:t>
    </dgm:pt>
    <dgm:pt modelId="{EFC62136-2B94-43D4-BF7C-6E069769A237}" type="sibTrans" cxnId="{80DB5F1C-071A-4FBF-BFF2-B32C9AA7198D}">
      <dgm:prSet/>
      <dgm:spPr/>
      <dgm:t>
        <a:bodyPr/>
        <a:lstStyle/>
        <a:p>
          <a:endParaRPr lang="en-US"/>
        </a:p>
      </dgm:t>
    </dgm:pt>
    <dgm:pt modelId="{0840E01E-81DD-401E-87DC-33424E186CA4}">
      <dgm:prSet/>
      <dgm:spPr/>
      <dgm:t>
        <a:bodyPr/>
        <a:lstStyle/>
        <a:p>
          <a:r>
            <a:rPr lang="en-US"/>
            <a:t>Backward Probabilities: Imagine rewinding the sequence - the E-step also calculates the likelihood of the remaining</a:t>
          </a:r>
        </a:p>
      </dgm:t>
    </dgm:pt>
    <dgm:pt modelId="{9ECE3DE5-9DA9-46AB-9DE3-AD9BE02D3084}" type="parTrans" cxnId="{6199E668-0E6A-499B-9D64-1721CCDCC8FC}">
      <dgm:prSet/>
      <dgm:spPr/>
      <dgm:t>
        <a:bodyPr/>
        <a:lstStyle/>
        <a:p>
          <a:endParaRPr lang="en-US"/>
        </a:p>
      </dgm:t>
    </dgm:pt>
    <dgm:pt modelId="{128782E0-2DB0-4577-9DE7-4740B657B7DD}" type="sibTrans" cxnId="{6199E668-0E6A-499B-9D64-1721CCDCC8FC}">
      <dgm:prSet/>
      <dgm:spPr/>
      <dgm:t>
        <a:bodyPr/>
        <a:lstStyle/>
        <a:p>
          <a:endParaRPr lang="en-US"/>
        </a:p>
      </dgm:t>
    </dgm:pt>
    <dgm:pt modelId="{C8144298-4F6F-488E-894A-2C7941C1A36F}" type="pres">
      <dgm:prSet presAssocID="{B4901F69-CD88-4D91-8DDB-658CBCA67ECA}" presName="root" presStyleCnt="0">
        <dgm:presLayoutVars>
          <dgm:dir/>
          <dgm:resizeHandles val="exact"/>
        </dgm:presLayoutVars>
      </dgm:prSet>
      <dgm:spPr/>
    </dgm:pt>
    <dgm:pt modelId="{B83F5671-A200-4C8B-BD84-373F2A47D2E7}" type="pres">
      <dgm:prSet presAssocID="{045D5058-9D98-417A-B92D-0C6BA09F99AF}" presName="compNode" presStyleCnt="0"/>
      <dgm:spPr/>
    </dgm:pt>
    <dgm:pt modelId="{8E44382A-B7A9-4D50-B78E-B29D34F269DB}" type="pres">
      <dgm:prSet presAssocID="{045D5058-9D98-417A-B92D-0C6BA09F99AF}" presName="bgRect" presStyleLbl="bgShp" presStyleIdx="0" presStyleCnt="3"/>
      <dgm:spPr/>
    </dgm:pt>
    <dgm:pt modelId="{BC45398D-CB03-486E-AF97-6CB3AE98CE51}" type="pres">
      <dgm:prSet presAssocID="{045D5058-9D98-417A-B92D-0C6BA09F99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E0CF43AE-BE11-4E4E-B582-492A98131281}" type="pres">
      <dgm:prSet presAssocID="{045D5058-9D98-417A-B92D-0C6BA09F99AF}" presName="spaceRect" presStyleCnt="0"/>
      <dgm:spPr/>
    </dgm:pt>
    <dgm:pt modelId="{4519D8A1-47CE-4420-AAF0-609BAD182819}" type="pres">
      <dgm:prSet presAssocID="{045D5058-9D98-417A-B92D-0C6BA09F99AF}" presName="parTx" presStyleLbl="revTx" presStyleIdx="0" presStyleCnt="3">
        <dgm:presLayoutVars>
          <dgm:chMax val="0"/>
          <dgm:chPref val="0"/>
        </dgm:presLayoutVars>
      </dgm:prSet>
      <dgm:spPr/>
    </dgm:pt>
    <dgm:pt modelId="{060A3DD2-64BF-405B-8A4E-C17BB7CCEEC8}" type="pres">
      <dgm:prSet presAssocID="{616D904A-A24D-4646-A4F9-56C1B3A76FD8}" presName="sibTrans" presStyleCnt="0"/>
      <dgm:spPr/>
    </dgm:pt>
    <dgm:pt modelId="{FD861DC9-6A74-47DB-B84B-A5CB9752CE3C}" type="pres">
      <dgm:prSet presAssocID="{BD20DE25-17B0-48EA-AC7F-AA4AA56A8EEA}" presName="compNode" presStyleCnt="0"/>
      <dgm:spPr/>
    </dgm:pt>
    <dgm:pt modelId="{66D9BE89-852E-444F-9E70-AA3B37EB3E68}" type="pres">
      <dgm:prSet presAssocID="{BD20DE25-17B0-48EA-AC7F-AA4AA56A8EEA}" presName="bgRect" presStyleLbl="bgShp" presStyleIdx="1" presStyleCnt="3"/>
      <dgm:spPr/>
    </dgm:pt>
    <dgm:pt modelId="{3BF885CE-8A9D-4377-9B7D-AE48086660CE}" type="pres">
      <dgm:prSet presAssocID="{BD20DE25-17B0-48EA-AC7F-AA4AA56A8E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1B7989CB-A095-4BA2-8F84-CE96578311E8}" type="pres">
      <dgm:prSet presAssocID="{BD20DE25-17B0-48EA-AC7F-AA4AA56A8EEA}" presName="spaceRect" presStyleCnt="0"/>
      <dgm:spPr/>
    </dgm:pt>
    <dgm:pt modelId="{7D1743AE-4BBB-413F-8977-E2CE06D945FD}" type="pres">
      <dgm:prSet presAssocID="{BD20DE25-17B0-48EA-AC7F-AA4AA56A8EEA}" presName="parTx" presStyleLbl="revTx" presStyleIdx="1" presStyleCnt="3">
        <dgm:presLayoutVars>
          <dgm:chMax val="0"/>
          <dgm:chPref val="0"/>
        </dgm:presLayoutVars>
      </dgm:prSet>
      <dgm:spPr/>
    </dgm:pt>
    <dgm:pt modelId="{44DC70CE-3091-4003-9B8E-92FFDC28CA99}" type="pres">
      <dgm:prSet presAssocID="{EFC62136-2B94-43D4-BF7C-6E069769A237}" presName="sibTrans" presStyleCnt="0"/>
      <dgm:spPr/>
    </dgm:pt>
    <dgm:pt modelId="{198B673D-2FD8-4FBF-A8C8-984624AF7508}" type="pres">
      <dgm:prSet presAssocID="{0840E01E-81DD-401E-87DC-33424E186CA4}" presName="compNode" presStyleCnt="0"/>
      <dgm:spPr/>
    </dgm:pt>
    <dgm:pt modelId="{9CF27B8C-9BD6-42DB-B554-9AD33EC405DB}" type="pres">
      <dgm:prSet presAssocID="{0840E01E-81DD-401E-87DC-33424E186CA4}" presName="bgRect" presStyleLbl="bgShp" presStyleIdx="2" presStyleCnt="3"/>
      <dgm:spPr/>
    </dgm:pt>
    <dgm:pt modelId="{22A234D4-5E51-4B32-8D2E-2EA4C07EE6F2}" type="pres">
      <dgm:prSet presAssocID="{0840E01E-81DD-401E-87DC-33424E186C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2D82D8D-B566-425C-8A96-378799ECEDEB}" type="pres">
      <dgm:prSet presAssocID="{0840E01E-81DD-401E-87DC-33424E186CA4}" presName="spaceRect" presStyleCnt="0"/>
      <dgm:spPr/>
    </dgm:pt>
    <dgm:pt modelId="{1255ADC9-11AE-4462-9EED-07E3817D1CAF}" type="pres">
      <dgm:prSet presAssocID="{0840E01E-81DD-401E-87DC-33424E186CA4}" presName="parTx" presStyleLbl="revTx" presStyleIdx="2" presStyleCnt="3">
        <dgm:presLayoutVars>
          <dgm:chMax val="0"/>
          <dgm:chPref val="0"/>
        </dgm:presLayoutVars>
      </dgm:prSet>
      <dgm:spPr/>
    </dgm:pt>
  </dgm:ptLst>
  <dgm:cxnLst>
    <dgm:cxn modelId="{80DB5F1C-071A-4FBF-BFF2-B32C9AA7198D}" srcId="{B4901F69-CD88-4D91-8DDB-658CBCA67ECA}" destId="{BD20DE25-17B0-48EA-AC7F-AA4AA56A8EEA}" srcOrd="1" destOrd="0" parTransId="{DFB5E0EB-70E8-4DAB-AED3-8846AC016A30}" sibTransId="{EFC62136-2B94-43D4-BF7C-6E069769A237}"/>
    <dgm:cxn modelId="{B2C62165-76BE-48E8-B421-36FC0D9111CE}" type="presOf" srcId="{045D5058-9D98-417A-B92D-0C6BA09F99AF}" destId="{4519D8A1-47CE-4420-AAF0-609BAD182819}" srcOrd="0" destOrd="0" presId="urn:microsoft.com/office/officeart/2018/2/layout/IconVerticalSolidList"/>
    <dgm:cxn modelId="{17A9A068-2FFE-4968-A202-1A089B23C98A}" type="presOf" srcId="{0840E01E-81DD-401E-87DC-33424E186CA4}" destId="{1255ADC9-11AE-4462-9EED-07E3817D1CAF}" srcOrd="0" destOrd="0" presId="urn:microsoft.com/office/officeart/2018/2/layout/IconVerticalSolidList"/>
    <dgm:cxn modelId="{6199E668-0E6A-499B-9D64-1721CCDCC8FC}" srcId="{B4901F69-CD88-4D91-8DDB-658CBCA67ECA}" destId="{0840E01E-81DD-401E-87DC-33424E186CA4}" srcOrd="2" destOrd="0" parTransId="{9ECE3DE5-9DA9-46AB-9DE3-AD9BE02D3084}" sibTransId="{128782E0-2DB0-4577-9DE7-4740B657B7DD}"/>
    <dgm:cxn modelId="{1EFA8EA0-F240-4A9A-B775-F50A7CDFA407}" srcId="{B4901F69-CD88-4D91-8DDB-658CBCA67ECA}" destId="{045D5058-9D98-417A-B92D-0C6BA09F99AF}" srcOrd="0" destOrd="0" parTransId="{4A36ECCB-2707-4789-AFFE-FFBCF4AFA55B}" sibTransId="{616D904A-A24D-4646-A4F9-56C1B3A76FD8}"/>
    <dgm:cxn modelId="{667196E1-A8DD-4B04-ADE4-4E7C60E1298E}" type="presOf" srcId="{BD20DE25-17B0-48EA-AC7F-AA4AA56A8EEA}" destId="{7D1743AE-4BBB-413F-8977-E2CE06D945FD}" srcOrd="0" destOrd="0" presId="urn:microsoft.com/office/officeart/2018/2/layout/IconVerticalSolidList"/>
    <dgm:cxn modelId="{5958DAE1-D05D-4D04-BCC4-354F03BBC11A}" type="presOf" srcId="{B4901F69-CD88-4D91-8DDB-658CBCA67ECA}" destId="{C8144298-4F6F-488E-894A-2C7941C1A36F}" srcOrd="0" destOrd="0" presId="urn:microsoft.com/office/officeart/2018/2/layout/IconVerticalSolidList"/>
    <dgm:cxn modelId="{6EBEEE91-ECF0-4DFB-A5C8-4B4471CD60D2}" type="presParOf" srcId="{C8144298-4F6F-488E-894A-2C7941C1A36F}" destId="{B83F5671-A200-4C8B-BD84-373F2A47D2E7}" srcOrd="0" destOrd="0" presId="urn:microsoft.com/office/officeart/2018/2/layout/IconVerticalSolidList"/>
    <dgm:cxn modelId="{D6985D89-1D7B-4669-A425-C7224691E404}" type="presParOf" srcId="{B83F5671-A200-4C8B-BD84-373F2A47D2E7}" destId="{8E44382A-B7A9-4D50-B78E-B29D34F269DB}" srcOrd="0" destOrd="0" presId="urn:microsoft.com/office/officeart/2018/2/layout/IconVerticalSolidList"/>
    <dgm:cxn modelId="{1ABEFBC1-D1AF-4EA5-97AB-9329761B8FAC}" type="presParOf" srcId="{B83F5671-A200-4C8B-BD84-373F2A47D2E7}" destId="{BC45398D-CB03-486E-AF97-6CB3AE98CE51}" srcOrd="1" destOrd="0" presId="urn:microsoft.com/office/officeart/2018/2/layout/IconVerticalSolidList"/>
    <dgm:cxn modelId="{71A54213-7396-40D0-8CE5-3C28D915271D}" type="presParOf" srcId="{B83F5671-A200-4C8B-BD84-373F2A47D2E7}" destId="{E0CF43AE-BE11-4E4E-B582-492A98131281}" srcOrd="2" destOrd="0" presId="urn:microsoft.com/office/officeart/2018/2/layout/IconVerticalSolidList"/>
    <dgm:cxn modelId="{DC6E4953-CE29-4C2A-8406-92C069B72419}" type="presParOf" srcId="{B83F5671-A200-4C8B-BD84-373F2A47D2E7}" destId="{4519D8A1-47CE-4420-AAF0-609BAD182819}" srcOrd="3" destOrd="0" presId="urn:microsoft.com/office/officeart/2018/2/layout/IconVerticalSolidList"/>
    <dgm:cxn modelId="{F81EA01B-BCE0-448F-94E0-522F12F75943}" type="presParOf" srcId="{C8144298-4F6F-488E-894A-2C7941C1A36F}" destId="{060A3DD2-64BF-405B-8A4E-C17BB7CCEEC8}" srcOrd="1" destOrd="0" presId="urn:microsoft.com/office/officeart/2018/2/layout/IconVerticalSolidList"/>
    <dgm:cxn modelId="{260AD84A-27F6-41B5-940D-0FB258F002D3}" type="presParOf" srcId="{C8144298-4F6F-488E-894A-2C7941C1A36F}" destId="{FD861DC9-6A74-47DB-B84B-A5CB9752CE3C}" srcOrd="2" destOrd="0" presId="urn:microsoft.com/office/officeart/2018/2/layout/IconVerticalSolidList"/>
    <dgm:cxn modelId="{E20493B8-6E24-41DC-A059-E4417FF7E865}" type="presParOf" srcId="{FD861DC9-6A74-47DB-B84B-A5CB9752CE3C}" destId="{66D9BE89-852E-444F-9E70-AA3B37EB3E68}" srcOrd="0" destOrd="0" presId="urn:microsoft.com/office/officeart/2018/2/layout/IconVerticalSolidList"/>
    <dgm:cxn modelId="{9C300B47-5478-41BE-B65F-554AEA005C2D}" type="presParOf" srcId="{FD861DC9-6A74-47DB-B84B-A5CB9752CE3C}" destId="{3BF885CE-8A9D-4377-9B7D-AE48086660CE}" srcOrd="1" destOrd="0" presId="urn:microsoft.com/office/officeart/2018/2/layout/IconVerticalSolidList"/>
    <dgm:cxn modelId="{C36B08D6-1C20-4DCF-94DB-CE6407AE9D3D}" type="presParOf" srcId="{FD861DC9-6A74-47DB-B84B-A5CB9752CE3C}" destId="{1B7989CB-A095-4BA2-8F84-CE96578311E8}" srcOrd="2" destOrd="0" presId="urn:microsoft.com/office/officeart/2018/2/layout/IconVerticalSolidList"/>
    <dgm:cxn modelId="{5D956AB7-6627-4341-BD1A-A7093BAC5530}" type="presParOf" srcId="{FD861DC9-6A74-47DB-B84B-A5CB9752CE3C}" destId="{7D1743AE-4BBB-413F-8977-E2CE06D945FD}" srcOrd="3" destOrd="0" presId="urn:microsoft.com/office/officeart/2018/2/layout/IconVerticalSolidList"/>
    <dgm:cxn modelId="{FF7B4E5A-F851-48E2-8249-D17BFC30BBC4}" type="presParOf" srcId="{C8144298-4F6F-488E-894A-2C7941C1A36F}" destId="{44DC70CE-3091-4003-9B8E-92FFDC28CA99}" srcOrd="3" destOrd="0" presId="urn:microsoft.com/office/officeart/2018/2/layout/IconVerticalSolidList"/>
    <dgm:cxn modelId="{75950848-8A27-435C-9A88-BB61E0DC15D6}" type="presParOf" srcId="{C8144298-4F6F-488E-894A-2C7941C1A36F}" destId="{198B673D-2FD8-4FBF-A8C8-984624AF7508}" srcOrd="4" destOrd="0" presId="urn:microsoft.com/office/officeart/2018/2/layout/IconVerticalSolidList"/>
    <dgm:cxn modelId="{1E1F5190-DD8C-471E-86A9-2791BABDFC11}" type="presParOf" srcId="{198B673D-2FD8-4FBF-A8C8-984624AF7508}" destId="{9CF27B8C-9BD6-42DB-B554-9AD33EC405DB}" srcOrd="0" destOrd="0" presId="urn:microsoft.com/office/officeart/2018/2/layout/IconVerticalSolidList"/>
    <dgm:cxn modelId="{BE5C2B3A-6C8D-4AEC-87C4-E2C19287E5FA}" type="presParOf" srcId="{198B673D-2FD8-4FBF-A8C8-984624AF7508}" destId="{22A234D4-5E51-4B32-8D2E-2EA4C07EE6F2}" srcOrd="1" destOrd="0" presId="urn:microsoft.com/office/officeart/2018/2/layout/IconVerticalSolidList"/>
    <dgm:cxn modelId="{BD99886F-BF99-48E6-B1D7-C3AAAEB3227D}" type="presParOf" srcId="{198B673D-2FD8-4FBF-A8C8-984624AF7508}" destId="{F2D82D8D-B566-425C-8A96-378799ECEDEB}" srcOrd="2" destOrd="0" presId="urn:microsoft.com/office/officeart/2018/2/layout/IconVerticalSolidList"/>
    <dgm:cxn modelId="{2D612C17-6272-48D9-87A8-509FBA16C338}" type="presParOf" srcId="{198B673D-2FD8-4FBF-A8C8-984624AF7508}" destId="{1255ADC9-11AE-4462-9EED-07E3817D1C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45D5D3-B74E-4F11-8235-EE9C3481974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F126786-60B1-4280-8F61-C89624589C6D}">
      <dgm:prSet custT="1"/>
      <dgm:spPr/>
      <dgm:t>
        <a:bodyPr/>
        <a:lstStyle/>
        <a:p>
          <a:r>
            <a:rPr lang="en-US" sz="2000" dirty="0"/>
            <a:t>Expected State Probabilities: By combining the forward and backward probabilities, the E-step reveals the most likely state to be in at each time step, considering both past and future observations.</a:t>
          </a:r>
        </a:p>
      </dgm:t>
    </dgm:pt>
    <dgm:pt modelId="{84589B6D-A0A3-4A62-A138-90CE40B5E2A0}" type="parTrans" cxnId="{A74427BD-A61F-402A-BE7F-F8C9B0711070}">
      <dgm:prSet/>
      <dgm:spPr/>
      <dgm:t>
        <a:bodyPr/>
        <a:lstStyle/>
        <a:p>
          <a:endParaRPr lang="en-US"/>
        </a:p>
      </dgm:t>
    </dgm:pt>
    <dgm:pt modelId="{709637F0-9F1F-45EA-96A5-954180902624}" type="sibTrans" cxnId="{A74427BD-A61F-402A-BE7F-F8C9B0711070}">
      <dgm:prSet/>
      <dgm:spPr/>
      <dgm:t>
        <a:bodyPr/>
        <a:lstStyle/>
        <a:p>
          <a:endParaRPr lang="en-US"/>
        </a:p>
      </dgm:t>
    </dgm:pt>
    <dgm:pt modelId="{0A3BB083-4E2C-4DB0-B532-88FFB3C44DCD}">
      <dgm:prSet custT="1"/>
      <dgm:spPr/>
      <dgm:t>
        <a:bodyPr/>
        <a:lstStyle/>
        <a:p>
          <a:r>
            <a:rPr lang="en-US" sz="2000" dirty="0"/>
            <a:t>Transition and Emission Counts: This step also estimates the frequency of transitions between states and the emission of observed data from each state based on the expected probabilities.</a:t>
          </a:r>
        </a:p>
      </dgm:t>
    </dgm:pt>
    <dgm:pt modelId="{68FB6EA6-A983-4F09-9BFD-7C4CA3231565}" type="parTrans" cxnId="{53C6D6CE-8E96-4C13-A171-C74932910C2B}">
      <dgm:prSet/>
      <dgm:spPr/>
      <dgm:t>
        <a:bodyPr/>
        <a:lstStyle/>
        <a:p>
          <a:endParaRPr lang="en-US"/>
        </a:p>
      </dgm:t>
    </dgm:pt>
    <dgm:pt modelId="{F3BF0F63-DA3E-4ADB-84A6-45937395CFC0}" type="sibTrans" cxnId="{53C6D6CE-8E96-4C13-A171-C74932910C2B}">
      <dgm:prSet/>
      <dgm:spPr/>
      <dgm:t>
        <a:bodyPr/>
        <a:lstStyle/>
        <a:p>
          <a:endParaRPr lang="en-US"/>
        </a:p>
      </dgm:t>
    </dgm:pt>
    <dgm:pt modelId="{0F8C5F58-2D8C-4C06-A8E4-1EC25D0B2A4A}" type="pres">
      <dgm:prSet presAssocID="{0C45D5D3-B74E-4F11-8235-EE9C3481974B}" presName="root" presStyleCnt="0">
        <dgm:presLayoutVars>
          <dgm:dir/>
          <dgm:resizeHandles val="exact"/>
        </dgm:presLayoutVars>
      </dgm:prSet>
      <dgm:spPr/>
    </dgm:pt>
    <dgm:pt modelId="{FD2A9BA0-8967-4AB9-ADC2-129A077846E7}" type="pres">
      <dgm:prSet presAssocID="{1F126786-60B1-4280-8F61-C89624589C6D}" presName="compNode" presStyleCnt="0"/>
      <dgm:spPr/>
    </dgm:pt>
    <dgm:pt modelId="{A0E6CBE7-B58C-4EDC-8C43-0433ED55DD6B}" type="pres">
      <dgm:prSet presAssocID="{1F126786-60B1-4280-8F61-C89624589C6D}" presName="bgRect" presStyleLbl="bgShp" presStyleIdx="0" presStyleCnt="2"/>
      <dgm:spPr/>
    </dgm:pt>
    <dgm:pt modelId="{226B3A6B-0CA5-4602-B701-3B2BDAFB52F4}" type="pres">
      <dgm:prSet presAssocID="{1F126786-60B1-4280-8F61-C89624589C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E729B36E-9533-4EF0-9047-DCDCDA7DA9AB}" type="pres">
      <dgm:prSet presAssocID="{1F126786-60B1-4280-8F61-C89624589C6D}" presName="spaceRect" presStyleCnt="0"/>
      <dgm:spPr/>
    </dgm:pt>
    <dgm:pt modelId="{6AD91B88-42D4-44E7-AE17-5EAA64836591}" type="pres">
      <dgm:prSet presAssocID="{1F126786-60B1-4280-8F61-C89624589C6D}" presName="parTx" presStyleLbl="revTx" presStyleIdx="0" presStyleCnt="2">
        <dgm:presLayoutVars>
          <dgm:chMax val="0"/>
          <dgm:chPref val="0"/>
        </dgm:presLayoutVars>
      </dgm:prSet>
      <dgm:spPr/>
    </dgm:pt>
    <dgm:pt modelId="{200D0638-C3E6-43B1-8D35-0A4A17814538}" type="pres">
      <dgm:prSet presAssocID="{709637F0-9F1F-45EA-96A5-954180902624}" presName="sibTrans" presStyleCnt="0"/>
      <dgm:spPr/>
    </dgm:pt>
    <dgm:pt modelId="{4B92B5EE-BAA0-435A-92A4-653E2A9E4A5B}" type="pres">
      <dgm:prSet presAssocID="{0A3BB083-4E2C-4DB0-B532-88FFB3C44DCD}" presName="compNode" presStyleCnt="0"/>
      <dgm:spPr/>
    </dgm:pt>
    <dgm:pt modelId="{EA8A17BC-139A-4CE3-9558-8B51AEFB65F9}" type="pres">
      <dgm:prSet presAssocID="{0A3BB083-4E2C-4DB0-B532-88FFB3C44DCD}" presName="bgRect" presStyleLbl="bgShp" presStyleIdx="1" presStyleCnt="2"/>
      <dgm:spPr/>
    </dgm:pt>
    <dgm:pt modelId="{9836B5B0-FE9E-4A07-8F66-113FB85867B5}" type="pres">
      <dgm:prSet presAssocID="{0A3BB083-4E2C-4DB0-B532-88FFB3C44D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5822F6B-FB98-4C12-9104-E172DE86D1E3}" type="pres">
      <dgm:prSet presAssocID="{0A3BB083-4E2C-4DB0-B532-88FFB3C44DCD}" presName="spaceRect" presStyleCnt="0"/>
      <dgm:spPr/>
    </dgm:pt>
    <dgm:pt modelId="{65A2626D-A1F3-4A4F-AB47-18D19FEAC125}" type="pres">
      <dgm:prSet presAssocID="{0A3BB083-4E2C-4DB0-B532-88FFB3C44DCD}" presName="parTx" presStyleLbl="revTx" presStyleIdx="1" presStyleCnt="2">
        <dgm:presLayoutVars>
          <dgm:chMax val="0"/>
          <dgm:chPref val="0"/>
        </dgm:presLayoutVars>
      </dgm:prSet>
      <dgm:spPr/>
    </dgm:pt>
  </dgm:ptLst>
  <dgm:cxnLst>
    <dgm:cxn modelId="{F7E9570F-3C55-4800-AF25-614DEFCF798C}" type="presOf" srcId="{1F126786-60B1-4280-8F61-C89624589C6D}" destId="{6AD91B88-42D4-44E7-AE17-5EAA64836591}" srcOrd="0" destOrd="0" presId="urn:microsoft.com/office/officeart/2018/2/layout/IconVerticalSolidList"/>
    <dgm:cxn modelId="{FD4A1949-2CEE-45C8-B918-360C48BC755B}" type="presOf" srcId="{0C45D5D3-B74E-4F11-8235-EE9C3481974B}" destId="{0F8C5F58-2D8C-4C06-A8E4-1EC25D0B2A4A}" srcOrd="0" destOrd="0" presId="urn:microsoft.com/office/officeart/2018/2/layout/IconVerticalSolidList"/>
    <dgm:cxn modelId="{A74427BD-A61F-402A-BE7F-F8C9B0711070}" srcId="{0C45D5D3-B74E-4F11-8235-EE9C3481974B}" destId="{1F126786-60B1-4280-8F61-C89624589C6D}" srcOrd="0" destOrd="0" parTransId="{84589B6D-A0A3-4A62-A138-90CE40B5E2A0}" sibTransId="{709637F0-9F1F-45EA-96A5-954180902624}"/>
    <dgm:cxn modelId="{53C6D6CE-8E96-4C13-A171-C74932910C2B}" srcId="{0C45D5D3-B74E-4F11-8235-EE9C3481974B}" destId="{0A3BB083-4E2C-4DB0-B532-88FFB3C44DCD}" srcOrd="1" destOrd="0" parTransId="{68FB6EA6-A983-4F09-9BFD-7C4CA3231565}" sibTransId="{F3BF0F63-DA3E-4ADB-84A6-45937395CFC0}"/>
    <dgm:cxn modelId="{92C930E5-4C45-4C61-83F3-DC012C51CC3E}" type="presOf" srcId="{0A3BB083-4E2C-4DB0-B532-88FFB3C44DCD}" destId="{65A2626D-A1F3-4A4F-AB47-18D19FEAC125}" srcOrd="0" destOrd="0" presId="urn:microsoft.com/office/officeart/2018/2/layout/IconVerticalSolidList"/>
    <dgm:cxn modelId="{737822C1-4086-4E9C-B66E-D5B9A9D08797}" type="presParOf" srcId="{0F8C5F58-2D8C-4C06-A8E4-1EC25D0B2A4A}" destId="{FD2A9BA0-8967-4AB9-ADC2-129A077846E7}" srcOrd="0" destOrd="0" presId="urn:microsoft.com/office/officeart/2018/2/layout/IconVerticalSolidList"/>
    <dgm:cxn modelId="{DB6EF144-C7F4-48FD-BDD8-D11305BC97C0}" type="presParOf" srcId="{FD2A9BA0-8967-4AB9-ADC2-129A077846E7}" destId="{A0E6CBE7-B58C-4EDC-8C43-0433ED55DD6B}" srcOrd="0" destOrd="0" presId="urn:microsoft.com/office/officeart/2018/2/layout/IconVerticalSolidList"/>
    <dgm:cxn modelId="{D9389554-3403-4BB4-A707-0B8D30F965DC}" type="presParOf" srcId="{FD2A9BA0-8967-4AB9-ADC2-129A077846E7}" destId="{226B3A6B-0CA5-4602-B701-3B2BDAFB52F4}" srcOrd="1" destOrd="0" presId="urn:microsoft.com/office/officeart/2018/2/layout/IconVerticalSolidList"/>
    <dgm:cxn modelId="{0C01897A-A676-4BCB-8A1D-03AB94107406}" type="presParOf" srcId="{FD2A9BA0-8967-4AB9-ADC2-129A077846E7}" destId="{E729B36E-9533-4EF0-9047-DCDCDA7DA9AB}" srcOrd="2" destOrd="0" presId="urn:microsoft.com/office/officeart/2018/2/layout/IconVerticalSolidList"/>
    <dgm:cxn modelId="{A47F83A8-2A7F-4B39-9799-120270AE8E34}" type="presParOf" srcId="{FD2A9BA0-8967-4AB9-ADC2-129A077846E7}" destId="{6AD91B88-42D4-44E7-AE17-5EAA64836591}" srcOrd="3" destOrd="0" presId="urn:microsoft.com/office/officeart/2018/2/layout/IconVerticalSolidList"/>
    <dgm:cxn modelId="{F2F4328C-CD92-4547-BDC2-6E72DA20774C}" type="presParOf" srcId="{0F8C5F58-2D8C-4C06-A8E4-1EC25D0B2A4A}" destId="{200D0638-C3E6-43B1-8D35-0A4A17814538}" srcOrd="1" destOrd="0" presId="urn:microsoft.com/office/officeart/2018/2/layout/IconVerticalSolidList"/>
    <dgm:cxn modelId="{D1F48E8F-C6A6-4CE9-913C-23A66C53DF06}" type="presParOf" srcId="{0F8C5F58-2D8C-4C06-A8E4-1EC25D0B2A4A}" destId="{4B92B5EE-BAA0-435A-92A4-653E2A9E4A5B}" srcOrd="2" destOrd="0" presId="urn:microsoft.com/office/officeart/2018/2/layout/IconVerticalSolidList"/>
    <dgm:cxn modelId="{40448AEA-BDC1-4EF1-B491-A291BFA5D656}" type="presParOf" srcId="{4B92B5EE-BAA0-435A-92A4-653E2A9E4A5B}" destId="{EA8A17BC-139A-4CE3-9558-8B51AEFB65F9}" srcOrd="0" destOrd="0" presId="urn:microsoft.com/office/officeart/2018/2/layout/IconVerticalSolidList"/>
    <dgm:cxn modelId="{0A007FFB-BB89-450C-BB80-0798B811CFE7}" type="presParOf" srcId="{4B92B5EE-BAA0-435A-92A4-653E2A9E4A5B}" destId="{9836B5B0-FE9E-4A07-8F66-113FB85867B5}" srcOrd="1" destOrd="0" presId="urn:microsoft.com/office/officeart/2018/2/layout/IconVerticalSolidList"/>
    <dgm:cxn modelId="{25BD151C-D01D-4424-A56F-A6A417A0B739}" type="presParOf" srcId="{4B92B5EE-BAA0-435A-92A4-653E2A9E4A5B}" destId="{85822F6B-FB98-4C12-9104-E172DE86D1E3}" srcOrd="2" destOrd="0" presId="urn:microsoft.com/office/officeart/2018/2/layout/IconVerticalSolidList"/>
    <dgm:cxn modelId="{E8F6E4AB-4496-447C-9766-4F45951BA540}" type="presParOf" srcId="{4B92B5EE-BAA0-435A-92A4-653E2A9E4A5B}" destId="{65A2626D-A1F3-4A4F-AB47-18D19FEAC1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A1E345-0223-4484-8FB7-5372DBBD5F3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C8FB73B-DBD3-496A-89B9-78E0ED7B87C1}">
      <dgm:prSet/>
      <dgm:spPr/>
      <dgm:t>
        <a:bodyPr/>
        <a:lstStyle/>
        <a:p>
          <a:r>
            <a:rPr lang="en-US" dirty="0"/>
            <a:t>Emphasize the iterative nature of the algorithm</a:t>
          </a:r>
        </a:p>
      </dgm:t>
    </dgm:pt>
    <dgm:pt modelId="{E7483AB4-F517-4206-9955-C3C227841519}" type="parTrans" cxnId="{113A110D-45A3-4661-9DF2-43A564FE9767}">
      <dgm:prSet/>
      <dgm:spPr/>
      <dgm:t>
        <a:bodyPr/>
        <a:lstStyle/>
        <a:p>
          <a:endParaRPr lang="en-US"/>
        </a:p>
      </dgm:t>
    </dgm:pt>
    <dgm:pt modelId="{24845F74-B0F9-493E-BED2-58C1EFA57336}" type="sibTrans" cxnId="{113A110D-45A3-4661-9DF2-43A564FE9767}">
      <dgm:prSet/>
      <dgm:spPr/>
      <dgm:t>
        <a:bodyPr/>
        <a:lstStyle/>
        <a:p>
          <a:endParaRPr lang="en-US"/>
        </a:p>
      </dgm:t>
    </dgm:pt>
    <dgm:pt modelId="{FE03037E-F93B-401E-9A78-F166AA20D16F}">
      <dgm:prSet/>
      <dgm:spPr/>
      <dgm:t>
        <a:bodyPr/>
        <a:lstStyle/>
        <a:p>
          <a:r>
            <a:rPr lang="en-US" dirty="0"/>
            <a:t>Explain when to stop iterating: convergence or a specified number of iterations</a:t>
          </a:r>
        </a:p>
      </dgm:t>
    </dgm:pt>
    <dgm:pt modelId="{EDC4ACF9-0033-4E7C-A1E7-6B3E53CF62E8}" type="parTrans" cxnId="{F1A156C6-54E5-4D29-8D6D-472A2A3CECD2}">
      <dgm:prSet/>
      <dgm:spPr/>
      <dgm:t>
        <a:bodyPr/>
        <a:lstStyle/>
        <a:p>
          <a:endParaRPr lang="en-US"/>
        </a:p>
      </dgm:t>
    </dgm:pt>
    <dgm:pt modelId="{56A212E0-2488-4CBF-B3BE-BA1781071F92}" type="sibTrans" cxnId="{F1A156C6-54E5-4D29-8D6D-472A2A3CECD2}">
      <dgm:prSet/>
      <dgm:spPr/>
      <dgm:t>
        <a:bodyPr/>
        <a:lstStyle/>
        <a:p>
          <a:endParaRPr lang="en-US"/>
        </a:p>
      </dgm:t>
    </dgm:pt>
    <dgm:pt modelId="{6A416A6A-9859-4E2E-A2C5-B251F4A30711}" type="pres">
      <dgm:prSet presAssocID="{83A1E345-0223-4484-8FB7-5372DBBD5F3D}" presName="root" presStyleCnt="0">
        <dgm:presLayoutVars>
          <dgm:dir/>
          <dgm:resizeHandles val="exact"/>
        </dgm:presLayoutVars>
      </dgm:prSet>
      <dgm:spPr/>
    </dgm:pt>
    <dgm:pt modelId="{017A6580-EAC6-4DC0-AAC1-E9047F2DF13E}" type="pres">
      <dgm:prSet presAssocID="{3C8FB73B-DBD3-496A-89B9-78E0ED7B87C1}" presName="compNode" presStyleCnt="0"/>
      <dgm:spPr/>
    </dgm:pt>
    <dgm:pt modelId="{CA90DADB-BE30-4FCC-B30B-77CF71188DD6}" type="pres">
      <dgm:prSet presAssocID="{3C8FB73B-DBD3-496A-89B9-78E0ED7B87C1}" presName="bgRect" presStyleLbl="bgShp" presStyleIdx="0" presStyleCnt="2"/>
      <dgm:spPr/>
    </dgm:pt>
    <dgm:pt modelId="{35455C3B-4910-4A9F-8CDF-D8F283BF3415}" type="pres">
      <dgm:prSet presAssocID="{3C8FB73B-DBD3-496A-89B9-78E0ED7B87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5B18658-031B-453B-9781-912927B56A13}" type="pres">
      <dgm:prSet presAssocID="{3C8FB73B-DBD3-496A-89B9-78E0ED7B87C1}" presName="spaceRect" presStyleCnt="0"/>
      <dgm:spPr/>
    </dgm:pt>
    <dgm:pt modelId="{087DB8B4-F0B6-4DF5-867A-71AF2FC63983}" type="pres">
      <dgm:prSet presAssocID="{3C8FB73B-DBD3-496A-89B9-78E0ED7B87C1}" presName="parTx" presStyleLbl="revTx" presStyleIdx="0" presStyleCnt="2">
        <dgm:presLayoutVars>
          <dgm:chMax val="0"/>
          <dgm:chPref val="0"/>
        </dgm:presLayoutVars>
      </dgm:prSet>
      <dgm:spPr/>
    </dgm:pt>
    <dgm:pt modelId="{5A8C865A-DBBC-4541-BFE4-F50000FF06C3}" type="pres">
      <dgm:prSet presAssocID="{24845F74-B0F9-493E-BED2-58C1EFA57336}" presName="sibTrans" presStyleCnt="0"/>
      <dgm:spPr/>
    </dgm:pt>
    <dgm:pt modelId="{27566FDA-99D3-4B3D-8755-BF027BBD4FEC}" type="pres">
      <dgm:prSet presAssocID="{FE03037E-F93B-401E-9A78-F166AA20D16F}" presName="compNode" presStyleCnt="0"/>
      <dgm:spPr/>
    </dgm:pt>
    <dgm:pt modelId="{711ADF8D-5FD5-4FDB-AD3E-CC7549DA504E}" type="pres">
      <dgm:prSet presAssocID="{FE03037E-F93B-401E-9A78-F166AA20D16F}" presName="bgRect" presStyleLbl="bgShp" presStyleIdx="1" presStyleCnt="2"/>
      <dgm:spPr/>
    </dgm:pt>
    <dgm:pt modelId="{90C09075-016C-41F9-BAD3-2BEAF3AA8A3B}" type="pres">
      <dgm:prSet presAssocID="{FE03037E-F93B-401E-9A78-F166AA20D16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13FF7D53-C567-496A-B944-B930BD7BA6CF}" type="pres">
      <dgm:prSet presAssocID="{FE03037E-F93B-401E-9A78-F166AA20D16F}" presName="spaceRect" presStyleCnt="0"/>
      <dgm:spPr/>
    </dgm:pt>
    <dgm:pt modelId="{1CF540AD-7A55-4BEB-975F-E2E9DC8E8932}" type="pres">
      <dgm:prSet presAssocID="{FE03037E-F93B-401E-9A78-F166AA20D16F}" presName="parTx" presStyleLbl="revTx" presStyleIdx="1" presStyleCnt="2">
        <dgm:presLayoutVars>
          <dgm:chMax val="0"/>
          <dgm:chPref val="0"/>
        </dgm:presLayoutVars>
      </dgm:prSet>
      <dgm:spPr/>
    </dgm:pt>
  </dgm:ptLst>
  <dgm:cxnLst>
    <dgm:cxn modelId="{FEF8D103-02D4-4702-BB7E-EB5E3B6521E0}" type="presOf" srcId="{83A1E345-0223-4484-8FB7-5372DBBD5F3D}" destId="{6A416A6A-9859-4E2E-A2C5-B251F4A30711}" srcOrd="0" destOrd="0" presId="urn:microsoft.com/office/officeart/2018/2/layout/IconVerticalSolidList"/>
    <dgm:cxn modelId="{113A110D-45A3-4661-9DF2-43A564FE9767}" srcId="{83A1E345-0223-4484-8FB7-5372DBBD5F3D}" destId="{3C8FB73B-DBD3-496A-89B9-78E0ED7B87C1}" srcOrd="0" destOrd="0" parTransId="{E7483AB4-F517-4206-9955-C3C227841519}" sibTransId="{24845F74-B0F9-493E-BED2-58C1EFA57336}"/>
    <dgm:cxn modelId="{8C602641-3B3A-43D1-A011-3557741C1A85}" type="presOf" srcId="{FE03037E-F93B-401E-9A78-F166AA20D16F}" destId="{1CF540AD-7A55-4BEB-975F-E2E9DC8E8932}" srcOrd="0" destOrd="0" presId="urn:microsoft.com/office/officeart/2018/2/layout/IconVerticalSolidList"/>
    <dgm:cxn modelId="{F1A156C6-54E5-4D29-8D6D-472A2A3CECD2}" srcId="{83A1E345-0223-4484-8FB7-5372DBBD5F3D}" destId="{FE03037E-F93B-401E-9A78-F166AA20D16F}" srcOrd="1" destOrd="0" parTransId="{EDC4ACF9-0033-4E7C-A1E7-6B3E53CF62E8}" sibTransId="{56A212E0-2488-4CBF-B3BE-BA1781071F92}"/>
    <dgm:cxn modelId="{2DD697D5-3EC8-476E-B63D-15DC459B2AAE}" type="presOf" srcId="{3C8FB73B-DBD3-496A-89B9-78E0ED7B87C1}" destId="{087DB8B4-F0B6-4DF5-867A-71AF2FC63983}" srcOrd="0" destOrd="0" presId="urn:microsoft.com/office/officeart/2018/2/layout/IconVerticalSolidList"/>
    <dgm:cxn modelId="{09BC78BC-BF3F-425F-AA9B-CCF19256ED01}" type="presParOf" srcId="{6A416A6A-9859-4E2E-A2C5-B251F4A30711}" destId="{017A6580-EAC6-4DC0-AAC1-E9047F2DF13E}" srcOrd="0" destOrd="0" presId="urn:microsoft.com/office/officeart/2018/2/layout/IconVerticalSolidList"/>
    <dgm:cxn modelId="{2698C1E4-E95F-4C21-8B53-96333DBD4C27}" type="presParOf" srcId="{017A6580-EAC6-4DC0-AAC1-E9047F2DF13E}" destId="{CA90DADB-BE30-4FCC-B30B-77CF71188DD6}" srcOrd="0" destOrd="0" presId="urn:microsoft.com/office/officeart/2018/2/layout/IconVerticalSolidList"/>
    <dgm:cxn modelId="{4F344CB9-89FF-43A5-8214-19E9D629BE73}" type="presParOf" srcId="{017A6580-EAC6-4DC0-AAC1-E9047F2DF13E}" destId="{35455C3B-4910-4A9F-8CDF-D8F283BF3415}" srcOrd="1" destOrd="0" presId="urn:microsoft.com/office/officeart/2018/2/layout/IconVerticalSolidList"/>
    <dgm:cxn modelId="{8CD48FD2-56DA-4734-B1AF-5C3D8BDD27B1}" type="presParOf" srcId="{017A6580-EAC6-4DC0-AAC1-E9047F2DF13E}" destId="{35B18658-031B-453B-9781-912927B56A13}" srcOrd="2" destOrd="0" presId="urn:microsoft.com/office/officeart/2018/2/layout/IconVerticalSolidList"/>
    <dgm:cxn modelId="{1F4AC8CE-0896-4233-8D0C-F8183EB086CB}" type="presParOf" srcId="{017A6580-EAC6-4DC0-AAC1-E9047F2DF13E}" destId="{087DB8B4-F0B6-4DF5-867A-71AF2FC63983}" srcOrd="3" destOrd="0" presId="urn:microsoft.com/office/officeart/2018/2/layout/IconVerticalSolidList"/>
    <dgm:cxn modelId="{481E3460-FBDE-408D-98E4-705DBAADF1CA}" type="presParOf" srcId="{6A416A6A-9859-4E2E-A2C5-B251F4A30711}" destId="{5A8C865A-DBBC-4541-BFE4-F50000FF06C3}" srcOrd="1" destOrd="0" presId="urn:microsoft.com/office/officeart/2018/2/layout/IconVerticalSolidList"/>
    <dgm:cxn modelId="{251F5C3A-C556-4747-BF6B-818F9EE41FD3}" type="presParOf" srcId="{6A416A6A-9859-4E2E-A2C5-B251F4A30711}" destId="{27566FDA-99D3-4B3D-8755-BF027BBD4FEC}" srcOrd="2" destOrd="0" presId="urn:microsoft.com/office/officeart/2018/2/layout/IconVerticalSolidList"/>
    <dgm:cxn modelId="{B45ED385-6B06-4B01-B7FA-C06AB9C127B6}" type="presParOf" srcId="{27566FDA-99D3-4B3D-8755-BF027BBD4FEC}" destId="{711ADF8D-5FD5-4FDB-AD3E-CC7549DA504E}" srcOrd="0" destOrd="0" presId="urn:microsoft.com/office/officeart/2018/2/layout/IconVerticalSolidList"/>
    <dgm:cxn modelId="{CCA36406-666D-4011-91A1-12B76328D505}" type="presParOf" srcId="{27566FDA-99D3-4B3D-8755-BF027BBD4FEC}" destId="{90C09075-016C-41F9-BAD3-2BEAF3AA8A3B}" srcOrd="1" destOrd="0" presId="urn:microsoft.com/office/officeart/2018/2/layout/IconVerticalSolidList"/>
    <dgm:cxn modelId="{CDED5336-DA4F-4231-8341-92716D065E31}" type="presParOf" srcId="{27566FDA-99D3-4B3D-8755-BF027BBD4FEC}" destId="{13FF7D53-C567-496A-B944-B930BD7BA6CF}" srcOrd="2" destOrd="0" presId="urn:microsoft.com/office/officeart/2018/2/layout/IconVerticalSolidList"/>
    <dgm:cxn modelId="{E330D8AA-B84B-4544-9D69-2F0BF23B065B}" type="presParOf" srcId="{27566FDA-99D3-4B3D-8755-BF027BBD4FEC}" destId="{1CF540AD-7A55-4BEB-975F-E2E9DC8E89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D9675-E24B-4115-9876-63D1602CE112}">
      <dsp:nvSpPr>
        <dsp:cNvPr id="0" name=""/>
        <dsp:cNvSpPr/>
      </dsp:nvSpPr>
      <dsp:spPr>
        <a:xfrm>
          <a:off x="0" y="0"/>
          <a:ext cx="1348374" cy="3940870"/>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mn-lt"/>
            </a:rPr>
            <a:t>Initialization</a:t>
          </a:r>
          <a:endParaRPr lang="en-US" sz="1600" kern="1200" dirty="0">
            <a:latin typeface="Tenorite" pitchFamily="2" charset="0"/>
          </a:endParaRPr>
        </a:p>
      </dsp:txBody>
      <dsp:txXfrm>
        <a:off x="0" y="1576348"/>
        <a:ext cx="1348374" cy="1576348"/>
      </dsp:txXfrm>
    </dsp:sp>
    <dsp:sp modelId="{4D560D60-A188-491F-89E5-60EAFE0B35F3}">
      <dsp:nvSpPr>
        <dsp:cNvPr id="0" name=""/>
        <dsp:cNvSpPr/>
      </dsp:nvSpPr>
      <dsp:spPr>
        <a:xfrm>
          <a:off x="44472" y="236452"/>
          <a:ext cx="1267472" cy="131230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58108E-9E4A-407F-A021-50436334F3E3}">
      <dsp:nvSpPr>
        <dsp:cNvPr id="0" name=""/>
        <dsp:cNvSpPr/>
      </dsp:nvSpPr>
      <dsp:spPr>
        <a:xfrm>
          <a:off x="1402852" y="0"/>
          <a:ext cx="1348374" cy="3940870"/>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mn-lt"/>
            </a:rPr>
            <a:t>Forward Procedure</a:t>
          </a:r>
          <a:endParaRPr lang="en-US" sz="1600" kern="1200" dirty="0">
            <a:latin typeface="Tenorite" pitchFamily="2" charset="0"/>
          </a:endParaRPr>
        </a:p>
      </dsp:txBody>
      <dsp:txXfrm>
        <a:off x="1402852" y="1576348"/>
        <a:ext cx="1348374" cy="1576348"/>
      </dsp:txXfrm>
    </dsp:sp>
    <dsp:sp modelId="{DDB871BA-8430-4D04-AB13-63143C5B1DC2}">
      <dsp:nvSpPr>
        <dsp:cNvPr id="0" name=""/>
        <dsp:cNvSpPr/>
      </dsp:nvSpPr>
      <dsp:spPr>
        <a:xfrm>
          <a:off x="1433298" y="236452"/>
          <a:ext cx="1267472" cy="131230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047A93-19A1-4AF8-8518-388488CB1B65}">
      <dsp:nvSpPr>
        <dsp:cNvPr id="0" name=""/>
        <dsp:cNvSpPr/>
      </dsp:nvSpPr>
      <dsp:spPr>
        <a:xfrm>
          <a:off x="2791678" y="0"/>
          <a:ext cx="1348374" cy="3940870"/>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mn-lt"/>
            </a:rPr>
            <a:t>Backward Procedure</a:t>
          </a:r>
          <a:endParaRPr lang="en-US" sz="1600" kern="1200" dirty="0">
            <a:latin typeface="Tenorite" pitchFamily="2" charset="0"/>
          </a:endParaRPr>
        </a:p>
      </dsp:txBody>
      <dsp:txXfrm>
        <a:off x="2791678" y="1576348"/>
        <a:ext cx="1348374" cy="1576348"/>
      </dsp:txXfrm>
    </dsp:sp>
    <dsp:sp modelId="{15AD8B46-2184-422D-BE97-35C409FD845F}">
      <dsp:nvSpPr>
        <dsp:cNvPr id="0" name=""/>
        <dsp:cNvSpPr/>
      </dsp:nvSpPr>
      <dsp:spPr>
        <a:xfrm>
          <a:off x="2822125" y="236452"/>
          <a:ext cx="1267472" cy="131230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56A934-F6AD-4C47-B7DA-3E3FF8158A8F}">
      <dsp:nvSpPr>
        <dsp:cNvPr id="0" name=""/>
        <dsp:cNvSpPr/>
      </dsp:nvSpPr>
      <dsp:spPr>
        <a:xfrm>
          <a:off x="4180504" y="0"/>
          <a:ext cx="1348374" cy="3940870"/>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mn-lt"/>
            </a:rPr>
            <a:t>E-step</a:t>
          </a:r>
          <a:endParaRPr lang="en-US" sz="1600" kern="1200" dirty="0">
            <a:latin typeface="Tenorite" pitchFamily="2" charset="0"/>
          </a:endParaRPr>
        </a:p>
      </dsp:txBody>
      <dsp:txXfrm>
        <a:off x="4180504" y="1576348"/>
        <a:ext cx="1348374" cy="1576348"/>
      </dsp:txXfrm>
    </dsp:sp>
    <dsp:sp modelId="{8934210D-0332-49AA-8B5D-582ACE9911CE}">
      <dsp:nvSpPr>
        <dsp:cNvPr id="0" name=""/>
        <dsp:cNvSpPr/>
      </dsp:nvSpPr>
      <dsp:spPr>
        <a:xfrm>
          <a:off x="4210951" y="236452"/>
          <a:ext cx="1267472" cy="131230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6E049C-6EFA-40C0-8B18-94B6112FF22E}">
      <dsp:nvSpPr>
        <dsp:cNvPr id="0" name=""/>
        <dsp:cNvSpPr/>
      </dsp:nvSpPr>
      <dsp:spPr>
        <a:xfrm>
          <a:off x="5569331" y="0"/>
          <a:ext cx="1348374" cy="3940870"/>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mn-lt"/>
            </a:rPr>
            <a:t>M-step</a:t>
          </a:r>
          <a:endParaRPr lang="en-US" sz="1600" kern="1200" dirty="0">
            <a:latin typeface="Tenorite" pitchFamily="2" charset="0"/>
          </a:endParaRPr>
        </a:p>
      </dsp:txBody>
      <dsp:txXfrm>
        <a:off x="5569331" y="1576348"/>
        <a:ext cx="1348374" cy="1576348"/>
      </dsp:txXfrm>
    </dsp:sp>
    <dsp:sp modelId="{B93A218D-3660-4015-8479-69CD9D383E58}">
      <dsp:nvSpPr>
        <dsp:cNvPr id="0" name=""/>
        <dsp:cNvSpPr/>
      </dsp:nvSpPr>
      <dsp:spPr>
        <a:xfrm>
          <a:off x="5599777" y="236452"/>
          <a:ext cx="1267472" cy="1312309"/>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9E5870-D721-461E-8F76-BB9183F3CB29}">
      <dsp:nvSpPr>
        <dsp:cNvPr id="0" name=""/>
        <dsp:cNvSpPr/>
      </dsp:nvSpPr>
      <dsp:spPr>
        <a:xfrm>
          <a:off x="6958157" y="0"/>
          <a:ext cx="1348374" cy="3940870"/>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mn-lt"/>
            </a:rPr>
            <a:t>Convergence Check</a:t>
          </a:r>
          <a:endParaRPr lang="en-US" sz="1600" kern="1200" dirty="0">
            <a:latin typeface="Tenorite" pitchFamily="2" charset="0"/>
          </a:endParaRPr>
        </a:p>
      </dsp:txBody>
      <dsp:txXfrm>
        <a:off x="6958157" y="1576348"/>
        <a:ext cx="1348374" cy="1576348"/>
      </dsp:txXfrm>
    </dsp:sp>
    <dsp:sp modelId="{908ADCA0-899C-45D0-9CD3-33337B1B4170}">
      <dsp:nvSpPr>
        <dsp:cNvPr id="0" name=""/>
        <dsp:cNvSpPr/>
      </dsp:nvSpPr>
      <dsp:spPr>
        <a:xfrm>
          <a:off x="6988603" y="236452"/>
          <a:ext cx="1267472" cy="1312309"/>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9A1DA7-EDD1-4264-A72B-B99428A25FD3}">
      <dsp:nvSpPr>
        <dsp:cNvPr id="0" name=""/>
        <dsp:cNvSpPr/>
      </dsp:nvSpPr>
      <dsp:spPr>
        <a:xfrm>
          <a:off x="8341000" y="0"/>
          <a:ext cx="1348374" cy="3940870"/>
        </a:xfrm>
        <a:prstGeom prst="rect">
          <a:avLst/>
        </a:prstGeom>
        <a:solidFill>
          <a:schemeClr val="accent1">
            <a:lumMod val="60000"/>
            <a:lumOff val="40000"/>
          </a:schemeClr>
        </a:solidFill>
        <a:ln w="12700" cap="flat" cmpd="sng" algn="ctr">
          <a:no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mn-lt"/>
            </a:rPr>
            <a:t>Iteration</a:t>
          </a:r>
          <a:endParaRPr lang="en-US" sz="1600" kern="1200" dirty="0">
            <a:latin typeface="Tenorite" pitchFamily="2" charset="0"/>
          </a:endParaRPr>
        </a:p>
      </dsp:txBody>
      <dsp:txXfrm>
        <a:off x="8341000" y="1576348"/>
        <a:ext cx="1348374" cy="1576348"/>
      </dsp:txXfrm>
    </dsp:sp>
    <dsp:sp modelId="{74A6843E-7F3A-4EBD-B4E3-BB145E22986C}">
      <dsp:nvSpPr>
        <dsp:cNvPr id="0" name=""/>
        <dsp:cNvSpPr/>
      </dsp:nvSpPr>
      <dsp:spPr>
        <a:xfrm>
          <a:off x="8377429" y="236452"/>
          <a:ext cx="1267472" cy="1312309"/>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326A8-27E8-453A-82E7-3B97D1C8A58C}">
      <dsp:nvSpPr>
        <dsp:cNvPr id="0" name=""/>
        <dsp:cNvSpPr/>
      </dsp:nvSpPr>
      <dsp:spPr>
        <a:xfrm>
          <a:off x="0" y="547107"/>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8F807-ED7A-4341-AA42-863998A6B348}">
      <dsp:nvSpPr>
        <dsp:cNvPr id="0" name=""/>
        <dsp:cNvSpPr/>
      </dsp:nvSpPr>
      <dsp:spPr>
        <a:xfrm>
          <a:off x="305538" y="774367"/>
          <a:ext cx="555524" cy="555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1274A-879F-45DF-9D2D-D5DEA0DD5F52}">
      <dsp:nvSpPr>
        <dsp:cNvPr id="0" name=""/>
        <dsp:cNvSpPr/>
      </dsp:nvSpPr>
      <dsp:spPr>
        <a:xfrm>
          <a:off x="1166601" y="547107"/>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1111250">
            <a:lnSpc>
              <a:spcPct val="90000"/>
            </a:lnSpc>
            <a:spcBef>
              <a:spcPct val="0"/>
            </a:spcBef>
            <a:spcAft>
              <a:spcPct val="35000"/>
            </a:spcAft>
            <a:buNone/>
          </a:pPr>
          <a:r>
            <a:rPr lang="en-US" sz="2500" kern="1200"/>
            <a:t>Initialize transition probabilities (A), emission probabilities (B), and initial state probabilities (π)</a:t>
          </a:r>
        </a:p>
      </dsp:txBody>
      <dsp:txXfrm>
        <a:off x="1166601" y="547107"/>
        <a:ext cx="8612580" cy="1010044"/>
      </dsp:txXfrm>
    </dsp:sp>
    <dsp:sp modelId="{8BBEBA13-D57B-4653-A86C-66FA0F0A4D23}">
      <dsp:nvSpPr>
        <dsp:cNvPr id="0" name=""/>
        <dsp:cNvSpPr/>
      </dsp:nvSpPr>
      <dsp:spPr>
        <a:xfrm>
          <a:off x="0" y="1809663"/>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07D50-6F9A-4357-AB1E-C4438DA70397}">
      <dsp:nvSpPr>
        <dsp:cNvPr id="0" name=""/>
        <dsp:cNvSpPr/>
      </dsp:nvSpPr>
      <dsp:spPr>
        <a:xfrm>
          <a:off x="305538" y="2036923"/>
          <a:ext cx="555524" cy="555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22628C-0381-448D-8F8E-68686A84A958}">
      <dsp:nvSpPr>
        <dsp:cNvPr id="0" name=""/>
        <dsp:cNvSpPr/>
      </dsp:nvSpPr>
      <dsp:spPr>
        <a:xfrm>
          <a:off x="1166601" y="1809663"/>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1111250">
            <a:lnSpc>
              <a:spcPct val="90000"/>
            </a:lnSpc>
            <a:spcBef>
              <a:spcPct val="0"/>
            </a:spcBef>
            <a:spcAft>
              <a:spcPct val="35000"/>
            </a:spcAft>
            <a:buNone/>
          </a:pPr>
          <a:r>
            <a:rPr lang="en-US" sz="2500" kern="1200"/>
            <a:t>Discuss the importance of appropriate initialization for convergence</a:t>
          </a:r>
        </a:p>
      </dsp:txBody>
      <dsp:txXfrm>
        <a:off x="1166601" y="1809663"/>
        <a:ext cx="8612580" cy="1010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4382A-B7A9-4D50-B78E-B29D34F269DB}">
      <dsp:nvSpPr>
        <dsp:cNvPr id="0" name=""/>
        <dsp:cNvSpPr/>
      </dsp:nvSpPr>
      <dsp:spPr>
        <a:xfrm>
          <a:off x="0" y="410"/>
          <a:ext cx="9779182" cy="9617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5398D-CB03-486E-AF97-6CB3AE98CE51}">
      <dsp:nvSpPr>
        <dsp:cNvPr id="0" name=""/>
        <dsp:cNvSpPr/>
      </dsp:nvSpPr>
      <dsp:spPr>
        <a:xfrm>
          <a:off x="290917" y="216796"/>
          <a:ext cx="528941" cy="52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9D8A1-47CE-4420-AAF0-609BAD182819}">
      <dsp:nvSpPr>
        <dsp:cNvPr id="0" name=""/>
        <dsp:cNvSpPr/>
      </dsp:nvSpPr>
      <dsp:spPr>
        <a:xfrm>
          <a:off x="1110777" y="410"/>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844550">
            <a:lnSpc>
              <a:spcPct val="90000"/>
            </a:lnSpc>
            <a:spcBef>
              <a:spcPct val="0"/>
            </a:spcBef>
            <a:spcAft>
              <a:spcPct val="35000"/>
            </a:spcAft>
            <a:buNone/>
          </a:pPr>
          <a:r>
            <a:rPr lang="en-US" sz="1900" kern="1200"/>
            <a:t>Explain the calculation of forward and backward probabilities</a:t>
          </a:r>
        </a:p>
      </dsp:txBody>
      <dsp:txXfrm>
        <a:off x="1110777" y="410"/>
        <a:ext cx="8668404" cy="961712"/>
      </dsp:txXfrm>
    </dsp:sp>
    <dsp:sp modelId="{66D9BE89-852E-444F-9E70-AA3B37EB3E68}">
      <dsp:nvSpPr>
        <dsp:cNvPr id="0" name=""/>
        <dsp:cNvSpPr/>
      </dsp:nvSpPr>
      <dsp:spPr>
        <a:xfrm>
          <a:off x="0" y="1202551"/>
          <a:ext cx="9779182" cy="9617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885CE-8A9D-4377-9B7D-AE48086660CE}">
      <dsp:nvSpPr>
        <dsp:cNvPr id="0" name=""/>
        <dsp:cNvSpPr/>
      </dsp:nvSpPr>
      <dsp:spPr>
        <a:xfrm>
          <a:off x="290917" y="1418936"/>
          <a:ext cx="528941" cy="52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1743AE-4BBB-413F-8977-E2CE06D945FD}">
      <dsp:nvSpPr>
        <dsp:cNvPr id="0" name=""/>
        <dsp:cNvSpPr/>
      </dsp:nvSpPr>
      <dsp:spPr>
        <a:xfrm>
          <a:off x="1110777" y="120255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844550">
            <a:lnSpc>
              <a:spcPct val="90000"/>
            </a:lnSpc>
            <a:spcBef>
              <a:spcPct val="0"/>
            </a:spcBef>
            <a:spcAft>
              <a:spcPct val="35000"/>
            </a:spcAft>
            <a:buNone/>
          </a:pPr>
          <a:r>
            <a:rPr lang="en-US" sz="1900" kern="1200"/>
            <a:t>Forward Probabilities: Like a detective gathering evidence, the E-step calculates the likelihood of reaching a state at any time step given the observed sequence.</a:t>
          </a:r>
        </a:p>
      </dsp:txBody>
      <dsp:txXfrm>
        <a:off x="1110777" y="1202551"/>
        <a:ext cx="8668404" cy="961712"/>
      </dsp:txXfrm>
    </dsp:sp>
    <dsp:sp modelId="{9CF27B8C-9BD6-42DB-B554-9AD33EC405DB}">
      <dsp:nvSpPr>
        <dsp:cNvPr id="0" name=""/>
        <dsp:cNvSpPr/>
      </dsp:nvSpPr>
      <dsp:spPr>
        <a:xfrm>
          <a:off x="0" y="2404691"/>
          <a:ext cx="9779182" cy="9617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A234D4-5E51-4B32-8D2E-2EA4C07EE6F2}">
      <dsp:nvSpPr>
        <dsp:cNvPr id="0" name=""/>
        <dsp:cNvSpPr/>
      </dsp:nvSpPr>
      <dsp:spPr>
        <a:xfrm>
          <a:off x="290917" y="2621076"/>
          <a:ext cx="528941" cy="528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55ADC9-11AE-4462-9EED-07E3817D1CAF}">
      <dsp:nvSpPr>
        <dsp:cNvPr id="0" name=""/>
        <dsp:cNvSpPr/>
      </dsp:nvSpPr>
      <dsp:spPr>
        <a:xfrm>
          <a:off x="1110777" y="240469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844550">
            <a:lnSpc>
              <a:spcPct val="90000"/>
            </a:lnSpc>
            <a:spcBef>
              <a:spcPct val="0"/>
            </a:spcBef>
            <a:spcAft>
              <a:spcPct val="35000"/>
            </a:spcAft>
            <a:buNone/>
          </a:pPr>
          <a:r>
            <a:rPr lang="en-US" sz="1900" kern="1200"/>
            <a:t>Backward Probabilities: Imagine rewinding the sequence - the E-step also calculates the likelihood of the remaining</a:t>
          </a:r>
        </a:p>
      </dsp:txBody>
      <dsp:txXfrm>
        <a:off x="1110777" y="2404691"/>
        <a:ext cx="8668404" cy="961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6CBE7-B58C-4EDC-8C43-0433ED55DD6B}">
      <dsp:nvSpPr>
        <dsp:cNvPr id="0" name=""/>
        <dsp:cNvSpPr/>
      </dsp:nvSpPr>
      <dsp:spPr>
        <a:xfrm>
          <a:off x="0" y="483979"/>
          <a:ext cx="9779182" cy="1073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B3A6B-0CA5-4602-B701-3B2BDAFB52F4}">
      <dsp:nvSpPr>
        <dsp:cNvPr id="0" name=""/>
        <dsp:cNvSpPr/>
      </dsp:nvSpPr>
      <dsp:spPr>
        <a:xfrm>
          <a:off x="324634" y="725443"/>
          <a:ext cx="590244" cy="590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D91B88-42D4-44E7-AE17-5EAA64836591}">
      <dsp:nvSpPr>
        <dsp:cNvPr id="0" name=""/>
        <dsp:cNvSpPr/>
      </dsp:nvSpPr>
      <dsp:spPr>
        <a:xfrm>
          <a:off x="1239513" y="483979"/>
          <a:ext cx="8539668" cy="1073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77" tIns="113577" rIns="113577" bIns="113577" numCol="1" spcCol="1270" anchor="ctr" anchorCtr="0">
          <a:noAutofit/>
        </a:bodyPr>
        <a:lstStyle/>
        <a:p>
          <a:pPr marL="0" lvl="0" indent="0" algn="l" defTabSz="889000">
            <a:lnSpc>
              <a:spcPct val="90000"/>
            </a:lnSpc>
            <a:spcBef>
              <a:spcPct val="0"/>
            </a:spcBef>
            <a:spcAft>
              <a:spcPct val="35000"/>
            </a:spcAft>
            <a:buNone/>
          </a:pPr>
          <a:r>
            <a:rPr lang="en-US" sz="2000" kern="1200" dirty="0"/>
            <a:t>Expected State Probabilities: By combining the forward and backward probabilities, the E-step reveals the most likely state to be in at each time step, considering both past and future observations.</a:t>
          </a:r>
        </a:p>
      </dsp:txBody>
      <dsp:txXfrm>
        <a:off x="1239513" y="483979"/>
        <a:ext cx="8539668" cy="1073172"/>
      </dsp:txXfrm>
    </dsp:sp>
    <dsp:sp modelId="{EA8A17BC-139A-4CE3-9558-8B51AEFB65F9}">
      <dsp:nvSpPr>
        <dsp:cNvPr id="0" name=""/>
        <dsp:cNvSpPr/>
      </dsp:nvSpPr>
      <dsp:spPr>
        <a:xfrm>
          <a:off x="0" y="1809663"/>
          <a:ext cx="9779182" cy="1073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6B5B0-FE9E-4A07-8F66-113FB85867B5}">
      <dsp:nvSpPr>
        <dsp:cNvPr id="0" name=""/>
        <dsp:cNvSpPr/>
      </dsp:nvSpPr>
      <dsp:spPr>
        <a:xfrm>
          <a:off x="324634" y="2051126"/>
          <a:ext cx="590244" cy="590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A2626D-A1F3-4A4F-AB47-18D19FEAC125}">
      <dsp:nvSpPr>
        <dsp:cNvPr id="0" name=""/>
        <dsp:cNvSpPr/>
      </dsp:nvSpPr>
      <dsp:spPr>
        <a:xfrm>
          <a:off x="1239513" y="1809663"/>
          <a:ext cx="8539668" cy="1073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77" tIns="113577" rIns="113577" bIns="113577" numCol="1" spcCol="1270" anchor="ctr" anchorCtr="0">
          <a:noAutofit/>
        </a:bodyPr>
        <a:lstStyle/>
        <a:p>
          <a:pPr marL="0" lvl="0" indent="0" algn="l" defTabSz="889000">
            <a:lnSpc>
              <a:spcPct val="90000"/>
            </a:lnSpc>
            <a:spcBef>
              <a:spcPct val="0"/>
            </a:spcBef>
            <a:spcAft>
              <a:spcPct val="35000"/>
            </a:spcAft>
            <a:buNone/>
          </a:pPr>
          <a:r>
            <a:rPr lang="en-US" sz="2000" kern="1200" dirty="0"/>
            <a:t>Transition and Emission Counts: This step also estimates the frequency of transitions between states and the emission of observed data from each state based on the expected probabilities.</a:t>
          </a:r>
        </a:p>
      </dsp:txBody>
      <dsp:txXfrm>
        <a:off x="1239513" y="1809663"/>
        <a:ext cx="8539668" cy="1073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0DADB-BE30-4FCC-B30B-77CF71188DD6}">
      <dsp:nvSpPr>
        <dsp:cNvPr id="0" name=""/>
        <dsp:cNvSpPr/>
      </dsp:nvSpPr>
      <dsp:spPr>
        <a:xfrm>
          <a:off x="0" y="547107"/>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55C3B-4910-4A9F-8CDF-D8F283BF3415}">
      <dsp:nvSpPr>
        <dsp:cNvPr id="0" name=""/>
        <dsp:cNvSpPr/>
      </dsp:nvSpPr>
      <dsp:spPr>
        <a:xfrm>
          <a:off x="305538" y="774367"/>
          <a:ext cx="555524" cy="555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7DB8B4-F0B6-4DF5-867A-71AF2FC63983}">
      <dsp:nvSpPr>
        <dsp:cNvPr id="0" name=""/>
        <dsp:cNvSpPr/>
      </dsp:nvSpPr>
      <dsp:spPr>
        <a:xfrm>
          <a:off x="1166601" y="547107"/>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1111250">
            <a:lnSpc>
              <a:spcPct val="90000"/>
            </a:lnSpc>
            <a:spcBef>
              <a:spcPct val="0"/>
            </a:spcBef>
            <a:spcAft>
              <a:spcPct val="35000"/>
            </a:spcAft>
            <a:buNone/>
          </a:pPr>
          <a:r>
            <a:rPr lang="en-US" sz="2500" kern="1200" dirty="0"/>
            <a:t>Emphasize the iterative nature of the algorithm</a:t>
          </a:r>
        </a:p>
      </dsp:txBody>
      <dsp:txXfrm>
        <a:off x="1166601" y="547107"/>
        <a:ext cx="8612580" cy="1010044"/>
      </dsp:txXfrm>
    </dsp:sp>
    <dsp:sp modelId="{711ADF8D-5FD5-4FDB-AD3E-CC7549DA504E}">
      <dsp:nvSpPr>
        <dsp:cNvPr id="0" name=""/>
        <dsp:cNvSpPr/>
      </dsp:nvSpPr>
      <dsp:spPr>
        <a:xfrm>
          <a:off x="0" y="1809663"/>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09075-016C-41F9-BAD3-2BEAF3AA8A3B}">
      <dsp:nvSpPr>
        <dsp:cNvPr id="0" name=""/>
        <dsp:cNvSpPr/>
      </dsp:nvSpPr>
      <dsp:spPr>
        <a:xfrm>
          <a:off x="305538" y="2036923"/>
          <a:ext cx="555524" cy="555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F540AD-7A55-4BEB-975F-E2E9DC8E8932}">
      <dsp:nvSpPr>
        <dsp:cNvPr id="0" name=""/>
        <dsp:cNvSpPr/>
      </dsp:nvSpPr>
      <dsp:spPr>
        <a:xfrm>
          <a:off x="1166601" y="1809663"/>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1111250">
            <a:lnSpc>
              <a:spcPct val="90000"/>
            </a:lnSpc>
            <a:spcBef>
              <a:spcPct val="0"/>
            </a:spcBef>
            <a:spcAft>
              <a:spcPct val="35000"/>
            </a:spcAft>
            <a:buNone/>
          </a:pPr>
          <a:r>
            <a:rPr lang="en-US" sz="2500" kern="1200" dirty="0"/>
            <a:t>Explain when to stop iterating: convergence or a specified number of iterations</a:t>
          </a:r>
        </a:p>
      </dsp:txBody>
      <dsp:txXfrm>
        <a:off x="1166601" y="1809663"/>
        <a:ext cx="8612580" cy="1010044"/>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Understanding the Baum-Welch Algorithm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Training Hidden Markov Models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dirty="0">
                <a:effectLst/>
              </a:rPr>
              <a:t>Forward Procedures (Steps 2)</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342900" indent="-342900">
              <a:buFont typeface="Arial" panose="020B0604020202020204" pitchFamily="34" charset="0"/>
              <a:buChar char="•"/>
            </a:pPr>
            <a:r>
              <a:rPr lang="en-US" dirty="0"/>
              <a:t>The alpha function calculates the combined probability of observed data and the state at a given time. It is recursive, with the previous alpha influencing the next calculation, hence termed the "forward phase." The equation includes terms for state transition probability (from A) and emission probability (from B). The right-hand side involves a summation over all potential states at the preceding time, contributing to a comprehensive assessment.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4" name="Picture 2">
            <a:extLst>
              <a:ext uri="{FF2B5EF4-FFF2-40B4-BE49-F238E27FC236}">
                <a16:creationId xmlns:a16="http://schemas.microsoft.com/office/drawing/2014/main" id="{1EA5047F-573B-5E3A-D7EB-41A5CC8AE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5397224"/>
            <a:ext cx="833437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9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dirty="0">
                <a:effectLst/>
              </a:rPr>
              <a:t>backward Procedures (Steps 3)</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0" marR="0" indent="457200">
              <a:lnSpc>
                <a:spcPct val="107000"/>
              </a:lnSpc>
              <a:spcBef>
                <a:spcPts val="0"/>
              </a:spcBef>
              <a:spcAft>
                <a:spcPts val="800"/>
              </a:spcAft>
            </a:pPr>
            <a:r>
              <a:rPr lang="en-US" sz="2400"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The backward pass complements the forward pass by computing the probability of observing the remaining part of the sequence from a given point. Like the forward pass, this is computed recursively and is essential for estimating the expected counts in the E-step. Together, the forward and backward probabilities ensure a comprehensive understanding of the likelihood of the observed sequence.</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71677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dirty="0">
                <a:effectLst/>
              </a:rPr>
              <a:t>backward Procedures (Steps 3)</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Autofit/>
          </a:bodyPr>
          <a:lstStyle/>
          <a:p>
            <a:pPr marL="342900" indent="-342900">
              <a:buFont typeface="Arial" panose="020B0604020202020204" pitchFamily="34" charset="0"/>
              <a:buChar char="•"/>
            </a:pPr>
            <a:r>
              <a:rPr lang="en-US" sz="2600" dirty="0"/>
              <a:t>The beta function calculates the conditional probability of observed data from time k+1 given the state at time k. It operates recursively, with the next beta influencing the current calculation, hence referred to as the "backward phase." The equation includes terms for state transition probability (from A) and emission probability (from B). The right-hand side involves a summation over all potential states at the subsequent time, contributing to a comprehensive assessment.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pic>
        <p:nvPicPr>
          <p:cNvPr id="4" name="Picture 4">
            <a:extLst>
              <a:ext uri="{FF2B5EF4-FFF2-40B4-BE49-F238E27FC236}">
                <a16:creationId xmlns:a16="http://schemas.microsoft.com/office/drawing/2014/main" id="{B37211DB-46DE-A8B6-D5B4-96C9CF68F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738" y="5176825"/>
            <a:ext cx="9758524" cy="107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88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dirty="0">
                <a:effectLst/>
              </a:rPr>
              <a:t>Expectation Step (E-step - Step 4)</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graphicFrame>
        <p:nvGraphicFramePr>
          <p:cNvPr id="8" name="Content Placeholder 2">
            <a:extLst>
              <a:ext uri="{FF2B5EF4-FFF2-40B4-BE49-F238E27FC236}">
                <a16:creationId xmlns:a16="http://schemas.microsoft.com/office/drawing/2014/main" id="{173F367A-BB2D-48A4-EEBE-139432AA2BB8}"/>
              </a:ext>
            </a:extLst>
          </p:cNvPr>
          <p:cNvGraphicFramePr/>
          <p:nvPr>
            <p:extLst>
              <p:ext uri="{D42A27DB-BD31-4B8C-83A1-F6EECF244321}">
                <p14:modId xmlns:p14="http://schemas.microsoft.com/office/powerpoint/2010/main" val="3053342832"/>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22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a:effectLst/>
              </a:rPr>
              <a:t>Expectation Step (Step 4)</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342900" indent="-342900">
              <a:buFont typeface="Arial" panose="020B0604020202020204" pitchFamily="34" charset="0"/>
              <a:buChar char="•"/>
            </a:pPr>
            <a:r>
              <a:rPr lang="en-US" sz="2500" b="0" i="0" dirty="0">
                <a:effectLst/>
              </a:rPr>
              <a:t>In the E-step, we calculate two quantities: </a:t>
            </a:r>
            <a:r>
              <a:rPr lang="en-US" sz="2500" b="0" i="1" dirty="0" err="1">
                <a:effectLst/>
              </a:rPr>
              <a:t>ξt</a:t>
            </a:r>
            <a:r>
              <a:rPr lang="en-US" sz="2500" b="0" i="0" dirty="0">
                <a:effectLst/>
              </a:rPr>
              <a:t>​(</a:t>
            </a:r>
            <a:r>
              <a:rPr lang="en-US" sz="2500" b="0" i="1" dirty="0" err="1">
                <a:effectLst/>
              </a:rPr>
              <a:t>i</a:t>
            </a:r>
            <a:r>
              <a:rPr lang="en-US" sz="2500" b="0" i="0" dirty="0" err="1">
                <a:effectLst/>
              </a:rPr>
              <a:t>,</a:t>
            </a:r>
            <a:r>
              <a:rPr lang="en-US" sz="2500" b="0" i="1" dirty="0" err="1">
                <a:effectLst/>
              </a:rPr>
              <a:t>j</a:t>
            </a:r>
            <a:r>
              <a:rPr lang="en-US" sz="2500" b="0" i="0" dirty="0">
                <a:effectLst/>
              </a:rPr>
              <a:t>) and </a:t>
            </a:r>
            <a:r>
              <a:rPr lang="en-US" sz="2500" b="0" i="1" dirty="0" err="1">
                <a:effectLst/>
              </a:rPr>
              <a:t>γt</a:t>
            </a:r>
            <a:r>
              <a:rPr lang="en-US" sz="2500" b="0" i="0" dirty="0">
                <a:effectLst/>
              </a:rPr>
              <a:t>​(</a:t>
            </a:r>
            <a:r>
              <a:rPr lang="en-US" sz="2500" b="0" i="1" dirty="0" err="1">
                <a:effectLst/>
              </a:rPr>
              <a:t>i</a:t>
            </a:r>
            <a:r>
              <a:rPr lang="en-US" sz="2500" b="0" i="0" dirty="0">
                <a:effectLst/>
              </a:rPr>
              <a:t>). These quantities are crucial for estimating the expected number of transitions and emissions.</a:t>
            </a:r>
          </a:p>
          <a:p>
            <a:pPr marL="342900" indent="-342900">
              <a:buFont typeface="Arial" panose="020B0604020202020204" pitchFamily="34" charset="0"/>
              <a:buChar char="•"/>
            </a:pPr>
            <a:r>
              <a:rPr lang="en-US" sz="2500" dirty="0"/>
              <a:t>Formula:</a:t>
            </a: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pic>
        <p:nvPicPr>
          <p:cNvPr id="10" name="Picture 9">
            <a:extLst>
              <a:ext uri="{FF2B5EF4-FFF2-40B4-BE49-F238E27FC236}">
                <a16:creationId xmlns:a16="http://schemas.microsoft.com/office/drawing/2014/main" id="{28798B90-6D85-E7F0-BEC0-B4ED100D184E}"/>
              </a:ext>
            </a:extLst>
          </p:cNvPr>
          <p:cNvPicPr>
            <a:picLocks noChangeAspect="1"/>
          </p:cNvPicPr>
          <p:nvPr/>
        </p:nvPicPr>
        <p:blipFill>
          <a:blip r:embed="rId2"/>
          <a:stretch>
            <a:fillRect/>
          </a:stretch>
        </p:blipFill>
        <p:spPr>
          <a:xfrm>
            <a:off x="2632206" y="3770968"/>
            <a:ext cx="6849751" cy="906584"/>
          </a:xfrm>
          <a:prstGeom prst="rect">
            <a:avLst/>
          </a:prstGeom>
        </p:spPr>
      </p:pic>
      <p:pic>
        <p:nvPicPr>
          <p:cNvPr id="11" name="Picture 10">
            <a:extLst>
              <a:ext uri="{FF2B5EF4-FFF2-40B4-BE49-F238E27FC236}">
                <a16:creationId xmlns:a16="http://schemas.microsoft.com/office/drawing/2014/main" id="{B9C7104A-63BD-13E6-1B5D-8D0F47055D1A}"/>
              </a:ext>
            </a:extLst>
          </p:cNvPr>
          <p:cNvPicPr>
            <a:picLocks noChangeAspect="1"/>
          </p:cNvPicPr>
          <p:nvPr/>
        </p:nvPicPr>
        <p:blipFill>
          <a:blip r:embed="rId3"/>
          <a:stretch>
            <a:fillRect/>
          </a:stretch>
        </p:blipFill>
        <p:spPr>
          <a:xfrm>
            <a:off x="964750" y="5013969"/>
            <a:ext cx="10262500" cy="821405"/>
          </a:xfrm>
          <a:prstGeom prst="rect">
            <a:avLst/>
          </a:prstGeom>
        </p:spPr>
      </p:pic>
    </p:spTree>
    <p:extLst>
      <p:ext uri="{BB962C8B-B14F-4D97-AF65-F5344CB8AC3E}">
        <p14:creationId xmlns:p14="http://schemas.microsoft.com/office/powerpoint/2010/main" val="210145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dirty="0">
                <a:effectLst/>
              </a:rPr>
              <a:t>Maximization Step (Step 5)</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342900" indent="-342900">
              <a:buFont typeface="Arial" panose="020B0604020202020204" pitchFamily="34" charset="0"/>
              <a:buChar char="•"/>
            </a:pPr>
            <a:r>
              <a:rPr lang="en-US" sz="2600" dirty="0"/>
              <a:t>Updating Transitions: Based on the expected transition counts from the E-step, the M-step refines the probabilities of moving between hidden states.</a:t>
            </a:r>
          </a:p>
          <a:p>
            <a:pPr marL="342900" indent="-342900">
              <a:buFont typeface="Arial" panose="020B0604020202020204" pitchFamily="34" charset="0"/>
              <a:buChar char="•"/>
            </a:pPr>
            <a:r>
              <a:rPr lang="en-US" sz="2600" dirty="0"/>
              <a:t>Fine-tuning Emissions: Using the expected state probabilities and observed data, the M-step re-estimates the probabilities of emitting specific observations from each state.</a:t>
            </a:r>
          </a:p>
          <a:p>
            <a:pPr marL="342900" indent="-342900">
              <a:buFont typeface="Arial" panose="020B0604020202020204" pitchFamily="34" charset="0"/>
              <a:buChar char="•"/>
            </a:pPr>
            <a:r>
              <a:rPr lang="en-US" sz="2600" dirty="0"/>
              <a:t>And we use these formula to update:</a:t>
            </a:r>
          </a:p>
          <a:p>
            <a:endParaRPr lang="en-US" sz="2600" dirty="0"/>
          </a:p>
        </p:txBody>
      </p:sp>
      <p:sp>
        <p:nvSpPr>
          <p:cNvPr id="11" name="Footer Placeholder 3">
            <a:extLst>
              <a:ext uri="{FF2B5EF4-FFF2-40B4-BE49-F238E27FC236}">
                <a16:creationId xmlns:a16="http://schemas.microsoft.com/office/drawing/2014/main" id="{11B8B496-BA89-0D96-4E72-EC1901CD575E}"/>
              </a:ext>
            </a:extLst>
          </p:cNvPr>
          <p:cNvSpPr>
            <a:spLocks noGrp="1"/>
          </p:cNvSpPr>
          <p:nvPr>
            <p:ph type="ftr" sz="quarter" idx="3"/>
          </p:nvPr>
        </p:nvSpPr>
        <p:spPr>
          <a:xfrm>
            <a:off x="4038600" y="6356350"/>
            <a:ext cx="4114800" cy="365125"/>
          </a:xfrm>
        </p:spPr>
        <p:txBody>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15</a:t>
            </a:fld>
            <a:endParaRPr lang="en-US"/>
          </a:p>
        </p:txBody>
      </p:sp>
      <p:pic>
        <p:nvPicPr>
          <p:cNvPr id="10" name="Picture 9">
            <a:extLst>
              <a:ext uri="{FF2B5EF4-FFF2-40B4-BE49-F238E27FC236}">
                <a16:creationId xmlns:a16="http://schemas.microsoft.com/office/drawing/2014/main" id="{78C1D857-2B61-8862-FBA9-AFD1A0C2D822}"/>
              </a:ext>
            </a:extLst>
          </p:cNvPr>
          <p:cNvPicPr>
            <a:picLocks noChangeAspect="1"/>
          </p:cNvPicPr>
          <p:nvPr/>
        </p:nvPicPr>
        <p:blipFill>
          <a:blip r:embed="rId2"/>
          <a:stretch>
            <a:fillRect/>
          </a:stretch>
        </p:blipFill>
        <p:spPr>
          <a:xfrm>
            <a:off x="2986043" y="4954532"/>
            <a:ext cx="2627086" cy="999688"/>
          </a:xfrm>
          <a:prstGeom prst="rect">
            <a:avLst/>
          </a:prstGeom>
        </p:spPr>
      </p:pic>
      <p:pic>
        <p:nvPicPr>
          <p:cNvPr id="13" name="Picture 12">
            <a:extLst>
              <a:ext uri="{FF2B5EF4-FFF2-40B4-BE49-F238E27FC236}">
                <a16:creationId xmlns:a16="http://schemas.microsoft.com/office/drawing/2014/main" id="{B3847F62-4D80-B537-8FA8-EB2CFA894E63}"/>
              </a:ext>
            </a:extLst>
          </p:cNvPr>
          <p:cNvPicPr>
            <a:picLocks noChangeAspect="1"/>
          </p:cNvPicPr>
          <p:nvPr/>
        </p:nvPicPr>
        <p:blipFill>
          <a:blip r:embed="rId3"/>
          <a:stretch>
            <a:fillRect/>
          </a:stretch>
        </p:blipFill>
        <p:spPr>
          <a:xfrm>
            <a:off x="6460885" y="4954532"/>
            <a:ext cx="2841216" cy="999688"/>
          </a:xfrm>
          <a:prstGeom prst="rect">
            <a:avLst/>
          </a:prstGeom>
        </p:spPr>
      </p:pic>
    </p:spTree>
    <p:extLst>
      <p:ext uri="{BB962C8B-B14F-4D97-AF65-F5344CB8AC3E}">
        <p14:creationId xmlns:p14="http://schemas.microsoft.com/office/powerpoint/2010/main" val="89440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a:effectLst/>
              </a:rPr>
              <a:t>Convergence Check (Step 6)</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342900" indent="-342900">
              <a:buFont typeface="Arial" panose="020B0604020202020204" pitchFamily="34" charset="0"/>
              <a:buChar char="•"/>
            </a:pPr>
            <a:r>
              <a:rPr lang="en-US" dirty="0"/>
              <a:t>Reaching Stability: Through repeated E-step and M-step iterations, the Baum-Welch algorithm eventually converges, meaning the model parameters stabilize and no longer significantly change.</a:t>
            </a:r>
          </a:p>
          <a:p>
            <a:pPr marL="342900" indent="-342900">
              <a:buFont typeface="Arial" panose="020B0604020202020204" pitchFamily="34" charset="0"/>
              <a:buChar char="•"/>
            </a:pPr>
            <a:r>
              <a:rPr lang="en-US" dirty="0"/>
              <a:t>Optimal HMM Representation: At this point, the HMM accurately reflects the hidden patterns and dynamics underlying the observed sequence, allowing for reliable predictions and insights.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344519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a:effectLst/>
              </a:rPr>
              <a:t>Iteration (Step 7)</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17</a:t>
            </a:fld>
            <a:endParaRPr lang="en-US"/>
          </a:p>
        </p:txBody>
      </p:sp>
      <p:graphicFrame>
        <p:nvGraphicFramePr>
          <p:cNvPr id="8" name="Content Placeholder 2">
            <a:extLst>
              <a:ext uri="{FF2B5EF4-FFF2-40B4-BE49-F238E27FC236}">
                <a16:creationId xmlns:a16="http://schemas.microsoft.com/office/drawing/2014/main" id="{CB059ED9-7770-0A66-7211-5EDC541A66F1}"/>
              </a:ext>
            </a:extLst>
          </p:cNvPr>
          <p:cNvGraphicFramePr/>
          <p:nvPr>
            <p:extLst>
              <p:ext uri="{D42A27DB-BD31-4B8C-83A1-F6EECF244321}">
                <p14:modId xmlns:p14="http://schemas.microsoft.com/office/powerpoint/2010/main" val="1130408287"/>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36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71475" y="476921"/>
            <a:ext cx="9779183" cy="706438"/>
          </a:xfrm>
        </p:spPr>
        <p:txBody>
          <a:bodyPr anchor="b">
            <a:normAutofit fontScale="90000"/>
          </a:bodyPr>
          <a:lstStyle/>
          <a:p>
            <a:br>
              <a:rPr lang="en-US" b="1" i="0" dirty="0">
                <a:effectLst/>
              </a:rPr>
            </a:br>
            <a:r>
              <a:rPr lang="en-US" b="1" i="0" dirty="0">
                <a:effectLst/>
              </a:rPr>
              <a:t>Code for the Baum-Welch Algorithm</a:t>
            </a:r>
            <a:endParaRPr lang="en-US" dirty="0"/>
          </a:p>
        </p:txBody>
      </p:sp>
      <p:pic>
        <p:nvPicPr>
          <p:cNvPr id="7" name="Content Placeholder 6">
            <a:extLst>
              <a:ext uri="{FF2B5EF4-FFF2-40B4-BE49-F238E27FC236}">
                <a16:creationId xmlns:a16="http://schemas.microsoft.com/office/drawing/2014/main" id="{A8B7AF08-A9A4-2390-DA17-A1FC8414F494}"/>
              </a:ext>
            </a:extLst>
          </p:cNvPr>
          <p:cNvPicPr>
            <a:picLocks noGrp="1" noChangeAspect="1"/>
          </p:cNvPicPr>
          <p:nvPr>
            <p:ph idx="1"/>
          </p:nvPr>
        </p:nvPicPr>
        <p:blipFill>
          <a:blip r:embed="rId2"/>
          <a:stretch>
            <a:fillRect/>
          </a:stretch>
        </p:blipFill>
        <p:spPr>
          <a:xfrm>
            <a:off x="5015709" y="1987124"/>
            <a:ext cx="6691804" cy="3247609"/>
          </a:xfrm>
        </p:spPr>
      </p:pic>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sp>
        <p:nvSpPr>
          <p:cNvPr id="10" name="TextBox 9">
            <a:extLst>
              <a:ext uri="{FF2B5EF4-FFF2-40B4-BE49-F238E27FC236}">
                <a16:creationId xmlns:a16="http://schemas.microsoft.com/office/drawing/2014/main" id="{66E791F8-EF3E-9479-6544-8E2999E1EEFA}"/>
              </a:ext>
            </a:extLst>
          </p:cNvPr>
          <p:cNvSpPr txBox="1"/>
          <p:nvPr/>
        </p:nvSpPr>
        <p:spPr>
          <a:xfrm>
            <a:off x="371475" y="2133601"/>
            <a:ext cx="4545758" cy="1615827"/>
          </a:xfrm>
          <a:prstGeom prst="rect">
            <a:avLst/>
          </a:prstGeom>
          <a:noFill/>
        </p:spPr>
        <p:txBody>
          <a:bodyPr wrap="square" rtlCol="0">
            <a:spAutoFit/>
          </a:bodyPr>
          <a:lstStyle/>
          <a:p>
            <a:pPr marL="342900" indent="-342900">
              <a:lnSpc>
                <a:spcPct val="90000"/>
              </a:lnSpc>
              <a:spcBef>
                <a:spcPts val="1000"/>
              </a:spcBef>
              <a:buFont typeface="Arial" panose="020B0604020202020204" pitchFamily="34" charset="0"/>
              <a:buChar char="•"/>
            </a:pPr>
            <a:r>
              <a:rPr lang="en-US" sz="2200" dirty="0"/>
              <a:t>This function calculates the forward probabilities for each state at each time step given the model parameters and a sequence of observations.</a:t>
            </a:r>
            <a:endParaRPr lang="en-AE" sz="2200" dirty="0"/>
          </a:p>
        </p:txBody>
      </p:sp>
    </p:spTree>
    <p:extLst>
      <p:ext uri="{BB962C8B-B14F-4D97-AF65-F5344CB8AC3E}">
        <p14:creationId xmlns:p14="http://schemas.microsoft.com/office/powerpoint/2010/main" val="243490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71475" y="580356"/>
            <a:ext cx="9779183" cy="706438"/>
          </a:xfrm>
        </p:spPr>
        <p:txBody>
          <a:bodyPr anchor="b">
            <a:normAutofit fontScale="90000"/>
          </a:bodyPr>
          <a:lstStyle/>
          <a:p>
            <a:r>
              <a:rPr lang="en-US" b="1" i="0" dirty="0">
                <a:effectLst/>
              </a:rPr>
              <a:t>Code for the Baum-Welch Algorithm</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
        <p:nvSpPr>
          <p:cNvPr id="10" name="TextBox 9">
            <a:extLst>
              <a:ext uri="{FF2B5EF4-FFF2-40B4-BE49-F238E27FC236}">
                <a16:creationId xmlns:a16="http://schemas.microsoft.com/office/drawing/2014/main" id="{66E791F8-EF3E-9479-6544-8E2999E1EEFA}"/>
              </a:ext>
            </a:extLst>
          </p:cNvPr>
          <p:cNvSpPr txBox="1"/>
          <p:nvPr/>
        </p:nvSpPr>
        <p:spPr>
          <a:xfrm>
            <a:off x="371475" y="2133601"/>
            <a:ext cx="4545758" cy="1615827"/>
          </a:xfrm>
          <a:prstGeom prst="rect">
            <a:avLst/>
          </a:prstGeom>
          <a:noFill/>
        </p:spPr>
        <p:txBody>
          <a:bodyPr wrap="square" rtlCol="0">
            <a:spAutoFit/>
          </a:bodyPr>
          <a:lstStyle/>
          <a:p>
            <a:pPr marL="342900" indent="-342900">
              <a:lnSpc>
                <a:spcPct val="90000"/>
              </a:lnSpc>
              <a:spcBef>
                <a:spcPts val="1000"/>
              </a:spcBef>
              <a:buFont typeface="Arial" panose="020B0604020202020204" pitchFamily="34" charset="0"/>
              <a:buChar char="•"/>
            </a:pPr>
            <a:r>
              <a:rPr lang="en-US" sz="2200" dirty="0"/>
              <a:t>This function calculates the backward probabilities for each state at each time step given the model parameters and a sequence of observations.</a:t>
            </a:r>
            <a:endParaRPr lang="en-AE" sz="2200" dirty="0"/>
          </a:p>
        </p:txBody>
      </p:sp>
      <p:pic>
        <p:nvPicPr>
          <p:cNvPr id="4" name="Picture 3">
            <a:extLst>
              <a:ext uri="{FF2B5EF4-FFF2-40B4-BE49-F238E27FC236}">
                <a16:creationId xmlns:a16="http://schemas.microsoft.com/office/drawing/2014/main" id="{93302C0F-DE09-8732-D348-0AFD02A6C622}"/>
              </a:ext>
            </a:extLst>
          </p:cNvPr>
          <p:cNvPicPr>
            <a:picLocks noChangeAspect="1"/>
          </p:cNvPicPr>
          <p:nvPr/>
        </p:nvPicPr>
        <p:blipFill>
          <a:blip r:embed="rId2"/>
          <a:stretch>
            <a:fillRect/>
          </a:stretch>
        </p:blipFill>
        <p:spPr>
          <a:xfrm>
            <a:off x="4952663" y="3128327"/>
            <a:ext cx="6867862" cy="2613712"/>
          </a:xfrm>
          <a:prstGeom prst="rect">
            <a:avLst/>
          </a:prstGeom>
        </p:spPr>
      </p:pic>
    </p:spTree>
    <p:extLst>
      <p:ext uri="{BB962C8B-B14F-4D97-AF65-F5344CB8AC3E}">
        <p14:creationId xmlns:p14="http://schemas.microsoft.com/office/powerpoint/2010/main" val="364554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What are Hidden Markov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sz="2200" b="0" i="0" u="none" strike="noStrike" baseline="0" dirty="0">
                <a:solidFill>
                  <a:srgbClr val="000000"/>
                </a:solidFill>
                <a:latin typeface="Calibri" panose="020F0502020204030204" pitchFamily="34" charset="0"/>
              </a:rPr>
              <a:t>Hidden Markov Models (HMMs) are probabilistic models used to describe systems that evolve over time and are not directly observable. The model assumes that there is an underlying "hidden" state sequence, and each state generates observable outcomes with associated probabilities. This concept is widely applicable in various fields such as speech recognition, bioinformatics, finance, and natural language processing. </a:t>
            </a:r>
            <a:endParaRPr lang="en-US" sz="2200"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74093" y="300313"/>
            <a:ext cx="9779183" cy="706438"/>
          </a:xfrm>
        </p:spPr>
        <p:txBody>
          <a:bodyPr anchor="b">
            <a:normAutofit fontScale="90000"/>
          </a:bodyPr>
          <a:lstStyle/>
          <a:p>
            <a:r>
              <a:rPr lang="en-US" b="1" i="0" dirty="0">
                <a:effectLst/>
              </a:rPr>
              <a:t>Code for the Baum-Welch Algorithm</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20</a:t>
            </a:fld>
            <a:endParaRPr lang="en-US"/>
          </a:p>
        </p:txBody>
      </p:sp>
      <p:sp>
        <p:nvSpPr>
          <p:cNvPr id="10" name="TextBox 9">
            <a:extLst>
              <a:ext uri="{FF2B5EF4-FFF2-40B4-BE49-F238E27FC236}">
                <a16:creationId xmlns:a16="http://schemas.microsoft.com/office/drawing/2014/main" id="{66E791F8-EF3E-9479-6544-8E2999E1EEFA}"/>
              </a:ext>
            </a:extLst>
          </p:cNvPr>
          <p:cNvSpPr txBox="1"/>
          <p:nvPr/>
        </p:nvSpPr>
        <p:spPr>
          <a:xfrm>
            <a:off x="339598" y="1544739"/>
            <a:ext cx="4576531" cy="3444020"/>
          </a:xfrm>
          <a:prstGeom prst="rect">
            <a:avLst/>
          </a:prstGeom>
          <a:noFill/>
        </p:spPr>
        <p:txBody>
          <a:bodyPr wrap="square" rtlCol="0">
            <a:spAutoFit/>
          </a:bodyPr>
          <a:lstStyle/>
          <a:p>
            <a:pPr marL="342900" indent="-342900">
              <a:lnSpc>
                <a:spcPct val="90000"/>
              </a:lnSpc>
              <a:spcBef>
                <a:spcPts val="1000"/>
              </a:spcBef>
              <a:buFont typeface="Arial" panose="020B0604020202020204" pitchFamily="34" charset="0"/>
              <a:buChar char="•"/>
            </a:pPr>
            <a:r>
              <a:rPr lang="en-US" sz="2200" dirty="0"/>
              <a:t>The function iteratively performs the E-step (using forward and backward algorithms to compute the expected values of hidden variables) and the M-step (updating the model parameters based on the expected values). This process is repeated for the specified number of iterations to refine the HMM parameters based on the given observations.</a:t>
            </a:r>
            <a:endParaRPr lang="en-AE" sz="2200" dirty="0"/>
          </a:p>
        </p:txBody>
      </p:sp>
      <p:pic>
        <p:nvPicPr>
          <p:cNvPr id="7" name="Picture 6">
            <a:extLst>
              <a:ext uri="{FF2B5EF4-FFF2-40B4-BE49-F238E27FC236}">
                <a16:creationId xmlns:a16="http://schemas.microsoft.com/office/drawing/2014/main" id="{C61537B1-04AB-9CC5-6DFC-2D1E4EA8BB87}"/>
              </a:ext>
            </a:extLst>
          </p:cNvPr>
          <p:cNvPicPr>
            <a:picLocks noChangeAspect="1"/>
          </p:cNvPicPr>
          <p:nvPr/>
        </p:nvPicPr>
        <p:blipFill>
          <a:blip r:embed="rId2"/>
          <a:stretch>
            <a:fillRect/>
          </a:stretch>
        </p:blipFill>
        <p:spPr>
          <a:xfrm>
            <a:off x="4992377" y="1346992"/>
            <a:ext cx="6565058" cy="4534823"/>
          </a:xfrm>
          <a:prstGeom prst="rect">
            <a:avLst/>
          </a:prstGeom>
        </p:spPr>
      </p:pic>
    </p:spTree>
    <p:extLst>
      <p:ext uri="{BB962C8B-B14F-4D97-AF65-F5344CB8AC3E}">
        <p14:creationId xmlns:p14="http://schemas.microsoft.com/office/powerpoint/2010/main" val="1990187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69594" y="167316"/>
            <a:ext cx="9779183" cy="706438"/>
          </a:xfrm>
        </p:spPr>
        <p:txBody>
          <a:bodyPr anchor="b">
            <a:normAutofit fontScale="90000"/>
          </a:bodyPr>
          <a:lstStyle/>
          <a:p>
            <a:r>
              <a:rPr lang="en-US" b="1" i="0" dirty="0">
                <a:effectLst/>
              </a:rPr>
              <a:t>Code for the Baum-Welch Algorithm</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21</a:t>
            </a:fld>
            <a:endParaRPr lang="en-US"/>
          </a:p>
        </p:txBody>
      </p:sp>
      <p:sp>
        <p:nvSpPr>
          <p:cNvPr id="10" name="TextBox 9">
            <a:extLst>
              <a:ext uri="{FF2B5EF4-FFF2-40B4-BE49-F238E27FC236}">
                <a16:creationId xmlns:a16="http://schemas.microsoft.com/office/drawing/2014/main" id="{66E791F8-EF3E-9479-6544-8E2999E1EEFA}"/>
              </a:ext>
            </a:extLst>
          </p:cNvPr>
          <p:cNvSpPr txBox="1"/>
          <p:nvPr/>
        </p:nvSpPr>
        <p:spPr>
          <a:xfrm>
            <a:off x="668593" y="1522887"/>
            <a:ext cx="2674375" cy="646331"/>
          </a:xfrm>
          <a:prstGeom prst="rect">
            <a:avLst/>
          </a:prstGeom>
          <a:noFill/>
        </p:spPr>
        <p:txBody>
          <a:bodyPr wrap="square" rtlCol="0">
            <a:spAutoFit/>
          </a:bodyPr>
          <a:lstStyle/>
          <a:p>
            <a:pPr marL="342900" indent="-342900">
              <a:lnSpc>
                <a:spcPct val="90000"/>
              </a:lnSpc>
              <a:spcBef>
                <a:spcPts val="1000"/>
              </a:spcBef>
              <a:buFont typeface="Arial" panose="020B0604020202020204" pitchFamily="34" charset="0"/>
              <a:buChar char="•"/>
            </a:pPr>
            <a:r>
              <a:rPr lang="en-US" sz="4000" dirty="0"/>
              <a:t>Output:</a:t>
            </a:r>
            <a:endParaRPr lang="en-AE" sz="4000" dirty="0"/>
          </a:p>
        </p:txBody>
      </p:sp>
      <p:pic>
        <p:nvPicPr>
          <p:cNvPr id="7" name="Picture 6">
            <a:extLst>
              <a:ext uri="{FF2B5EF4-FFF2-40B4-BE49-F238E27FC236}">
                <a16:creationId xmlns:a16="http://schemas.microsoft.com/office/drawing/2014/main" id="{C39147F7-F881-FE81-6B08-28F1593DD378}"/>
              </a:ext>
            </a:extLst>
          </p:cNvPr>
          <p:cNvPicPr>
            <a:picLocks noChangeAspect="1"/>
          </p:cNvPicPr>
          <p:nvPr/>
        </p:nvPicPr>
        <p:blipFill>
          <a:blip r:embed="rId2"/>
          <a:stretch>
            <a:fillRect/>
          </a:stretch>
        </p:blipFill>
        <p:spPr>
          <a:xfrm>
            <a:off x="4166864" y="1081549"/>
            <a:ext cx="6372822" cy="5274802"/>
          </a:xfrm>
          <a:prstGeom prst="rect">
            <a:avLst/>
          </a:prstGeom>
        </p:spPr>
      </p:pic>
    </p:spTree>
    <p:extLst>
      <p:ext uri="{BB962C8B-B14F-4D97-AF65-F5344CB8AC3E}">
        <p14:creationId xmlns:p14="http://schemas.microsoft.com/office/powerpoint/2010/main" val="3201969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a:effectLst/>
              </a:rPr>
              <a:t>Conclusion :</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3"/>
            <a:ext cx="9779182" cy="3366813"/>
          </a:xfrm>
        </p:spPr>
        <p:txBody>
          <a:bodyPr vert="horz" lIns="91440" tIns="45720" rIns="91440" bIns="45720" rtlCol="0">
            <a:normAutofit/>
          </a:bodyPr>
          <a:lstStyle/>
          <a:p>
            <a:pPr marL="342900" indent="-342900">
              <a:buFont typeface="Arial" panose="020B0604020202020204" pitchFamily="34" charset="0"/>
              <a:buChar char="•"/>
            </a:pPr>
            <a:r>
              <a:rPr lang="en-US" sz="2600" dirty="0"/>
              <a:t>The Baum-Welch algorithm is a specific instance of the Expectation-Maximization (EM) algorithm. In the E-step, the forward and backward formulas provide insights into the expected hidden states based on the observed data and the initial set of parameter matrices. The M-step update formulas subsequently refine the parameter matrices to optimize the fit with both the observed data and the expected hidden states. This iterative process continues until the parameters converge or the model meets specified accuracy criteria.</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22</a:t>
            </a:fld>
            <a:endParaRPr lang="en-US"/>
          </a:p>
        </p:txBody>
      </p:sp>
    </p:spTree>
    <p:extLst>
      <p:ext uri="{BB962C8B-B14F-4D97-AF65-F5344CB8AC3E}">
        <p14:creationId xmlns:p14="http://schemas.microsoft.com/office/powerpoint/2010/main" val="120825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79871" y="1594311"/>
            <a:ext cx="6247230" cy="2623727"/>
          </a:xfrm>
        </p:spPr>
        <p:txBody>
          <a:bodyPr/>
          <a:lstStyle/>
          <a:p>
            <a:r>
              <a:rPr lang="en-US" sz="7000"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Autofit/>
          </a:bodyPr>
          <a:lstStyle/>
          <a:p>
            <a:r>
              <a:rPr lang="en-US" dirty="0"/>
              <a:t>The Power of HMMs: Applications Across Diverse Fields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3"/>
            <a:ext cx="9779182" cy="3366813"/>
          </a:xfrm>
        </p:spPr>
        <p:txBody>
          <a:bodyPr vert="horz" lIns="91440" tIns="45720" rIns="91440" bIns="45720" rtlCol="0">
            <a:noAutofit/>
          </a:bodyPr>
          <a:lstStyle/>
          <a:p>
            <a:r>
              <a:rPr lang="en-US" sz="2200" b="1" dirty="0"/>
              <a:t>Speech Recognition: </a:t>
            </a:r>
            <a:r>
              <a:rPr lang="en-US" sz="2200" dirty="0"/>
              <a:t>HMMs help identify individual phonemes in spoken language, allowing us to understand what someone is saying.</a:t>
            </a:r>
          </a:p>
          <a:p>
            <a:r>
              <a:rPr lang="en-US" sz="2200" b="1" dirty="0"/>
              <a:t>Gene Sequencing: </a:t>
            </a:r>
            <a:r>
              <a:rPr lang="en-US" sz="2200" dirty="0"/>
              <a:t>By analyzing DNA sequences, HMMs predict protein structures, unlocking insights into biological processes.</a:t>
            </a:r>
          </a:p>
          <a:p>
            <a:r>
              <a:rPr lang="en-US" sz="2200" b="1" dirty="0"/>
              <a:t>Financial Modeling: </a:t>
            </a:r>
            <a:r>
              <a:rPr lang="en-US" sz="2200" dirty="0"/>
              <a:t>HMMs analyze stock market trends, enabling better predictions and financial strategies.</a:t>
            </a:r>
          </a:p>
          <a:p>
            <a:r>
              <a:rPr lang="en-US" sz="2200" b="1" dirty="0"/>
              <a:t>Anomaly Detection: </a:t>
            </a:r>
            <a:r>
              <a:rPr lang="en-US" sz="2200" dirty="0"/>
              <a:t>HMMs identify unusual patterns in data streams, like sensor readings or network traffic, flagging potential anomalies.</a:t>
            </a:r>
          </a:p>
          <a:p>
            <a:r>
              <a:rPr lang="en-US" sz="2200" b="1" dirty="0"/>
              <a:t>Natural Language Processing: </a:t>
            </a:r>
            <a:r>
              <a:rPr lang="en-US" sz="2200" dirty="0"/>
              <a:t>HMMs can tag parts of speech and segment text, aiding in language understanding and machine translation.</a:t>
            </a:r>
          </a:p>
        </p:txBody>
      </p:sp>
      <p:sp>
        <p:nvSpPr>
          <p:cNvPr id="9" name="Footer Placeholder 3">
            <a:extLst>
              <a:ext uri="{FF2B5EF4-FFF2-40B4-BE49-F238E27FC236}">
                <a16:creationId xmlns:a16="http://schemas.microsoft.com/office/drawing/2014/main" id="{537395D3-2C1B-BE92-62DE-BC5F391109AC}"/>
              </a:ext>
            </a:extLst>
          </p:cNvPr>
          <p:cNvSpPr>
            <a:spLocks noGrp="1"/>
          </p:cNvSpPr>
          <p:nvPr>
            <p:ph type="ftr" sz="quarter" idx="3"/>
          </p:nvPr>
        </p:nvSpPr>
        <p:spPr>
          <a:xfrm>
            <a:off x="4038600" y="6356350"/>
            <a:ext cx="4114800" cy="365125"/>
          </a:xfrm>
        </p:spPr>
        <p:txBody>
          <a:bodyPr/>
          <a:lstStyle/>
          <a:p>
            <a:pPr>
              <a:spcAft>
                <a:spcPts val="600"/>
              </a:spcAft>
            </a:pPr>
            <a:r>
              <a:rPr lang="en-US" dirty="0"/>
              <a:t>Baum-Welch Algorithm</a:t>
            </a:r>
          </a:p>
        </p:txBody>
      </p:sp>
      <p:sp>
        <p:nvSpPr>
          <p:cNvPr id="11" name="Slide Number Placeholder 4">
            <a:extLst>
              <a:ext uri="{FF2B5EF4-FFF2-40B4-BE49-F238E27FC236}">
                <a16:creationId xmlns:a16="http://schemas.microsoft.com/office/drawing/2014/main" id="{54ECE3E8-B935-1002-07BB-71B0F555A98B}"/>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dirty="0"/>
              <a:t> Challenges in HMM Training</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3"/>
            <a:ext cx="9779182" cy="3366813"/>
          </a:xfrm>
        </p:spPr>
        <p:txBody>
          <a:bodyPr vert="horz" lIns="91440" tIns="45720" rIns="91440" bIns="45720" rtlCol="0">
            <a:normAutofit/>
          </a:bodyPr>
          <a:lstStyle/>
          <a:p>
            <a:r>
              <a:rPr lang="en-US" sz="2200" dirty="0"/>
              <a:t>Estimating Model Parameters: How do we learn the transition and emission probabilities that drive the HMM from only the observed data?</a:t>
            </a:r>
          </a:p>
          <a:p>
            <a:endParaRPr lang="en-US" sz="2200" dirty="0"/>
          </a:p>
          <a:p>
            <a:r>
              <a:rPr lang="en-US" sz="2200" dirty="0"/>
              <a:t>Hidden States in the Dark: Without direct access to the hidden states, we need an efficient way to infer them from the data.</a:t>
            </a:r>
          </a:p>
          <a:p>
            <a:endParaRPr lang="en-US" sz="2200" dirty="0"/>
          </a:p>
          <a:p>
            <a:r>
              <a:rPr lang="en-US" sz="2200" dirty="0"/>
              <a:t>Optimizing for Accuracy: We need an algorithm that can effectively estimate the HMM parameters to accurately model the observed sequences.</a:t>
            </a:r>
          </a:p>
        </p:txBody>
      </p:sp>
      <p:sp>
        <p:nvSpPr>
          <p:cNvPr id="9" name="Footer Placeholder 3">
            <a:extLst>
              <a:ext uri="{FF2B5EF4-FFF2-40B4-BE49-F238E27FC236}">
                <a16:creationId xmlns:a16="http://schemas.microsoft.com/office/drawing/2014/main" id="{3F09DF83-3C22-7C84-306C-A4F0A2F986FD}"/>
              </a:ext>
            </a:extLst>
          </p:cNvPr>
          <p:cNvSpPr>
            <a:spLocks noGrp="1"/>
          </p:cNvSpPr>
          <p:nvPr>
            <p:ph type="ftr" sz="quarter" idx="3"/>
          </p:nvPr>
        </p:nvSpPr>
        <p:spPr>
          <a:xfrm>
            <a:off x="4038600" y="6356350"/>
            <a:ext cx="4114800" cy="365125"/>
          </a:xfrm>
        </p:spPr>
        <p:txBody>
          <a:bodyPr/>
          <a:lstStyle/>
          <a:p>
            <a:pPr>
              <a:spcAft>
                <a:spcPts val="600"/>
              </a:spcAft>
            </a:pPr>
            <a:r>
              <a:rPr lang="en-US" dirty="0"/>
              <a:t>Baum-Welch Algorithm</a:t>
            </a:r>
          </a:p>
        </p:txBody>
      </p:sp>
      <p:sp>
        <p:nvSpPr>
          <p:cNvPr id="11" name="Slide Number Placeholder 4">
            <a:extLst>
              <a:ext uri="{FF2B5EF4-FFF2-40B4-BE49-F238E27FC236}">
                <a16:creationId xmlns:a16="http://schemas.microsoft.com/office/drawing/2014/main" id="{4769C79C-8C7C-D7A8-5933-F0430309F900}"/>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51569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Autofit/>
          </a:bodyPr>
          <a:lstStyle/>
          <a:p>
            <a:r>
              <a:rPr lang="en-US" sz="4400" dirty="0"/>
              <a:t>Introducing the Baum-Welch Algorithm</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17467"/>
            <a:ext cx="9779182" cy="3366815"/>
          </a:xfrm>
        </p:spPr>
        <p:txBody>
          <a:bodyPr vert="horz" lIns="91440" tIns="45720" rIns="91440" bIns="45720" rtlCol="0">
            <a:normAutofit/>
          </a:bodyPr>
          <a:lstStyle/>
          <a:p>
            <a:r>
              <a:rPr lang="en-US" sz="2200" b="1" dirty="0"/>
              <a:t>The Key to Learning HMMs: </a:t>
            </a:r>
            <a:r>
              <a:rPr lang="en-US" sz="2200" dirty="0"/>
              <a:t>The Baum-Welch algorithm is an </a:t>
            </a:r>
            <a:r>
              <a:rPr lang="en-US" sz="2200" b="1" dirty="0">
                <a:solidFill>
                  <a:schemeClr val="accent1"/>
                </a:solidFill>
              </a:rPr>
              <a:t>Expectation-Maximization (EM) algorithm </a:t>
            </a:r>
            <a:r>
              <a:rPr lang="en-US" sz="2200" dirty="0"/>
              <a:t>designed to train HMMs by iteratively refining their parameters.</a:t>
            </a:r>
          </a:p>
          <a:p>
            <a:r>
              <a:rPr lang="en-US" sz="2200" b="1" dirty="0"/>
              <a:t>Two Crucial Steps:</a:t>
            </a:r>
            <a:r>
              <a:rPr lang="en-US" sz="2200" dirty="0"/>
              <a:t> The algorithm operates in two key steps:</a:t>
            </a:r>
          </a:p>
          <a:p>
            <a:pPr marL="342900" indent="-342900">
              <a:buFont typeface="Wingdings" panose="05000000000000000000" pitchFamily="2" charset="2"/>
              <a:buChar char="Ø"/>
            </a:pPr>
            <a:r>
              <a:rPr lang="en-US" sz="2200" dirty="0"/>
              <a:t>	</a:t>
            </a:r>
            <a:r>
              <a:rPr lang="en-US" sz="2200" b="1" dirty="0"/>
              <a:t>E-step: </a:t>
            </a:r>
            <a:r>
              <a:rPr lang="en-US" sz="2200" dirty="0"/>
              <a:t>Calculates expected state probabilities and transition/emission counts based on the current model parameters.</a:t>
            </a:r>
          </a:p>
          <a:p>
            <a:pPr marL="342900" indent="-342900">
              <a:buFont typeface="Wingdings" panose="05000000000000000000" pitchFamily="2" charset="2"/>
              <a:buChar char="Ø"/>
            </a:pPr>
            <a:r>
              <a:rPr lang="en-US" sz="2200" dirty="0"/>
              <a:t>	</a:t>
            </a:r>
            <a:r>
              <a:rPr lang="en-US" sz="2200" b="1" dirty="0"/>
              <a:t>M-step: </a:t>
            </a:r>
            <a:r>
              <a:rPr lang="en-US" sz="2200" dirty="0"/>
              <a:t>Updates the model parameters (transition and emission probabilities) based on the expectations from the E-step.</a:t>
            </a:r>
          </a:p>
        </p:txBody>
      </p:sp>
      <p:sp>
        <p:nvSpPr>
          <p:cNvPr id="9" name="Footer Placeholder 3">
            <a:extLst>
              <a:ext uri="{FF2B5EF4-FFF2-40B4-BE49-F238E27FC236}">
                <a16:creationId xmlns:a16="http://schemas.microsoft.com/office/drawing/2014/main" id="{D08B1917-A308-AA7C-9ECA-64ADEB950026}"/>
              </a:ext>
            </a:extLst>
          </p:cNvPr>
          <p:cNvSpPr>
            <a:spLocks noGrp="1"/>
          </p:cNvSpPr>
          <p:nvPr>
            <p:ph type="ftr" sz="quarter" idx="3"/>
          </p:nvPr>
        </p:nvSpPr>
        <p:spPr>
          <a:xfrm>
            <a:off x="4038600" y="6356350"/>
            <a:ext cx="4114800" cy="365125"/>
          </a:xfrm>
        </p:spPr>
        <p:txBody>
          <a:bodyPr/>
          <a:lstStyle/>
          <a:p>
            <a:pPr>
              <a:spcAft>
                <a:spcPts val="600"/>
              </a:spcAft>
            </a:pPr>
            <a:r>
              <a:rPr lang="en-US" dirty="0"/>
              <a:t>Baum-Welch Algorithm</a:t>
            </a:r>
          </a:p>
        </p:txBody>
      </p:sp>
      <p:sp>
        <p:nvSpPr>
          <p:cNvPr id="11" name="Slide Number Placeholder 4">
            <a:extLst>
              <a:ext uri="{FF2B5EF4-FFF2-40B4-BE49-F238E27FC236}">
                <a16:creationId xmlns:a16="http://schemas.microsoft.com/office/drawing/2014/main" id="{1ACE9400-D167-6D99-1936-884F429D6CC3}"/>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662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sz="4400" kern="1200" dirty="0">
                <a:solidFill>
                  <a:schemeClr val="tx1"/>
                </a:solidFill>
                <a:latin typeface="+mj-lt"/>
                <a:ea typeface="+mj-ea"/>
                <a:cs typeface="+mj-cs"/>
              </a:rPr>
              <a:t>The Baum-Welch Algorithm - Overview</a:t>
            </a:r>
            <a:endParaRPr lang="en-US" sz="4400" dirty="0"/>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119368443"/>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Baum-Welch Algorithm</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Initialization (Step 1)</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EFA5E229-37AB-84B4-D288-5BA235D72CDC}"/>
              </a:ext>
            </a:extLst>
          </p:cNvPr>
          <p:cNvGraphicFramePr/>
          <p:nvPr>
            <p:extLst>
              <p:ext uri="{D42A27DB-BD31-4B8C-83A1-F6EECF244321}">
                <p14:modId xmlns:p14="http://schemas.microsoft.com/office/powerpoint/2010/main" val="2240613536"/>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73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sz="4400" b="1" i="0">
                <a:effectLst/>
              </a:rPr>
              <a:t>Forward and Backward Procedures (Steps 2-3)</a:t>
            </a:r>
            <a:endParaRPr lang="en-US" sz="440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graphicFrame>
        <p:nvGraphicFramePr>
          <p:cNvPr id="8" name="Content Placeholder 2">
            <a:extLst>
              <a:ext uri="{FF2B5EF4-FFF2-40B4-BE49-F238E27FC236}">
                <a16:creationId xmlns:a16="http://schemas.microsoft.com/office/drawing/2014/main" id="{210BCAFA-8CDE-2CA6-7FA8-1C0B28917278}"/>
              </a:ext>
            </a:extLst>
          </p:cNvPr>
          <p:cNvGraphicFramePr/>
          <p:nvPr>
            <p:extLst>
              <p:ext uri="{D42A27DB-BD31-4B8C-83A1-F6EECF244321}">
                <p14:modId xmlns:p14="http://schemas.microsoft.com/office/powerpoint/2010/main" val="2141374835"/>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07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b="1" i="0" dirty="0">
                <a:effectLst/>
              </a:rPr>
              <a:t>Forward Procedures (Steps 2)</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0" marR="0" indent="457200">
              <a:lnSpc>
                <a:spcPct val="107000"/>
              </a:lnSpc>
              <a:spcBef>
                <a:spcPts val="0"/>
              </a:spcBef>
              <a:spcAft>
                <a:spcPts val="800"/>
              </a:spcAft>
            </a:pPr>
            <a:r>
              <a:rPr lang="en-US" sz="2400"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In the forward pass, the algorithm calculates the probability of observing a partial sequence up to a given point in time. This is achieved through a recursive process that considers both the emission probabilities from each state and the transitions between states. The forward probabilities provide a crucial component for the subsequent E-step.</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Baum-Welch Algorithm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104965388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{CBF50D9B-CA5E-4EB6-B048-C8CB83C05897}tf45331398_win32</Template>
  <TotalTime>556</TotalTime>
  <Words>1305</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Tenorite</vt:lpstr>
      <vt:lpstr>Wingdings</vt:lpstr>
      <vt:lpstr>Office Theme</vt:lpstr>
      <vt:lpstr>Understanding the Baum-Welch Algorithm</vt:lpstr>
      <vt:lpstr>What are Hidden Markov Models?</vt:lpstr>
      <vt:lpstr>The Power of HMMs: Applications Across Diverse Fields</vt:lpstr>
      <vt:lpstr> Challenges in HMM Training</vt:lpstr>
      <vt:lpstr>Introducing the Baum-Welch Algorithm</vt:lpstr>
      <vt:lpstr>The Baum-Welch Algorithm - Overview</vt:lpstr>
      <vt:lpstr>Initialization (Step 1)</vt:lpstr>
      <vt:lpstr>Forward and Backward Procedures (Steps 2-3)</vt:lpstr>
      <vt:lpstr>Forward Procedures (Steps 2)</vt:lpstr>
      <vt:lpstr>Forward Procedures (Steps 2)</vt:lpstr>
      <vt:lpstr>backward Procedures (Steps 3)</vt:lpstr>
      <vt:lpstr>backward Procedures (Steps 3)</vt:lpstr>
      <vt:lpstr>Expectation Step (E-step - Step 4)</vt:lpstr>
      <vt:lpstr>Expectation Step (Step 4)</vt:lpstr>
      <vt:lpstr>Maximization Step (Step 5)</vt:lpstr>
      <vt:lpstr>Convergence Check (Step 6)</vt:lpstr>
      <vt:lpstr>Iteration (Step 7)</vt:lpstr>
      <vt:lpstr> Code for the Baum-Welch Algorithm</vt:lpstr>
      <vt:lpstr>Code for the Baum-Welch Algorithm</vt:lpstr>
      <vt:lpstr>Code for the Baum-Welch Algorithm</vt:lpstr>
      <vt:lpstr>Code for the Baum-Welch Algorithm</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Baum-Welch Algorithm</dc:title>
  <dc:creator>محمود رضا حسن محمد نور</dc:creator>
  <cp:lastModifiedBy>محمد يسري ابراهيم عبد الله ابراهيم</cp:lastModifiedBy>
  <cp:revision>8</cp:revision>
  <dcterms:created xsi:type="dcterms:W3CDTF">2023-12-18T18:31:34Z</dcterms:created>
  <dcterms:modified xsi:type="dcterms:W3CDTF">2023-12-25T06:59:53Z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