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448" autoAdjust="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55A53-0D20-4397-BBDE-E157F80B46F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B4014-0B99-4C6D-B20E-9BF56142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0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B4014-0B99-4C6D-B20E-9BF561427D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5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4A7A-369A-947D-5E9E-F36E8A091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21DB0-E0F9-C63F-E461-76DFC0830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35773-A021-DDC7-5BBA-3B9F9842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E96B-8827-4EA1-B436-1D02F35AB7A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CB2BB-4E06-A673-2BC4-CEC02A55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248E0-F8F3-8238-E26F-805164A2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8A39-BA88-4D4A-BDB7-F61F725A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05EB-6572-BD2F-E6EC-AC68C718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265C2-CC39-39EE-82E7-B7C3A14B9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20AE-14BD-1D82-3E63-7954D622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E96B-8827-4EA1-B436-1D02F35AB7A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E55B-2631-29DB-BAEF-DE5B6498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C1FB4-0A20-07AF-B313-3D53D4F7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8A39-BA88-4D4A-BDB7-F61F725A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894FF-1B10-9C64-BE93-073D7E628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6BC00-3567-BF51-EE15-2E44417E0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B4E21-07F1-89A5-08E2-C73A4249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E96B-8827-4EA1-B436-1D02F35AB7A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32841-046C-2650-7D08-9455FE54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57676-A654-672C-BC91-5208DE9C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8A39-BA88-4D4A-BDB7-F61F725A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0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E1D7-FDE7-57B5-B7C7-D1B2D3B5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C2F7-1953-1C6B-86BD-E0B60A3BC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FBF2-EF29-C1B3-1D3E-CB806254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E96B-8827-4EA1-B436-1D02F35AB7A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48F2-91C0-A324-1D29-76AA50D6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01AA5-4E0B-139C-EA12-52DD31CD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8A39-BA88-4D4A-BDB7-F61F725A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0214-58B6-0925-2F85-0E54EA1C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AC3A-7ABC-0704-F3E5-BF5972003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12950-1F71-E185-C453-D1D2A4A7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E96B-8827-4EA1-B436-1D02F35AB7A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6386A-FF86-F4FB-3D61-DCAAF61D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AD4D9-7FBB-B1F9-B797-CB220B9B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8A39-BA88-4D4A-BDB7-F61F725A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9C87-6D99-79DA-FFFC-42D1F5E5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064C-6DDE-E30E-A250-D5E168D7D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357FF-C2F0-1365-B15B-8009241B5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5494C-27ED-D33A-3942-66E16F44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E96B-8827-4EA1-B436-1D02F35AB7A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C05C1-E314-748D-6AC2-E66B61AC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28558-7C95-EDA5-0AF8-12907AAD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8A39-BA88-4D4A-BDB7-F61F725A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F47A-0A73-D991-E0FB-C4322E97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2BBA0-EC9E-E1CF-9BE1-4AA539BC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EA09A-0AB1-0550-85BE-E10F44DE5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FEDF5-3375-5147-1B97-310849376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4241C-B0A1-4805-D9CB-3C63A4F17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6E85B-C17A-1599-372A-D6CDF265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E96B-8827-4EA1-B436-1D02F35AB7A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7162A-D60E-D3EC-C06C-14C28A2E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10F60-73DB-A191-F820-596447E5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8A39-BA88-4D4A-BDB7-F61F725A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2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BC49-C9DA-ADC4-A1B6-85DF1060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D70B8-B37A-8A60-D242-C39D79A5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E96B-8827-4EA1-B436-1D02F35AB7A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7FDF7-3F6D-AEA8-C3BE-390B8AD9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6FDD8-42BE-0A8D-57E6-C3B1C5E2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8A39-BA88-4D4A-BDB7-F61F725A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0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D6837-2A38-7918-CD75-D6E330AB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E96B-8827-4EA1-B436-1D02F35AB7A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3677F-83B9-5177-D2C9-E5A79CD2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912E1-84E9-BC4D-E62F-30AB18B1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8A39-BA88-4D4A-BDB7-F61F725A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8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7970-3AB3-7E88-C9E3-2E7FC7CA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B67BC-8410-4822-5947-2F2751E07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B66A5-B616-375A-D10C-0E9B48A8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FF407-8229-26BF-487E-7D59D5DB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E96B-8827-4EA1-B436-1D02F35AB7A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77030-49FB-4914-CB80-2C5D6072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9BDDD-F720-434A-A8B6-C48F96AB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8A39-BA88-4D4A-BDB7-F61F725A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8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0D95-227E-2C1B-DEA7-532D45C2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8E244-B05B-8262-ED09-661A7D75D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4744D-0970-F122-D348-BB599131A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3B8B-EA58-14AF-8407-3CE8F622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E96B-8827-4EA1-B436-1D02F35AB7A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AF7E1-FA16-3929-0CE6-541C9E18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D62AD-881C-52C5-C51F-9A8FDBDD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8A39-BA88-4D4A-BDB7-F61F725A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2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DAB71-7EFB-EDD2-B8F7-E449A774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87DF-1B0C-D1BC-9C17-82A117351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BAF2-FFDB-2F00-E49B-3AF052C52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CE96B-8827-4EA1-B436-1D02F35AB7A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1BCD1-B1CF-8FDB-79E8-7A124DB0E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096A-3B3C-B5DB-34C8-DFF8F901B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E8A39-BA88-4D4A-BDB7-F61F725A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5FC6FBDF-1D5F-4197-823F-75E03DFFE80D}"/>
              </a:ext>
            </a:extLst>
          </p:cNvPr>
          <p:cNvSpPr/>
          <p:nvPr/>
        </p:nvSpPr>
        <p:spPr>
          <a:xfrm>
            <a:off x="400167" y="199694"/>
            <a:ext cx="955427" cy="612648"/>
          </a:xfrm>
          <a:prstGeom prst="flowChartAlternate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4D60D11-94DB-8DC1-F9D1-9C1DEDDFE4C0}"/>
              </a:ext>
            </a:extLst>
          </p:cNvPr>
          <p:cNvSpPr/>
          <p:nvPr/>
        </p:nvSpPr>
        <p:spPr>
          <a:xfrm>
            <a:off x="163444" y="1113332"/>
            <a:ext cx="1428873" cy="1072055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 TextBlob function from textblob library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9DD3EC40-F00D-D47E-1026-AC2CB7D64BE0}"/>
              </a:ext>
            </a:extLst>
          </p:cNvPr>
          <p:cNvSpPr/>
          <p:nvPr/>
        </p:nvSpPr>
        <p:spPr>
          <a:xfrm>
            <a:off x="25722" y="2486377"/>
            <a:ext cx="1704318" cy="1232761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desired sentence(s) and write them in a new </a:t>
            </a:r>
            <a:r>
              <a:rPr lang="en-US" sz="1200" dirty="0">
                <a:solidFill>
                  <a:srgbClr val="C00000"/>
                </a:solidFill>
              </a:rPr>
              <a:t>text</a:t>
            </a:r>
            <a:r>
              <a:rPr lang="en-US" sz="1200" dirty="0"/>
              <a:t> file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8530394-BCB3-562C-16B1-9BBC841053B8}"/>
              </a:ext>
            </a:extLst>
          </p:cNvPr>
          <p:cNvSpPr/>
          <p:nvPr/>
        </p:nvSpPr>
        <p:spPr>
          <a:xfrm>
            <a:off x="138339" y="4020128"/>
            <a:ext cx="1479082" cy="1072055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Pass the text file to TextBlob function </a:t>
            </a:r>
            <a:br>
              <a:rPr lang="en-US" sz="1300" dirty="0"/>
            </a:br>
            <a:r>
              <a:rPr lang="en-US" sz="1300" dirty="0">
                <a:solidFill>
                  <a:srgbClr val="54F2FA"/>
                </a:solidFill>
              </a:rPr>
              <a:t>blob = TextBlob(</a:t>
            </a:r>
            <a:r>
              <a:rPr lang="en-US" sz="1200" dirty="0">
                <a:solidFill>
                  <a:srgbClr val="C00000"/>
                </a:solidFill>
              </a:rPr>
              <a:t>text</a:t>
            </a:r>
            <a:r>
              <a:rPr lang="en-US" sz="1300" dirty="0">
                <a:solidFill>
                  <a:srgbClr val="54F2FA"/>
                </a:solidFill>
              </a:rPr>
              <a:t>)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936F0D0F-0AFA-E245-7317-DB79D9436D62}"/>
              </a:ext>
            </a:extLst>
          </p:cNvPr>
          <p:cNvSpPr/>
          <p:nvPr/>
        </p:nvSpPr>
        <p:spPr>
          <a:xfrm>
            <a:off x="138339" y="5393173"/>
            <a:ext cx="1479082" cy="1072055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Declare </a:t>
            </a:r>
            <a:br>
              <a:rPr lang="en-US" sz="1300" dirty="0"/>
            </a:br>
            <a:r>
              <a:rPr lang="en-US" sz="1050" dirty="0">
                <a:solidFill>
                  <a:srgbClr val="54F2FA"/>
                </a:solidFill>
              </a:rPr>
              <a:t>user_sentiment = blob.sentiment.polarity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21BC2AED-3E8E-C521-060C-BAB7DA8673F5}"/>
              </a:ext>
            </a:extLst>
          </p:cNvPr>
          <p:cNvSpPr/>
          <p:nvPr/>
        </p:nvSpPr>
        <p:spPr>
          <a:xfrm>
            <a:off x="1833679" y="5452268"/>
            <a:ext cx="1317145" cy="953864"/>
          </a:xfrm>
          <a:prstGeom prst="flowChartDecisi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If</a:t>
            </a:r>
            <a:r>
              <a:rPr lang="en-US" sz="800" dirty="0"/>
              <a:t> user_sentiment &lt;=</a:t>
            </a:r>
          </a:p>
          <a:p>
            <a:pPr algn="ctr"/>
            <a:r>
              <a:rPr lang="en-US" sz="800" dirty="0"/>
              <a:t> -0.8</a:t>
            </a:r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D549B025-9CDD-62C5-8829-FCBD9EBCD038}"/>
              </a:ext>
            </a:extLst>
          </p:cNvPr>
          <p:cNvSpPr/>
          <p:nvPr/>
        </p:nvSpPr>
        <p:spPr>
          <a:xfrm>
            <a:off x="3423158" y="5422286"/>
            <a:ext cx="1317145" cy="953864"/>
          </a:xfrm>
          <a:prstGeom prst="flowChartDecisi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If</a:t>
            </a:r>
            <a:r>
              <a:rPr lang="en-US" sz="800" dirty="0"/>
              <a:t> user_sentiment &lt;= </a:t>
            </a:r>
          </a:p>
          <a:p>
            <a:pPr algn="ctr"/>
            <a:r>
              <a:rPr lang="en-US" sz="800" dirty="0"/>
              <a:t>-0.5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F99B4102-28BB-8CAA-C73D-3B18E57020D4}"/>
              </a:ext>
            </a:extLst>
          </p:cNvPr>
          <p:cNvSpPr/>
          <p:nvPr/>
        </p:nvSpPr>
        <p:spPr>
          <a:xfrm>
            <a:off x="9849631" y="5380183"/>
            <a:ext cx="1317145" cy="953864"/>
          </a:xfrm>
          <a:prstGeom prst="flowChartDecisi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If</a:t>
            </a:r>
            <a:r>
              <a:rPr lang="en-US" sz="800" dirty="0"/>
              <a:t> user_sentiment &lt;= 0.8</a:t>
            </a: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6C4E8438-AA86-5F4A-4ED3-7699071E62BA}"/>
              </a:ext>
            </a:extLst>
          </p:cNvPr>
          <p:cNvSpPr/>
          <p:nvPr/>
        </p:nvSpPr>
        <p:spPr>
          <a:xfrm>
            <a:off x="5044231" y="5403996"/>
            <a:ext cx="1317145" cy="953864"/>
          </a:xfrm>
          <a:prstGeom prst="flowChartDecisi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If</a:t>
            </a:r>
            <a:r>
              <a:rPr lang="en-US" sz="800" dirty="0"/>
              <a:t> user_sentiment &lt; 0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AB8647E4-6667-32A8-5950-B0794C6F8E09}"/>
              </a:ext>
            </a:extLst>
          </p:cNvPr>
          <p:cNvSpPr/>
          <p:nvPr/>
        </p:nvSpPr>
        <p:spPr>
          <a:xfrm>
            <a:off x="6664359" y="5397232"/>
            <a:ext cx="1317145" cy="953864"/>
          </a:xfrm>
          <a:prstGeom prst="flowChartDecisi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If</a:t>
            </a:r>
            <a:r>
              <a:rPr lang="en-US" sz="800" dirty="0"/>
              <a:t> user_sentiment ==  0</a:t>
            </a:r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59FFF79D-3CEF-5916-F02D-E2BB99902021}"/>
              </a:ext>
            </a:extLst>
          </p:cNvPr>
          <p:cNvSpPr/>
          <p:nvPr/>
        </p:nvSpPr>
        <p:spPr>
          <a:xfrm>
            <a:off x="8330667" y="5385058"/>
            <a:ext cx="1317145" cy="953864"/>
          </a:xfrm>
          <a:prstGeom prst="flowChartDecisi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If</a:t>
            </a:r>
            <a:r>
              <a:rPr lang="en-US" sz="800" dirty="0"/>
              <a:t> user_sentiment &lt;= 0.5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C5BFDD-1994-78AB-3FD7-B8A8906FA49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877881" y="812342"/>
            <a:ext cx="0" cy="30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138DD2-F811-223B-5EC9-4F15D5210472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>
            <a:off x="877881" y="2185387"/>
            <a:ext cx="0" cy="30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73884C-B059-D790-57E0-6BFC7730670B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877880" y="3719138"/>
            <a:ext cx="1" cy="30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6FA431-9326-F333-E902-952225FA377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877880" y="5092183"/>
            <a:ext cx="0" cy="30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C3B70C-7606-1846-4476-54A667D7F702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1617421" y="5929200"/>
            <a:ext cx="216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ADA651-64CE-1C9D-87FF-0EDA45B44AA3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 flipV="1">
            <a:off x="3150824" y="5899218"/>
            <a:ext cx="272334" cy="29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02B775D-7C1F-7233-394E-8F3230F64FD8}"/>
              </a:ext>
            </a:extLst>
          </p:cNvPr>
          <p:cNvSpPr txBox="1"/>
          <p:nvPr/>
        </p:nvSpPr>
        <p:spPr>
          <a:xfrm>
            <a:off x="3054301" y="5720230"/>
            <a:ext cx="620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125C05-DBE5-9EF5-40C3-761B840EE6AC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4740303" y="5880928"/>
            <a:ext cx="303928" cy="18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05880B-9A9C-3906-7894-9CA9F546BE01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6361376" y="5874164"/>
            <a:ext cx="302983" cy="6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DC5FDD-3548-FFB0-766B-BAB074B6DF2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7981504" y="5861990"/>
            <a:ext cx="349163" cy="12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0333905-D685-1995-90C3-7695E5E044A0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V="1">
            <a:off x="9647812" y="5857115"/>
            <a:ext cx="201819" cy="4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A225216-9657-87A6-2DA4-98CBCDCA488D}"/>
              </a:ext>
            </a:extLst>
          </p:cNvPr>
          <p:cNvSpPr txBox="1"/>
          <p:nvPr/>
        </p:nvSpPr>
        <p:spPr>
          <a:xfrm>
            <a:off x="4651676" y="5688051"/>
            <a:ext cx="620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E53AF4-4458-9A23-B857-11C739EC9240}"/>
              </a:ext>
            </a:extLst>
          </p:cNvPr>
          <p:cNvSpPr txBox="1"/>
          <p:nvPr/>
        </p:nvSpPr>
        <p:spPr>
          <a:xfrm>
            <a:off x="6273324" y="5688051"/>
            <a:ext cx="620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5D6570-425D-6EBC-48CA-F3DAF579A0C0}"/>
              </a:ext>
            </a:extLst>
          </p:cNvPr>
          <p:cNvSpPr txBox="1"/>
          <p:nvPr/>
        </p:nvSpPr>
        <p:spPr>
          <a:xfrm>
            <a:off x="7889864" y="5678595"/>
            <a:ext cx="620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914E96-B3E1-2CB5-3F56-013C91592AD4}"/>
              </a:ext>
            </a:extLst>
          </p:cNvPr>
          <p:cNvSpPr txBox="1"/>
          <p:nvPr/>
        </p:nvSpPr>
        <p:spPr>
          <a:xfrm>
            <a:off x="9553586" y="5665626"/>
            <a:ext cx="620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28" name="Flowchart: Data 127">
            <a:extLst>
              <a:ext uri="{FF2B5EF4-FFF2-40B4-BE49-F238E27FC236}">
                <a16:creationId xmlns:a16="http://schemas.microsoft.com/office/drawing/2014/main" id="{6BD6795C-3858-D6C7-B9E9-B299502FE185}"/>
              </a:ext>
            </a:extLst>
          </p:cNvPr>
          <p:cNvSpPr/>
          <p:nvPr/>
        </p:nvSpPr>
        <p:spPr>
          <a:xfrm>
            <a:off x="2022792" y="4346416"/>
            <a:ext cx="1128031" cy="612648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  <a:effectLst/>
              </a:rPr>
              <a:t>Print</a:t>
            </a:r>
            <a:r>
              <a:rPr lang="en-US" sz="1000" dirty="0">
                <a:solidFill>
                  <a:srgbClr val="FFFFFF"/>
                </a:solidFill>
                <a:effectLst/>
              </a:rPr>
              <a:t> “terrible”</a:t>
            </a:r>
            <a:endParaRPr lang="en-US" sz="1000" dirty="0"/>
          </a:p>
        </p:txBody>
      </p:sp>
      <p:sp>
        <p:nvSpPr>
          <p:cNvPr id="129" name="Flowchart: Data 128">
            <a:extLst>
              <a:ext uri="{FF2B5EF4-FFF2-40B4-BE49-F238E27FC236}">
                <a16:creationId xmlns:a16="http://schemas.microsoft.com/office/drawing/2014/main" id="{F9FF45DC-663F-A288-432A-6525C86487C3}"/>
              </a:ext>
            </a:extLst>
          </p:cNvPr>
          <p:cNvSpPr/>
          <p:nvPr/>
        </p:nvSpPr>
        <p:spPr>
          <a:xfrm>
            <a:off x="3610604" y="4348295"/>
            <a:ext cx="1202467" cy="612648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Print</a:t>
            </a:r>
            <a:r>
              <a:rPr lang="en-US" sz="1000" dirty="0"/>
              <a:t> “Very bad”</a:t>
            </a:r>
          </a:p>
        </p:txBody>
      </p:sp>
      <p:sp>
        <p:nvSpPr>
          <p:cNvPr id="133" name="Flowchart: Data 132">
            <a:extLst>
              <a:ext uri="{FF2B5EF4-FFF2-40B4-BE49-F238E27FC236}">
                <a16:creationId xmlns:a16="http://schemas.microsoft.com/office/drawing/2014/main" id="{3D15F350-3F5E-9A48-7D65-10486CDE01A4}"/>
              </a:ext>
            </a:extLst>
          </p:cNvPr>
          <p:cNvSpPr/>
          <p:nvPr/>
        </p:nvSpPr>
        <p:spPr>
          <a:xfrm>
            <a:off x="11277600" y="5550791"/>
            <a:ext cx="914400" cy="612648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Print</a:t>
            </a:r>
            <a:r>
              <a:rPr lang="en-US" sz="1000" dirty="0"/>
              <a:t> “amazed”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101BF87-64A0-AB69-D4A3-59A1D7E944F4}"/>
              </a:ext>
            </a:extLst>
          </p:cNvPr>
          <p:cNvCxnSpPr>
            <a:cxnSpLocks/>
            <a:stCxn id="16" idx="0"/>
            <a:endCxn id="128" idx="4"/>
          </p:cNvCxnSpPr>
          <p:nvPr/>
        </p:nvCxnSpPr>
        <p:spPr>
          <a:xfrm flipV="1">
            <a:off x="2492252" y="4959064"/>
            <a:ext cx="94556" cy="49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B5C3C6A-AB67-54CB-59C1-027EB68CDC76}"/>
              </a:ext>
            </a:extLst>
          </p:cNvPr>
          <p:cNvCxnSpPr>
            <a:cxnSpLocks/>
            <a:stCxn id="22" idx="0"/>
            <a:endCxn id="129" idx="4"/>
          </p:cNvCxnSpPr>
          <p:nvPr/>
        </p:nvCxnSpPr>
        <p:spPr>
          <a:xfrm flipV="1">
            <a:off x="4081731" y="4960943"/>
            <a:ext cx="130107" cy="46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C47AAE5-0721-2097-7199-116675441ECC}"/>
              </a:ext>
            </a:extLst>
          </p:cNvPr>
          <p:cNvCxnSpPr>
            <a:cxnSpLocks/>
            <a:stCxn id="24" idx="0"/>
            <a:endCxn id="177" idx="4"/>
          </p:cNvCxnSpPr>
          <p:nvPr/>
        </p:nvCxnSpPr>
        <p:spPr>
          <a:xfrm flipV="1">
            <a:off x="5702804" y="4906989"/>
            <a:ext cx="90455" cy="49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5735B5C-F27B-2981-7C35-B6E3A60D8807}"/>
              </a:ext>
            </a:extLst>
          </p:cNvPr>
          <p:cNvCxnSpPr>
            <a:cxnSpLocks/>
            <a:endCxn id="179" idx="4"/>
          </p:cNvCxnSpPr>
          <p:nvPr/>
        </p:nvCxnSpPr>
        <p:spPr>
          <a:xfrm flipV="1">
            <a:off x="7313645" y="4910083"/>
            <a:ext cx="135030" cy="53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07B04B3-8198-02FE-BB8B-BDC5A95E9FF5}"/>
              </a:ext>
            </a:extLst>
          </p:cNvPr>
          <p:cNvCxnSpPr>
            <a:cxnSpLocks/>
            <a:stCxn id="26" idx="0"/>
            <a:endCxn id="181" idx="4"/>
          </p:cNvCxnSpPr>
          <p:nvPr/>
        </p:nvCxnSpPr>
        <p:spPr>
          <a:xfrm flipV="1">
            <a:off x="8989240" y="4906989"/>
            <a:ext cx="85607" cy="47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AA32FD2-7DC6-A1C4-E007-785D0257ADD6}"/>
              </a:ext>
            </a:extLst>
          </p:cNvPr>
          <p:cNvCxnSpPr>
            <a:cxnSpLocks/>
            <a:stCxn id="23" idx="0"/>
            <a:endCxn id="183" idx="4"/>
          </p:cNvCxnSpPr>
          <p:nvPr/>
        </p:nvCxnSpPr>
        <p:spPr>
          <a:xfrm flipV="1">
            <a:off x="10508204" y="4897554"/>
            <a:ext cx="131718" cy="48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88588A8-3C22-5FA9-CA4E-6A65FCF02809}"/>
              </a:ext>
            </a:extLst>
          </p:cNvPr>
          <p:cNvCxnSpPr>
            <a:cxnSpLocks/>
            <a:stCxn id="23" idx="3"/>
            <a:endCxn id="133" idx="2"/>
          </p:cNvCxnSpPr>
          <p:nvPr/>
        </p:nvCxnSpPr>
        <p:spPr>
          <a:xfrm>
            <a:off x="11166776" y="5857115"/>
            <a:ext cx="20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6CCAE21-529D-CB34-9DAC-BB37FFB0E11F}"/>
              </a:ext>
            </a:extLst>
          </p:cNvPr>
          <p:cNvSpPr txBox="1"/>
          <p:nvPr/>
        </p:nvSpPr>
        <p:spPr>
          <a:xfrm>
            <a:off x="11034945" y="5678595"/>
            <a:ext cx="620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77" name="Flowchart: Data 176">
            <a:extLst>
              <a:ext uri="{FF2B5EF4-FFF2-40B4-BE49-F238E27FC236}">
                <a16:creationId xmlns:a16="http://schemas.microsoft.com/office/drawing/2014/main" id="{B2C480CD-4F18-D9D3-AF31-6203B5583BD7}"/>
              </a:ext>
            </a:extLst>
          </p:cNvPr>
          <p:cNvSpPr/>
          <p:nvPr/>
        </p:nvSpPr>
        <p:spPr>
          <a:xfrm>
            <a:off x="5229243" y="4294341"/>
            <a:ext cx="1128031" cy="612648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  <a:effectLst/>
              </a:rPr>
              <a:t>Print</a:t>
            </a:r>
            <a:r>
              <a:rPr lang="en-US" sz="1000" dirty="0">
                <a:solidFill>
                  <a:srgbClr val="FFFFFF"/>
                </a:solidFill>
                <a:effectLst/>
              </a:rPr>
              <a:t> “Bad”</a:t>
            </a:r>
            <a:endParaRPr lang="en-US" sz="1000" dirty="0"/>
          </a:p>
        </p:txBody>
      </p:sp>
      <p:sp>
        <p:nvSpPr>
          <p:cNvPr id="179" name="Flowchart: Data 178">
            <a:extLst>
              <a:ext uri="{FF2B5EF4-FFF2-40B4-BE49-F238E27FC236}">
                <a16:creationId xmlns:a16="http://schemas.microsoft.com/office/drawing/2014/main" id="{BFBC9FE7-FDA6-48A1-EF72-5DFECE792378}"/>
              </a:ext>
            </a:extLst>
          </p:cNvPr>
          <p:cNvSpPr/>
          <p:nvPr/>
        </p:nvSpPr>
        <p:spPr>
          <a:xfrm>
            <a:off x="6884659" y="4297435"/>
            <a:ext cx="1128031" cy="612648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  <a:effectLst/>
              </a:rPr>
              <a:t>Print</a:t>
            </a:r>
            <a:r>
              <a:rPr lang="en-US" sz="1000" dirty="0">
                <a:solidFill>
                  <a:srgbClr val="FFFFFF"/>
                </a:solidFill>
                <a:effectLst/>
              </a:rPr>
              <a:t> “Neutral”</a:t>
            </a:r>
            <a:endParaRPr lang="en-US" sz="1000" dirty="0"/>
          </a:p>
        </p:txBody>
      </p:sp>
      <p:sp>
        <p:nvSpPr>
          <p:cNvPr id="181" name="Flowchart: Data 180">
            <a:extLst>
              <a:ext uri="{FF2B5EF4-FFF2-40B4-BE49-F238E27FC236}">
                <a16:creationId xmlns:a16="http://schemas.microsoft.com/office/drawing/2014/main" id="{E5A04632-3EBF-5237-9C2B-65574DF8FE19}"/>
              </a:ext>
            </a:extLst>
          </p:cNvPr>
          <p:cNvSpPr/>
          <p:nvPr/>
        </p:nvSpPr>
        <p:spPr>
          <a:xfrm>
            <a:off x="8510831" y="4294341"/>
            <a:ext cx="1128031" cy="612648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  <a:effectLst/>
              </a:rPr>
              <a:t>Print</a:t>
            </a:r>
            <a:r>
              <a:rPr lang="en-US" sz="1000" dirty="0">
                <a:solidFill>
                  <a:srgbClr val="FFFFFF"/>
                </a:solidFill>
                <a:effectLst/>
              </a:rPr>
              <a:t> “Good”</a:t>
            </a:r>
            <a:endParaRPr lang="en-US" sz="1000" dirty="0"/>
          </a:p>
        </p:txBody>
      </p:sp>
      <p:sp>
        <p:nvSpPr>
          <p:cNvPr id="183" name="Flowchart: Data 182">
            <a:extLst>
              <a:ext uri="{FF2B5EF4-FFF2-40B4-BE49-F238E27FC236}">
                <a16:creationId xmlns:a16="http://schemas.microsoft.com/office/drawing/2014/main" id="{485EEED5-F0BC-46E0-228F-950F55FA93E3}"/>
              </a:ext>
            </a:extLst>
          </p:cNvPr>
          <p:cNvSpPr/>
          <p:nvPr/>
        </p:nvSpPr>
        <p:spPr>
          <a:xfrm>
            <a:off x="10075906" y="4284906"/>
            <a:ext cx="1128031" cy="612648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  <a:effectLst/>
              </a:rPr>
              <a:t>Print</a:t>
            </a:r>
            <a:r>
              <a:rPr lang="en-US" sz="1000" dirty="0">
                <a:solidFill>
                  <a:srgbClr val="FFFFFF"/>
                </a:solidFill>
                <a:effectLst/>
              </a:rPr>
              <a:t> “Very good”</a:t>
            </a:r>
            <a:endParaRPr lang="en-US" sz="1000" dirty="0"/>
          </a:p>
        </p:txBody>
      </p:sp>
      <p:sp>
        <p:nvSpPr>
          <p:cNvPr id="190" name="Flowchart: Decision 189">
            <a:extLst>
              <a:ext uri="{FF2B5EF4-FFF2-40B4-BE49-F238E27FC236}">
                <a16:creationId xmlns:a16="http://schemas.microsoft.com/office/drawing/2014/main" id="{A5A44BBD-3B71-BAF6-D948-56AEACA5FAFB}"/>
              </a:ext>
            </a:extLst>
          </p:cNvPr>
          <p:cNvSpPr/>
          <p:nvPr/>
        </p:nvSpPr>
        <p:spPr>
          <a:xfrm>
            <a:off x="4440547" y="2278847"/>
            <a:ext cx="2237436" cy="157502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 you want to analyze another sentence ?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8597001-B088-2F93-15E5-6DBB601723D7}"/>
              </a:ext>
            </a:extLst>
          </p:cNvPr>
          <p:cNvCxnSpPr>
            <a:stCxn id="190" idx="1"/>
            <a:endCxn id="8" idx="5"/>
          </p:cNvCxnSpPr>
          <p:nvPr/>
        </p:nvCxnSpPr>
        <p:spPr>
          <a:xfrm flipH="1">
            <a:off x="1559608" y="3066360"/>
            <a:ext cx="2880939" cy="3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213AF96F-241B-ACA5-283B-0AB0A9D52789}"/>
              </a:ext>
            </a:extLst>
          </p:cNvPr>
          <p:cNvSpPr txBox="1"/>
          <p:nvPr/>
        </p:nvSpPr>
        <p:spPr>
          <a:xfrm rot="16635962">
            <a:off x="2181767" y="5016349"/>
            <a:ext cx="620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861CC2A-B09E-146B-8B83-2C7C325EB2B6}"/>
              </a:ext>
            </a:extLst>
          </p:cNvPr>
          <p:cNvSpPr txBox="1"/>
          <p:nvPr/>
        </p:nvSpPr>
        <p:spPr>
          <a:xfrm rot="16635962">
            <a:off x="3790578" y="4948356"/>
            <a:ext cx="620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FF8E1D6-DFEC-5B34-E805-57E383C7B460}"/>
              </a:ext>
            </a:extLst>
          </p:cNvPr>
          <p:cNvSpPr txBox="1"/>
          <p:nvPr/>
        </p:nvSpPr>
        <p:spPr>
          <a:xfrm rot="16702338">
            <a:off x="5393903" y="4949601"/>
            <a:ext cx="620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True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F021604-E0F7-3662-6569-3C028B4620AE}"/>
              </a:ext>
            </a:extLst>
          </p:cNvPr>
          <p:cNvSpPr txBox="1"/>
          <p:nvPr/>
        </p:nvSpPr>
        <p:spPr>
          <a:xfrm rot="16702338">
            <a:off x="7023340" y="4933329"/>
            <a:ext cx="620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True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1F8D1C9-3B4B-E1E7-6B4B-3AA317015A98}"/>
              </a:ext>
            </a:extLst>
          </p:cNvPr>
          <p:cNvSpPr txBox="1"/>
          <p:nvPr/>
        </p:nvSpPr>
        <p:spPr>
          <a:xfrm rot="16702338">
            <a:off x="8678756" y="4933329"/>
            <a:ext cx="620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754B717-C563-6BFC-0277-573379B55597}"/>
              </a:ext>
            </a:extLst>
          </p:cNvPr>
          <p:cNvSpPr txBox="1"/>
          <p:nvPr/>
        </p:nvSpPr>
        <p:spPr>
          <a:xfrm rot="16702338">
            <a:off x="10219323" y="4933329"/>
            <a:ext cx="620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True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55B17B26-1BDC-7B42-7650-76110DD5B91C}"/>
              </a:ext>
            </a:extLst>
          </p:cNvPr>
          <p:cNvCxnSpPr>
            <a:stCxn id="129" idx="0"/>
            <a:endCxn id="190" idx="2"/>
          </p:cNvCxnSpPr>
          <p:nvPr/>
        </p:nvCxnSpPr>
        <p:spPr>
          <a:xfrm flipV="1">
            <a:off x="4332084" y="3853872"/>
            <a:ext cx="1227181" cy="49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1C729243-6CBF-030D-E419-27CF72176909}"/>
              </a:ext>
            </a:extLst>
          </p:cNvPr>
          <p:cNvCxnSpPr>
            <a:stCxn id="177" idx="0"/>
            <a:endCxn id="190" idx="2"/>
          </p:cNvCxnSpPr>
          <p:nvPr/>
        </p:nvCxnSpPr>
        <p:spPr>
          <a:xfrm flipH="1" flipV="1">
            <a:off x="5559265" y="3853872"/>
            <a:ext cx="346797" cy="4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2EEDB5C-B588-502E-164B-2C625B90CFED}"/>
              </a:ext>
            </a:extLst>
          </p:cNvPr>
          <p:cNvCxnSpPr>
            <a:stCxn id="179" idx="1"/>
            <a:endCxn id="190" idx="2"/>
          </p:cNvCxnSpPr>
          <p:nvPr/>
        </p:nvCxnSpPr>
        <p:spPr>
          <a:xfrm flipH="1" flipV="1">
            <a:off x="5559265" y="3853872"/>
            <a:ext cx="1889410" cy="44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4ABC2DD-F397-15A2-36D1-54A3B59F85E1}"/>
              </a:ext>
            </a:extLst>
          </p:cNvPr>
          <p:cNvCxnSpPr>
            <a:stCxn id="181" idx="1"/>
            <a:endCxn id="190" idx="2"/>
          </p:cNvCxnSpPr>
          <p:nvPr/>
        </p:nvCxnSpPr>
        <p:spPr>
          <a:xfrm flipH="1" flipV="1">
            <a:off x="5559265" y="3853872"/>
            <a:ext cx="3515582" cy="44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7630F704-2C38-3F08-442B-C9BDA358377B}"/>
              </a:ext>
            </a:extLst>
          </p:cNvPr>
          <p:cNvCxnSpPr>
            <a:cxnSpLocks/>
            <a:stCxn id="133" idx="0"/>
            <a:endCxn id="190" idx="2"/>
          </p:cNvCxnSpPr>
          <p:nvPr/>
        </p:nvCxnSpPr>
        <p:spPr>
          <a:xfrm rot="16200000" flipV="1">
            <a:off x="7844294" y="1568844"/>
            <a:ext cx="1696919" cy="6266975"/>
          </a:xfrm>
          <a:prstGeom prst="bentConnector3">
            <a:avLst>
              <a:gd name="adj1" fmla="val 101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2CC1807A-7FAF-04AA-148B-D6142F7CA259}"/>
              </a:ext>
            </a:extLst>
          </p:cNvPr>
          <p:cNvCxnSpPr>
            <a:stCxn id="128" idx="1"/>
            <a:endCxn id="190" idx="2"/>
          </p:cNvCxnSpPr>
          <p:nvPr/>
        </p:nvCxnSpPr>
        <p:spPr>
          <a:xfrm rot="5400000" flipH="1" flipV="1">
            <a:off x="3826764" y="2613916"/>
            <a:ext cx="492544" cy="2972457"/>
          </a:xfrm>
          <a:prstGeom prst="bentConnector3">
            <a:avLst>
              <a:gd name="adj1" fmla="val 102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74350CC2-AB07-A61A-8969-1CB71B91E1F0}"/>
              </a:ext>
            </a:extLst>
          </p:cNvPr>
          <p:cNvSpPr txBox="1"/>
          <p:nvPr/>
        </p:nvSpPr>
        <p:spPr>
          <a:xfrm>
            <a:off x="2953442" y="2767144"/>
            <a:ext cx="137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 (True)</a:t>
            </a:r>
          </a:p>
        </p:txBody>
      </p:sp>
      <p:sp>
        <p:nvSpPr>
          <p:cNvPr id="242" name="Flowchart: Alternate Process 241">
            <a:extLst>
              <a:ext uri="{FF2B5EF4-FFF2-40B4-BE49-F238E27FC236}">
                <a16:creationId xmlns:a16="http://schemas.microsoft.com/office/drawing/2014/main" id="{F94FC4EA-6972-5B63-9BA0-640E61A2B973}"/>
              </a:ext>
            </a:extLst>
          </p:cNvPr>
          <p:cNvSpPr/>
          <p:nvPr/>
        </p:nvSpPr>
        <p:spPr>
          <a:xfrm>
            <a:off x="5081551" y="193816"/>
            <a:ext cx="955427" cy="612648"/>
          </a:xfrm>
          <a:prstGeom prst="flowChartAlternate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99F99DD8-ED50-0F36-237C-885E5B0609AB}"/>
              </a:ext>
            </a:extLst>
          </p:cNvPr>
          <p:cNvCxnSpPr>
            <a:stCxn id="190" idx="0"/>
            <a:endCxn id="242" idx="2"/>
          </p:cNvCxnSpPr>
          <p:nvPr/>
        </p:nvCxnSpPr>
        <p:spPr>
          <a:xfrm flipV="1">
            <a:off x="5559265" y="806464"/>
            <a:ext cx="0" cy="147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BF1BF74C-5770-A5C8-A413-FB7A580A43CB}"/>
              </a:ext>
            </a:extLst>
          </p:cNvPr>
          <p:cNvSpPr txBox="1"/>
          <p:nvPr/>
        </p:nvSpPr>
        <p:spPr>
          <a:xfrm rot="16047017">
            <a:off x="4891802" y="1330700"/>
            <a:ext cx="106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No(False)</a:t>
            </a:r>
          </a:p>
        </p:txBody>
      </p:sp>
    </p:spTree>
    <p:extLst>
      <p:ext uri="{BB962C8B-B14F-4D97-AF65-F5344CB8AC3E}">
        <p14:creationId xmlns:p14="http://schemas.microsoft.com/office/powerpoint/2010/main" val="88627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145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ابوبكر محمد محمود رجب محمد</dc:creator>
  <cp:lastModifiedBy>ابوبكر محمد محمود رجب محمد</cp:lastModifiedBy>
  <cp:revision>2</cp:revision>
  <dcterms:created xsi:type="dcterms:W3CDTF">2023-01-26T16:33:18Z</dcterms:created>
  <dcterms:modified xsi:type="dcterms:W3CDTF">2023-01-26T17:35:25Z</dcterms:modified>
</cp:coreProperties>
</file>