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p>
            <a:pPr algn="ctr" fontAlgn="t"/>
            <a:r>
              <a:rPr lang="en-US" sz="5400" b="1"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University Cleaners Management System</a:t>
            </a:r>
            <a:endParaRPr lang="en-US" sz="5400" b="1"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62300"/>
            <a:ext cx="10515600" cy="178371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p>
            <a:pPr marL="0" indent="0" algn="ctr">
              <a:lnSpc>
                <a:spcPct val="100000"/>
              </a:lnSpc>
              <a:buNone/>
            </a:pPr>
            <a:r>
              <a:rPr lang="en-US">
                <a:sym typeface="+mn-ea"/>
              </a:rPr>
              <a:t>Name: Abdulrahman Shaibu Kheir</a:t>
            </a:r>
            <a:endParaRPr lang="en-US"/>
          </a:p>
          <a:p>
            <a:pPr marL="0" indent="0" algn="ctr">
              <a:lnSpc>
                <a:spcPct val="100000"/>
              </a:lnSpc>
              <a:buNone/>
            </a:pPr>
            <a:r>
              <a:rPr lang="en-US">
                <a:sym typeface="+mn-ea"/>
              </a:rPr>
              <a:t>Reg no: BCS/16/21/011/TZ</a:t>
            </a:r>
            <a:endParaRPr lang="en-US"/>
          </a:p>
          <a:p>
            <a:pPr marL="0" indent="0" algn="ctr">
              <a:lnSpc>
                <a:spcPct val="100000"/>
              </a:lnSpc>
              <a:buNone/>
            </a:pPr>
            <a:r>
              <a:rPr lang="en-US">
                <a:sym typeface="+mn-ea"/>
              </a:rPr>
              <a:t>Supervisor name: Dr Omar Kombo</a:t>
            </a:r>
            <a:endParaRPr lang="en-US"/>
          </a:p>
          <a:p>
            <a:pPr marL="0" indent="0" algn="ctr">
              <a:lnSpc>
                <a:spcPct val="100000"/>
              </a:lnSpc>
              <a:buNone/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2369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marL="0" indent="0" algn="ctr">
              <a:buNone/>
            </a:pPr>
            <a:endParaRPr lang="en-US" sz="9600"/>
          </a:p>
          <a:p>
            <a:pPr marL="0" indent="0" algn="ctr">
              <a:buNone/>
            </a:pPr>
            <a:r>
              <a:rPr lang="en-US" sz="9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END</a:t>
            </a:r>
            <a:endParaRPr lang="en-US" sz="9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>
              <a:lnSpc>
                <a:spcPct val="150000"/>
              </a:lnSpc>
            </a:pPr>
            <a:r>
              <a:rPr lang="en-US" b="1"/>
              <a:t>Project Purpose</a:t>
            </a:r>
            <a:endParaRPr lang="en-US" b="1"/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ym typeface="+mn-ea"/>
              </a:rPr>
              <a:t>The project aims to develop web based system to efficiently </a:t>
            </a:r>
            <a:r>
              <a:rPr lang="en-US" b="1">
                <a:sym typeface="+mn-ea"/>
              </a:rPr>
              <a:t>manage  cleaners </a:t>
            </a:r>
            <a:r>
              <a:rPr lang="en-US">
                <a:sym typeface="+mn-ea"/>
              </a:rPr>
              <a:t>based on their personal details, tools, claims as well as task management in the university level 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b="1"/>
              <a:t>Background Information</a:t>
            </a:r>
            <a:endParaRPr lang="en-US" b="1"/>
          </a:p>
          <a:p>
            <a:pPr marL="0" indent="0" algn="just">
              <a:lnSpc>
                <a:spcPct val="150000"/>
              </a:lnSpc>
              <a:buNone/>
            </a:pPr>
            <a:r>
              <a:rPr lang="en-US"/>
              <a:t>The management of university cleaners has historically been a challenge due to the</a:t>
            </a:r>
            <a:r>
              <a:rPr lang="en-US" b="1"/>
              <a:t> lack of a structured system</a:t>
            </a:r>
            <a:r>
              <a:rPr lang="en-US"/>
              <a:t> for ensuring proper digital management of all essential univertiy cleaner’s concerns.</a:t>
            </a:r>
            <a:endParaRPr lang="en-US"/>
          </a:p>
          <a:p>
            <a:pPr marL="0" indent="0" algn="just">
              <a:lnSpc>
                <a:spcPct val="150000"/>
              </a:lnSpc>
              <a:buNone/>
            </a:pPr>
            <a:r>
              <a:rPr lang="en-US"/>
              <a:t>The system is </a:t>
            </a:r>
            <a:r>
              <a:rPr lang="en-US" b="1"/>
              <a:t>designed to address and resolving digitally</a:t>
            </a:r>
            <a:r>
              <a:rPr lang="en-US"/>
              <a:t> those issues at university level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Current Situation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>
              <a:lnSpc>
                <a:spcPct val="150000"/>
              </a:lnSpc>
            </a:pPr>
            <a:r>
              <a:rPr lang="en-US"/>
              <a:t>The current system on managing university cleaners relies on </a:t>
            </a:r>
            <a:r>
              <a:rPr lang="en-US" b="1"/>
              <a:t>manual processes</a:t>
            </a:r>
            <a:r>
              <a:rPr lang="en-US"/>
              <a:t> for registration, working area assignment, and attendance tracking.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Since, traditional method involves </a:t>
            </a:r>
            <a:r>
              <a:rPr lang="en-US" b="1"/>
              <a:t>paper-based</a:t>
            </a:r>
            <a:r>
              <a:rPr lang="en-US"/>
              <a:t> registration, manual allocation of work areas which are leading to inefficiencies. The physical system comprises </a:t>
            </a:r>
            <a:r>
              <a:rPr lang="en-US" b="1"/>
              <a:t>paper records</a:t>
            </a:r>
            <a:r>
              <a:rPr lang="en-US"/>
              <a:t>, manual schedules, contributing to challenges in accurately tracking cleaner information and managing their tasks effectively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>
              <a:lnSpc>
                <a:spcPct val="150000"/>
              </a:lnSpc>
            </a:pPr>
            <a:r>
              <a:rPr lang="en-US"/>
              <a:t>The existing manual system for managing university cleaners has resulted multifactered challenges. These problems are further raised by the limitations in manual systems, such as </a:t>
            </a:r>
            <a:r>
              <a:rPr lang="en-US" b="1" i="1"/>
              <a:t>data inconsistencies, human errors, and time-consuming on administrative tasks</a:t>
            </a:r>
            <a:r>
              <a:rPr lang="en-US"/>
              <a:t>. The reliance on outdated methods has hindered the university's ability to maintain and ensuring efficient resource allocation, and providing a conducive work environment for cleaners.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Proposed solution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The solution envisions a user-friendly interface accessible to administrative staff for registration, </a:t>
            </a:r>
            <a:r>
              <a:rPr lang="en-US" b="1"/>
              <a:t>efficient assignment of work areas, and automated attendance tracking, managing cleaners claims as well as tools used for working</a:t>
            </a:r>
            <a:r>
              <a:rPr lang="en-US"/>
              <a:t>. Through this system, administrators will have the capability to register new cleaners, </a:t>
            </a:r>
            <a:r>
              <a:rPr lang="en-US" b="1"/>
              <a:t>assign specific work areas based on expertise and availability</a:t>
            </a:r>
            <a:r>
              <a:rPr lang="en-US"/>
              <a:t>, and monitor attendance. </a:t>
            </a:r>
            <a:endParaRPr lang="en-US"/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Moreover, cleaners will have access to their assigned tasks, schedules, and any necessary updates through a dedicated interface, enhancing communication and task management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6000"/>
          </a:xfrm>
        </p:spPr>
        <p:txBody>
          <a:bodyPr>
            <a:normAutofit fontScale="50000"/>
          </a:bodyPr>
          <a:p>
            <a:pPr marL="0" indent="0">
              <a:lnSpc>
                <a:spcPct val="150000"/>
              </a:lnSpc>
              <a:buNone/>
            </a:pPr>
            <a:r>
              <a:rPr lang="en-US"/>
              <a:t>i. </a:t>
            </a:r>
            <a:r>
              <a:rPr lang="en-US" b="1"/>
              <a:t>Main Objectives</a:t>
            </a:r>
            <a:endParaRPr lang="en-US"/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The primary objective of this project is to design and implement a comprehensive web-based system for </a:t>
            </a:r>
            <a:r>
              <a:rPr lang="en-US" b="1"/>
              <a:t>managing university cleaners</a:t>
            </a:r>
            <a:r>
              <a:rPr lang="en-US"/>
              <a:t>, aiming to modify the entire process for enhancing efficiency and effectiveness.</a:t>
            </a:r>
            <a:endParaRPr lang="en-US"/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ii. </a:t>
            </a:r>
            <a:r>
              <a:rPr lang="en-US" b="1"/>
              <a:t>Specific Objectives</a:t>
            </a:r>
            <a:endParaRPr lang="en-US"/>
          </a:p>
          <a:p>
            <a:pPr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/>
              <a:t> Create Cleaner Interface for Task Management: Develop a dedicated          interface for cleaners to</a:t>
            </a:r>
            <a:r>
              <a:rPr lang="en-US" b="1"/>
              <a:t> access task assignments</a:t>
            </a:r>
            <a:r>
              <a:rPr lang="en-US"/>
              <a:t>, schedules and enhancing their workflow management. </a:t>
            </a:r>
            <a:endParaRPr lang="en-US"/>
          </a:p>
          <a:p>
            <a:pPr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/>
              <a:t>Managing Cleaners resources including tools</a:t>
            </a:r>
            <a:endParaRPr lang="en-US"/>
          </a:p>
          <a:p>
            <a:pPr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/>
              <a:t>Managing Cleaners Claims</a:t>
            </a:r>
            <a:endParaRPr lang="en-US"/>
          </a:p>
          <a:p>
            <a:pPr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/>
              <a:t>Managing Cleaners personal records</a:t>
            </a:r>
            <a:endParaRPr lang="en-US"/>
          </a:p>
          <a:p>
            <a:pPr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/>
              <a:t>Managing Cleaners Departments based on their skills</a:t>
            </a:r>
            <a:endParaRPr lang="en-US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Expected Output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A fully functional web-based University Cleaners Management System is capable of managining properly </a:t>
            </a:r>
            <a:r>
              <a:rPr lang="en-US" b="1">
                <a:sym typeface="+mn-ea"/>
              </a:rPr>
              <a:t>university cleaners concerns and issues raised from the cleaners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Required Technology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Hardware</a:t>
            </a:r>
            <a:endParaRPr 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ym typeface="+mn-ea"/>
              </a:rPr>
              <a:t>    Computing Devices: Workstations or laptops for development purposes.</a:t>
            </a:r>
            <a:endParaRPr lang="en-US">
              <a:sym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 Software</a:t>
            </a:r>
            <a:endParaRPr 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ym typeface="+mn-ea"/>
              </a:rPr>
              <a:t>    Development Environment: Integrated Development Environment (IDE) such as</a:t>
            </a:r>
            <a:endParaRPr 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ym typeface="+mn-ea"/>
              </a:rPr>
              <a:t>    IntelliJ IDEA</a:t>
            </a:r>
            <a:endParaRPr 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 Programming Language: Java for backend development and React library for frontend</a:t>
            </a:r>
            <a:endParaRPr 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Database Management System (DBMS): MySQL </a:t>
            </a:r>
            <a:endParaRPr 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 Version Control: Git for version control and collaboration.</a:t>
            </a:r>
            <a:endParaRPr lang="en-US">
              <a:sym typeface="+mn-ea"/>
            </a:endParaRPr>
          </a:p>
          <a:p>
            <a:pPr>
              <a:lnSpc>
                <a:spcPct val="150000"/>
              </a:lnSpc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2440"/>
          </a:xfr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>
            <a:normAutofit/>
          </a:bodyPr>
          <a:p>
            <a:endParaRPr lang="en-US" sz="1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sz="1200"/>
              <a:t>Gantt Chart Presentation</a:t>
            </a:r>
            <a:endParaRPr lang="en-US" sz="1200"/>
          </a:p>
          <a:p>
            <a:pPr marL="0" indent="0">
              <a:buNone/>
            </a:pPr>
            <a:endParaRPr lang="en-US" sz="1200"/>
          </a:p>
        </p:txBody>
      </p:sp>
      <p:sp>
        <p:nvSpPr>
          <p:cNvPr id="8" name="Text Box 7"/>
          <p:cNvSpPr txBox="1"/>
          <p:nvPr/>
        </p:nvSpPr>
        <p:spPr>
          <a:xfrm>
            <a:off x="4605655" y="2181225"/>
            <a:ext cx="4064000" cy="275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endParaRPr lang="en-US" sz="1200"/>
          </a:p>
        </p:txBody>
      </p:sp>
      <p:graphicFrame>
        <p:nvGraphicFramePr>
          <p:cNvPr id="10" name="Table 9"/>
          <p:cNvGraphicFramePr/>
          <p:nvPr/>
        </p:nvGraphicFramePr>
        <p:xfrm>
          <a:off x="-635" y="0"/>
          <a:ext cx="12192635" cy="7075170"/>
        </p:xfrm>
        <a:graphic>
          <a:graphicData uri="http://schemas.openxmlformats.org/drawingml/2006/table">
            <a:tbl>
              <a:tblPr/>
              <a:tblGrid>
                <a:gridCol w="4914265"/>
                <a:gridCol w="1921510"/>
                <a:gridCol w="2028190"/>
                <a:gridCol w="1920875"/>
                <a:gridCol w="1407795"/>
              </a:tblGrid>
              <a:tr h="241300">
                <a:tc>
                  <a:txBody>
                    <a:bodyPr/>
                    <a:p>
                      <a:pPr indent="0"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PROJECT START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Mon, 20-Nov-23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indent="0"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DISPLAY WEEK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indent="0"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libri" panose="020F0502020204030204" charset="-122"/>
                        </a:rPr>
                        <a:t>PROJECT TASK</a:t>
                      </a:r>
                      <a:endParaRPr lang="en-US" sz="1200" b="1">
                        <a:solidFill>
                          <a:srgbClr val="FFFFFF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717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libri" panose="020F0502020204030204" charset="-122"/>
                        </a:rPr>
                        <a:t>START </a:t>
                      </a:r>
                      <a:endParaRPr lang="en-US" sz="1200" b="1">
                        <a:solidFill>
                          <a:srgbClr val="FFFFFF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717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libri" panose="020F0502020204030204" charset="-122"/>
                        </a:rPr>
                        <a:t>END</a:t>
                      </a:r>
                      <a:endParaRPr lang="en-US" sz="1200" b="1">
                        <a:solidFill>
                          <a:srgbClr val="FFFFFF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717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libri" panose="020F0502020204030204" charset="-122"/>
                        </a:rPr>
                        <a:t>DAYS</a:t>
                      </a:r>
                      <a:endParaRPr lang="en-US" sz="1200" b="1">
                        <a:solidFill>
                          <a:srgbClr val="FFFFFF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717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PROGRESS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7171"/>
                    </a:solidFill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libri" panose="020F0502020204030204" charset="-122"/>
                        </a:rPr>
                        <a:t>1. LAUNCHING</a:t>
                      </a:r>
                      <a:endParaRPr lang="en-US" sz="1200" b="1">
                        <a:solidFill>
                          <a:srgbClr val="FFFFFF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717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marL="279400"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Launching a final year project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20-Nov-23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20-Nov-23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100%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marL="279400"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Supervisor Allocation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20-Nov-23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24-Nov-23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100%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marL="279400"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Title and project proposal submission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27-Nov-23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1-Dec-23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100%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marL="279400"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Project proposal presentation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5-Dec-23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5-Dec-23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90%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libri" panose="020F0502020204030204" charset="-122"/>
                        </a:rPr>
                        <a:t>2.PLANNING</a:t>
                      </a:r>
                      <a:endParaRPr lang="en-US" sz="1200" b="1">
                        <a:solidFill>
                          <a:srgbClr val="FFFFFF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717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marL="279400"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Requirement collection and analysis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6-Dec-23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12-Dec-23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marL="279400"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Religious consultation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12-Dec-23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15-Dec-23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marL="279400"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User experience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17-Dec-23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21-Dec-23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marL="279400"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Prototyping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22-Dec-23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26-Dec-23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marL="279400"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Risk management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26-Dec-23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30-Dec-23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libri" panose="020F0502020204030204" charset="-122"/>
                        </a:rPr>
                        <a:t>3.EXECUTION</a:t>
                      </a:r>
                      <a:endParaRPr lang="en-US" sz="1200" b="1">
                        <a:solidFill>
                          <a:srgbClr val="FFFFFF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717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marL="279400"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3D modelling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1-Jan-24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14-Jan-24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marL="279400"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Architectural design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15-Jan-24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22-Jan-24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marL="279400"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Submission of progress report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22-Jan-24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26-Jan-24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marL="279400"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User interface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24-Jan-24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1-Feb-24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marL="279400"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Submission of design document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4-Mar-24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5-Mar-24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marL="279400"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Design document presentation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6-Mar-24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7-Mar-24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marL="279400"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Woking with the comments provided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8-Mar-24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29-Mar-24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16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770">
                <a:tc>
                  <a:txBody>
                    <a:bodyPr/>
                    <a:p>
                      <a:pPr marL="279400"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Submission of customized desing document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29-Mar-24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31-Mar-24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marL="279400"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Programming or coding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1-Apr-24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1-Jul-24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66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marL="279400"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Integration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20-Jun-24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1-Jul-24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marL="279400"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Testing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1-Jul-24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7-Jul-24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marL="279400"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Training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5-Jul-24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10-Jul-24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libri" panose="020F0502020204030204" charset="-122"/>
                        </a:rPr>
                        <a:t>4.CLOSURE</a:t>
                      </a:r>
                      <a:endParaRPr lang="en-US" sz="1200" b="1">
                        <a:solidFill>
                          <a:srgbClr val="FFFFFF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717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4328</Words>
  <Application>WPS Presentation</Application>
  <PresentationFormat>Widescreen</PresentationFormat>
  <Paragraphs>269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Calibri</vt:lpstr>
      <vt:lpstr>Wingdings</vt:lpstr>
      <vt:lpstr>Office Theme</vt:lpstr>
      <vt:lpstr>University Cleaners Management System</vt:lpstr>
      <vt:lpstr>Introduction</vt:lpstr>
      <vt:lpstr>Current Situation</vt:lpstr>
      <vt:lpstr>Problem Statement</vt:lpstr>
      <vt:lpstr>Proposed solution</vt:lpstr>
      <vt:lpstr>Objectives</vt:lpstr>
      <vt:lpstr>Expected Output</vt:lpstr>
      <vt:lpstr>Required Technology</vt:lpstr>
      <vt:lpstr>PowerPoint 演示文稿</vt:lpstr>
      <vt:lpstr>Cont...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abdul</dc:creator>
  <cp:lastModifiedBy>abdul</cp:lastModifiedBy>
  <cp:revision>23</cp:revision>
  <dcterms:created xsi:type="dcterms:W3CDTF">2023-12-17T14:35:00Z</dcterms:created>
  <dcterms:modified xsi:type="dcterms:W3CDTF">2023-12-29T11:58:17Z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9738E4160B2346A4B6621893A6C39C99_11</vt:lpwstr>
  </property>
  <property fmtid="{D5CDD505-2E9C-101B-9397-08002B2CF9AE}" pid="3" name="KSOProductBuildVer">
    <vt:lpwstr>1033-12.2.0.13359</vt:lpwstr>
  </property>
</Properties>
</file>