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/>
                <a:cs typeface="Arial"/>
              </a:rPr>
              <a:t>CREDIT</a:t>
            </a:r>
            <a:r>
              <a:rPr sz="9600" b="1" spc="-390" dirty="0">
                <a:latin typeface="Arial"/>
                <a:cs typeface="Arial"/>
              </a:rPr>
              <a:t> </a:t>
            </a:r>
            <a:r>
              <a:rPr sz="9600" b="1" spc="-20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9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805" dirty="0">
                <a:solidFill>
                  <a:srgbClr val="FFC000"/>
                </a:solidFill>
                <a:latin typeface="Arial MT"/>
                <a:cs typeface="Arial MT"/>
              </a:rPr>
              <a:t>STATUS</a:t>
            </a:r>
            <a:r>
              <a:rPr sz="5700" spc="-27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45" dirty="0">
                <a:solidFill>
                  <a:srgbClr val="FFC000"/>
                </a:solidFill>
                <a:latin typeface="Arial MT"/>
                <a:cs typeface="Arial MT"/>
              </a:rPr>
              <a:t>REPORT</a:t>
            </a:r>
            <a:endParaRPr sz="57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79409" cy="4115229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sz="4000" spc="-5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in</a:t>
            </a:r>
            <a:r>
              <a:rPr sz="4000" spc="-4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this</a:t>
            </a:r>
            <a:r>
              <a:rPr sz="4000" spc="-4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tutorial</a:t>
            </a:r>
            <a:r>
              <a:rPr sz="4000" spc="-4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Arial Black"/>
                <a:cs typeface="Arial Black"/>
              </a:rPr>
              <a:t>video</a:t>
            </a:r>
            <a:endParaRPr sz="4000" dirty="0">
              <a:latin typeface="Arial Black"/>
              <a:cs typeface="Arial Black"/>
            </a:endParaRPr>
          </a:p>
          <a:p>
            <a:pPr marL="777875" indent="-743585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0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0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4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operations 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Import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SQL</a:t>
            </a:r>
            <a:r>
              <a:rPr spc="-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608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 dirty="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 dirty="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30",</a:t>
            </a:r>
            <a:endParaRPr sz="1600" dirty="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 dirty="0">
              <a:latin typeface="Calibri"/>
              <a:cs typeface="Calibri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TRUE(),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 dirty="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cc_detail'[interest_earned]</a:t>
            </a:r>
            <a:endParaRPr sz="160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1))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3975" baseline="25157" dirty="0"/>
              <a:t>	</a:t>
            </a:r>
            <a:r>
              <a:rPr sz="4000" spc="-2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50045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Add</a:t>
            </a:r>
            <a:r>
              <a:rPr spc="-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10" dirty="0"/>
              <a:t>resume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/>
              <a:t>Credit</a:t>
            </a:r>
            <a:r>
              <a:rPr spc="-70" dirty="0"/>
              <a:t> </a:t>
            </a:r>
            <a:r>
              <a:rPr dirty="0"/>
              <a:t>card</a:t>
            </a:r>
            <a:r>
              <a:rPr spc="-80" dirty="0"/>
              <a:t> </a:t>
            </a:r>
            <a:r>
              <a:rPr dirty="0"/>
              <a:t>financial</a:t>
            </a:r>
            <a:r>
              <a:rPr spc="-100" dirty="0"/>
              <a:t> </a:t>
            </a:r>
            <a:r>
              <a:rPr dirty="0"/>
              <a:t>dashboard</a:t>
            </a:r>
            <a:r>
              <a:rPr spc="-105" dirty="0"/>
              <a:t> </a:t>
            </a:r>
            <a:r>
              <a:rPr dirty="0"/>
              <a:t>using</a:t>
            </a:r>
            <a:r>
              <a:rPr spc="-85" dirty="0"/>
              <a:t> </a:t>
            </a:r>
            <a:r>
              <a:rPr dirty="0"/>
              <a:t>Power</a:t>
            </a:r>
            <a:r>
              <a:rPr spc="-70" dirty="0"/>
              <a:t> </a:t>
            </a:r>
            <a:r>
              <a:rPr spc="-25" dirty="0"/>
              <a:t>BI:</a:t>
            </a:r>
          </a:p>
          <a:p>
            <a:pPr marL="372110" marR="21590" indent="-360045">
              <a:lnSpc>
                <a:spcPts val="3020"/>
              </a:lnSpc>
              <a:spcBef>
                <a:spcPts val="1075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latin typeface="Calibri"/>
                <a:cs typeface="Calibri"/>
              </a:rPr>
              <a:t>Developed</a:t>
            </a:r>
            <a:r>
              <a:rPr sz="2800" b="0" spc="-11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</a:t>
            </a:r>
            <a:r>
              <a:rPr sz="2800" b="0" spc="-10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interactive</a:t>
            </a:r>
            <a:r>
              <a:rPr sz="2800" b="0" spc="-11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dashboard</a:t>
            </a:r>
            <a:r>
              <a:rPr sz="2800" b="0" spc="-8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using transaction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and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customer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data</a:t>
            </a:r>
            <a:r>
              <a:rPr sz="2800" b="0" spc="-7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from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SQL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database, </a:t>
            </a:r>
            <a:r>
              <a:rPr sz="2800" b="0" dirty="0">
                <a:latin typeface="Calibri"/>
                <a:cs typeface="Calibri"/>
              </a:rPr>
              <a:t>to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provide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real-</a:t>
            </a:r>
            <a:r>
              <a:rPr sz="2800" b="0" dirty="0">
                <a:latin typeface="Calibri"/>
                <a:cs typeface="Calibri"/>
              </a:rPr>
              <a:t>time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insights.</a:t>
            </a:r>
            <a:endParaRPr sz="2800">
              <a:latin typeface="Calibri"/>
              <a:cs typeface="Calibri"/>
            </a:endParaRPr>
          </a:p>
          <a:p>
            <a:pPr marL="372110" marR="338455" indent="-360045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latin typeface="Calibri"/>
                <a:cs typeface="Calibri"/>
              </a:rPr>
              <a:t>Streamlined</a:t>
            </a:r>
            <a:r>
              <a:rPr sz="2800" b="0" spc="-8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data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processing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&amp;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analysis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to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monitor </a:t>
            </a:r>
            <a:r>
              <a:rPr sz="2800" b="0" dirty="0">
                <a:latin typeface="Calibri"/>
                <a:cs typeface="Calibri"/>
              </a:rPr>
              <a:t>key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performance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metrics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and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trends.</a:t>
            </a:r>
            <a:endParaRPr sz="2800">
              <a:latin typeface="Calibri"/>
              <a:cs typeface="Calibri"/>
            </a:endParaRPr>
          </a:p>
          <a:p>
            <a:pPr marL="370205" marR="240665" indent="-358140" algn="just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latin typeface="Calibri"/>
                <a:cs typeface="Calibri"/>
              </a:rPr>
              <a:t>Shared</a:t>
            </a:r>
            <a:r>
              <a:rPr sz="2800" b="0" spc="-10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actionable</a:t>
            </a:r>
            <a:r>
              <a:rPr sz="2800" b="0" spc="-10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insights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with</a:t>
            </a:r>
            <a:r>
              <a:rPr sz="2800" b="0" spc="-105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stakeholders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based 	</a:t>
            </a:r>
            <a:r>
              <a:rPr sz="2800" b="0" dirty="0">
                <a:latin typeface="Calibri"/>
                <a:cs typeface="Calibri"/>
              </a:rPr>
              <a:t>on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dashboard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findings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to</a:t>
            </a:r>
            <a:r>
              <a:rPr sz="2800" b="0" spc="-8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support</a:t>
            </a:r>
            <a:r>
              <a:rPr sz="2800" b="0" spc="-45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decision-</a:t>
            </a:r>
            <a:r>
              <a:rPr sz="2800" b="0" spc="-10" dirty="0">
                <a:latin typeface="Calibri"/>
                <a:cs typeface="Calibri"/>
              </a:rPr>
              <a:t>making 	processes.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3134867"/>
            <a:ext cx="3128772" cy="31287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565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Arial MT</vt:lpstr>
      <vt:lpstr>Calibri</vt:lpstr>
      <vt:lpstr>Office Theme</vt:lpstr>
      <vt:lpstr>CREDIT CARD</vt:lpstr>
      <vt:lpstr>PowerPoint Presentation</vt:lpstr>
      <vt:lpstr>PowerPoint Presentation</vt:lpstr>
      <vt:lpstr>Import data to SQL database</vt:lpstr>
      <vt:lpstr>DAX Queries</vt:lpstr>
      <vt:lpstr>DAX Queries</vt:lpstr>
      <vt:lpstr>Project Insights- Week 53 (31st Dec)</vt:lpstr>
      <vt:lpstr>Add to resume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abdulrajjak warunkar</cp:lastModifiedBy>
  <cp:revision>1</cp:revision>
  <dcterms:created xsi:type="dcterms:W3CDTF">2024-12-24T13:46:28Z</dcterms:created>
  <dcterms:modified xsi:type="dcterms:W3CDTF">2024-12-24T13:52:28Z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2024-12-24T00:00:00Z</vt:filetime>
  </property>
  <property fmtid="{D5CDD505-2E9C-101B-9397-08002B2CF9AE}" pid="5" name="Producer">
    <vt:lpwstr>Microsoft® PowerPoint® 2021</vt:lpwstr>
  </property>
</Properties>
</file>