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3741400" cy="20104100"/>
  <p:notesSz cx="137414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1081" y="6232271"/>
            <a:ext cx="1168558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2162" y="11258296"/>
            <a:ext cx="962342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87387" y="4623943"/>
            <a:ext cx="5980271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080091" y="4623943"/>
            <a:ext cx="5980271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387" y="804164"/>
            <a:ext cx="1237297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387" y="4623943"/>
            <a:ext cx="1237297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74235" y="18696814"/>
            <a:ext cx="439928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87387" y="18696814"/>
            <a:ext cx="316198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898380" y="18696814"/>
            <a:ext cx="316198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15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15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46480" cy="2073275"/>
          </a:xfrm>
          <a:custGeom>
            <a:avLst/>
            <a:gdLst/>
            <a:ahLst/>
            <a:cxnLst/>
            <a:rect l="l" t="t" r="r" b="b"/>
            <a:pathLst>
              <a:path w="13746480" h="2073275">
                <a:moveTo>
                  <a:pt x="13746393" y="0"/>
                </a:moveTo>
                <a:lnTo>
                  <a:pt x="0" y="0"/>
                </a:lnTo>
                <a:lnTo>
                  <a:pt x="0" y="1535729"/>
                </a:lnTo>
                <a:lnTo>
                  <a:pt x="6873196" y="2072698"/>
                </a:lnTo>
                <a:lnTo>
                  <a:pt x="13746393" y="1535729"/>
                </a:lnTo>
                <a:lnTo>
                  <a:pt x="13746393" y="0"/>
                </a:lnTo>
                <a:close/>
              </a:path>
            </a:pathLst>
          </a:custGeom>
          <a:solidFill>
            <a:srgbClr val="747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58860" y="3780251"/>
            <a:ext cx="1383914" cy="32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6459" y="7624952"/>
            <a:ext cx="1282056" cy="2257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55220" y="7635015"/>
            <a:ext cx="1882201" cy="2298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7195" y="4690074"/>
            <a:ext cx="5778158" cy="291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9173" y="7624952"/>
            <a:ext cx="1400274" cy="2309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06459" y="11920700"/>
            <a:ext cx="11758645" cy="1965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7633" y="15354655"/>
            <a:ext cx="4151061" cy="2483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82221" y="16471548"/>
            <a:ext cx="4190699" cy="6805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5871" y="17591082"/>
            <a:ext cx="2511042" cy="195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82221" y="18705338"/>
            <a:ext cx="3403417" cy="6280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97065" y="15357293"/>
            <a:ext cx="4573212" cy="625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94800" y="16474188"/>
            <a:ext cx="4411530" cy="625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07133" y="17591085"/>
            <a:ext cx="4221492" cy="6778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94800" y="18705338"/>
            <a:ext cx="3866002" cy="6778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19170" y="6773195"/>
            <a:ext cx="2073617" cy="188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17534" y="11283890"/>
            <a:ext cx="1296530" cy="2407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32898" y="14419659"/>
            <a:ext cx="843915" cy="188595"/>
          </a:xfrm>
          <a:custGeom>
            <a:avLst/>
            <a:gdLst/>
            <a:ahLst/>
            <a:cxnLst/>
            <a:rect l="l" t="t" r="r" b="b"/>
            <a:pathLst>
              <a:path w="843914" h="188594">
                <a:moveTo>
                  <a:pt x="76769" y="0"/>
                </a:moveTo>
                <a:lnTo>
                  <a:pt x="38628" y="9211"/>
                </a:lnTo>
                <a:lnTo>
                  <a:pt x="8471" y="43049"/>
                </a:lnTo>
                <a:lnTo>
                  <a:pt x="8" y="88348"/>
                </a:lnTo>
                <a:lnTo>
                  <a:pt x="0" y="100052"/>
                </a:lnTo>
                <a:lnTo>
                  <a:pt x="353" y="110333"/>
                </a:lnTo>
                <a:lnTo>
                  <a:pt x="12522" y="152784"/>
                </a:lnTo>
                <a:lnTo>
                  <a:pt x="39895" y="179315"/>
                </a:lnTo>
                <a:lnTo>
                  <a:pt x="79286" y="188400"/>
                </a:lnTo>
                <a:lnTo>
                  <a:pt x="88922" y="188133"/>
                </a:lnTo>
                <a:lnTo>
                  <a:pt x="130466" y="177871"/>
                </a:lnTo>
                <a:lnTo>
                  <a:pt x="149638" y="162727"/>
                </a:lnTo>
                <a:lnTo>
                  <a:pt x="149638" y="158951"/>
                </a:lnTo>
                <a:lnTo>
                  <a:pt x="74420" y="158951"/>
                </a:lnTo>
                <a:lnTo>
                  <a:pt x="68169" y="157692"/>
                </a:lnTo>
                <a:lnTo>
                  <a:pt x="41027" y="125474"/>
                </a:lnTo>
                <a:lnTo>
                  <a:pt x="38259" y="100052"/>
                </a:lnTo>
                <a:lnTo>
                  <a:pt x="38259" y="88348"/>
                </a:lnTo>
                <a:lnTo>
                  <a:pt x="45222" y="49502"/>
                </a:lnTo>
                <a:lnTo>
                  <a:pt x="71483" y="29449"/>
                </a:lnTo>
                <a:lnTo>
                  <a:pt x="139576" y="29449"/>
                </a:lnTo>
                <a:lnTo>
                  <a:pt x="139406" y="29142"/>
                </a:lnTo>
                <a:lnTo>
                  <a:pt x="107823" y="4389"/>
                </a:lnTo>
                <a:lnTo>
                  <a:pt x="88190" y="487"/>
                </a:lnTo>
                <a:lnTo>
                  <a:pt x="76769" y="0"/>
                </a:lnTo>
                <a:close/>
              </a:path>
              <a:path w="843914" h="188594">
                <a:moveTo>
                  <a:pt x="149638" y="90110"/>
                </a:moveTo>
                <a:lnTo>
                  <a:pt x="77398" y="90110"/>
                </a:lnTo>
                <a:lnTo>
                  <a:pt x="77398" y="117042"/>
                </a:lnTo>
                <a:lnTo>
                  <a:pt x="111881" y="117042"/>
                </a:lnTo>
                <a:lnTo>
                  <a:pt x="111881" y="149512"/>
                </a:lnTo>
                <a:lnTo>
                  <a:pt x="87509" y="158951"/>
                </a:lnTo>
                <a:lnTo>
                  <a:pt x="149638" y="158951"/>
                </a:lnTo>
                <a:lnTo>
                  <a:pt x="149638" y="90110"/>
                </a:lnTo>
                <a:close/>
              </a:path>
              <a:path w="843914" h="188594">
                <a:moveTo>
                  <a:pt x="139576" y="29449"/>
                </a:moveTo>
                <a:lnTo>
                  <a:pt x="85411" y="29449"/>
                </a:lnTo>
                <a:lnTo>
                  <a:pt x="91620" y="30750"/>
                </a:lnTo>
                <a:lnTo>
                  <a:pt x="101269" y="35952"/>
                </a:lnTo>
                <a:lnTo>
                  <a:pt x="105002" y="39559"/>
                </a:lnTo>
                <a:lnTo>
                  <a:pt x="110204" y="48789"/>
                </a:lnTo>
                <a:lnTo>
                  <a:pt x="111966" y="54200"/>
                </a:lnTo>
                <a:lnTo>
                  <a:pt x="112889" y="60409"/>
                </a:lnTo>
                <a:lnTo>
                  <a:pt x="149512" y="60409"/>
                </a:lnTo>
                <a:lnTo>
                  <a:pt x="148175" y="51851"/>
                </a:lnTo>
                <a:lnTo>
                  <a:pt x="146051" y="43796"/>
                </a:lnTo>
                <a:lnTo>
                  <a:pt x="143141" y="36245"/>
                </a:lnTo>
                <a:lnTo>
                  <a:pt x="139576" y="29449"/>
                </a:lnTo>
                <a:close/>
              </a:path>
              <a:path w="843914" h="188594">
                <a:moveTo>
                  <a:pt x="263198" y="126"/>
                </a:moveTo>
                <a:lnTo>
                  <a:pt x="224735" y="9722"/>
                </a:lnTo>
                <a:lnTo>
                  <a:pt x="197786" y="37095"/>
                </a:lnTo>
                <a:lnTo>
                  <a:pt x="185650" y="79759"/>
                </a:lnTo>
                <a:lnTo>
                  <a:pt x="185296" y="98668"/>
                </a:lnTo>
                <a:lnTo>
                  <a:pt x="185650" y="108846"/>
                </a:lnTo>
                <a:lnTo>
                  <a:pt x="197912" y="151557"/>
                </a:lnTo>
                <a:lnTo>
                  <a:pt x="224986" y="178812"/>
                </a:lnTo>
                <a:lnTo>
                  <a:pt x="263449" y="188400"/>
                </a:lnTo>
                <a:lnTo>
                  <a:pt x="271937" y="188015"/>
                </a:lnTo>
                <a:lnTo>
                  <a:pt x="308379" y="174714"/>
                </a:lnTo>
                <a:lnTo>
                  <a:pt x="324481" y="158448"/>
                </a:lnTo>
                <a:lnTo>
                  <a:pt x="257073" y="158448"/>
                </a:lnTo>
                <a:lnTo>
                  <a:pt x="251409" y="157147"/>
                </a:lnTo>
                <a:lnTo>
                  <a:pt x="226072" y="124342"/>
                </a:lnTo>
                <a:lnTo>
                  <a:pt x="223429" y="98668"/>
                </a:lnTo>
                <a:lnTo>
                  <a:pt x="223429" y="89732"/>
                </a:lnTo>
                <a:lnTo>
                  <a:pt x="230392" y="50467"/>
                </a:lnTo>
                <a:lnTo>
                  <a:pt x="256821" y="30204"/>
                </a:lnTo>
                <a:lnTo>
                  <a:pt x="324284" y="30204"/>
                </a:lnTo>
                <a:lnTo>
                  <a:pt x="319454" y="24164"/>
                </a:lnTo>
                <a:lnTo>
                  <a:pt x="279779" y="1668"/>
                </a:lnTo>
                <a:lnTo>
                  <a:pt x="271685" y="512"/>
                </a:lnTo>
                <a:lnTo>
                  <a:pt x="263198" y="126"/>
                </a:lnTo>
                <a:close/>
              </a:path>
              <a:path w="843914" h="188594">
                <a:moveTo>
                  <a:pt x="324284" y="30204"/>
                </a:moveTo>
                <a:lnTo>
                  <a:pt x="269574" y="30204"/>
                </a:lnTo>
                <a:lnTo>
                  <a:pt x="275238" y="31505"/>
                </a:lnTo>
                <a:lnTo>
                  <a:pt x="280188" y="34106"/>
                </a:lnTo>
                <a:lnTo>
                  <a:pt x="301732" y="69816"/>
                </a:lnTo>
                <a:lnTo>
                  <a:pt x="303219" y="89732"/>
                </a:lnTo>
                <a:lnTo>
                  <a:pt x="303219" y="98668"/>
                </a:lnTo>
                <a:lnTo>
                  <a:pt x="296255" y="137976"/>
                </a:lnTo>
                <a:lnTo>
                  <a:pt x="269826" y="158448"/>
                </a:lnTo>
                <a:lnTo>
                  <a:pt x="324481" y="158448"/>
                </a:lnTo>
                <a:lnTo>
                  <a:pt x="339936" y="118490"/>
                </a:lnTo>
                <a:lnTo>
                  <a:pt x="341352" y="98668"/>
                </a:lnTo>
                <a:lnTo>
                  <a:pt x="341343" y="89732"/>
                </a:lnTo>
                <a:lnTo>
                  <a:pt x="332432" y="44481"/>
                </a:lnTo>
                <a:lnTo>
                  <a:pt x="324378" y="30322"/>
                </a:lnTo>
                <a:close/>
              </a:path>
              <a:path w="843914" h="188594">
                <a:moveTo>
                  <a:pt x="438426" y="2642"/>
                </a:moveTo>
                <a:lnTo>
                  <a:pt x="429113" y="2642"/>
                </a:lnTo>
                <a:lnTo>
                  <a:pt x="361027" y="185883"/>
                </a:lnTo>
                <a:lnTo>
                  <a:pt x="401174" y="185883"/>
                </a:lnTo>
                <a:lnTo>
                  <a:pt x="413850" y="147247"/>
                </a:lnTo>
                <a:lnTo>
                  <a:pt x="393371" y="147247"/>
                </a:lnTo>
                <a:lnTo>
                  <a:pt x="393371" y="117672"/>
                </a:lnTo>
                <a:lnTo>
                  <a:pt x="423553" y="117672"/>
                </a:lnTo>
                <a:lnTo>
                  <a:pt x="446738" y="47006"/>
                </a:lnTo>
                <a:lnTo>
                  <a:pt x="442453" y="33980"/>
                </a:lnTo>
                <a:lnTo>
                  <a:pt x="438426" y="2642"/>
                </a:lnTo>
                <a:close/>
              </a:path>
              <a:path w="843914" h="188594">
                <a:moveTo>
                  <a:pt x="464225" y="2642"/>
                </a:moveTo>
                <a:lnTo>
                  <a:pt x="454661" y="2642"/>
                </a:lnTo>
                <a:lnTo>
                  <a:pt x="451011" y="33980"/>
                </a:lnTo>
                <a:lnTo>
                  <a:pt x="446738" y="47006"/>
                </a:lnTo>
                <a:lnTo>
                  <a:pt x="492416" y="185883"/>
                </a:lnTo>
                <a:lnTo>
                  <a:pt x="532689" y="185883"/>
                </a:lnTo>
                <a:lnTo>
                  <a:pt x="518253" y="147247"/>
                </a:lnTo>
                <a:lnTo>
                  <a:pt x="490151" y="147247"/>
                </a:lnTo>
                <a:lnTo>
                  <a:pt x="490151" y="117672"/>
                </a:lnTo>
                <a:lnTo>
                  <a:pt x="507203" y="117672"/>
                </a:lnTo>
                <a:lnTo>
                  <a:pt x="464225" y="2642"/>
                </a:lnTo>
                <a:close/>
              </a:path>
              <a:path w="843914" h="188594">
                <a:moveTo>
                  <a:pt x="423553" y="117672"/>
                </a:moveTo>
                <a:lnTo>
                  <a:pt x="393371" y="117672"/>
                </a:lnTo>
                <a:lnTo>
                  <a:pt x="393371" y="147247"/>
                </a:lnTo>
                <a:lnTo>
                  <a:pt x="413850" y="147247"/>
                </a:lnTo>
                <a:lnTo>
                  <a:pt x="423553" y="117672"/>
                </a:lnTo>
                <a:close/>
              </a:path>
              <a:path w="843914" h="188594">
                <a:moveTo>
                  <a:pt x="469980" y="117672"/>
                </a:moveTo>
                <a:lnTo>
                  <a:pt x="423553" y="117672"/>
                </a:lnTo>
                <a:lnTo>
                  <a:pt x="413850" y="147247"/>
                </a:lnTo>
                <a:lnTo>
                  <a:pt x="479708" y="147247"/>
                </a:lnTo>
                <a:lnTo>
                  <a:pt x="469980" y="117672"/>
                </a:lnTo>
                <a:close/>
              </a:path>
              <a:path w="843914" h="188594">
                <a:moveTo>
                  <a:pt x="507203" y="117672"/>
                </a:moveTo>
                <a:lnTo>
                  <a:pt x="490151" y="117672"/>
                </a:lnTo>
                <a:lnTo>
                  <a:pt x="490151" y="147247"/>
                </a:lnTo>
                <a:lnTo>
                  <a:pt x="518253" y="147247"/>
                </a:lnTo>
                <a:lnTo>
                  <a:pt x="507203" y="117672"/>
                </a:lnTo>
                <a:close/>
              </a:path>
              <a:path w="843914" h="188594">
                <a:moveTo>
                  <a:pt x="454661" y="2642"/>
                </a:moveTo>
                <a:lnTo>
                  <a:pt x="438426" y="2642"/>
                </a:lnTo>
                <a:lnTo>
                  <a:pt x="442453" y="33980"/>
                </a:lnTo>
                <a:lnTo>
                  <a:pt x="446738" y="47006"/>
                </a:lnTo>
                <a:lnTo>
                  <a:pt x="451011" y="33980"/>
                </a:lnTo>
                <a:lnTo>
                  <a:pt x="454661" y="2642"/>
                </a:lnTo>
                <a:close/>
              </a:path>
              <a:path w="843914" h="188594">
                <a:moveTo>
                  <a:pt x="598174" y="2642"/>
                </a:moveTo>
                <a:lnTo>
                  <a:pt x="560419" y="2642"/>
                </a:lnTo>
                <a:lnTo>
                  <a:pt x="560419" y="185883"/>
                </a:lnTo>
                <a:lnTo>
                  <a:pt x="585967" y="185883"/>
                </a:lnTo>
                <a:lnTo>
                  <a:pt x="585967" y="156434"/>
                </a:lnTo>
                <a:lnTo>
                  <a:pt x="598174" y="156434"/>
                </a:lnTo>
                <a:lnTo>
                  <a:pt x="598174" y="2642"/>
                </a:lnTo>
                <a:close/>
              </a:path>
              <a:path w="843914" h="188594">
                <a:moveTo>
                  <a:pt x="598174" y="156434"/>
                </a:moveTo>
                <a:lnTo>
                  <a:pt x="585967" y="156434"/>
                </a:lnTo>
                <a:lnTo>
                  <a:pt x="585967" y="185883"/>
                </a:lnTo>
                <a:lnTo>
                  <a:pt x="598174" y="185883"/>
                </a:lnTo>
                <a:lnTo>
                  <a:pt x="598174" y="156434"/>
                </a:lnTo>
                <a:close/>
              </a:path>
              <a:path w="843914" h="188594">
                <a:moveTo>
                  <a:pt x="678216" y="156434"/>
                </a:moveTo>
                <a:lnTo>
                  <a:pt x="598174" y="156434"/>
                </a:lnTo>
                <a:lnTo>
                  <a:pt x="598174" y="185883"/>
                </a:lnTo>
                <a:lnTo>
                  <a:pt x="678216" y="185883"/>
                </a:lnTo>
                <a:lnTo>
                  <a:pt x="678216" y="156434"/>
                </a:lnTo>
                <a:close/>
              </a:path>
              <a:path w="843914" h="188594">
                <a:moveTo>
                  <a:pt x="740807" y="128495"/>
                </a:moveTo>
                <a:lnTo>
                  <a:pt x="702925" y="128495"/>
                </a:lnTo>
                <a:lnTo>
                  <a:pt x="703326" y="135975"/>
                </a:lnTo>
                <a:lnTo>
                  <a:pt x="726459" y="173927"/>
                </a:lnTo>
                <a:lnTo>
                  <a:pt x="763806" y="187519"/>
                </a:lnTo>
                <a:lnTo>
                  <a:pt x="777304" y="188400"/>
                </a:lnTo>
                <a:lnTo>
                  <a:pt x="784760" y="188180"/>
                </a:lnTo>
                <a:lnTo>
                  <a:pt x="831504" y="170697"/>
                </a:lnTo>
                <a:lnTo>
                  <a:pt x="838910" y="159454"/>
                </a:lnTo>
                <a:lnTo>
                  <a:pt x="771934" y="159454"/>
                </a:lnTo>
                <a:lnTo>
                  <a:pt x="766984" y="158909"/>
                </a:lnTo>
                <a:lnTo>
                  <a:pt x="740891" y="134662"/>
                </a:lnTo>
                <a:lnTo>
                  <a:pt x="740807" y="128495"/>
                </a:lnTo>
                <a:close/>
              </a:path>
              <a:path w="843914" h="188594">
                <a:moveTo>
                  <a:pt x="776423" y="126"/>
                </a:moveTo>
                <a:lnTo>
                  <a:pt x="733759" y="9690"/>
                </a:lnTo>
                <a:lnTo>
                  <a:pt x="727718" y="14221"/>
                </a:lnTo>
                <a:lnTo>
                  <a:pt x="721677" y="18668"/>
                </a:lnTo>
                <a:lnTo>
                  <a:pt x="716978" y="24038"/>
                </a:lnTo>
                <a:lnTo>
                  <a:pt x="713600" y="30372"/>
                </a:lnTo>
                <a:lnTo>
                  <a:pt x="710266" y="36539"/>
                </a:lnTo>
                <a:lnTo>
                  <a:pt x="708598" y="43419"/>
                </a:lnTo>
                <a:lnTo>
                  <a:pt x="708588" y="58983"/>
                </a:lnTo>
                <a:lnTo>
                  <a:pt x="710182" y="65904"/>
                </a:lnTo>
                <a:lnTo>
                  <a:pt x="738961" y="95941"/>
                </a:lnTo>
                <a:lnTo>
                  <a:pt x="777471" y="110708"/>
                </a:lnTo>
                <a:lnTo>
                  <a:pt x="783554" y="112973"/>
                </a:lnTo>
                <a:lnTo>
                  <a:pt x="792951" y="117336"/>
                </a:lnTo>
                <a:lnTo>
                  <a:pt x="796601" y="119559"/>
                </a:lnTo>
                <a:lnTo>
                  <a:pt x="799202" y="121825"/>
                </a:lnTo>
                <a:lnTo>
                  <a:pt x="801802" y="124006"/>
                </a:lnTo>
                <a:lnTo>
                  <a:pt x="803564" y="126439"/>
                </a:lnTo>
                <a:lnTo>
                  <a:pt x="804487" y="129124"/>
                </a:lnTo>
                <a:lnTo>
                  <a:pt x="805494" y="131725"/>
                </a:lnTo>
                <a:lnTo>
                  <a:pt x="805919" y="134200"/>
                </a:lnTo>
                <a:lnTo>
                  <a:pt x="805998" y="142045"/>
                </a:lnTo>
                <a:lnTo>
                  <a:pt x="804949" y="145737"/>
                </a:lnTo>
                <a:lnTo>
                  <a:pt x="802851" y="149009"/>
                </a:lnTo>
                <a:lnTo>
                  <a:pt x="800838" y="152281"/>
                </a:lnTo>
                <a:lnTo>
                  <a:pt x="797691" y="154840"/>
                </a:lnTo>
                <a:lnTo>
                  <a:pt x="793317" y="156728"/>
                </a:lnTo>
                <a:lnTo>
                  <a:pt x="789218" y="158532"/>
                </a:lnTo>
                <a:lnTo>
                  <a:pt x="783848" y="159454"/>
                </a:lnTo>
                <a:lnTo>
                  <a:pt x="838910" y="159454"/>
                </a:lnTo>
                <a:lnTo>
                  <a:pt x="842202" y="152784"/>
                </a:lnTo>
                <a:lnTo>
                  <a:pt x="843735" y="145737"/>
                </a:lnTo>
                <a:lnTo>
                  <a:pt x="843753" y="130131"/>
                </a:lnTo>
                <a:lnTo>
                  <a:pt x="842453" y="123377"/>
                </a:lnTo>
                <a:lnTo>
                  <a:pt x="816779" y="92501"/>
                </a:lnTo>
                <a:lnTo>
                  <a:pt x="776884" y="76686"/>
                </a:lnTo>
                <a:lnTo>
                  <a:pt x="771640" y="74798"/>
                </a:lnTo>
                <a:lnTo>
                  <a:pt x="746344" y="54326"/>
                </a:lnTo>
                <a:lnTo>
                  <a:pt x="746344" y="47111"/>
                </a:lnTo>
                <a:lnTo>
                  <a:pt x="747434" y="43419"/>
                </a:lnTo>
                <a:lnTo>
                  <a:pt x="749616" y="40147"/>
                </a:lnTo>
                <a:lnTo>
                  <a:pt x="751798" y="36791"/>
                </a:lnTo>
                <a:lnTo>
                  <a:pt x="755070" y="34148"/>
                </a:lnTo>
                <a:lnTo>
                  <a:pt x="759432" y="32218"/>
                </a:lnTo>
                <a:lnTo>
                  <a:pt x="763796" y="30204"/>
                </a:lnTo>
                <a:lnTo>
                  <a:pt x="769249" y="29198"/>
                </a:lnTo>
                <a:lnTo>
                  <a:pt x="836183" y="29198"/>
                </a:lnTo>
                <a:lnTo>
                  <a:pt x="835195" y="27436"/>
                </a:lnTo>
                <a:lnTo>
                  <a:pt x="803913" y="4231"/>
                </a:lnTo>
                <a:lnTo>
                  <a:pt x="786231" y="582"/>
                </a:lnTo>
                <a:lnTo>
                  <a:pt x="776423" y="126"/>
                </a:lnTo>
                <a:close/>
              </a:path>
              <a:path w="843914" h="188594">
                <a:moveTo>
                  <a:pt x="836183" y="29198"/>
                </a:moveTo>
                <a:lnTo>
                  <a:pt x="782589" y="29198"/>
                </a:lnTo>
                <a:lnTo>
                  <a:pt x="788210" y="30372"/>
                </a:lnTo>
                <a:lnTo>
                  <a:pt x="797187" y="35071"/>
                </a:lnTo>
                <a:lnTo>
                  <a:pt x="800544" y="38301"/>
                </a:lnTo>
                <a:lnTo>
                  <a:pt x="802726" y="42412"/>
                </a:lnTo>
                <a:lnTo>
                  <a:pt x="804991" y="46439"/>
                </a:lnTo>
                <a:lnTo>
                  <a:pt x="806124" y="51138"/>
                </a:lnTo>
                <a:lnTo>
                  <a:pt x="806124" y="56507"/>
                </a:lnTo>
                <a:lnTo>
                  <a:pt x="843628" y="56507"/>
                </a:lnTo>
                <a:lnTo>
                  <a:pt x="843101" y="48555"/>
                </a:lnTo>
                <a:lnTo>
                  <a:pt x="841520" y="41059"/>
                </a:lnTo>
                <a:lnTo>
                  <a:pt x="838885" y="34019"/>
                </a:lnTo>
                <a:lnTo>
                  <a:pt x="836183" y="291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00999" y="14398304"/>
            <a:ext cx="1964129" cy="1882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50186" y="6773195"/>
            <a:ext cx="666115" cy="188595"/>
          </a:xfrm>
          <a:custGeom>
            <a:avLst/>
            <a:gdLst/>
            <a:ahLst/>
            <a:cxnLst/>
            <a:rect l="l" t="t" r="r" b="b"/>
            <a:pathLst>
              <a:path w="666115" h="188595">
                <a:moveTo>
                  <a:pt x="93130" y="2642"/>
                </a:moveTo>
                <a:lnTo>
                  <a:pt x="55500" y="2642"/>
                </a:lnTo>
                <a:lnTo>
                  <a:pt x="55500" y="185883"/>
                </a:lnTo>
                <a:lnTo>
                  <a:pt x="93130" y="185883"/>
                </a:lnTo>
                <a:lnTo>
                  <a:pt x="93130" y="2642"/>
                </a:lnTo>
                <a:close/>
              </a:path>
              <a:path w="666115" h="188595">
                <a:moveTo>
                  <a:pt x="55500" y="2642"/>
                </a:moveTo>
                <a:lnTo>
                  <a:pt x="0" y="2642"/>
                </a:lnTo>
                <a:lnTo>
                  <a:pt x="0" y="32218"/>
                </a:lnTo>
                <a:lnTo>
                  <a:pt x="55500" y="32218"/>
                </a:lnTo>
                <a:lnTo>
                  <a:pt x="55500" y="2642"/>
                </a:lnTo>
                <a:close/>
              </a:path>
              <a:path w="666115" h="188595">
                <a:moveTo>
                  <a:pt x="149511" y="2642"/>
                </a:moveTo>
                <a:lnTo>
                  <a:pt x="93130" y="2642"/>
                </a:lnTo>
                <a:lnTo>
                  <a:pt x="93130" y="32218"/>
                </a:lnTo>
                <a:lnTo>
                  <a:pt x="149511" y="32218"/>
                </a:lnTo>
                <a:lnTo>
                  <a:pt x="149511" y="2642"/>
                </a:lnTo>
                <a:close/>
              </a:path>
              <a:path w="666115" h="188595">
                <a:moveTo>
                  <a:pt x="207193" y="2642"/>
                </a:moveTo>
                <a:lnTo>
                  <a:pt x="181772" y="2642"/>
                </a:lnTo>
                <a:lnTo>
                  <a:pt x="181772" y="185883"/>
                </a:lnTo>
                <a:lnTo>
                  <a:pt x="207193" y="185883"/>
                </a:lnTo>
                <a:lnTo>
                  <a:pt x="207193" y="156434"/>
                </a:lnTo>
                <a:lnTo>
                  <a:pt x="219528" y="156434"/>
                </a:lnTo>
                <a:lnTo>
                  <a:pt x="219528" y="105967"/>
                </a:lnTo>
                <a:lnTo>
                  <a:pt x="207193" y="105967"/>
                </a:lnTo>
                <a:lnTo>
                  <a:pt x="207193" y="77273"/>
                </a:lnTo>
                <a:lnTo>
                  <a:pt x="219528" y="77273"/>
                </a:lnTo>
                <a:lnTo>
                  <a:pt x="219528" y="32218"/>
                </a:lnTo>
                <a:lnTo>
                  <a:pt x="207193" y="32218"/>
                </a:lnTo>
                <a:lnTo>
                  <a:pt x="207193" y="2642"/>
                </a:lnTo>
                <a:close/>
              </a:path>
              <a:path w="666115" h="188595">
                <a:moveTo>
                  <a:pt x="219528" y="156434"/>
                </a:moveTo>
                <a:lnTo>
                  <a:pt x="207193" y="156434"/>
                </a:lnTo>
                <a:lnTo>
                  <a:pt x="207193" y="185883"/>
                </a:lnTo>
                <a:lnTo>
                  <a:pt x="219528" y="185883"/>
                </a:lnTo>
                <a:lnTo>
                  <a:pt x="219528" y="156434"/>
                </a:lnTo>
                <a:close/>
              </a:path>
              <a:path w="666115" h="188595">
                <a:moveTo>
                  <a:pt x="304729" y="156434"/>
                </a:moveTo>
                <a:lnTo>
                  <a:pt x="219528" y="156434"/>
                </a:lnTo>
                <a:lnTo>
                  <a:pt x="219528" y="185883"/>
                </a:lnTo>
                <a:lnTo>
                  <a:pt x="304729" y="185883"/>
                </a:lnTo>
                <a:lnTo>
                  <a:pt x="304729" y="156434"/>
                </a:lnTo>
                <a:close/>
              </a:path>
              <a:path w="666115" h="188595">
                <a:moveTo>
                  <a:pt x="219528" y="77273"/>
                </a:moveTo>
                <a:lnTo>
                  <a:pt x="207193" y="77273"/>
                </a:lnTo>
                <a:lnTo>
                  <a:pt x="207193" y="105967"/>
                </a:lnTo>
                <a:lnTo>
                  <a:pt x="219528" y="105967"/>
                </a:lnTo>
                <a:lnTo>
                  <a:pt x="219528" y="77273"/>
                </a:lnTo>
                <a:close/>
              </a:path>
              <a:path w="666115" h="188595">
                <a:moveTo>
                  <a:pt x="292018" y="77273"/>
                </a:moveTo>
                <a:lnTo>
                  <a:pt x="219528" y="77273"/>
                </a:lnTo>
                <a:lnTo>
                  <a:pt x="219528" y="105967"/>
                </a:lnTo>
                <a:lnTo>
                  <a:pt x="292018" y="105967"/>
                </a:lnTo>
                <a:lnTo>
                  <a:pt x="292018" y="77273"/>
                </a:lnTo>
                <a:close/>
              </a:path>
              <a:path w="666115" h="188595">
                <a:moveTo>
                  <a:pt x="219528" y="2642"/>
                </a:moveTo>
                <a:lnTo>
                  <a:pt x="207193" y="2642"/>
                </a:lnTo>
                <a:lnTo>
                  <a:pt x="207193" y="32218"/>
                </a:lnTo>
                <a:lnTo>
                  <a:pt x="219528" y="32218"/>
                </a:lnTo>
                <a:lnTo>
                  <a:pt x="219528" y="2642"/>
                </a:lnTo>
                <a:close/>
              </a:path>
              <a:path w="666115" h="188595">
                <a:moveTo>
                  <a:pt x="304603" y="2642"/>
                </a:moveTo>
                <a:lnTo>
                  <a:pt x="219528" y="2642"/>
                </a:lnTo>
                <a:lnTo>
                  <a:pt x="219528" y="32218"/>
                </a:lnTo>
                <a:lnTo>
                  <a:pt x="304603" y="32218"/>
                </a:lnTo>
                <a:lnTo>
                  <a:pt x="304603" y="2642"/>
                </a:lnTo>
                <a:close/>
              </a:path>
              <a:path w="666115" h="188595">
                <a:moveTo>
                  <a:pt x="407844" y="0"/>
                </a:moveTo>
                <a:lnTo>
                  <a:pt x="369892" y="9581"/>
                </a:lnTo>
                <a:lnTo>
                  <a:pt x="340230" y="43726"/>
                </a:lnTo>
                <a:lnTo>
                  <a:pt x="331963" y="87719"/>
                </a:lnTo>
                <a:lnTo>
                  <a:pt x="331955" y="100682"/>
                </a:lnTo>
                <a:lnTo>
                  <a:pt x="332277" y="110506"/>
                </a:lnTo>
                <a:lnTo>
                  <a:pt x="343439" y="152092"/>
                </a:lnTo>
                <a:lnTo>
                  <a:pt x="376003" y="182359"/>
                </a:lnTo>
                <a:lnTo>
                  <a:pt x="407592" y="188400"/>
                </a:lnTo>
                <a:lnTo>
                  <a:pt x="418447" y="187897"/>
                </a:lnTo>
                <a:lnTo>
                  <a:pt x="460419" y="170718"/>
                </a:lnTo>
                <a:lnTo>
                  <a:pt x="470692" y="158573"/>
                </a:lnTo>
                <a:lnTo>
                  <a:pt x="400880" y="158573"/>
                </a:lnTo>
                <a:lnTo>
                  <a:pt x="395132" y="157357"/>
                </a:lnTo>
                <a:lnTo>
                  <a:pt x="370801" y="118511"/>
                </a:lnTo>
                <a:lnTo>
                  <a:pt x="370088" y="87719"/>
                </a:lnTo>
                <a:lnTo>
                  <a:pt x="370230" y="80655"/>
                </a:lnTo>
                <a:lnTo>
                  <a:pt x="382716" y="39392"/>
                </a:lnTo>
                <a:lnTo>
                  <a:pt x="401551" y="29953"/>
                </a:lnTo>
                <a:lnTo>
                  <a:pt x="470148" y="29953"/>
                </a:lnTo>
                <a:lnTo>
                  <a:pt x="466231" y="24305"/>
                </a:lnTo>
                <a:lnTo>
                  <a:pt x="428955" y="2076"/>
                </a:lnTo>
                <a:lnTo>
                  <a:pt x="418848" y="519"/>
                </a:lnTo>
                <a:lnTo>
                  <a:pt x="407844" y="0"/>
                </a:lnTo>
                <a:close/>
              </a:path>
              <a:path w="666115" h="188595">
                <a:moveTo>
                  <a:pt x="481342" y="125097"/>
                </a:moveTo>
                <a:lnTo>
                  <a:pt x="443712" y="125097"/>
                </a:lnTo>
                <a:lnTo>
                  <a:pt x="443208" y="132480"/>
                </a:lnTo>
                <a:lnTo>
                  <a:pt x="441573" y="138647"/>
                </a:lnTo>
                <a:lnTo>
                  <a:pt x="438803" y="143597"/>
                </a:lnTo>
                <a:lnTo>
                  <a:pt x="436118" y="148547"/>
                </a:lnTo>
                <a:lnTo>
                  <a:pt x="432218" y="152281"/>
                </a:lnTo>
                <a:lnTo>
                  <a:pt x="421981" y="157315"/>
                </a:lnTo>
                <a:lnTo>
                  <a:pt x="415479" y="158573"/>
                </a:lnTo>
                <a:lnTo>
                  <a:pt x="470692" y="158573"/>
                </a:lnTo>
                <a:lnTo>
                  <a:pt x="471148" y="157944"/>
                </a:lnTo>
                <a:lnTo>
                  <a:pt x="475183" y="150511"/>
                </a:lnTo>
                <a:lnTo>
                  <a:pt x="478227" y="142559"/>
                </a:lnTo>
                <a:lnTo>
                  <a:pt x="480280" y="134087"/>
                </a:lnTo>
                <a:lnTo>
                  <a:pt x="481342" y="125097"/>
                </a:lnTo>
                <a:close/>
              </a:path>
              <a:path w="666115" h="188595">
                <a:moveTo>
                  <a:pt x="470148" y="29953"/>
                </a:moveTo>
                <a:lnTo>
                  <a:pt x="416234" y="29953"/>
                </a:lnTo>
                <a:lnTo>
                  <a:pt x="422946" y="31295"/>
                </a:lnTo>
                <a:lnTo>
                  <a:pt x="427980" y="33980"/>
                </a:lnTo>
                <a:lnTo>
                  <a:pt x="433098" y="36581"/>
                </a:lnTo>
                <a:lnTo>
                  <a:pt x="436916" y="40482"/>
                </a:lnTo>
                <a:lnTo>
                  <a:pt x="439432" y="45684"/>
                </a:lnTo>
                <a:lnTo>
                  <a:pt x="441950" y="50802"/>
                </a:lnTo>
                <a:lnTo>
                  <a:pt x="443418" y="57053"/>
                </a:lnTo>
                <a:lnTo>
                  <a:pt x="443838" y="64436"/>
                </a:lnTo>
                <a:lnTo>
                  <a:pt x="481593" y="64436"/>
                </a:lnTo>
                <a:lnTo>
                  <a:pt x="480271" y="55375"/>
                </a:lnTo>
                <a:lnTo>
                  <a:pt x="478069" y="46817"/>
                </a:lnTo>
                <a:lnTo>
                  <a:pt x="474986" y="38762"/>
                </a:lnTo>
                <a:lnTo>
                  <a:pt x="470963" y="31127"/>
                </a:lnTo>
                <a:lnTo>
                  <a:pt x="470148" y="29953"/>
                </a:lnTo>
                <a:close/>
              </a:path>
              <a:path w="666115" h="188595">
                <a:moveTo>
                  <a:pt x="554629" y="2642"/>
                </a:moveTo>
                <a:lnTo>
                  <a:pt x="516874" y="2642"/>
                </a:lnTo>
                <a:lnTo>
                  <a:pt x="516874" y="185883"/>
                </a:lnTo>
                <a:lnTo>
                  <a:pt x="554629" y="185883"/>
                </a:lnTo>
                <a:lnTo>
                  <a:pt x="554629" y="106722"/>
                </a:lnTo>
                <a:lnTo>
                  <a:pt x="543428" y="106722"/>
                </a:lnTo>
                <a:lnTo>
                  <a:pt x="543428" y="77273"/>
                </a:lnTo>
                <a:lnTo>
                  <a:pt x="554629" y="77273"/>
                </a:lnTo>
                <a:lnTo>
                  <a:pt x="554629" y="2642"/>
                </a:lnTo>
                <a:close/>
              </a:path>
              <a:path w="666115" h="188595">
                <a:moveTo>
                  <a:pt x="666008" y="2642"/>
                </a:moveTo>
                <a:lnTo>
                  <a:pt x="628379" y="2642"/>
                </a:lnTo>
                <a:lnTo>
                  <a:pt x="628379" y="185883"/>
                </a:lnTo>
                <a:lnTo>
                  <a:pt x="666008" y="185883"/>
                </a:lnTo>
                <a:lnTo>
                  <a:pt x="666008" y="106722"/>
                </a:lnTo>
                <a:lnTo>
                  <a:pt x="639076" y="106722"/>
                </a:lnTo>
                <a:lnTo>
                  <a:pt x="639076" y="77273"/>
                </a:lnTo>
                <a:lnTo>
                  <a:pt x="666008" y="77273"/>
                </a:lnTo>
                <a:lnTo>
                  <a:pt x="666008" y="2642"/>
                </a:lnTo>
                <a:close/>
              </a:path>
              <a:path w="666115" h="188595">
                <a:moveTo>
                  <a:pt x="554629" y="77273"/>
                </a:moveTo>
                <a:lnTo>
                  <a:pt x="543428" y="77273"/>
                </a:lnTo>
                <a:lnTo>
                  <a:pt x="543428" y="106722"/>
                </a:lnTo>
                <a:lnTo>
                  <a:pt x="554629" y="106722"/>
                </a:lnTo>
                <a:lnTo>
                  <a:pt x="554629" y="77273"/>
                </a:lnTo>
                <a:close/>
              </a:path>
              <a:path w="666115" h="188595">
                <a:moveTo>
                  <a:pt x="628379" y="77273"/>
                </a:moveTo>
                <a:lnTo>
                  <a:pt x="554629" y="77273"/>
                </a:lnTo>
                <a:lnTo>
                  <a:pt x="554629" y="106722"/>
                </a:lnTo>
                <a:lnTo>
                  <a:pt x="628379" y="106722"/>
                </a:lnTo>
                <a:lnTo>
                  <a:pt x="628379" y="77273"/>
                </a:lnTo>
                <a:close/>
              </a:path>
              <a:path w="666115" h="188595">
                <a:moveTo>
                  <a:pt x="666008" y="77273"/>
                </a:moveTo>
                <a:lnTo>
                  <a:pt x="639076" y="77273"/>
                </a:lnTo>
                <a:lnTo>
                  <a:pt x="639076" y="106722"/>
                </a:lnTo>
                <a:lnTo>
                  <a:pt x="666008" y="106722"/>
                </a:lnTo>
                <a:lnTo>
                  <a:pt x="666008" y="7727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5756302" y="956353"/>
            <a:ext cx="2233930" cy="2222500"/>
            <a:chOff x="5756302" y="956353"/>
            <a:chExt cx="2233930" cy="2222500"/>
          </a:xfrm>
        </p:grpSpPr>
        <p:sp>
          <p:nvSpPr>
            <p:cNvPr id="23" name="object 23"/>
            <p:cNvSpPr/>
            <p:nvPr/>
          </p:nvSpPr>
          <p:spPr>
            <a:xfrm>
              <a:off x="5842217" y="1030979"/>
              <a:ext cx="2061959" cy="206195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56302" y="956353"/>
              <a:ext cx="2233930" cy="2222500"/>
            </a:xfrm>
            <a:custGeom>
              <a:avLst/>
              <a:gdLst/>
              <a:ahLst/>
              <a:cxnLst/>
              <a:rect l="l" t="t" r="r" b="b"/>
              <a:pathLst>
                <a:path w="2233929" h="2222500">
                  <a:moveTo>
                    <a:pt x="1116894" y="0"/>
                  </a:moveTo>
                  <a:lnTo>
                    <a:pt x="973172" y="0"/>
                  </a:lnTo>
                  <a:lnTo>
                    <a:pt x="880342" y="25400"/>
                  </a:lnTo>
                  <a:lnTo>
                    <a:pt x="834949" y="25400"/>
                  </a:lnTo>
                  <a:lnTo>
                    <a:pt x="790292" y="38100"/>
                  </a:lnTo>
                  <a:lnTo>
                    <a:pt x="746414" y="63500"/>
                  </a:lnTo>
                  <a:lnTo>
                    <a:pt x="661161" y="88900"/>
                  </a:lnTo>
                  <a:lnTo>
                    <a:pt x="619870" y="114300"/>
                  </a:lnTo>
                  <a:lnTo>
                    <a:pt x="579526" y="127000"/>
                  </a:lnTo>
                  <a:lnTo>
                    <a:pt x="540170" y="152400"/>
                  </a:lnTo>
                  <a:lnTo>
                    <a:pt x="501843" y="177800"/>
                  </a:lnTo>
                  <a:lnTo>
                    <a:pt x="464589" y="203200"/>
                  </a:lnTo>
                  <a:lnTo>
                    <a:pt x="428449" y="228600"/>
                  </a:lnTo>
                  <a:lnTo>
                    <a:pt x="393464" y="266700"/>
                  </a:lnTo>
                  <a:lnTo>
                    <a:pt x="359678" y="292100"/>
                  </a:lnTo>
                  <a:lnTo>
                    <a:pt x="327130" y="317500"/>
                  </a:lnTo>
                  <a:lnTo>
                    <a:pt x="295865" y="355600"/>
                  </a:lnTo>
                  <a:lnTo>
                    <a:pt x="265923" y="393700"/>
                  </a:lnTo>
                  <a:lnTo>
                    <a:pt x="237346" y="419100"/>
                  </a:lnTo>
                  <a:lnTo>
                    <a:pt x="210176" y="457200"/>
                  </a:lnTo>
                  <a:lnTo>
                    <a:pt x="184456" y="495300"/>
                  </a:lnTo>
                  <a:lnTo>
                    <a:pt x="160226" y="533400"/>
                  </a:lnTo>
                  <a:lnTo>
                    <a:pt x="137530" y="571500"/>
                  </a:lnTo>
                  <a:lnTo>
                    <a:pt x="116408" y="609600"/>
                  </a:lnTo>
                  <a:lnTo>
                    <a:pt x="96904" y="660400"/>
                  </a:lnTo>
                  <a:lnTo>
                    <a:pt x="79058" y="698500"/>
                  </a:lnTo>
                  <a:lnTo>
                    <a:pt x="62912" y="736600"/>
                  </a:lnTo>
                  <a:lnTo>
                    <a:pt x="48509" y="787400"/>
                  </a:lnTo>
                  <a:lnTo>
                    <a:pt x="35891" y="825500"/>
                  </a:lnTo>
                  <a:lnTo>
                    <a:pt x="25099" y="876300"/>
                  </a:lnTo>
                  <a:lnTo>
                    <a:pt x="16175" y="927100"/>
                  </a:lnTo>
                  <a:lnTo>
                    <a:pt x="9161" y="965200"/>
                  </a:lnTo>
                  <a:lnTo>
                    <a:pt x="4099" y="1016000"/>
                  </a:lnTo>
                  <a:lnTo>
                    <a:pt x="1031" y="1066800"/>
                  </a:lnTo>
                  <a:lnTo>
                    <a:pt x="0" y="1117600"/>
                  </a:lnTo>
                  <a:lnTo>
                    <a:pt x="1031" y="1155700"/>
                  </a:lnTo>
                  <a:lnTo>
                    <a:pt x="4099" y="1206500"/>
                  </a:lnTo>
                  <a:lnTo>
                    <a:pt x="9161" y="1257300"/>
                  </a:lnTo>
                  <a:lnTo>
                    <a:pt x="16175" y="1308100"/>
                  </a:lnTo>
                  <a:lnTo>
                    <a:pt x="25099" y="1346200"/>
                  </a:lnTo>
                  <a:lnTo>
                    <a:pt x="35891" y="1397000"/>
                  </a:lnTo>
                  <a:lnTo>
                    <a:pt x="48509" y="1435100"/>
                  </a:lnTo>
                  <a:lnTo>
                    <a:pt x="62912" y="1485900"/>
                  </a:lnTo>
                  <a:lnTo>
                    <a:pt x="79058" y="1524000"/>
                  </a:lnTo>
                  <a:lnTo>
                    <a:pt x="96904" y="1562100"/>
                  </a:lnTo>
                  <a:lnTo>
                    <a:pt x="116408" y="1612900"/>
                  </a:lnTo>
                  <a:lnTo>
                    <a:pt x="137530" y="1651000"/>
                  </a:lnTo>
                  <a:lnTo>
                    <a:pt x="160226" y="1689100"/>
                  </a:lnTo>
                  <a:lnTo>
                    <a:pt x="184456" y="1727200"/>
                  </a:lnTo>
                  <a:lnTo>
                    <a:pt x="210176" y="1765300"/>
                  </a:lnTo>
                  <a:lnTo>
                    <a:pt x="237346" y="1803400"/>
                  </a:lnTo>
                  <a:lnTo>
                    <a:pt x="265923" y="1841500"/>
                  </a:lnTo>
                  <a:lnTo>
                    <a:pt x="295865" y="1866900"/>
                  </a:lnTo>
                  <a:lnTo>
                    <a:pt x="327130" y="1905000"/>
                  </a:lnTo>
                  <a:lnTo>
                    <a:pt x="359678" y="1930400"/>
                  </a:lnTo>
                  <a:lnTo>
                    <a:pt x="393464" y="1968500"/>
                  </a:lnTo>
                  <a:lnTo>
                    <a:pt x="428449" y="1993900"/>
                  </a:lnTo>
                  <a:lnTo>
                    <a:pt x="464589" y="2019300"/>
                  </a:lnTo>
                  <a:lnTo>
                    <a:pt x="501843" y="2044700"/>
                  </a:lnTo>
                  <a:lnTo>
                    <a:pt x="540170" y="2070100"/>
                  </a:lnTo>
                  <a:lnTo>
                    <a:pt x="579526" y="2095500"/>
                  </a:lnTo>
                  <a:lnTo>
                    <a:pt x="619870" y="2108200"/>
                  </a:lnTo>
                  <a:lnTo>
                    <a:pt x="661161" y="2133600"/>
                  </a:lnTo>
                  <a:lnTo>
                    <a:pt x="703356" y="2146300"/>
                  </a:lnTo>
                  <a:lnTo>
                    <a:pt x="746414" y="2171700"/>
                  </a:lnTo>
                  <a:lnTo>
                    <a:pt x="880342" y="2209800"/>
                  </a:lnTo>
                  <a:lnTo>
                    <a:pt x="926431" y="2209800"/>
                  </a:lnTo>
                  <a:lnTo>
                    <a:pt x="973172" y="2222500"/>
                  </a:lnTo>
                  <a:lnTo>
                    <a:pt x="1116894" y="2222500"/>
                  </a:lnTo>
                  <a:lnTo>
                    <a:pt x="1116894" y="2057400"/>
                  </a:lnTo>
                  <a:lnTo>
                    <a:pt x="1020267" y="2057400"/>
                  </a:lnTo>
                  <a:lnTo>
                    <a:pt x="926430" y="2032000"/>
                  </a:lnTo>
                  <a:lnTo>
                    <a:pt x="880707" y="2032000"/>
                  </a:lnTo>
                  <a:lnTo>
                    <a:pt x="835861" y="2019300"/>
                  </a:lnTo>
                  <a:lnTo>
                    <a:pt x="791949" y="1993900"/>
                  </a:lnTo>
                  <a:lnTo>
                    <a:pt x="707169" y="1968500"/>
                  </a:lnTo>
                  <a:lnTo>
                    <a:pt x="666420" y="1943100"/>
                  </a:lnTo>
                  <a:lnTo>
                    <a:pt x="626843" y="1917700"/>
                  </a:lnTo>
                  <a:lnTo>
                    <a:pt x="588499" y="1892300"/>
                  </a:lnTo>
                  <a:lnTo>
                    <a:pt x="551447" y="1866900"/>
                  </a:lnTo>
                  <a:lnTo>
                    <a:pt x="515745" y="1841500"/>
                  </a:lnTo>
                  <a:lnTo>
                    <a:pt x="481454" y="1816100"/>
                  </a:lnTo>
                  <a:lnTo>
                    <a:pt x="448632" y="1778000"/>
                  </a:lnTo>
                  <a:lnTo>
                    <a:pt x="417340" y="1752600"/>
                  </a:lnTo>
                  <a:lnTo>
                    <a:pt x="387636" y="1714500"/>
                  </a:lnTo>
                  <a:lnTo>
                    <a:pt x="359580" y="1676400"/>
                  </a:lnTo>
                  <a:lnTo>
                    <a:pt x="333231" y="1638300"/>
                  </a:lnTo>
                  <a:lnTo>
                    <a:pt x="308649" y="1600200"/>
                  </a:lnTo>
                  <a:lnTo>
                    <a:pt x="285894" y="1562100"/>
                  </a:lnTo>
                  <a:lnTo>
                    <a:pt x="265023" y="1524000"/>
                  </a:lnTo>
                  <a:lnTo>
                    <a:pt x="246097" y="1485900"/>
                  </a:lnTo>
                  <a:lnTo>
                    <a:pt x="229176" y="1435100"/>
                  </a:lnTo>
                  <a:lnTo>
                    <a:pt x="214318" y="1397000"/>
                  </a:lnTo>
                  <a:lnTo>
                    <a:pt x="201583" y="1346200"/>
                  </a:lnTo>
                  <a:lnTo>
                    <a:pt x="191030" y="1308100"/>
                  </a:lnTo>
                  <a:lnTo>
                    <a:pt x="182719" y="1257300"/>
                  </a:lnTo>
                  <a:lnTo>
                    <a:pt x="176709" y="1206500"/>
                  </a:lnTo>
                  <a:lnTo>
                    <a:pt x="173059" y="1155700"/>
                  </a:lnTo>
                  <a:lnTo>
                    <a:pt x="171829" y="1117600"/>
                  </a:lnTo>
                  <a:lnTo>
                    <a:pt x="173059" y="1066800"/>
                  </a:lnTo>
                  <a:lnTo>
                    <a:pt x="176709" y="1016000"/>
                  </a:lnTo>
                  <a:lnTo>
                    <a:pt x="182719" y="965200"/>
                  </a:lnTo>
                  <a:lnTo>
                    <a:pt x="191030" y="927100"/>
                  </a:lnTo>
                  <a:lnTo>
                    <a:pt x="201583" y="876300"/>
                  </a:lnTo>
                  <a:lnTo>
                    <a:pt x="214318" y="825500"/>
                  </a:lnTo>
                  <a:lnTo>
                    <a:pt x="229176" y="787400"/>
                  </a:lnTo>
                  <a:lnTo>
                    <a:pt x="246097" y="749300"/>
                  </a:lnTo>
                  <a:lnTo>
                    <a:pt x="265023" y="698500"/>
                  </a:lnTo>
                  <a:lnTo>
                    <a:pt x="285894" y="660400"/>
                  </a:lnTo>
                  <a:lnTo>
                    <a:pt x="308649" y="622300"/>
                  </a:lnTo>
                  <a:lnTo>
                    <a:pt x="333231" y="584200"/>
                  </a:lnTo>
                  <a:lnTo>
                    <a:pt x="359580" y="546100"/>
                  </a:lnTo>
                  <a:lnTo>
                    <a:pt x="387636" y="508000"/>
                  </a:lnTo>
                  <a:lnTo>
                    <a:pt x="417340" y="482600"/>
                  </a:lnTo>
                  <a:lnTo>
                    <a:pt x="448632" y="444500"/>
                  </a:lnTo>
                  <a:lnTo>
                    <a:pt x="481454" y="406400"/>
                  </a:lnTo>
                  <a:lnTo>
                    <a:pt x="515745" y="381000"/>
                  </a:lnTo>
                  <a:lnTo>
                    <a:pt x="551447" y="355600"/>
                  </a:lnTo>
                  <a:lnTo>
                    <a:pt x="588499" y="330200"/>
                  </a:lnTo>
                  <a:lnTo>
                    <a:pt x="626843" y="304800"/>
                  </a:lnTo>
                  <a:lnTo>
                    <a:pt x="666420" y="279400"/>
                  </a:lnTo>
                  <a:lnTo>
                    <a:pt x="707169" y="254000"/>
                  </a:lnTo>
                  <a:lnTo>
                    <a:pt x="791949" y="228600"/>
                  </a:lnTo>
                  <a:lnTo>
                    <a:pt x="835861" y="203200"/>
                  </a:lnTo>
                  <a:lnTo>
                    <a:pt x="880707" y="190500"/>
                  </a:lnTo>
                  <a:lnTo>
                    <a:pt x="926430" y="190500"/>
                  </a:lnTo>
                  <a:lnTo>
                    <a:pt x="972970" y="177800"/>
                  </a:lnTo>
                  <a:lnTo>
                    <a:pt x="1020267" y="177800"/>
                  </a:lnTo>
                  <a:lnTo>
                    <a:pt x="1068261" y="165100"/>
                  </a:lnTo>
                  <a:lnTo>
                    <a:pt x="1116894" y="165100"/>
                  </a:lnTo>
                  <a:lnTo>
                    <a:pt x="1116894" y="0"/>
                  </a:lnTo>
                  <a:close/>
                </a:path>
                <a:path w="2233929" h="2222500">
                  <a:moveTo>
                    <a:pt x="1260617" y="0"/>
                  </a:moveTo>
                  <a:lnTo>
                    <a:pt x="1116894" y="0"/>
                  </a:lnTo>
                  <a:lnTo>
                    <a:pt x="1116894" y="165100"/>
                  </a:lnTo>
                  <a:lnTo>
                    <a:pt x="1165527" y="165100"/>
                  </a:lnTo>
                  <a:lnTo>
                    <a:pt x="1213521" y="177800"/>
                  </a:lnTo>
                  <a:lnTo>
                    <a:pt x="1260818" y="177800"/>
                  </a:lnTo>
                  <a:lnTo>
                    <a:pt x="1307357" y="190500"/>
                  </a:lnTo>
                  <a:lnTo>
                    <a:pt x="1353080" y="190500"/>
                  </a:lnTo>
                  <a:lnTo>
                    <a:pt x="1397927" y="203200"/>
                  </a:lnTo>
                  <a:lnTo>
                    <a:pt x="1441839" y="228600"/>
                  </a:lnTo>
                  <a:lnTo>
                    <a:pt x="1526618" y="254000"/>
                  </a:lnTo>
                  <a:lnTo>
                    <a:pt x="1567368" y="279400"/>
                  </a:lnTo>
                  <a:lnTo>
                    <a:pt x="1606944" y="304800"/>
                  </a:lnTo>
                  <a:lnTo>
                    <a:pt x="1645288" y="330200"/>
                  </a:lnTo>
                  <a:lnTo>
                    <a:pt x="1682341" y="355600"/>
                  </a:lnTo>
                  <a:lnTo>
                    <a:pt x="1718043" y="381000"/>
                  </a:lnTo>
                  <a:lnTo>
                    <a:pt x="1752334" y="406400"/>
                  </a:lnTo>
                  <a:lnTo>
                    <a:pt x="1785155" y="444500"/>
                  </a:lnTo>
                  <a:lnTo>
                    <a:pt x="1816448" y="482600"/>
                  </a:lnTo>
                  <a:lnTo>
                    <a:pt x="1846152" y="508000"/>
                  </a:lnTo>
                  <a:lnTo>
                    <a:pt x="1874208" y="546100"/>
                  </a:lnTo>
                  <a:lnTo>
                    <a:pt x="1900556" y="584200"/>
                  </a:lnTo>
                  <a:lnTo>
                    <a:pt x="1925138" y="622300"/>
                  </a:lnTo>
                  <a:lnTo>
                    <a:pt x="1947894" y="660400"/>
                  </a:lnTo>
                  <a:lnTo>
                    <a:pt x="1968765" y="698500"/>
                  </a:lnTo>
                  <a:lnTo>
                    <a:pt x="1987691" y="749300"/>
                  </a:lnTo>
                  <a:lnTo>
                    <a:pt x="2004612" y="787400"/>
                  </a:lnTo>
                  <a:lnTo>
                    <a:pt x="2019470" y="825500"/>
                  </a:lnTo>
                  <a:lnTo>
                    <a:pt x="2032205" y="876300"/>
                  </a:lnTo>
                  <a:lnTo>
                    <a:pt x="2042758" y="927100"/>
                  </a:lnTo>
                  <a:lnTo>
                    <a:pt x="2051069" y="965200"/>
                  </a:lnTo>
                  <a:lnTo>
                    <a:pt x="2057079" y="1016000"/>
                  </a:lnTo>
                  <a:lnTo>
                    <a:pt x="2060729" y="1066800"/>
                  </a:lnTo>
                  <a:lnTo>
                    <a:pt x="2061959" y="1117600"/>
                  </a:lnTo>
                  <a:lnTo>
                    <a:pt x="2060729" y="1155700"/>
                  </a:lnTo>
                  <a:lnTo>
                    <a:pt x="2057079" y="1206500"/>
                  </a:lnTo>
                  <a:lnTo>
                    <a:pt x="2051069" y="1257300"/>
                  </a:lnTo>
                  <a:lnTo>
                    <a:pt x="2042758" y="1308100"/>
                  </a:lnTo>
                  <a:lnTo>
                    <a:pt x="2032205" y="1346200"/>
                  </a:lnTo>
                  <a:lnTo>
                    <a:pt x="2019470" y="1397000"/>
                  </a:lnTo>
                  <a:lnTo>
                    <a:pt x="2004612" y="1435100"/>
                  </a:lnTo>
                  <a:lnTo>
                    <a:pt x="1987691" y="1485900"/>
                  </a:lnTo>
                  <a:lnTo>
                    <a:pt x="1968765" y="1524000"/>
                  </a:lnTo>
                  <a:lnTo>
                    <a:pt x="1947894" y="1562100"/>
                  </a:lnTo>
                  <a:lnTo>
                    <a:pt x="1925138" y="1600200"/>
                  </a:lnTo>
                  <a:lnTo>
                    <a:pt x="1900556" y="1638300"/>
                  </a:lnTo>
                  <a:lnTo>
                    <a:pt x="1874208" y="1676400"/>
                  </a:lnTo>
                  <a:lnTo>
                    <a:pt x="1846152" y="1714500"/>
                  </a:lnTo>
                  <a:lnTo>
                    <a:pt x="1816448" y="1752600"/>
                  </a:lnTo>
                  <a:lnTo>
                    <a:pt x="1785155" y="1778000"/>
                  </a:lnTo>
                  <a:lnTo>
                    <a:pt x="1752334" y="1816100"/>
                  </a:lnTo>
                  <a:lnTo>
                    <a:pt x="1718043" y="1841500"/>
                  </a:lnTo>
                  <a:lnTo>
                    <a:pt x="1682341" y="1866900"/>
                  </a:lnTo>
                  <a:lnTo>
                    <a:pt x="1645288" y="1892300"/>
                  </a:lnTo>
                  <a:lnTo>
                    <a:pt x="1606944" y="1917700"/>
                  </a:lnTo>
                  <a:lnTo>
                    <a:pt x="1567368" y="1943100"/>
                  </a:lnTo>
                  <a:lnTo>
                    <a:pt x="1526618" y="1968500"/>
                  </a:lnTo>
                  <a:lnTo>
                    <a:pt x="1441839" y="1993900"/>
                  </a:lnTo>
                  <a:lnTo>
                    <a:pt x="1397927" y="2019300"/>
                  </a:lnTo>
                  <a:lnTo>
                    <a:pt x="1353080" y="2032000"/>
                  </a:lnTo>
                  <a:lnTo>
                    <a:pt x="1307357" y="2032000"/>
                  </a:lnTo>
                  <a:lnTo>
                    <a:pt x="1213521" y="2057400"/>
                  </a:lnTo>
                  <a:lnTo>
                    <a:pt x="1116894" y="2057400"/>
                  </a:lnTo>
                  <a:lnTo>
                    <a:pt x="1116894" y="2222500"/>
                  </a:lnTo>
                  <a:lnTo>
                    <a:pt x="1260617" y="2222500"/>
                  </a:lnTo>
                  <a:lnTo>
                    <a:pt x="1307358" y="2209800"/>
                  </a:lnTo>
                  <a:lnTo>
                    <a:pt x="1353447" y="2209800"/>
                  </a:lnTo>
                  <a:lnTo>
                    <a:pt x="1487376" y="2171700"/>
                  </a:lnTo>
                  <a:lnTo>
                    <a:pt x="1530433" y="2146300"/>
                  </a:lnTo>
                  <a:lnTo>
                    <a:pt x="1572629" y="2133600"/>
                  </a:lnTo>
                  <a:lnTo>
                    <a:pt x="1613919" y="2108200"/>
                  </a:lnTo>
                  <a:lnTo>
                    <a:pt x="1654264" y="2095500"/>
                  </a:lnTo>
                  <a:lnTo>
                    <a:pt x="1693620" y="2070100"/>
                  </a:lnTo>
                  <a:lnTo>
                    <a:pt x="1731946" y="2044700"/>
                  </a:lnTo>
                  <a:lnTo>
                    <a:pt x="1769201" y="2019300"/>
                  </a:lnTo>
                  <a:lnTo>
                    <a:pt x="1805341" y="1993900"/>
                  </a:lnTo>
                  <a:lnTo>
                    <a:pt x="1840325" y="1968500"/>
                  </a:lnTo>
                  <a:lnTo>
                    <a:pt x="1874112" y="1930400"/>
                  </a:lnTo>
                  <a:lnTo>
                    <a:pt x="1906659" y="1905000"/>
                  </a:lnTo>
                  <a:lnTo>
                    <a:pt x="1937925" y="1866900"/>
                  </a:lnTo>
                  <a:lnTo>
                    <a:pt x="1967867" y="1841500"/>
                  </a:lnTo>
                  <a:lnTo>
                    <a:pt x="1996444" y="1803400"/>
                  </a:lnTo>
                  <a:lnTo>
                    <a:pt x="2023613" y="1765300"/>
                  </a:lnTo>
                  <a:lnTo>
                    <a:pt x="2049333" y="1727200"/>
                  </a:lnTo>
                  <a:lnTo>
                    <a:pt x="2073563" y="1689100"/>
                  </a:lnTo>
                  <a:lnTo>
                    <a:pt x="2096259" y="1651000"/>
                  </a:lnTo>
                  <a:lnTo>
                    <a:pt x="2117380" y="1612900"/>
                  </a:lnTo>
                  <a:lnTo>
                    <a:pt x="2136885" y="1562100"/>
                  </a:lnTo>
                  <a:lnTo>
                    <a:pt x="2154731" y="1524000"/>
                  </a:lnTo>
                  <a:lnTo>
                    <a:pt x="2170876" y="1485900"/>
                  </a:lnTo>
                  <a:lnTo>
                    <a:pt x="2185279" y="1435100"/>
                  </a:lnTo>
                  <a:lnTo>
                    <a:pt x="2197897" y="1397000"/>
                  </a:lnTo>
                  <a:lnTo>
                    <a:pt x="2208690" y="1346200"/>
                  </a:lnTo>
                  <a:lnTo>
                    <a:pt x="2217613" y="1308100"/>
                  </a:lnTo>
                  <a:lnTo>
                    <a:pt x="2224627" y="1257300"/>
                  </a:lnTo>
                  <a:lnTo>
                    <a:pt x="2229689" y="1206500"/>
                  </a:lnTo>
                  <a:lnTo>
                    <a:pt x="2232757" y="1155700"/>
                  </a:lnTo>
                  <a:lnTo>
                    <a:pt x="2233788" y="1117600"/>
                  </a:lnTo>
                  <a:lnTo>
                    <a:pt x="2232757" y="1066800"/>
                  </a:lnTo>
                  <a:lnTo>
                    <a:pt x="2229689" y="1016000"/>
                  </a:lnTo>
                  <a:lnTo>
                    <a:pt x="2224627" y="965200"/>
                  </a:lnTo>
                  <a:lnTo>
                    <a:pt x="2217613" y="927100"/>
                  </a:lnTo>
                  <a:lnTo>
                    <a:pt x="2208690" y="876300"/>
                  </a:lnTo>
                  <a:lnTo>
                    <a:pt x="2197897" y="825500"/>
                  </a:lnTo>
                  <a:lnTo>
                    <a:pt x="2185279" y="787400"/>
                  </a:lnTo>
                  <a:lnTo>
                    <a:pt x="2170876" y="736600"/>
                  </a:lnTo>
                  <a:lnTo>
                    <a:pt x="2154731" y="698500"/>
                  </a:lnTo>
                  <a:lnTo>
                    <a:pt x="2136885" y="660400"/>
                  </a:lnTo>
                  <a:lnTo>
                    <a:pt x="2117380" y="609600"/>
                  </a:lnTo>
                  <a:lnTo>
                    <a:pt x="2096259" y="571500"/>
                  </a:lnTo>
                  <a:lnTo>
                    <a:pt x="2073563" y="533400"/>
                  </a:lnTo>
                  <a:lnTo>
                    <a:pt x="2049333" y="495300"/>
                  </a:lnTo>
                  <a:lnTo>
                    <a:pt x="2023613" y="457200"/>
                  </a:lnTo>
                  <a:lnTo>
                    <a:pt x="1996444" y="419100"/>
                  </a:lnTo>
                  <a:lnTo>
                    <a:pt x="1967867" y="393700"/>
                  </a:lnTo>
                  <a:lnTo>
                    <a:pt x="1937925" y="355600"/>
                  </a:lnTo>
                  <a:lnTo>
                    <a:pt x="1906659" y="317500"/>
                  </a:lnTo>
                  <a:lnTo>
                    <a:pt x="1874112" y="292100"/>
                  </a:lnTo>
                  <a:lnTo>
                    <a:pt x="1840325" y="266700"/>
                  </a:lnTo>
                  <a:lnTo>
                    <a:pt x="1805341" y="228600"/>
                  </a:lnTo>
                  <a:lnTo>
                    <a:pt x="1769201" y="203200"/>
                  </a:lnTo>
                  <a:lnTo>
                    <a:pt x="1731946" y="177800"/>
                  </a:lnTo>
                  <a:lnTo>
                    <a:pt x="1693620" y="152400"/>
                  </a:lnTo>
                  <a:lnTo>
                    <a:pt x="1654264" y="127000"/>
                  </a:lnTo>
                  <a:lnTo>
                    <a:pt x="1613919" y="114300"/>
                  </a:lnTo>
                  <a:lnTo>
                    <a:pt x="1572629" y="88900"/>
                  </a:lnTo>
                  <a:lnTo>
                    <a:pt x="1487376" y="63500"/>
                  </a:lnTo>
                  <a:lnTo>
                    <a:pt x="1443498" y="38100"/>
                  </a:lnTo>
                  <a:lnTo>
                    <a:pt x="1398841" y="25400"/>
                  </a:lnTo>
                  <a:lnTo>
                    <a:pt x="1353447" y="25400"/>
                  </a:lnTo>
                  <a:lnTo>
                    <a:pt x="12606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1030979" y="5917392"/>
            <a:ext cx="11684635" cy="10795"/>
          </a:xfrm>
          <a:custGeom>
            <a:avLst/>
            <a:gdLst/>
            <a:ahLst/>
            <a:cxnLst/>
            <a:rect l="l" t="t" r="r" b="b"/>
            <a:pathLst>
              <a:path w="11684635" h="10795">
                <a:moveTo>
                  <a:pt x="11684434" y="0"/>
                </a:moveTo>
                <a:lnTo>
                  <a:pt x="0" y="0"/>
                </a:lnTo>
                <a:lnTo>
                  <a:pt x="0" y="10739"/>
                </a:lnTo>
                <a:lnTo>
                  <a:pt x="11684434" y="10739"/>
                </a:lnTo>
                <a:lnTo>
                  <a:pt x="11684434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30979" y="10717890"/>
            <a:ext cx="11684635" cy="32384"/>
          </a:xfrm>
          <a:custGeom>
            <a:avLst/>
            <a:gdLst/>
            <a:ahLst/>
            <a:cxnLst/>
            <a:rect l="l" t="t" r="r" b="b"/>
            <a:pathLst>
              <a:path w="11684635" h="32384">
                <a:moveTo>
                  <a:pt x="11684434" y="32218"/>
                </a:moveTo>
                <a:lnTo>
                  <a:pt x="0" y="32218"/>
                </a:lnTo>
                <a:lnTo>
                  <a:pt x="0" y="0"/>
                </a:lnTo>
                <a:lnTo>
                  <a:pt x="11684434" y="0"/>
                </a:lnTo>
                <a:lnTo>
                  <a:pt x="11684434" y="32218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640573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585637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113105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058169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530702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640573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585637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113105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058169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530702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640573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585637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113105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058169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530702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640573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585637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13105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058169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530702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88214" y="15264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11" y="0"/>
                </a:moveTo>
                <a:lnTo>
                  <a:pt x="107725" y="8030"/>
                </a:lnTo>
                <a:lnTo>
                  <a:pt x="64487" y="30390"/>
                </a:lnTo>
                <a:lnTo>
                  <a:pt x="30390" y="64487"/>
                </a:lnTo>
                <a:lnTo>
                  <a:pt x="8030" y="107725"/>
                </a:lnTo>
                <a:lnTo>
                  <a:pt x="0" y="157511"/>
                </a:lnTo>
                <a:lnTo>
                  <a:pt x="8030" y="207296"/>
                </a:lnTo>
                <a:lnTo>
                  <a:pt x="30390" y="250534"/>
                </a:lnTo>
                <a:lnTo>
                  <a:pt x="64487" y="284630"/>
                </a:lnTo>
                <a:lnTo>
                  <a:pt x="107725" y="306991"/>
                </a:lnTo>
                <a:lnTo>
                  <a:pt x="157511" y="315021"/>
                </a:lnTo>
                <a:lnTo>
                  <a:pt x="207296" y="306991"/>
                </a:lnTo>
                <a:lnTo>
                  <a:pt x="247146" y="286383"/>
                </a:lnTo>
                <a:lnTo>
                  <a:pt x="157511" y="286383"/>
                </a:lnTo>
                <a:lnTo>
                  <a:pt x="107347" y="276255"/>
                </a:lnTo>
                <a:lnTo>
                  <a:pt x="66384" y="248637"/>
                </a:lnTo>
                <a:lnTo>
                  <a:pt x="38765" y="207673"/>
                </a:lnTo>
                <a:lnTo>
                  <a:pt x="28638" y="157511"/>
                </a:lnTo>
                <a:lnTo>
                  <a:pt x="38765" y="107347"/>
                </a:lnTo>
                <a:lnTo>
                  <a:pt x="66384" y="66384"/>
                </a:lnTo>
                <a:lnTo>
                  <a:pt x="107347" y="38765"/>
                </a:lnTo>
                <a:lnTo>
                  <a:pt x="157511" y="28638"/>
                </a:lnTo>
                <a:lnTo>
                  <a:pt x="247146" y="28638"/>
                </a:lnTo>
                <a:lnTo>
                  <a:pt x="207296" y="8030"/>
                </a:lnTo>
                <a:lnTo>
                  <a:pt x="157511" y="0"/>
                </a:lnTo>
                <a:close/>
              </a:path>
              <a:path w="315595" h="315594">
                <a:moveTo>
                  <a:pt x="247146" y="28638"/>
                </a:moveTo>
                <a:lnTo>
                  <a:pt x="157511" y="28638"/>
                </a:lnTo>
                <a:lnTo>
                  <a:pt x="207674" y="38765"/>
                </a:lnTo>
                <a:lnTo>
                  <a:pt x="248637" y="66384"/>
                </a:lnTo>
                <a:lnTo>
                  <a:pt x="276256" y="107347"/>
                </a:lnTo>
                <a:lnTo>
                  <a:pt x="286383" y="157511"/>
                </a:lnTo>
                <a:lnTo>
                  <a:pt x="276256" y="207673"/>
                </a:lnTo>
                <a:lnTo>
                  <a:pt x="248637" y="248637"/>
                </a:lnTo>
                <a:lnTo>
                  <a:pt x="207674" y="276255"/>
                </a:lnTo>
                <a:lnTo>
                  <a:pt x="157511" y="286383"/>
                </a:lnTo>
                <a:lnTo>
                  <a:pt x="247146" y="286383"/>
                </a:lnTo>
                <a:lnTo>
                  <a:pt x="250534" y="284630"/>
                </a:lnTo>
                <a:lnTo>
                  <a:pt x="284630" y="250534"/>
                </a:lnTo>
                <a:lnTo>
                  <a:pt x="306991" y="207296"/>
                </a:lnTo>
                <a:lnTo>
                  <a:pt x="315021" y="157511"/>
                </a:lnTo>
                <a:lnTo>
                  <a:pt x="306991" y="107725"/>
                </a:lnTo>
                <a:lnTo>
                  <a:pt x="284630" y="64487"/>
                </a:lnTo>
                <a:lnTo>
                  <a:pt x="250534" y="30390"/>
                </a:lnTo>
                <a:lnTo>
                  <a:pt x="247146" y="28638"/>
                </a:lnTo>
                <a:close/>
              </a:path>
              <a:path w="315595" h="315594">
                <a:moveTo>
                  <a:pt x="157511" y="190413"/>
                </a:moveTo>
                <a:lnTo>
                  <a:pt x="136825" y="192927"/>
                </a:lnTo>
                <a:lnTo>
                  <a:pt x="117726" y="200161"/>
                </a:lnTo>
                <a:lnTo>
                  <a:pt x="100942" y="211656"/>
                </a:lnTo>
                <a:lnTo>
                  <a:pt x="87195" y="226950"/>
                </a:lnTo>
                <a:lnTo>
                  <a:pt x="110620" y="243425"/>
                </a:lnTo>
                <a:lnTo>
                  <a:pt x="119792" y="233215"/>
                </a:lnTo>
                <a:lnTo>
                  <a:pt x="130982" y="225548"/>
                </a:lnTo>
                <a:lnTo>
                  <a:pt x="143714" y="220726"/>
                </a:lnTo>
                <a:lnTo>
                  <a:pt x="157511" y="219052"/>
                </a:lnTo>
                <a:lnTo>
                  <a:pt x="220727" y="219052"/>
                </a:lnTo>
                <a:lnTo>
                  <a:pt x="214079" y="211656"/>
                </a:lnTo>
                <a:lnTo>
                  <a:pt x="197294" y="200161"/>
                </a:lnTo>
                <a:lnTo>
                  <a:pt x="178196" y="192927"/>
                </a:lnTo>
                <a:lnTo>
                  <a:pt x="157511" y="190413"/>
                </a:lnTo>
                <a:close/>
              </a:path>
              <a:path w="315595" h="315594">
                <a:moveTo>
                  <a:pt x="220727" y="219052"/>
                </a:moveTo>
                <a:lnTo>
                  <a:pt x="157511" y="219052"/>
                </a:lnTo>
                <a:lnTo>
                  <a:pt x="171307" y="220726"/>
                </a:lnTo>
                <a:lnTo>
                  <a:pt x="184039" y="225548"/>
                </a:lnTo>
                <a:lnTo>
                  <a:pt x="195229" y="233215"/>
                </a:lnTo>
                <a:lnTo>
                  <a:pt x="204401" y="243425"/>
                </a:lnTo>
                <a:lnTo>
                  <a:pt x="227826" y="226950"/>
                </a:lnTo>
                <a:lnTo>
                  <a:pt x="220727" y="219052"/>
                </a:lnTo>
                <a:close/>
              </a:path>
              <a:path w="315595" h="315594">
                <a:moveTo>
                  <a:pt x="128872" y="128872"/>
                </a:moveTo>
                <a:lnTo>
                  <a:pt x="100234" y="128872"/>
                </a:lnTo>
                <a:lnTo>
                  <a:pt x="100234" y="157511"/>
                </a:lnTo>
                <a:lnTo>
                  <a:pt x="128872" y="157511"/>
                </a:lnTo>
                <a:lnTo>
                  <a:pt x="128872" y="128872"/>
                </a:lnTo>
                <a:close/>
              </a:path>
              <a:path w="315595" h="315594">
                <a:moveTo>
                  <a:pt x="214787" y="128872"/>
                </a:moveTo>
                <a:lnTo>
                  <a:pt x="186148" y="128872"/>
                </a:lnTo>
                <a:lnTo>
                  <a:pt x="186148" y="157511"/>
                </a:lnTo>
                <a:lnTo>
                  <a:pt x="214787" y="157511"/>
                </a:lnTo>
                <a:lnTo>
                  <a:pt x="214787" y="128872"/>
                </a:lnTo>
                <a:close/>
              </a:path>
            </a:pathLst>
          </a:custGeom>
          <a:solidFill>
            <a:srgbClr val="EA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88214" y="16381122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11" y="0"/>
                </a:moveTo>
                <a:lnTo>
                  <a:pt x="107725" y="8030"/>
                </a:lnTo>
                <a:lnTo>
                  <a:pt x="64487" y="30390"/>
                </a:lnTo>
                <a:lnTo>
                  <a:pt x="30390" y="64487"/>
                </a:lnTo>
                <a:lnTo>
                  <a:pt x="8030" y="107725"/>
                </a:lnTo>
                <a:lnTo>
                  <a:pt x="0" y="157511"/>
                </a:lnTo>
                <a:lnTo>
                  <a:pt x="8030" y="207296"/>
                </a:lnTo>
                <a:lnTo>
                  <a:pt x="30390" y="250534"/>
                </a:lnTo>
                <a:lnTo>
                  <a:pt x="64487" y="284630"/>
                </a:lnTo>
                <a:lnTo>
                  <a:pt x="107725" y="306991"/>
                </a:lnTo>
                <a:lnTo>
                  <a:pt x="157511" y="315021"/>
                </a:lnTo>
                <a:lnTo>
                  <a:pt x="207296" y="306991"/>
                </a:lnTo>
                <a:lnTo>
                  <a:pt x="247146" y="286383"/>
                </a:lnTo>
                <a:lnTo>
                  <a:pt x="157511" y="286383"/>
                </a:lnTo>
                <a:lnTo>
                  <a:pt x="107347" y="276255"/>
                </a:lnTo>
                <a:lnTo>
                  <a:pt x="66384" y="248637"/>
                </a:lnTo>
                <a:lnTo>
                  <a:pt x="38765" y="207673"/>
                </a:lnTo>
                <a:lnTo>
                  <a:pt x="28638" y="157511"/>
                </a:lnTo>
                <a:lnTo>
                  <a:pt x="38765" y="107347"/>
                </a:lnTo>
                <a:lnTo>
                  <a:pt x="66384" y="66384"/>
                </a:lnTo>
                <a:lnTo>
                  <a:pt x="107347" y="38765"/>
                </a:lnTo>
                <a:lnTo>
                  <a:pt x="157511" y="28638"/>
                </a:lnTo>
                <a:lnTo>
                  <a:pt x="247146" y="28638"/>
                </a:lnTo>
                <a:lnTo>
                  <a:pt x="207296" y="8030"/>
                </a:lnTo>
                <a:lnTo>
                  <a:pt x="157511" y="0"/>
                </a:lnTo>
                <a:close/>
              </a:path>
              <a:path w="315595" h="315594">
                <a:moveTo>
                  <a:pt x="247146" y="28638"/>
                </a:moveTo>
                <a:lnTo>
                  <a:pt x="157511" y="28638"/>
                </a:lnTo>
                <a:lnTo>
                  <a:pt x="207674" y="38765"/>
                </a:lnTo>
                <a:lnTo>
                  <a:pt x="248637" y="66384"/>
                </a:lnTo>
                <a:lnTo>
                  <a:pt x="276256" y="107347"/>
                </a:lnTo>
                <a:lnTo>
                  <a:pt x="286383" y="157511"/>
                </a:lnTo>
                <a:lnTo>
                  <a:pt x="276256" y="207673"/>
                </a:lnTo>
                <a:lnTo>
                  <a:pt x="248637" y="248637"/>
                </a:lnTo>
                <a:lnTo>
                  <a:pt x="207674" y="276255"/>
                </a:lnTo>
                <a:lnTo>
                  <a:pt x="157511" y="286383"/>
                </a:lnTo>
                <a:lnTo>
                  <a:pt x="247146" y="286383"/>
                </a:lnTo>
                <a:lnTo>
                  <a:pt x="250534" y="284630"/>
                </a:lnTo>
                <a:lnTo>
                  <a:pt x="284630" y="250534"/>
                </a:lnTo>
                <a:lnTo>
                  <a:pt x="306991" y="207296"/>
                </a:lnTo>
                <a:lnTo>
                  <a:pt x="315021" y="157511"/>
                </a:lnTo>
                <a:lnTo>
                  <a:pt x="306991" y="107725"/>
                </a:lnTo>
                <a:lnTo>
                  <a:pt x="284630" y="64487"/>
                </a:lnTo>
                <a:lnTo>
                  <a:pt x="250534" y="30390"/>
                </a:lnTo>
                <a:lnTo>
                  <a:pt x="247146" y="28638"/>
                </a:lnTo>
                <a:close/>
              </a:path>
              <a:path w="315595" h="315594">
                <a:moveTo>
                  <a:pt x="157511" y="190413"/>
                </a:moveTo>
                <a:lnTo>
                  <a:pt x="136825" y="192927"/>
                </a:lnTo>
                <a:lnTo>
                  <a:pt x="117726" y="200161"/>
                </a:lnTo>
                <a:lnTo>
                  <a:pt x="100942" y="211656"/>
                </a:lnTo>
                <a:lnTo>
                  <a:pt x="87195" y="226950"/>
                </a:lnTo>
                <a:lnTo>
                  <a:pt x="110620" y="243425"/>
                </a:lnTo>
                <a:lnTo>
                  <a:pt x="119792" y="233215"/>
                </a:lnTo>
                <a:lnTo>
                  <a:pt x="130982" y="225548"/>
                </a:lnTo>
                <a:lnTo>
                  <a:pt x="143714" y="220726"/>
                </a:lnTo>
                <a:lnTo>
                  <a:pt x="157511" y="219052"/>
                </a:lnTo>
                <a:lnTo>
                  <a:pt x="220727" y="219052"/>
                </a:lnTo>
                <a:lnTo>
                  <a:pt x="214079" y="211656"/>
                </a:lnTo>
                <a:lnTo>
                  <a:pt x="197294" y="200161"/>
                </a:lnTo>
                <a:lnTo>
                  <a:pt x="178196" y="192927"/>
                </a:lnTo>
                <a:lnTo>
                  <a:pt x="157511" y="190413"/>
                </a:lnTo>
                <a:close/>
              </a:path>
              <a:path w="315595" h="315594">
                <a:moveTo>
                  <a:pt x="220727" y="219052"/>
                </a:moveTo>
                <a:lnTo>
                  <a:pt x="157511" y="219052"/>
                </a:lnTo>
                <a:lnTo>
                  <a:pt x="171307" y="220726"/>
                </a:lnTo>
                <a:lnTo>
                  <a:pt x="184039" y="225548"/>
                </a:lnTo>
                <a:lnTo>
                  <a:pt x="195229" y="233215"/>
                </a:lnTo>
                <a:lnTo>
                  <a:pt x="204401" y="243425"/>
                </a:lnTo>
                <a:lnTo>
                  <a:pt x="227826" y="226950"/>
                </a:lnTo>
                <a:lnTo>
                  <a:pt x="220727" y="219052"/>
                </a:lnTo>
                <a:close/>
              </a:path>
              <a:path w="315595" h="315594">
                <a:moveTo>
                  <a:pt x="128872" y="128872"/>
                </a:moveTo>
                <a:lnTo>
                  <a:pt x="100234" y="128872"/>
                </a:lnTo>
                <a:lnTo>
                  <a:pt x="100234" y="157511"/>
                </a:lnTo>
                <a:lnTo>
                  <a:pt x="128872" y="157511"/>
                </a:lnTo>
                <a:lnTo>
                  <a:pt x="128872" y="128872"/>
                </a:lnTo>
                <a:close/>
              </a:path>
              <a:path w="315595" h="315594">
                <a:moveTo>
                  <a:pt x="214787" y="128872"/>
                </a:moveTo>
                <a:lnTo>
                  <a:pt x="186148" y="128872"/>
                </a:lnTo>
                <a:lnTo>
                  <a:pt x="186148" y="157511"/>
                </a:lnTo>
                <a:lnTo>
                  <a:pt x="214787" y="157511"/>
                </a:lnTo>
                <a:lnTo>
                  <a:pt x="214787" y="128872"/>
                </a:lnTo>
                <a:close/>
              </a:path>
            </a:pathLst>
          </a:custGeom>
          <a:solidFill>
            <a:srgbClr val="EA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188214" y="1749801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11" y="0"/>
                </a:moveTo>
                <a:lnTo>
                  <a:pt x="107725" y="8030"/>
                </a:lnTo>
                <a:lnTo>
                  <a:pt x="64487" y="30390"/>
                </a:lnTo>
                <a:lnTo>
                  <a:pt x="30390" y="64487"/>
                </a:lnTo>
                <a:lnTo>
                  <a:pt x="8030" y="107725"/>
                </a:lnTo>
                <a:lnTo>
                  <a:pt x="0" y="157511"/>
                </a:lnTo>
                <a:lnTo>
                  <a:pt x="8030" y="207296"/>
                </a:lnTo>
                <a:lnTo>
                  <a:pt x="30390" y="250534"/>
                </a:lnTo>
                <a:lnTo>
                  <a:pt x="64487" y="284631"/>
                </a:lnTo>
                <a:lnTo>
                  <a:pt x="107725" y="306991"/>
                </a:lnTo>
                <a:lnTo>
                  <a:pt x="157511" y="315021"/>
                </a:lnTo>
                <a:lnTo>
                  <a:pt x="207296" y="306991"/>
                </a:lnTo>
                <a:lnTo>
                  <a:pt x="247146" y="286383"/>
                </a:lnTo>
                <a:lnTo>
                  <a:pt x="157511" y="286383"/>
                </a:lnTo>
                <a:lnTo>
                  <a:pt x="107347" y="276256"/>
                </a:lnTo>
                <a:lnTo>
                  <a:pt x="66384" y="248637"/>
                </a:lnTo>
                <a:lnTo>
                  <a:pt x="38765" y="207674"/>
                </a:lnTo>
                <a:lnTo>
                  <a:pt x="28638" y="157511"/>
                </a:lnTo>
                <a:lnTo>
                  <a:pt x="38765" y="107348"/>
                </a:lnTo>
                <a:lnTo>
                  <a:pt x="66384" y="66384"/>
                </a:lnTo>
                <a:lnTo>
                  <a:pt x="107347" y="38766"/>
                </a:lnTo>
                <a:lnTo>
                  <a:pt x="157511" y="28638"/>
                </a:lnTo>
                <a:lnTo>
                  <a:pt x="247146" y="28638"/>
                </a:lnTo>
                <a:lnTo>
                  <a:pt x="207296" y="8030"/>
                </a:lnTo>
                <a:lnTo>
                  <a:pt x="157511" y="0"/>
                </a:lnTo>
                <a:close/>
              </a:path>
              <a:path w="315595" h="315594">
                <a:moveTo>
                  <a:pt x="247146" y="28638"/>
                </a:moveTo>
                <a:lnTo>
                  <a:pt x="157511" y="28638"/>
                </a:lnTo>
                <a:lnTo>
                  <a:pt x="207674" y="38766"/>
                </a:lnTo>
                <a:lnTo>
                  <a:pt x="248637" y="66384"/>
                </a:lnTo>
                <a:lnTo>
                  <a:pt x="276256" y="107348"/>
                </a:lnTo>
                <a:lnTo>
                  <a:pt x="286383" y="157511"/>
                </a:lnTo>
                <a:lnTo>
                  <a:pt x="276256" y="207674"/>
                </a:lnTo>
                <a:lnTo>
                  <a:pt x="248637" y="248637"/>
                </a:lnTo>
                <a:lnTo>
                  <a:pt x="207674" y="276256"/>
                </a:lnTo>
                <a:lnTo>
                  <a:pt x="157511" y="286383"/>
                </a:lnTo>
                <a:lnTo>
                  <a:pt x="247146" y="286383"/>
                </a:lnTo>
                <a:lnTo>
                  <a:pt x="250534" y="284631"/>
                </a:lnTo>
                <a:lnTo>
                  <a:pt x="284630" y="250534"/>
                </a:lnTo>
                <a:lnTo>
                  <a:pt x="306991" y="207296"/>
                </a:lnTo>
                <a:lnTo>
                  <a:pt x="315021" y="157511"/>
                </a:lnTo>
                <a:lnTo>
                  <a:pt x="306991" y="107725"/>
                </a:lnTo>
                <a:lnTo>
                  <a:pt x="284630" y="64487"/>
                </a:lnTo>
                <a:lnTo>
                  <a:pt x="250534" y="30390"/>
                </a:lnTo>
                <a:lnTo>
                  <a:pt x="247146" y="28638"/>
                </a:lnTo>
                <a:close/>
              </a:path>
              <a:path w="315595" h="315594">
                <a:moveTo>
                  <a:pt x="157511" y="190414"/>
                </a:moveTo>
                <a:lnTo>
                  <a:pt x="136825" y="192928"/>
                </a:lnTo>
                <a:lnTo>
                  <a:pt x="117726" y="200162"/>
                </a:lnTo>
                <a:lnTo>
                  <a:pt x="100942" y="211656"/>
                </a:lnTo>
                <a:lnTo>
                  <a:pt x="87195" y="226950"/>
                </a:lnTo>
                <a:lnTo>
                  <a:pt x="110620" y="243426"/>
                </a:lnTo>
                <a:lnTo>
                  <a:pt x="119792" y="233215"/>
                </a:lnTo>
                <a:lnTo>
                  <a:pt x="130982" y="225548"/>
                </a:lnTo>
                <a:lnTo>
                  <a:pt x="143714" y="220726"/>
                </a:lnTo>
                <a:lnTo>
                  <a:pt x="157511" y="219052"/>
                </a:lnTo>
                <a:lnTo>
                  <a:pt x="220727" y="219052"/>
                </a:lnTo>
                <a:lnTo>
                  <a:pt x="214079" y="211656"/>
                </a:lnTo>
                <a:lnTo>
                  <a:pt x="197294" y="200162"/>
                </a:lnTo>
                <a:lnTo>
                  <a:pt x="178196" y="192928"/>
                </a:lnTo>
                <a:lnTo>
                  <a:pt x="157511" y="190414"/>
                </a:lnTo>
                <a:close/>
              </a:path>
              <a:path w="315595" h="315594">
                <a:moveTo>
                  <a:pt x="220727" y="219052"/>
                </a:moveTo>
                <a:lnTo>
                  <a:pt x="157511" y="219052"/>
                </a:lnTo>
                <a:lnTo>
                  <a:pt x="171307" y="220726"/>
                </a:lnTo>
                <a:lnTo>
                  <a:pt x="184039" y="225548"/>
                </a:lnTo>
                <a:lnTo>
                  <a:pt x="195229" y="233215"/>
                </a:lnTo>
                <a:lnTo>
                  <a:pt x="204401" y="243426"/>
                </a:lnTo>
                <a:lnTo>
                  <a:pt x="227826" y="226950"/>
                </a:lnTo>
                <a:lnTo>
                  <a:pt x="220727" y="219052"/>
                </a:lnTo>
                <a:close/>
              </a:path>
              <a:path w="315595" h="315594">
                <a:moveTo>
                  <a:pt x="128872" y="128872"/>
                </a:moveTo>
                <a:lnTo>
                  <a:pt x="100234" y="128872"/>
                </a:lnTo>
                <a:lnTo>
                  <a:pt x="100234" y="157511"/>
                </a:lnTo>
                <a:lnTo>
                  <a:pt x="128872" y="157511"/>
                </a:lnTo>
                <a:lnTo>
                  <a:pt x="128872" y="128872"/>
                </a:lnTo>
                <a:close/>
              </a:path>
              <a:path w="315595" h="315594">
                <a:moveTo>
                  <a:pt x="214787" y="128872"/>
                </a:moveTo>
                <a:lnTo>
                  <a:pt x="186148" y="128872"/>
                </a:lnTo>
                <a:lnTo>
                  <a:pt x="186148" y="157511"/>
                </a:lnTo>
                <a:lnTo>
                  <a:pt x="214787" y="157511"/>
                </a:lnTo>
                <a:lnTo>
                  <a:pt x="214787" y="128872"/>
                </a:lnTo>
                <a:close/>
              </a:path>
            </a:pathLst>
          </a:custGeom>
          <a:solidFill>
            <a:srgbClr val="EA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188214" y="18614910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11" y="0"/>
                </a:moveTo>
                <a:lnTo>
                  <a:pt x="107725" y="8030"/>
                </a:lnTo>
                <a:lnTo>
                  <a:pt x="64487" y="30390"/>
                </a:lnTo>
                <a:lnTo>
                  <a:pt x="30390" y="64487"/>
                </a:lnTo>
                <a:lnTo>
                  <a:pt x="8030" y="107725"/>
                </a:lnTo>
                <a:lnTo>
                  <a:pt x="0" y="157511"/>
                </a:lnTo>
                <a:lnTo>
                  <a:pt x="8030" y="207296"/>
                </a:lnTo>
                <a:lnTo>
                  <a:pt x="30390" y="250534"/>
                </a:lnTo>
                <a:lnTo>
                  <a:pt x="64487" y="284631"/>
                </a:lnTo>
                <a:lnTo>
                  <a:pt x="107725" y="306991"/>
                </a:lnTo>
                <a:lnTo>
                  <a:pt x="157511" y="315021"/>
                </a:lnTo>
                <a:lnTo>
                  <a:pt x="207296" y="306991"/>
                </a:lnTo>
                <a:lnTo>
                  <a:pt x="247146" y="286383"/>
                </a:lnTo>
                <a:lnTo>
                  <a:pt x="157511" y="286383"/>
                </a:lnTo>
                <a:lnTo>
                  <a:pt x="107347" y="276256"/>
                </a:lnTo>
                <a:lnTo>
                  <a:pt x="66384" y="248637"/>
                </a:lnTo>
                <a:lnTo>
                  <a:pt x="38765" y="207674"/>
                </a:lnTo>
                <a:lnTo>
                  <a:pt x="28638" y="157511"/>
                </a:lnTo>
                <a:lnTo>
                  <a:pt x="38765" y="107348"/>
                </a:lnTo>
                <a:lnTo>
                  <a:pt x="66384" y="66384"/>
                </a:lnTo>
                <a:lnTo>
                  <a:pt x="107347" y="38766"/>
                </a:lnTo>
                <a:lnTo>
                  <a:pt x="157511" y="28638"/>
                </a:lnTo>
                <a:lnTo>
                  <a:pt x="247146" y="28638"/>
                </a:lnTo>
                <a:lnTo>
                  <a:pt x="207296" y="8030"/>
                </a:lnTo>
                <a:lnTo>
                  <a:pt x="157511" y="0"/>
                </a:lnTo>
                <a:close/>
              </a:path>
              <a:path w="315595" h="315594">
                <a:moveTo>
                  <a:pt x="247146" y="28638"/>
                </a:moveTo>
                <a:lnTo>
                  <a:pt x="157511" y="28638"/>
                </a:lnTo>
                <a:lnTo>
                  <a:pt x="207674" y="38766"/>
                </a:lnTo>
                <a:lnTo>
                  <a:pt x="248637" y="66384"/>
                </a:lnTo>
                <a:lnTo>
                  <a:pt x="276256" y="107348"/>
                </a:lnTo>
                <a:lnTo>
                  <a:pt x="286383" y="157511"/>
                </a:lnTo>
                <a:lnTo>
                  <a:pt x="276256" y="207674"/>
                </a:lnTo>
                <a:lnTo>
                  <a:pt x="248637" y="248637"/>
                </a:lnTo>
                <a:lnTo>
                  <a:pt x="207674" y="276256"/>
                </a:lnTo>
                <a:lnTo>
                  <a:pt x="157511" y="286383"/>
                </a:lnTo>
                <a:lnTo>
                  <a:pt x="247146" y="286383"/>
                </a:lnTo>
                <a:lnTo>
                  <a:pt x="250534" y="284631"/>
                </a:lnTo>
                <a:lnTo>
                  <a:pt x="284630" y="250534"/>
                </a:lnTo>
                <a:lnTo>
                  <a:pt x="306991" y="207296"/>
                </a:lnTo>
                <a:lnTo>
                  <a:pt x="315021" y="157511"/>
                </a:lnTo>
                <a:lnTo>
                  <a:pt x="306991" y="107725"/>
                </a:lnTo>
                <a:lnTo>
                  <a:pt x="284630" y="64487"/>
                </a:lnTo>
                <a:lnTo>
                  <a:pt x="250534" y="30390"/>
                </a:lnTo>
                <a:lnTo>
                  <a:pt x="247146" y="28638"/>
                </a:lnTo>
                <a:close/>
              </a:path>
              <a:path w="315595" h="315594">
                <a:moveTo>
                  <a:pt x="157511" y="190414"/>
                </a:moveTo>
                <a:lnTo>
                  <a:pt x="136825" y="192928"/>
                </a:lnTo>
                <a:lnTo>
                  <a:pt x="117726" y="200162"/>
                </a:lnTo>
                <a:lnTo>
                  <a:pt x="100942" y="211656"/>
                </a:lnTo>
                <a:lnTo>
                  <a:pt x="87195" y="226950"/>
                </a:lnTo>
                <a:lnTo>
                  <a:pt x="110620" y="243426"/>
                </a:lnTo>
                <a:lnTo>
                  <a:pt x="119792" y="233215"/>
                </a:lnTo>
                <a:lnTo>
                  <a:pt x="130982" y="225548"/>
                </a:lnTo>
                <a:lnTo>
                  <a:pt x="143714" y="220726"/>
                </a:lnTo>
                <a:lnTo>
                  <a:pt x="157511" y="219052"/>
                </a:lnTo>
                <a:lnTo>
                  <a:pt x="220727" y="219052"/>
                </a:lnTo>
                <a:lnTo>
                  <a:pt x="214079" y="211656"/>
                </a:lnTo>
                <a:lnTo>
                  <a:pt x="197294" y="200162"/>
                </a:lnTo>
                <a:lnTo>
                  <a:pt x="178196" y="192928"/>
                </a:lnTo>
                <a:lnTo>
                  <a:pt x="157511" y="190414"/>
                </a:lnTo>
                <a:close/>
              </a:path>
              <a:path w="315595" h="315594">
                <a:moveTo>
                  <a:pt x="220727" y="219052"/>
                </a:moveTo>
                <a:lnTo>
                  <a:pt x="157511" y="219052"/>
                </a:lnTo>
                <a:lnTo>
                  <a:pt x="171307" y="220726"/>
                </a:lnTo>
                <a:lnTo>
                  <a:pt x="184039" y="225548"/>
                </a:lnTo>
                <a:lnTo>
                  <a:pt x="195229" y="233215"/>
                </a:lnTo>
                <a:lnTo>
                  <a:pt x="204401" y="243426"/>
                </a:lnTo>
                <a:lnTo>
                  <a:pt x="227826" y="226950"/>
                </a:lnTo>
                <a:lnTo>
                  <a:pt x="220727" y="219052"/>
                </a:lnTo>
                <a:close/>
              </a:path>
              <a:path w="315595" h="315594">
                <a:moveTo>
                  <a:pt x="128872" y="128872"/>
                </a:moveTo>
                <a:lnTo>
                  <a:pt x="100234" y="128872"/>
                </a:lnTo>
                <a:lnTo>
                  <a:pt x="100234" y="157511"/>
                </a:lnTo>
                <a:lnTo>
                  <a:pt x="128872" y="157511"/>
                </a:lnTo>
                <a:lnTo>
                  <a:pt x="128872" y="128872"/>
                </a:lnTo>
                <a:close/>
              </a:path>
              <a:path w="315595" h="315594">
                <a:moveTo>
                  <a:pt x="214787" y="128872"/>
                </a:moveTo>
                <a:lnTo>
                  <a:pt x="186148" y="128872"/>
                </a:lnTo>
                <a:lnTo>
                  <a:pt x="186148" y="157511"/>
                </a:lnTo>
                <a:lnTo>
                  <a:pt x="214787" y="157511"/>
                </a:lnTo>
                <a:lnTo>
                  <a:pt x="214787" y="128872"/>
                </a:lnTo>
                <a:close/>
              </a:path>
            </a:pathLst>
          </a:custGeom>
          <a:solidFill>
            <a:srgbClr val="EA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53988" y="15260511"/>
            <a:ext cx="334010" cy="318135"/>
          </a:xfrm>
          <a:custGeom>
            <a:avLst/>
            <a:gdLst/>
            <a:ahLst/>
            <a:cxnLst/>
            <a:rect l="l" t="t" r="r" b="b"/>
            <a:pathLst>
              <a:path w="334009" h="318134">
                <a:moveTo>
                  <a:pt x="166954" y="0"/>
                </a:moveTo>
                <a:lnTo>
                  <a:pt x="115362" y="104535"/>
                </a:lnTo>
                <a:lnTo>
                  <a:pt x="0" y="121299"/>
                </a:lnTo>
                <a:lnTo>
                  <a:pt x="83477" y="202670"/>
                </a:lnTo>
                <a:lnTo>
                  <a:pt x="63771" y="317566"/>
                </a:lnTo>
                <a:lnTo>
                  <a:pt x="163349" y="265214"/>
                </a:lnTo>
                <a:lnTo>
                  <a:pt x="101806" y="265214"/>
                </a:lnTo>
                <a:lnTo>
                  <a:pt x="114248" y="192671"/>
                </a:lnTo>
                <a:lnTo>
                  <a:pt x="61542" y="141295"/>
                </a:lnTo>
                <a:lnTo>
                  <a:pt x="134380" y="130712"/>
                </a:lnTo>
                <a:lnTo>
                  <a:pt x="166955" y="64709"/>
                </a:lnTo>
                <a:lnTo>
                  <a:pt x="198890" y="64709"/>
                </a:lnTo>
                <a:lnTo>
                  <a:pt x="166954" y="0"/>
                </a:lnTo>
                <a:close/>
              </a:path>
              <a:path w="334009" h="318134">
                <a:moveTo>
                  <a:pt x="228497" y="263319"/>
                </a:moveTo>
                <a:lnTo>
                  <a:pt x="166954" y="263319"/>
                </a:lnTo>
                <a:lnTo>
                  <a:pt x="270138" y="317566"/>
                </a:lnTo>
                <a:lnTo>
                  <a:pt x="261159" y="265214"/>
                </a:lnTo>
                <a:lnTo>
                  <a:pt x="232102" y="265214"/>
                </a:lnTo>
                <a:lnTo>
                  <a:pt x="228497" y="263319"/>
                </a:lnTo>
                <a:close/>
              </a:path>
              <a:path w="334009" h="318134">
                <a:moveTo>
                  <a:pt x="166955" y="230964"/>
                </a:moveTo>
                <a:lnTo>
                  <a:pt x="101806" y="265214"/>
                </a:lnTo>
                <a:lnTo>
                  <a:pt x="163349" y="265214"/>
                </a:lnTo>
                <a:lnTo>
                  <a:pt x="166954" y="263319"/>
                </a:lnTo>
                <a:lnTo>
                  <a:pt x="228497" y="263319"/>
                </a:lnTo>
                <a:lnTo>
                  <a:pt x="166955" y="230964"/>
                </a:lnTo>
                <a:close/>
              </a:path>
              <a:path w="334009" h="318134">
                <a:moveTo>
                  <a:pt x="198890" y="64709"/>
                </a:moveTo>
                <a:lnTo>
                  <a:pt x="166955" y="64709"/>
                </a:lnTo>
                <a:lnTo>
                  <a:pt x="199528" y="130712"/>
                </a:lnTo>
                <a:lnTo>
                  <a:pt x="272366" y="141295"/>
                </a:lnTo>
                <a:lnTo>
                  <a:pt x="219660" y="192671"/>
                </a:lnTo>
                <a:lnTo>
                  <a:pt x="232102" y="265214"/>
                </a:lnTo>
                <a:lnTo>
                  <a:pt x="261159" y="265214"/>
                </a:lnTo>
                <a:lnTo>
                  <a:pt x="250432" y="202670"/>
                </a:lnTo>
                <a:lnTo>
                  <a:pt x="333909" y="121299"/>
                </a:lnTo>
                <a:lnTo>
                  <a:pt x="218546" y="104535"/>
                </a:lnTo>
                <a:lnTo>
                  <a:pt x="198890" y="64709"/>
                </a:lnTo>
                <a:close/>
              </a:path>
            </a:pathLst>
          </a:custGeom>
          <a:solidFill>
            <a:srgbClr val="6FAD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53988" y="16377406"/>
            <a:ext cx="334010" cy="318135"/>
          </a:xfrm>
          <a:custGeom>
            <a:avLst/>
            <a:gdLst/>
            <a:ahLst/>
            <a:cxnLst/>
            <a:rect l="l" t="t" r="r" b="b"/>
            <a:pathLst>
              <a:path w="334009" h="318134">
                <a:moveTo>
                  <a:pt x="166954" y="0"/>
                </a:moveTo>
                <a:lnTo>
                  <a:pt x="115362" y="104535"/>
                </a:lnTo>
                <a:lnTo>
                  <a:pt x="0" y="121299"/>
                </a:lnTo>
                <a:lnTo>
                  <a:pt x="83477" y="202670"/>
                </a:lnTo>
                <a:lnTo>
                  <a:pt x="63771" y="317566"/>
                </a:lnTo>
                <a:lnTo>
                  <a:pt x="163349" y="265214"/>
                </a:lnTo>
                <a:lnTo>
                  <a:pt x="101806" y="265214"/>
                </a:lnTo>
                <a:lnTo>
                  <a:pt x="114248" y="192671"/>
                </a:lnTo>
                <a:lnTo>
                  <a:pt x="61542" y="141295"/>
                </a:lnTo>
                <a:lnTo>
                  <a:pt x="134380" y="130712"/>
                </a:lnTo>
                <a:lnTo>
                  <a:pt x="166955" y="64709"/>
                </a:lnTo>
                <a:lnTo>
                  <a:pt x="198890" y="64709"/>
                </a:lnTo>
                <a:lnTo>
                  <a:pt x="166954" y="0"/>
                </a:lnTo>
                <a:close/>
              </a:path>
              <a:path w="334009" h="318134">
                <a:moveTo>
                  <a:pt x="228497" y="263319"/>
                </a:moveTo>
                <a:lnTo>
                  <a:pt x="166954" y="263319"/>
                </a:lnTo>
                <a:lnTo>
                  <a:pt x="270138" y="317566"/>
                </a:lnTo>
                <a:lnTo>
                  <a:pt x="261159" y="265214"/>
                </a:lnTo>
                <a:lnTo>
                  <a:pt x="232102" y="265214"/>
                </a:lnTo>
                <a:lnTo>
                  <a:pt x="228497" y="263319"/>
                </a:lnTo>
                <a:close/>
              </a:path>
              <a:path w="334009" h="318134">
                <a:moveTo>
                  <a:pt x="166955" y="230964"/>
                </a:moveTo>
                <a:lnTo>
                  <a:pt x="101806" y="265214"/>
                </a:lnTo>
                <a:lnTo>
                  <a:pt x="163349" y="265214"/>
                </a:lnTo>
                <a:lnTo>
                  <a:pt x="166954" y="263319"/>
                </a:lnTo>
                <a:lnTo>
                  <a:pt x="228497" y="263319"/>
                </a:lnTo>
                <a:lnTo>
                  <a:pt x="166955" y="230964"/>
                </a:lnTo>
                <a:close/>
              </a:path>
              <a:path w="334009" h="318134">
                <a:moveTo>
                  <a:pt x="198890" y="64709"/>
                </a:moveTo>
                <a:lnTo>
                  <a:pt x="166955" y="64709"/>
                </a:lnTo>
                <a:lnTo>
                  <a:pt x="199528" y="130712"/>
                </a:lnTo>
                <a:lnTo>
                  <a:pt x="272366" y="141295"/>
                </a:lnTo>
                <a:lnTo>
                  <a:pt x="219660" y="192671"/>
                </a:lnTo>
                <a:lnTo>
                  <a:pt x="232102" y="265214"/>
                </a:lnTo>
                <a:lnTo>
                  <a:pt x="261159" y="265214"/>
                </a:lnTo>
                <a:lnTo>
                  <a:pt x="250432" y="202670"/>
                </a:lnTo>
                <a:lnTo>
                  <a:pt x="333909" y="121299"/>
                </a:lnTo>
                <a:lnTo>
                  <a:pt x="218546" y="104535"/>
                </a:lnTo>
                <a:lnTo>
                  <a:pt x="198890" y="64709"/>
                </a:lnTo>
                <a:close/>
              </a:path>
            </a:pathLst>
          </a:custGeom>
          <a:solidFill>
            <a:srgbClr val="6FAD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53988" y="17494301"/>
            <a:ext cx="334010" cy="318135"/>
          </a:xfrm>
          <a:custGeom>
            <a:avLst/>
            <a:gdLst/>
            <a:ahLst/>
            <a:cxnLst/>
            <a:rect l="l" t="t" r="r" b="b"/>
            <a:pathLst>
              <a:path w="334009" h="318134">
                <a:moveTo>
                  <a:pt x="166954" y="0"/>
                </a:moveTo>
                <a:lnTo>
                  <a:pt x="115362" y="104535"/>
                </a:lnTo>
                <a:lnTo>
                  <a:pt x="0" y="121299"/>
                </a:lnTo>
                <a:lnTo>
                  <a:pt x="83477" y="202670"/>
                </a:lnTo>
                <a:lnTo>
                  <a:pt x="63771" y="317566"/>
                </a:lnTo>
                <a:lnTo>
                  <a:pt x="163349" y="265214"/>
                </a:lnTo>
                <a:lnTo>
                  <a:pt x="101806" y="265214"/>
                </a:lnTo>
                <a:lnTo>
                  <a:pt x="114248" y="192671"/>
                </a:lnTo>
                <a:lnTo>
                  <a:pt x="61542" y="141295"/>
                </a:lnTo>
                <a:lnTo>
                  <a:pt x="134380" y="130712"/>
                </a:lnTo>
                <a:lnTo>
                  <a:pt x="166955" y="64709"/>
                </a:lnTo>
                <a:lnTo>
                  <a:pt x="198890" y="64709"/>
                </a:lnTo>
                <a:lnTo>
                  <a:pt x="166954" y="0"/>
                </a:lnTo>
                <a:close/>
              </a:path>
              <a:path w="334009" h="318134">
                <a:moveTo>
                  <a:pt x="228497" y="263319"/>
                </a:moveTo>
                <a:lnTo>
                  <a:pt x="166954" y="263319"/>
                </a:lnTo>
                <a:lnTo>
                  <a:pt x="270138" y="317566"/>
                </a:lnTo>
                <a:lnTo>
                  <a:pt x="261159" y="265214"/>
                </a:lnTo>
                <a:lnTo>
                  <a:pt x="232102" y="265214"/>
                </a:lnTo>
                <a:lnTo>
                  <a:pt x="228497" y="263319"/>
                </a:lnTo>
                <a:close/>
              </a:path>
              <a:path w="334009" h="318134">
                <a:moveTo>
                  <a:pt x="166955" y="230964"/>
                </a:moveTo>
                <a:lnTo>
                  <a:pt x="101806" y="265214"/>
                </a:lnTo>
                <a:lnTo>
                  <a:pt x="163349" y="265214"/>
                </a:lnTo>
                <a:lnTo>
                  <a:pt x="166954" y="263319"/>
                </a:lnTo>
                <a:lnTo>
                  <a:pt x="228497" y="263319"/>
                </a:lnTo>
                <a:lnTo>
                  <a:pt x="166955" y="230964"/>
                </a:lnTo>
                <a:close/>
              </a:path>
              <a:path w="334009" h="318134">
                <a:moveTo>
                  <a:pt x="198890" y="64709"/>
                </a:moveTo>
                <a:lnTo>
                  <a:pt x="166955" y="64709"/>
                </a:lnTo>
                <a:lnTo>
                  <a:pt x="199528" y="130712"/>
                </a:lnTo>
                <a:lnTo>
                  <a:pt x="272366" y="141295"/>
                </a:lnTo>
                <a:lnTo>
                  <a:pt x="219660" y="192671"/>
                </a:lnTo>
                <a:lnTo>
                  <a:pt x="232102" y="265214"/>
                </a:lnTo>
                <a:lnTo>
                  <a:pt x="261159" y="265214"/>
                </a:lnTo>
                <a:lnTo>
                  <a:pt x="250432" y="202670"/>
                </a:lnTo>
                <a:lnTo>
                  <a:pt x="333909" y="121299"/>
                </a:lnTo>
                <a:lnTo>
                  <a:pt x="218546" y="104535"/>
                </a:lnTo>
                <a:lnTo>
                  <a:pt x="198890" y="64709"/>
                </a:lnTo>
                <a:close/>
              </a:path>
            </a:pathLst>
          </a:custGeom>
          <a:solidFill>
            <a:srgbClr val="6FAD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53988" y="18611195"/>
            <a:ext cx="334010" cy="318135"/>
          </a:xfrm>
          <a:custGeom>
            <a:avLst/>
            <a:gdLst/>
            <a:ahLst/>
            <a:cxnLst/>
            <a:rect l="l" t="t" r="r" b="b"/>
            <a:pathLst>
              <a:path w="334009" h="318134">
                <a:moveTo>
                  <a:pt x="166954" y="0"/>
                </a:moveTo>
                <a:lnTo>
                  <a:pt x="115362" y="104535"/>
                </a:lnTo>
                <a:lnTo>
                  <a:pt x="0" y="121299"/>
                </a:lnTo>
                <a:lnTo>
                  <a:pt x="83477" y="202670"/>
                </a:lnTo>
                <a:lnTo>
                  <a:pt x="63771" y="317566"/>
                </a:lnTo>
                <a:lnTo>
                  <a:pt x="163349" y="265214"/>
                </a:lnTo>
                <a:lnTo>
                  <a:pt x="101806" y="265214"/>
                </a:lnTo>
                <a:lnTo>
                  <a:pt x="114248" y="192671"/>
                </a:lnTo>
                <a:lnTo>
                  <a:pt x="61542" y="141295"/>
                </a:lnTo>
                <a:lnTo>
                  <a:pt x="134380" y="130712"/>
                </a:lnTo>
                <a:lnTo>
                  <a:pt x="166955" y="64709"/>
                </a:lnTo>
                <a:lnTo>
                  <a:pt x="198890" y="64709"/>
                </a:lnTo>
                <a:lnTo>
                  <a:pt x="166954" y="0"/>
                </a:lnTo>
                <a:close/>
              </a:path>
              <a:path w="334009" h="318134">
                <a:moveTo>
                  <a:pt x="228497" y="263319"/>
                </a:moveTo>
                <a:lnTo>
                  <a:pt x="166954" y="263319"/>
                </a:lnTo>
                <a:lnTo>
                  <a:pt x="270138" y="317566"/>
                </a:lnTo>
                <a:lnTo>
                  <a:pt x="261159" y="265214"/>
                </a:lnTo>
                <a:lnTo>
                  <a:pt x="232102" y="265214"/>
                </a:lnTo>
                <a:lnTo>
                  <a:pt x="228497" y="263319"/>
                </a:lnTo>
                <a:close/>
              </a:path>
              <a:path w="334009" h="318134">
                <a:moveTo>
                  <a:pt x="166955" y="230964"/>
                </a:moveTo>
                <a:lnTo>
                  <a:pt x="101806" y="265214"/>
                </a:lnTo>
                <a:lnTo>
                  <a:pt x="163349" y="265214"/>
                </a:lnTo>
                <a:lnTo>
                  <a:pt x="166954" y="263319"/>
                </a:lnTo>
                <a:lnTo>
                  <a:pt x="228497" y="263319"/>
                </a:lnTo>
                <a:lnTo>
                  <a:pt x="166955" y="230964"/>
                </a:lnTo>
                <a:close/>
              </a:path>
              <a:path w="334009" h="318134">
                <a:moveTo>
                  <a:pt x="198890" y="64709"/>
                </a:moveTo>
                <a:lnTo>
                  <a:pt x="166955" y="64709"/>
                </a:lnTo>
                <a:lnTo>
                  <a:pt x="199528" y="130712"/>
                </a:lnTo>
                <a:lnTo>
                  <a:pt x="272366" y="141295"/>
                </a:lnTo>
                <a:lnTo>
                  <a:pt x="219660" y="192671"/>
                </a:lnTo>
                <a:lnTo>
                  <a:pt x="232102" y="265214"/>
                </a:lnTo>
                <a:lnTo>
                  <a:pt x="261159" y="265214"/>
                </a:lnTo>
                <a:lnTo>
                  <a:pt x="250432" y="202670"/>
                </a:lnTo>
                <a:lnTo>
                  <a:pt x="333909" y="121299"/>
                </a:lnTo>
                <a:lnTo>
                  <a:pt x="218546" y="104535"/>
                </a:lnTo>
                <a:lnTo>
                  <a:pt x="198890" y="64709"/>
                </a:lnTo>
                <a:close/>
              </a:path>
            </a:pathLst>
          </a:custGeom>
          <a:solidFill>
            <a:srgbClr val="6FAD3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46480" cy="2073275"/>
          </a:xfrm>
          <a:custGeom>
            <a:avLst/>
            <a:gdLst/>
            <a:ahLst/>
            <a:cxnLst/>
            <a:rect l="l" t="t" r="r" b="b"/>
            <a:pathLst>
              <a:path w="13746480" h="2073275">
                <a:moveTo>
                  <a:pt x="13746393" y="0"/>
                </a:moveTo>
                <a:lnTo>
                  <a:pt x="0" y="0"/>
                </a:lnTo>
                <a:lnTo>
                  <a:pt x="0" y="1535729"/>
                </a:lnTo>
                <a:lnTo>
                  <a:pt x="6873196" y="2072698"/>
                </a:lnTo>
                <a:lnTo>
                  <a:pt x="13746393" y="1535729"/>
                </a:lnTo>
                <a:lnTo>
                  <a:pt x="13746393" y="0"/>
                </a:lnTo>
                <a:close/>
              </a:path>
            </a:pathLst>
          </a:custGeom>
          <a:solidFill>
            <a:srgbClr val="F57A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28309" y="3792856"/>
            <a:ext cx="865777" cy="31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6459" y="7624952"/>
            <a:ext cx="1282056" cy="2257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55220" y="7635015"/>
            <a:ext cx="1882201" cy="2298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37288" y="4690015"/>
            <a:ext cx="3657970" cy="231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8292" y="7624952"/>
            <a:ext cx="1603861" cy="2257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06459" y="11789185"/>
            <a:ext cx="11139950" cy="19692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28493" y="15225780"/>
            <a:ext cx="3663765" cy="250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30255" y="16342675"/>
            <a:ext cx="4398735" cy="6805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30255" y="17462210"/>
            <a:ext cx="3861895" cy="625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35792" y="18579109"/>
            <a:ext cx="3494699" cy="625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66808" y="15228425"/>
            <a:ext cx="3932747" cy="6752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65928" y="16342675"/>
            <a:ext cx="4147910" cy="6805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74233" y="17459566"/>
            <a:ext cx="3724549" cy="6280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65928" y="18576466"/>
            <a:ext cx="3866002" cy="6778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19170" y="6773195"/>
            <a:ext cx="2073617" cy="188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17534" y="11155017"/>
            <a:ext cx="1296530" cy="2407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4765" y="14333743"/>
            <a:ext cx="843915" cy="188595"/>
          </a:xfrm>
          <a:custGeom>
            <a:avLst/>
            <a:gdLst/>
            <a:ahLst/>
            <a:cxnLst/>
            <a:rect l="l" t="t" r="r" b="b"/>
            <a:pathLst>
              <a:path w="843914" h="188594">
                <a:moveTo>
                  <a:pt x="76769" y="0"/>
                </a:moveTo>
                <a:lnTo>
                  <a:pt x="38628" y="9211"/>
                </a:lnTo>
                <a:lnTo>
                  <a:pt x="8471" y="43049"/>
                </a:lnTo>
                <a:lnTo>
                  <a:pt x="8" y="88348"/>
                </a:lnTo>
                <a:lnTo>
                  <a:pt x="0" y="100052"/>
                </a:lnTo>
                <a:lnTo>
                  <a:pt x="353" y="110333"/>
                </a:lnTo>
                <a:lnTo>
                  <a:pt x="12522" y="152784"/>
                </a:lnTo>
                <a:lnTo>
                  <a:pt x="39895" y="179315"/>
                </a:lnTo>
                <a:lnTo>
                  <a:pt x="79286" y="188400"/>
                </a:lnTo>
                <a:lnTo>
                  <a:pt x="88922" y="188133"/>
                </a:lnTo>
                <a:lnTo>
                  <a:pt x="130466" y="177871"/>
                </a:lnTo>
                <a:lnTo>
                  <a:pt x="149638" y="162727"/>
                </a:lnTo>
                <a:lnTo>
                  <a:pt x="149638" y="158951"/>
                </a:lnTo>
                <a:lnTo>
                  <a:pt x="74420" y="158951"/>
                </a:lnTo>
                <a:lnTo>
                  <a:pt x="68169" y="157692"/>
                </a:lnTo>
                <a:lnTo>
                  <a:pt x="41027" y="125474"/>
                </a:lnTo>
                <a:lnTo>
                  <a:pt x="38259" y="100052"/>
                </a:lnTo>
                <a:lnTo>
                  <a:pt x="38259" y="88348"/>
                </a:lnTo>
                <a:lnTo>
                  <a:pt x="45222" y="49502"/>
                </a:lnTo>
                <a:lnTo>
                  <a:pt x="71483" y="29449"/>
                </a:lnTo>
                <a:lnTo>
                  <a:pt x="139576" y="29449"/>
                </a:lnTo>
                <a:lnTo>
                  <a:pt x="139406" y="29142"/>
                </a:lnTo>
                <a:lnTo>
                  <a:pt x="107823" y="4389"/>
                </a:lnTo>
                <a:lnTo>
                  <a:pt x="88190" y="487"/>
                </a:lnTo>
                <a:lnTo>
                  <a:pt x="76769" y="0"/>
                </a:lnTo>
                <a:close/>
              </a:path>
              <a:path w="843914" h="188594">
                <a:moveTo>
                  <a:pt x="149638" y="90110"/>
                </a:moveTo>
                <a:lnTo>
                  <a:pt x="77398" y="90110"/>
                </a:lnTo>
                <a:lnTo>
                  <a:pt x="77398" y="117042"/>
                </a:lnTo>
                <a:lnTo>
                  <a:pt x="111881" y="117042"/>
                </a:lnTo>
                <a:lnTo>
                  <a:pt x="111881" y="149512"/>
                </a:lnTo>
                <a:lnTo>
                  <a:pt x="87509" y="158951"/>
                </a:lnTo>
                <a:lnTo>
                  <a:pt x="149638" y="158951"/>
                </a:lnTo>
                <a:lnTo>
                  <a:pt x="149638" y="90110"/>
                </a:lnTo>
                <a:close/>
              </a:path>
              <a:path w="843914" h="188594">
                <a:moveTo>
                  <a:pt x="139576" y="29449"/>
                </a:moveTo>
                <a:lnTo>
                  <a:pt x="85411" y="29449"/>
                </a:lnTo>
                <a:lnTo>
                  <a:pt x="91620" y="30750"/>
                </a:lnTo>
                <a:lnTo>
                  <a:pt x="101269" y="35952"/>
                </a:lnTo>
                <a:lnTo>
                  <a:pt x="105002" y="39559"/>
                </a:lnTo>
                <a:lnTo>
                  <a:pt x="110204" y="48789"/>
                </a:lnTo>
                <a:lnTo>
                  <a:pt x="111966" y="54200"/>
                </a:lnTo>
                <a:lnTo>
                  <a:pt x="112889" y="60409"/>
                </a:lnTo>
                <a:lnTo>
                  <a:pt x="149512" y="60409"/>
                </a:lnTo>
                <a:lnTo>
                  <a:pt x="148175" y="51851"/>
                </a:lnTo>
                <a:lnTo>
                  <a:pt x="146051" y="43796"/>
                </a:lnTo>
                <a:lnTo>
                  <a:pt x="143141" y="36245"/>
                </a:lnTo>
                <a:lnTo>
                  <a:pt x="139576" y="29449"/>
                </a:lnTo>
                <a:close/>
              </a:path>
              <a:path w="843914" h="188594">
                <a:moveTo>
                  <a:pt x="263198" y="126"/>
                </a:moveTo>
                <a:lnTo>
                  <a:pt x="224735" y="9722"/>
                </a:lnTo>
                <a:lnTo>
                  <a:pt x="197786" y="37095"/>
                </a:lnTo>
                <a:lnTo>
                  <a:pt x="185650" y="79759"/>
                </a:lnTo>
                <a:lnTo>
                  <a:pt x="185296" y="98668"/>
                </a:lnTo>
                <a:lnTo>
                  <a:pt x="185650" y="108846"/>
                </a:lnTo>
                <a:lnTo>
                  <a:pt x="197912" y="151557"/>
                </a:lnTo>
                <a:lnTo>
                  <a:pt x="224986" y="178812"/>
                </a:lnTo>
                <a:lnTo>
                  <a:pt x="263449" y="188400"/>
                </a:lnTo>
                <a:lnTo>
                  <a:pt x="271937" y="188015"/>
                </a:lnTo>
                <a:lnTo>
                  <a:pt x="308379" y="174714"/>
                </a:lnTo>
                <a:lnTo>
                  <a:pt x="324481" y="158448"/>
                </a:lnTo>
                <a:lnTo>
                  <a:pt x="257073" y="158448"/>
                </a:lnTo>
                <a:lnTo>
                  <a:pt x="251409" y="157147"/>
                </a:lnTo>
                <a:lnTo>
                  <a:pt x="226072" y="124342"/>
                </a:lnTo>
                <a:lnTo>
                  <a:pt x="223429" y="98668"/>
                </a:lnTo>
                <a:lnTo>
                  <a:pt x="223429" y="89732"/>
                </a:lnTo>
                <a:lnTo>
                  <a:pt x="230392" y="50467"/>
                </a:lnTo>
                <a:lnTo>
                  <a:pt x="256821" y="30204"/>
                </a:lnTo>
                <a:lnTo>
                  <a:pt x="324284" y="30204"/>
                </a:lnTo>
                <a:lnTo>
                  <a:pt x="319454" y="24164"/>
                </a:lnTo>
                <a:lnTo>
                  <a:pt x="279779" y="1668"/>
                </a:lnTo>
                <a:lnTo>
                  <a:pt x="271685" y="512"/>
                </a:lnTo>
                <a:lnTo>
                  <a:pt x="263198" y="126"/>
                </a:lnTo>
                <a:close/>
              </a:path>
              <a:path w="843914" h="188594">
                <a:moveTo>
                  <a:pt x="324284" y="30204"/>
                </a:moveTo>
                <a:lnTo>
                  <a:pt x="269574" y="30204"/>
                </a:lnTo>
                <a:lnTo>
                  <a:pt x="275238" y="31505"/>
                </a:lnTo>
                <a:lnTo>
                  <a:pt x="280188" y="34106"/>
                </a:lnTo>
                <a:lnTo>
                  <a:pt x="301732" y="69816"/>
                </a:lnTo>
                <a:lnTo>
                  <a:pt x="303219" y="89732"/>
                </a:lnTo>
                <a:lnTo>
                  <a:pt x="303219" y="98668"/>
                </a:lnTo>
                <a:lnTo>
                  <a:pt x="296255" y="137976"/>
                </a:lnTo>
                <a:lnTo>
                  <a:pt x="269826" y="158448"/>
                </a:lnTo>
                <a:lnTo>
                  <a:pt x="324481" y="158448"/>
                </a:lnTo>
                <a:lnTo>
                  <a:pt x="339936" y="118490"/>
                </a:lnTo>
                <a:lnTo>
                  <a:pt x="341352" y="98668"/>
                </a:lnTo>
                <a:lnTo>
                  <a:pt x="341343" y="89732"/>
                </a:lnTo>
                <a:lnTo>
                  <a:pt x="332432" y="44481"/>
                </a:lnTo>
                <a:lnTo>
                  <a:pt x="324378" y="30322"/>
                </a:lnTo>
                <a:close/>
              </a:path>
              <a:path w="843914" h="188594">
                <a:moveTo>
                  <a:pt x="438426" y="2642"/>
                </a:moveTo>
                <a:lnTo>
                  <a:pt x="429113" y="2642"/>
                </a:lnTo>
                <a:lnTo>
                  <a:pt x="361027" y="185883"/>
                </a:lnTo>
                <a:lnTo>
                  <a:pt x="401174" y="185883"/>
                </a:lnTo>
                <a:lnTo>
                  <a:pt x="413850" y="147247"/>
                </a:lnTo>
                <a:lnTo>
                  <a:pt x="393371" y="147247"/>
                </a:lnTo>
                <a:lnTo>
                  <a:pt x="393371" y="117672"/>
                </a:lnTo>
                <a:lnTo>
                  <a:pt x="423553" y="117672"/>
                </a:lnTo>
                <a:lnTo>
                  <a:pt x="446738" y="47006"/>
                </a:lnTo>
                <a:lnTo>
                  <a:pt x="442453" y="33980"/>
                </a:lnTo>
                <a:lnTo>
                  <a:pt x="438426" y="2642"/>
                </a:lnTo>
                <a:close/>
              </a:path>
              <a:path w="843914" h="188594">
                <a:moveTo>
                  <a:pt x="464225" y="2642"/>
                </a:moveTo>
                <a:lnTo>
                  <a:pt x="454661" y="2642"/>
                </a:lnTo>
                <a:lnTo>
                  <a:pt x="451011" y="33980"/>
                </a:lnTo>
                <a:lnTo>
                  <a:pt x="446738" y="47006"/>
                </a:lnTo>
                <a:lnTo>
                  <a:pt x="492416" y="185883"/>
                </a:lnTo>
                <a:lnTo>
                  <a:pt x="532689" y="185883"/>
                </a:lnTo>
                <a:lnTo>
                  <a:pt x="518253" y="147247"/>
                </a:lnTo>
                <a:lnTo>
                  <a:pt x="490151" y="147247"/>
                </a:lnTo>
                <a:lnTo>
                  <a:pt x="490151" y="117672"/>
                </a:lnTo>
                <a:lnTo>
                  <a:pt x="507203" y="117672"/>
                </a:lnTo>
                <a:lnTo>
                  <a:pt x="464225" y="2642"/>
                </a:lnTo>
                <a:close/>
              </a:path>
              <a:path w="843914" h="188594">
                <a:moveTo>
                  <a:pt x="423553" y="117672"/>
                </a:moveTo>
                <a:lnTo>
                  <a:pt x="393371" y="117672"/>
                </a:lnTo>
                <a:lnTo>
                  <a:pt x="393371" y="147247"/>
                </a:lnTo>
                <a:lnTo>
                  <a:pt x="413850" y="147247"/>
                </a:lnTo>
                <a:lnTo>
                  <a:pt x="423553" y="117672"/>
                </a:lnTo>
                <a:close/>
              </a:path>
              <a:path w="843914" h="188594">
                <a:moveTo>
                  <a:pt x="469980" y="117672"/>
                </a:moveTo>
                <a:lnTo>
                  <a:pt x="423553" y="117672"/>
                </a:lnTo>
                <a:lnTo>
                  <a:pt x="413850" y="147247"/>
                </a:lnTo>
                <a:lnTo>
                  <a:pt x="479708" y="147247"/>
                </a:lnTo>
                <a:lnTo>
                  <a:pt x="469980" y="117672"/>
                </a:lnTo>
                <a:close/>
              </a:path>
              <a:path w="843914" h="188594">
                <a:moveTo>
                  <a:pt x="507203" y="117672"/>
                </a:moveTo>
                <a:lnTo>
                  <a:pt x="490151" y="117672"/>
                </a:lnTo>
                <a:lnTo>
                  <a:pt x="490151" y="147247"/>
                </a:lnTo>
                <a:lnTo>
                  <a:pt x="518253" y="147247"/>
                </a:lnTo>
                <a:lnTo>
                  <a:pt x="507203" y="117672"/>
                </a:lnTo>
                <a:close/>
              </a:path>
              <a:path w="843914" h="188594">
                <a:moveTo>
                  <a:pt x="454661" y="2642"/>
                </a:moveTo>
                <a:lnTo>
                  <a:pt x="438426" y="2642"/>
                </a:lnTo>
                <a:lnTo>
                  <a:pt x="442453" y="33980"/>
                </a:lnTo>
                <a:lnTo>
                  <a:pt x="446738" y="47006"/>
                </a:lnTo>
                <a:lnTo>
                  <a:pt x="451011" y="33980"/>
                </a:lnTo>
                <a:lnTo>
                  <a:pt x="454661" y="2642"/>
                </a:lnTo>
                <a:close/>
              </a:path>
              <a:path w="843914" h="188594">
                <a:moveTo>
                  <a:pt x="598174" y="2642"/>
                </a:moveTo>
                <a:lnTo>
                  <a:pt x="560419" y="2642"/>
                </a:lnTo>
                <a:lnTo>
                  <a:pt x="560419" y="185883"/>
                </a:lnTo>
                <a:lnTo>
                  <a:pt x="585967" y="185883"/>
                </a:lnTo>
                <a:lnTo>
                  <a:pt x="585967" y="156434"/>
                </a:lnTo>
                <a:lnTo>
                  <a:pt x="598174" y="156434"/>
                </a:lnTo>
                <a:lnTo>
                  <a:pt x="598174" y="2642"/>
                </a:lnTo>
                <a:close/>
              </a:path>
              <a:path w="843914" h="188594">
                <a:moveTo>
                  <a:pt x="598174" y="156434"/>
                </a:moveTo>
                <a:lnTo>
                  <a:pt x="585967" y="156434"/>
                </a:lnTo>
                <a:lnTo>
                  <a:pt x="585967" y="185883"/>
                </a:lnTo>
                <a:lnTo>
                  <a:pt x="598174" y="185883"/>
                </a:lnTo>
                <a:lnTo>
                  <a:pt x="598174" y="156434"/>
                </a:lnTo>
                <a:close/>
              </a:path>
              <a:path w="843914" h="188594">
                <a:moveTo>
                  <a:pt x="678216" y="156434"/>
                </a:moveTo>
                <a:lnTo>
                  <a:pt x="598174" y="156434"/>
                </a:lnTo>
                <a:lnTo>
                  <a:pt x="598174" y="185883"/>
                </a:lnTo>
                <a:lnTo>
                  <a:pt x="678216" y="185883"/>
                </a:lnTo>
                <a:lnTo>
                  <a:pt x="678216" y="156434"/>
                </a:lnTo>
                <a:close/>
              </a:path>
              <a:path w="843914" h="188594">
                <a:moveTo>
                  <a:pt x="740807" y="128495"/>
                </a:moveTo>
                <a:lnTo>
                  <a:pt x="702925" y="128495"/>
                </a:lnTo>
                <a:lnTo>
                  <a:pt x="703326" y="135975"/>
                </a:lnTo>
                <a:lnTo>
                  <a:pt x="726459" y="173927"/>
                </a:lnTo>
                <a:lnTo>
                  <a:pt x="763806" y="187519"/>
                </a:lnTo>
                <a:lnTo>
                  <a:pt x="777304" y="188400"/>
                </a:lnTo>
                <a:lnTo>
                  <a:pt x="784760" y="188180"/>
                </a:lnTo>
                <a:lnTo>
                  <a:pt x="831504" y="170697"/>
                </a:lnTo>
                <a:lnTo>
                  <a:pt x="838910" y="159454"/>
                </a:lnTo>
                <a:lnTo>
                  <a:pt x="771934" y="159454"/>
                </a:lnTo>
                <a:lnTo>
                  <a:pt x="766984" y="158909"/>
                </a:lnTo>
                <a:lnTo>
                  <a:pt x="740891" y="134662"/>
                </a:lnTo>
                <a:lnTo>
                  <a:pt x="740807" y="128495"/>
                </a:lnTo>
                <a:close/>
              </a:path>
              <a:path w="843914" h="188594">
                <a:moveTo>
                  <a:pt x="776423" y="126"/>
                </a:moveTo>
                <a:lnTo>
                  <a:pt x="733759" y="9690"/>
                </a:lnTo>
                <a:lnTo>
                  <a:pt x="727718" y="14221"/>
                </a:lnTo>
                <a:lnTo>
                  <a:pt x="721677" y="18668"/>
                </a:lnTo>
                <a:lnTo>
                  <a:pt x="716978" y="24038"/>
                </a:lnTo>
                <a:lnTo>
                  <a:pt x="713600" y="30372"/>
                </a:lnTo>
                <a:lnTo>
                  <a:pt x="710266" y="36539"/>
                </a:lnTo>
                <a:lnTo>
                  <a:pt x="708598" y="43419"/>
                </a:lnTo>
                <a:lnTo>
                  <a:pt x="708588" y="58983"/>
                </a:lnTo>
                <a:lnTo>
                  <a:pt x="710182" y="65904"/>
                </a:lnTo>
                <a:lnTo>
                  <a:pt x="738961" y="95941"/>
                </a:lnTo>
                <a:lnTo>
                  <a:pt x="777471" y="110708"/>
                </a:lnTo>
                <a:lnTo>
                  <a:pt x="783554" y="112973"/>
                </a:lnTo>
                <a:lnTo>
                  <a:pt x="792951" y="117336"/>
                </a:lnTo>
                <a:lnTo>
                  <a:pt x="796601" y="119559"/>
                </a:lnTo>
                <a:lnTo>
                  <a:pt x="799202" y="121825"/>
                </a:lnTo>
                <a:lnTo>
                  <a:pt x="801802" y="124006"/>
                </a:lnTo>
                <a:lnTo>
                  <a:pt x="803564" y="126439"/>
                </a:lnTo>
                <a:lnTo>
                  <a:pt x="804487" y="129124"/>
                </a:lnTo>
                <a:lnTo>
                  <a:pt x="805494" y="131725"/>
                </a:lnTo>
                <a:lnTo>
                  <a:pt x="805919" y="134200"/>
                </a:lnTo>
                <a:lnTo>
                  <a:pt x="805998" y="142045"/>
                </a:lnTo>
                <a:lnTo>
                  <a:pt x="804949" y="145737"/>
                </a:lnTo>
                <a:lnTo>
                  <a:pt x="802851" y="149009"/>
                </a:lnTo>
                <a:lnTo>
                  <a:pt x="800838" y="152281"/>
                </a:lnTo>
                <a:lnTo>
                  <a:pt x="797691" y="154840"/>
                </a:lnTo>
                <a:lnTo>
                  <a:pt x="793317" y="156728"/>
                </a:lnTo>
                <a:lnTo>
                  <a:pt x="789218" y="158532"/>
                </a:lnTo>
                <a:lnTo>
                  <a:pt x="783848" y="159454"/>
                </a:lnTo>
                <a:lnTo>
                  <a:pt x="838910" y="159454"/>
                </a:lnTo>
                <a:lnTo>
                  <a:pt x="842202" y="152784"/>
                </a:lnTo>
                <a:lnTo>
                  <a:pt x="843735" y="145737"/>
                </a:lnTo>
                <a:lnTo>
                  <a:pt x="843753" y="130131"/>
                </a:lnTo>
                <a:lnTo>
                  <a:pt x="842453" y="123377"/>
                </a:lnTo>
                <a:lnTo>
                  <a:pt x="816779" y="92501"/>
                </a:lnTo>
                <a:lnTo>
                  <a:pt x="776884" y="76686"/>
                </a:lnTo>
                <a:lnTo>
                  <a:pt x="771640" y="74798"/>
                </a:lnTo>
                <a:lnTo>
                  <a:pt x="746344" y="54326"/>
                </a:lnTo>
                <a:lnTo>
                  <a:pt x="746344" y="47111"/>
                </a:lnTo>
                <a:lnTo>
                  <a:pt x="747434" y="43419"/>
                </a:lnTo>
                <a:lnTo>
                  <a:pt x="749616" y="40147"/>
                </a:lnTo>
                <a:lnTo>
                  <a:pt x="751798" y="36791"/>
                </a:lnTo>
                <a:lnTo>
                  <a:pt x="755070" y="34148"/>
                </a:lnTo>
                <a:lnTo>
                  <a:pt x="759432" y="32218"/>
                </a:lnTo>
                <a:lnTo>
                  <a:pt x="763796" y="30204"/>
                </a:lnTo>
                <a:lnTo>
                  <a:pt x="769249" y="29198"/>
                </a:lnTo>
                <a:lnTo>
                  <a:pt x="836183" y="29198"/>
                </a:lnTo>
                <a:lnTo>
                  <a:pt x="835195" y="27436"/>
                </a:lnTo>
                <a:lnTo>
                  <a:pt x="803913" y="4231"/>
                </a:lnTo>
                <a:lnTo>
                  <a:pt x="786231" y="582"/>
                </a:lnTo>
                <a:lnTo>
                  <a:pt x="776423" y="126"/>
                </a:lnTo>
                <a:close/>
              </a:path>
              <a:path w="843914" h="188594">
                <a:moveTo>
                  <a:pt x="836183" y="29198"/>
                </a:moveTo>
                <a:lnTo>
                  <a:pt x="782589" y="29198"/>
                </a:lnTo>
                <a:lnTo>
                  <a:pt x="788210" y="30372"/>
                </a:lnTo>
                <a:lnTo>
                  <a:pt x="797187" y="35071"/>
                </a:lnTo>
                <a:lnTo>
                  <a:pt x="800544" y="38301"/>
                </a:lnTo>
                <a:lnTo>
                  <a:pt x="802726" y="42412"/>
                </a:lnTo>
                <a:lnTo>
                  <a:pt x="804991" y="46439"/>
                </a:lnTo>
                <a:lnTo>
                  <a:pt x="806124" y="51138"/>
                </a:lnTo>
                <a:lnTo>
                  <a:pt x="806124" y="56507"/>
                </a:lnTo>
                <a:lnTo>
                  <a:pt x="843628" y="56507"/>
                </a:lnTo>
                <a:lnTo>
                  <a:pt x="843101" y="48555"/>
                </a:lnTo>
                <a:lnTo>
                  <a:pt x="841520" y="41059"/>
                </a:lnTo>
                <a:lnTo>
                  <a:pt x="838885" y="34019"/>
                </a:lnTo>
                <a:lnTo>
                  <a:pt x="836183" y="291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72126" y="14333867"/>
            <a:ext cx="1964129" cy="1882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50186" y="6773195"/>
            <a:ext cx="666115" cy="188595"/>
          </a:xfrm>
          <a:custGeom>
            <a:avLst/>
            <a:gdLst/>
            <a:ahLst/>
            <a:cxnLst/>
            <a:rect l="l" t="t" r="r" b="b"/>
            <a:pathLst>
              <a:path w="666115" h="188595">
                <a:moveTo>
                  <a:pt x="93130" y="2642"/>
                </a:moveTo>
                <a:lnTo>
                  <a:pt x="55500" y="2642"/>
                </a:lnTo>
                <a:lnTo>
                  <a:pt x="55500" y="185883"/>
                </a:lnTo>
                <a:lnTo>
                  <a:pt x="93130" y="185883"/>
                </a:lnTo>
                <a:lnTo>
                  <a:pt x="93130" y="2642"/>
                </a:lnTo>
                <a:close/>
              </a:path>
              <a:path w="666115" h="188595">
                <a:moveTo>
                  <a:pt x="55500" y="2642"/>
                </a:moveTo>
                <a:lnTo>
                  <a:pt x="0" y="2642"/>
                </a:lnTo>
                <a:lnTo>
                  <a:pt x="0" y="32218"/>
                </a:lnTo>
                <a:lnTo>
                  <a:pt x="55500" y="32218"/>
                </a:lnTo>
                <a:lnTo>
                  <a:pt x="55500" y="2642"/>
                </a:lnTo>
                <a:close/>
              </a:path>
              <a:path w="666115" h="188595">
                <a:moveTo>
                  <a:pt x="149511" y="2642"/>
                </a:moveTo>
                <a:lnTo>
                  <a:pt x="93130" y="2642"/>
                </a:lnTo>
                <a:lnTo>
                  <a:pt x="93130" y="32218"/>
                </a:lnTo>
                <a:lnTo>
                  <a:pt x="149511" y="32218"/>
                </a:lnTo>
                <a:lnTo>
                  <a:pt x="149511" y="2642"/>
                </a:lnTo>
                <a:close/>
              </a:path>
              <a:path w="666115" h="188595">
                <a:moveTo>
                  <a:pt x="207193" y="2642"/>
                </a:moveTo>
                <a:lnTo>
                  <a:pt x="181772" y="2642"/>
                </a:lnTo>
                <a:lnTo>
                  <a:pt x="181772" y="185883"/>
                </a:lnTo>
                <a:lnTo>
                  <a:pt x="207193" y="185883"/>
                </a:lnTo>
                <a:lnTo>
                  <a:pt x="207193" y="156434"/>
                </a:lnTo>
                <a:lnTo>
                  <a:pt x="219528" y="156434"/>
                </a:lnTo>
                <a:lnTo>
                  <a:pt x="219528" y="105967"/>
                </a:lnTo>
                <a:lnTo>
                  <a:pt x="207193" y="105967"/>
                </a:lnTo>
                <a:lnTo>
                  <a:pt x="207193" y="77273"/>
                </a:lnTo>
                <a:lnTo>
                  <a:pt x="219528" y="77273"/>
                </a:lnTo>
                <a:lnTo>
                  <a:pt x="219528" y="32218"/>
                </a:lnTo>
                <a:lnTo>
                  <a:pt x="207193" y="32218"/>
                </a:lnTo>
                <a:lnTo>
                  <a:pt x="207193" y="2642"/>
                </a:lnTo>
                <a:close/>
              </a:path>
              <a:path w="666115" h="188595">
                <a:moveTo>
                  <a:pt x="219528" y="156434"/>
                </a:moveTo>
                <a:lnTo>
                  <a:pt x="207193" y="156434"/>
                </a:lnTo>
                <a:lnTo>
                  <a:pt x="207193" y="185883"/>
                </a:lnTo>
                <a:lnTo>
                  <a:pt x="219528" y="185883"/>
                </a:lnTo>
                <a:lnTo>
                  <a:pt x="219528" y="156434"/>
                </a:lnTo>
                <a:close/>
              </a:path>
              <a:path w="666115" h="188595">
                <a:moveTo>
                  <a:pt x="304729" y="156434"/>
                </a:moveTo>
                <a:lnTo>
                  <a:pt x="219528" y="156434"/>
                </a:lnTo>
                <a:lnTo>
                  <a:pt x="219528" y="185883"/>
                </a:lnTo>
                <a:lnTo>
                  <a:pt x="304729" y="185883"/>
                </a:lnTo>
                <a:lnTo>
                  <a:pt x="304729" y="156434"/>
                </a:lnTo>
                <a:close/>
              </a:path>
              <a:path w="666115" h="188595">
                <a:moveTo>
                  <a:pt x="219528" y="77273"/>
                </a:moveTo>
                <a:lnTo>
                  <a:pt x="207193" y="77273"/>
                </a:lnTo>
                <a:lnTo>
                  <a:pt x="207193" y="105967"/>
                </a:lnTo>
                <a:lnTo>
                  <a:pt x="219528" y="105967"/>
                </a:lnTo>
                <a:lnTo>
                  <a:pt x="219528" y="77273"/>
                </a:lnTo>
                <a:close/>
              </a:path>
              <a:path w="666115" h="188595">
                <a:moveTo>
                  <a:pt x="292018" y="77273"/>
                </a:moveTo>
                <a:lnTo>
                  <a:pt x="219528" y="77273"/>
                </a:lnTo>
                <a:lnTo>
                  <a:pt x="219528" y="105967"/>
                </a:lnTo>
                <a:lnTo>
                  <a:pt x="292018" y="105967"/>
                </a:lnTo>
                <a:lnTo>
                  <a:pt x="292018" y="77273"/>
                </a:lnTo>
                <a:close/>
              </a:path>
              <a:path w="666115" h="188595">
                <a:moveTo>
                  <a:pt x="219528" y="2642"/>
                </a:moveTo>
                <a:lnTo>
                  <a:pt x="207193" y="2642"/>
                </a:lnTo>
                <a:lnTo>
                  <a:pt x="207193" y="32218"/>
                </a:lnTo>
                <a:lnTo>
                  <a:pt x="219528" y="32218"/>
                </a:lnTo>
                <a:lnTo>
                  <a:pt x="219528" y="2642"/>
                </a:lnTo>
                <a:close/>
              </a:path>
              <a:path w="666115" h="188595">
                <a:moveTo>
                  <a:pt x="304603" y="2642"/>
                </a:moveTo>
                <a:lnTo>
                  <a:pt x="219528" y="2642"/>
                </a:lnTo>
                <a:lnTo>
                  <a:pt x="219528" y="32218"/>
                </a:lnTo>
                <a:lnTo>
                  <a:pt x="304603" y="32218"/>
                </a:lnTo>
                <a:lnTo>
                  <a:pt x="304603" y="2642"/>
                </a:lnTo>
                <a:close/>
              </a:path>
              <a:path w="666115" h="188595">
                <a:moveTo>
                  <a:pt x="407844" y="0"/>
                </a:moveTo>
                <a:lnTo>
                  <a:pt x="369892" y="9581"/>
                </a:lnTo>
                <a:lnTo>
                  <a:pt x="340230" y="43726"/>
                </a:lnTo>
                <a:lnTo>
                  <a:pt x="331963" y="87719"/>
                </a:lnTo>
                <a:lnTo>
                  <a:pt x="331955" y="100682"/>
                </a:lnTo>
                <a:lnTo>
                  <a:pt x="332277" y="110506"/>
                </a:lnTo>
                <a:lnTo>
                  <a:pt x="343439" y="152092"/>
                </a:lnTo>
                <a:lnTo>
                  <a:pt x="376003" y="182359"/>
                </a:lnTo>
                <a:lnTo>
                  <a:pt x="407592" y="188400"/>
                </a:lnTo>
                <a:lnTo>
                  <a:pt x="418447" y="187897"/>
                </a:lnTo>
                <a:lnTo>
                  <a:pt x="460419" y="170718"/>
                </a:lnTo>
                <a:lnTo>
                  <a:pt x="470692" y="158573"/>
                </a:lnTo>
                <a:lnTo>
                  <a:pt x="400880" y="158573"/>
                </a:lnTo>
                <a:lnTo>
                  <a:pt x="395132" y="157357"/>
                </a:lnTo>
                <a:lnTo>
                  <a:pt x="370801" y="118511"/>
                </a:lnTo>
                <a:lnTo>
                  <a:pt x="370088" y="87719"/>
                </a:lnTo>
                <a:lnTo>
                  <a:pt x="370230" y="80655"/>
                </a:lnTo>
                <a:lnTo>
                  <a:pt x="382716" y="39392"/>
                </a:lnTo>
                <a:lnTo>
                  <a:pt x="401551" y="29953"/>
                </a:lnTo>
                <a:lnTo>
                  <a:pt x="470148" y="29953"/>
                </a:lnTo>
                <a:lnTo>
                  <a:pt x="466231" y="24305"/>
                </a:lnTo>
                <a:lnTo>
                  <a:pt x="428955" y="2076"/>
                </a:lnTo>
                <a:lnTo>
                  <a:pt x="418848" y="519"/>
                </a:lnTo>
                <a:lnTo>
                  <a:pt x="407844" y="0"/>
                </a:lnTo>
                <a:close/>
              </a:path>
              <a:path w="666115" h="188595">
                <a:moveTo>
                  <a:pt x="481342" y="125097"/>
                </a:moveTo>
                <a:lnTo>
                  <a:pt x="443712" y="125097"/>
                </a:lnTo>
                <a:lnTo>
                  <a:pt x="443208" y="132480"/>
                </a:lnTo>
                <a:lnTo>
                  <a:pt x="441573" y="138647"/>
                </a:lnTo>
                <a:lnTo>
                  <a:pt x="438803" y="143597"/>
                </a:lnTo>
                <a:lnTo>
                  <a:pt x="436118" y="148547"/>
                </a:lnTo>
                <a:lnTo>
                  <a:pt x="432218" y="152281"/>
                </a:lnTo>
                <a:lnTo>
                  <a:pt x="421981" y="157315"/>
                </a:lnTo>
                <a:lnTo>
                  <a:pt x="415479" y="158573"/>
                </a:lnTo>
                <a:lnTo>
                  <a:pt x="470692" y="158573"/>
                </a:lnTo>
                <a:lnTo>
                  <a:pt x="471148" y="157944"/>
                </a:lnTo>
                <a:lnTo>
                  <a:pt x="475183" y="150511"/>
                </a:lnTo>
                <a:lnTo>
                  <a:pt x="478227" y="142559"/>
                </a:lnTo>
                <a:lnTo>
                  <a:pt x="480280" y="134087"/>
                </a:lnTo>
                <a:lnTo>
                  <a:pt x="481342" y="125097"/>
                </a:lnTo>
                <a:close/>
              </a:path>
              <a:path w="666115" h="188595">
                <a:moveTo>
                  <a:pt x="470148" y="29953"/>
                </a:moveTo>
                <a:lnTo>
                  <a:pt x="416234" y="29953"/>
                </a:lnTo>
                <a:lnTo>
                  <a:pt x="422946" y="31295"/>
                </a:lnTo>
                <a:lnTo>
                  <a:pt x="427980" y="33980"/>
                </a:lnTo>
                <a:lnTo>
                  <a:pt x="433098" y="36581"/>
                </a:lnTo>
                <a:lnTo>
                  <a:pt x="436916" y="40482"/>
                </a:lnTo>
                <a:lnTo>
                  <a:pt x="439432" y="45684"/>
                </a:lnTo>
                <a:lnTo>
                  <a:pt x="441950" y="50802"/>
                </a:lnTo>
                <a:lnTo>
                  <a:pt x="443418" y="57053"/>
                </a:lnTo>
                <a:lnTo>
                  <a:pt x="443838" y="64436"/>
                </a:lnTo>
                <a:lnTo>
                  <a:pt x="481593" y="64436"/>
                </a:lnTo>
                <a:lnTo>
                  <a:pt x="480271" y="55375"/>
                </a:lnTo>
                <a:lnTo>
                  <a:pt x="478069" y="46817"/>
                </a:lnTo>
                <a:lnTo>
                  <a:pt x="474986" y="38762"/>
                </a:lnTo>
                <a:lnTo>
                  <a:pt x="470963" y="31127"/>
                </a:lnTo>
                <a:lnTo>
                  <a:pt x="470148" y="29953"/>
                </a:lnTo>
                <a:close/>
              </a:path>
              <a:path w="666115" h="188595">
                <a:moveTo>
                  <a:pt x="554629" y="2642"/>
                </a:moveTo>
                <a:lnTo>
                  <a:pt x="516874" y="2642"/>
                </a:lnTo>
                <a:lnTo>
                  <a:pt x="516874" y="185883"/>
                </a:lnTo>
                <a:lnTo>
                  <a:pt x="554629" y="185883"/>
                </a:lnTo>
                <a:lnTo>
                  <a:pt x="554629" y="106722"/>
                </a:lnTo>
                <a:lnTo>
                  <a:pt x="543428" y="106722"/>
                </a:lnTo>
                <a:lnTo>
                  <a:pt x="543428" y="77273"/>
                </a:lnTo>
                <a:lnTo>
                  <a:pt x="554629" y="77273"/>
                </a:lnTo>
                <a:lnTo>
                  <a:pt x="554629" y="2642"/>
                </a:lnTo>
                <a:close/>
              </a:path>
              <a:path w="666115" h="188595">
                <a:moveTo>
                  <a:pt x="666008" y="2642"/>
                </a:moveTo>
                <a:lnTo>
                  <a:pt x="628379" y="2642"/>
                </a:lnTo>
                <a:lnTo>
                  <a:pt x="628379" y="185883"/>
                </a:lnTo>
                <a:lnTo>
                  <a:pt x="666008" y="185883"/>
                </a:lnTo>
                <a:lnTo>
                  <a:pt x="666008" y="106722"/>
                </a:lnTo>
                <a:lnTo>
                  <a:pt x="639076" y="106722"/>
                </a:lnTo>
                <a:lnTo>
                  <a:pt x="639076" y="77273"/>
                </a:lnTo>
                <a:lnTo>
                  <a:pt x="666008" y="77273"/>
                </a:lnTo>
                <a:lnTo>
                  <a:pt x="666008" y="2642"/>
                </a:lnTo>
                <a:close/>
              </a:path>
              <a:path w="666115" h="188595">
                <a:moveTo>
                  <a:pt x="554629" y="77273"/>
                </a:moveTo>
                <a:lnTo>
                  <a:pt x="543428" y="77273"/>
                </a:lnTo>
                <a:lnTo>
                  <a:pt x="543428" y="106722"/>
                </a:lnTo>
                <a:lnTo>
                  <a:pt x="554629" y="106722"/>
                </a:lnTo>
                <a:lnTo>
                  <a:pt x="554629" y="77273"/>
                </a:lnTo>
                <a:close/>
              </a:path>
              <a:path w="666115" h="188595">
                <a:moveTo>
                  <a:pt x="628379" y="77273"/>
                </a:moveTo>
                <a:lnTo>
                  <a:pt x="554629" y="77273"/>
                </a:lnTo>
                <a:lnTo>
                  <a:pt x="554629" y="106722"/>
                </a:lnTo>
                <a:lnTo>
                  <a:pt x="628379" y="106722"/>
                </a:lnTo>
                <a:lnTo>
                  <a:pt x="628379" y="77273"/>
                </a:lnTo>
                <a:close/>
              </a:path>
              <a:path w="666115" h="188595">
                <a:moveTo>
                  <a:pt x="666008" y="77273"/>
                </a:moveTo>
                <a:lnTo>
                  <a:pt x="639076" y="77273"/>
                </a:lnTo>
                <a:lnTo>
                  <a:pt x="639076" y="106722"/>
                </a:lnTo>
                <a:lnTo>
                  <a:pt x="666008" y="106722"/>
                </a:lnTo>
                <a:lnTo>
                  <a:pt x="666008" y="7727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30979" y="5917392"/>
            <a:ext cx="11684635" cy="10795"/>
          </a:xfrm>
          <a:custGeom>
            <a:avLst/>
            <a:gdLst/>
            <a:ahLst/>
            <a:cxnLst/>
            <a:rect l="l" t="t" r="r" b="b"/>
            <a:pathLst>
              <a:path w="11684635" h="10795">
                <a:moveTo>
                  <a:pt x="11684434" y="0"/>
                </a:moveTo>
                <a:lnTo>
                  <a:pt x="0" y="0"/>
                </a:lnTo>
                <a:lnTo>
                  <a:pt x="0" y="10739"/>
                </a:lnTo>
                <a:lnTo>
                  <a:pt x="11684434" y="10739"/>
                </a:lnTo>
                <a:lnTo>
                  <a:pt x="11684434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30979" y="10717890"/>
            <a:ext cx="11684635" cy="10795"/>
          </a:xfrm>
          <a:custGeom>
            <a:avLst/>
            <a:gdLst/>
            <a:ahLst/>
            <a:cxnLst/>
            <a:rect l="l" t="t" r="r" b="b"/>
            <a:pathLst>
              <a:path w="11684635" h="10795">
                <a:moveTo>
                  <a:pt x="11684434" y="0"/>
                </a:moveTo>
                <a:lnTo>
                  <a:pt x="0" y="0"/>
                </a:lnTo>
                <a:lnTo>
                  <a:pt x="0" y="10739"/>
                </a:lnTo>
                <a:lnTo>
                  <a:pt x="11684434" y="10739"/>
                </a:lnTo>
                <a:lnTo>
                  <a:pt x="11684434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640573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585637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13105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058169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530702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640573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585637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113105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058169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530702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640573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585637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113105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058169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530702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640573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585637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113105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058169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530702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59341" y="1513535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11" y="0"/>
                </a:moveTo>
                <a:lnTo>
                  <a:pt x="107725" y="8030"/>
                </a:lnTo>
                <a:lnTo>
                  <a:pt x="64487" y="30390"/>
                </a:lnTo>
                <a:lnTo>
                  <a:pt x="30390" y="64487"/>
                </a:lnTo>
                <a:lnTo>
                  <a:pt x="8030" y="107725"/>
                </a:lnTo>
                <a:lnTo>
                  <a:pt x="0" y="157511"/>
                </a:lnTo>
                <a:lnTo>
                  <a:pt x="8030" y="207296"/>
                </a:lnTo>
                <a:lnTo>
                  <a:pt x="30390" y="250534"/>
                </a:lnTo>
                <a:lnTo>
                  <a:pt x="64487" y="284630"/>
                </a:lnTo>
                <a:lnTo>
                  <a:pt x="107725" y="306991"/>
                </a:lnTo>
                <a:lnTo>
                  <a:pt x="157511" y="315021"/>
                </a:lnTo>
                <a:lnTo>
                  <a:pt x="207296" y="306991"/>
                </a:lnTo>
                <a:lnTo>
                  <a:pt x="247146" y="286383"/>
                </a:lnTo>
                <a:lnTo>
                  <a:pt x="157511" y="286383"/>
                </a:lnTo>
                <a:lnTo>
                  <a:pt x="107347" y="276255"/>
                </a:lnTo>
                <a:lnTo>
                  <a:pt x="66384" y="248637"/>
                </a:lnTo>
                <a:lnTo>
                  <a:pt x="38765" y="207673"/>
                </a:lnTo>
                <a:lnTo>
                  <a:pt x="28638" y="157511"/>
                </a:lnTo>
                <a:lnTo>
                  <a:pt x="38765" y="107347"/>
                </a:lnTo>
                <a:lnTo>
                  <a:pt x="66384" y="66384"/>
                </a:lnTo>
                <a:lnTo>
                  <a:pt x="107347" y="38765"/>
                </a:lnTo>
                <a:lnTo>
                  <a:pt x="157511" y="28638"/>
                </a:lnTo>
                <a:lnTo>
                  <a:pt x="247146" y="28638"/>
                </a:lnTo>
                <a:lnTo>
                  <a:pt x="207296" y="8030"/>
                </a:lnTo>
                <a:lnTo>
                  <a:pt x="157511" y="0"/>
                </a:lnTo>
                <a:close/>
              </a:path>
              <a:path w="315595" h="315594">
                <a:moveTo>
                  <a:pt x="247146" y="28638"/>
                </a:moveTo>
                <a:lnTo>
                  <a:pt x="157511" y="28638"/>
                </a:lnTo>
                <a:lnTo>
                  <a:pt x="207674" y="38765"/>
                </a:lnTo>
                <a:lnTo>
                  <a:pt x="248637" y="66384"/>
                </a:lnTo>
                <a:lnTo>
                  <a:pt x="276256" y="107347"/>
                </a:lnTo>
                <a:lnTo>
                  <a:pt x="286383" y="157511"/>
                </a:lnTo>
                <a:lnTo>
                  <a:pt x="276256" y="207673"/>
                </a:lnTo>
                <a:lnTo>
                  <a:pt x="248637" y="248637"/>
                </a:lnTo>
                <a:lnTo>
                  <a:pt x="207674" y="276255"/>
                </a:lnTo>
                <a:lnTo>
                  <a:pt x="157511" y="286383"/>
                </a:lnTo>
                <a:lnTo>
                  <a:pt x="247146" y="286383"/>
                </a:lnTo>
                <a:lnTo>
                  <a:pt x="250534" y="284630"/>
                </a:lnTo>
                <a:lnTo>
                  <a:pt x="284630" y="250534"/>
                </a:lnTo>
                <a:lnTo>
                  <a:pt x="306991" y="207296"/>
                </a:lnTo>
                <a:lnTo>
                  <a:pt x="315021" y="157511"/>
                </a:lnTo>
                <a:lnTo>
                  <a:pt x="306991" y="107725"/>
                </a:lnTo>
                <a:lnTo>
                  <a:pt x="284630" y="64487"/>
                </a:lnTo>
                <a:lnTo>
                  <a:pt x="250534" y="30390"/>
                </a:lnTo>
                <a:lnTo>
                  <a:pt x="247146" y="28638"/>
                </a:lnTo>
                <a:close/>
              </a:path>
              <a:path w="315595" h="315594">
                <a:moveTo>
                  <a:pt x="157511" y="190413"/>
                </a:moveTo>
                <a:lnTo>
                  <a:pt x="136825" y="192927"/>
                </a:lnTo>
                <a:lnTo>
                  <a:pt x="117726" y="200161"/>
                </a:lnTo>
                <a:lnTo>
                  <a:pt x="100942" y="211656"/>
                </a:lnTo>
                <a:lnTo>
                  <a:pt x="87195" y="226950"/>
                </a:lnTo>
                <a:lnTo>
                  <a:pt x="110620" y="243425"/>
                </a:lnTo>
                <a:lnTo>
                  <a:pt x="119792" y="233215"/>
                </a:lnTo>
                <a:lnTo>
                  <a:pt x="130982" y="225548"/>
                </a:lnTo>
                <a:lnTo>
                  <a:pt x="143714" y="220726"/>
                </a:lnTo>
                <a:lnTo>
                  <a:pt x="157511" y="219052"/>
                </a:lnTo>
                <a:lnTo>
                  <a:pt x="220727" y="219052"/>
                </a:lnTo>
                <a:lnTo>
                  <a:pt x="214079" y="211656"/>
                </a:lnTo>
                <a:lnTo>
                  <a:pt x="197294" y="200161"/>
                </a:lnTo>
                <a:lnTo>
                  <a:pt x="178196" y="192927"/>
                </a:lnTo>
                <a:lnTo>
                  <a:pt x="157511" y="190413"/>
                </a:lnTo>
                <a:close/>
              </a:path>
              <a:path w="315595" h="315594">
                <a:moveTo>
                  <a:pt x="220727" y="219052"/>
                </a:moveTo>
                <a:lnTo>
                  <a:pt x="157511" y="219052"/>
                </a:lnTo>
                <a:lnTo>
                  <a:pt x="171307" y="220726"/>
                </a:lnTo>
                <a:lnTo>
                  <a:pt x="184039" y="225548"/>
                </a:lnTo>
                <a:lnTo>
                  <a:pt x="195229" y="233215"/>
                </a:lnTo>
                <a:lnTo>
                  <a:pt x="204401" y="243425"/>
                </a:lnTo>
                <a:lnTo>
                  <a:pt x="227826" y="226950"/>
                </a:lnTo>
                <a:lnTo>
                  <a:pt x="220727" y="219052"/>
                </a:lnTo>
                <a:close/>
              </a:path>
              <a:path w="315595" h="315594">
                <a:moveTo>
                  <a:pt x="128872" y="128872"/>
                </a:moveTo>
                <a:lnTo>
                  <a:pt x="100234" y="128872"/>
                </a:lnTo>
                <a:lnTo>
                  <a:pt x="100234" y="157511"/>
                </a:lnTo>
                <a:lnTo>
                  <a:pt x="128872" y="157511"/>
                </a:lnTo>
                <a:lnTo>
                  <a:pt x="128872" y="128872"/>
                </a:lnTo>
                <a:close/>
              </a:path>
              <a:path w="315595" h="315594">
                <a:moveTo>
                  <a:pt x="214787" y="128872"/>
                </a:moveTo>
                <a:lnTo>
                  <a:pt x="186148" y="128872"/>
                </a:lnTo>
                <a:lnTo>
                  <a:pt x="186148" y="157511"/>
                </a:lnTo>
                <a:lnTo>
                  <a:pt x="214787" y="157511"/>
                </a:lnTo>
                <a:lnTo>
                  <a:pt x="214787" y="128872"/>
                </a:lnTo>
                <a:close/>
              </a:path>
            </a:pathLst>
          </a:custGeom>
          <a:solidFill>
            <a:srgbClr val="EA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59341" y="16252249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11" y="0"/>
                </a:moveTo>
                <a:lnTo>
                  <a:pt x="107725" y="8030"/>
                </a:lnTo>
                <a:lnTo>
                  <a:pt x="64487" y="30390"/>
                </a:lnTo>
                <a:lnTo>
                  <a:pt x="30390" y="64487"/>
                </a:lnTo>
                <a:lnTo>
                  <a:pt x="8030" y="107725"/>
                </a:lnTo>
                <a:lnTo>
                  <a:pt x="0" y="157511"/>
                </a:lnTo>
                <a:lnTo>
                  <a:pt x="8030" y="207296"/>
                </a:lnTo>
                <a:lnTo>
                  <a:pt x="30390" y="250534"/>
                </a:lnTo>
                <a:lnTo>
                  <a:pt x="64487" y="284630"/>
                </a:lnTo>
                <a:lnTo>
                  <a:pt x="107725" y="306991"/>
                </a:lnTo>
                <a:lnTo>
                  <a:pt x="157511" y="315021"/>
                </a:lnTo>
                <a:lnTo>
                  <a:pt x="207296" y="306991"/>
                </a:lnTo>
                <a:lnTo>
                  <a:pt x="247146" y="286383"/>
                </a:lnTo>
                <a:lnTo>
                  <a:pt x="157511" y="286383"/>
                </a:lnTo>
                <a:lnTo>
                  <a:pt x="107347" y="276255"/>
                </a:lnTo>
                <a:lnTo>
                  <a:pt x="66384" y="248637"/>
                </a:lnTo>
                <a:lnTo>
                  <a:pt x="38765" y="207673"/>
                </a:lnTo>
                <a:lnTo>
                  <a:pt x="28638" y="157511"/>
                </a:lnTo>
                <a:lnTo>
                  <a:pt x="38765" y="107347"/>
                </a:lnTo>
                <a:lnTo>
                  <a:pt x="66384" y="66384"/>
                </a:lnTo>
                <a:lnTo>
                  <a:pt x="107347" y="38765"/>
                </a:lnTo>
                <a:lnTo>
                  <a:pt x="157511" y="28638"/>
                </a:lnTo>
                <a:lnTo>
                  <a:pt x="247146" y="28638"/>
                </a:lnTo>
                <a:lnTo>
                  <a:pt x="207296" y="8030"/>
                </a:lnTo>
                <a:lnTo>
                  <a:pt x="157511" y="0"/>
                </a:lnTo>
                <a:close/>
              </a:path>
              <a:path w="315595" h="315594">
                <a:moveTo>
                  <a:pt x="247146" y="28638"/>
                </a:moveTo>
                <a:lnTo>
                  <a:pt x="157511" y="28638"/>
                </a:lnTo>
                <a:lnTo>
                  <a:pt x="207674" y="38765"/>
                </a:lnTo>
                <a:lnTo>
                  <a:pt x="248637" y="66384"/>
                </a:lnTo>
                <a:lnTo>
                  <a:pt x="276256" y="107347"/>
                </a:lnTo>
                <a:lnTo>
                  <a:pt x="286383" y="157511"/>
                </a:lnTo>
                <a:lnTo>
                  <a:pt x="276256" y="207673"/>
                </a:lnTo>
                <a:lnTo>
                  <a:pt x="248637" y="248637"/>
                </a:lnTo>
                <a:lnTo>
                  <a:pt x="207674" y="276255"/>
                </a:lnTo>
                <a:lnTo>
                  <a:pt x="157511" y="286383"/>
                </a:lnTo>
                <a:lnTo>
                  <a:pt x="247146" y="286383"/>
                </a:lnTo>
                <a:lnTo>
                  <a:pt x="250534" y="284630"/>
                </a:lnTo>
                <a:lnTo>
                  <a:pt x="284630" y="250534"/>
                </a:lnTo>
                <a:lnTo>
                  <a:pt x="306991" y="207296"/>
                </a:lnTo>
                <a:lnTo>
                  <a:pt x="315021" y="157511"/>
                </a:lnTo>
                <a:lnTo>
                  <a:pt x="306991" y="107725"/>
                </a:lnTo>
                <a:lnTo>
                  <a:pt x="284630" y="64487"/>
                </a:lnTo>
                <a:lnTo>
                  <a:pt x="250534" y="30390"/>
                </a:lnTo>
                <a:lnTo>
                  <a:pt x="247146" y="28638"/>
                </a:lnTo>
                <a:close/>
              </a:path>
              <a:path w="315595" h="315594">
                <a:moveTo>
                  <a:pt x="157511" y="190413"/>
                </a:moveTo>
                <a:lnTo>
                  <a:pt x="136825" y="192927"/>
                </a:lnTo>
                <a:lnTo>
                  <a:pt x="117726" y="200161"/>
                </a:lnTo>
                <a:lnTo>
                  <a:pt x="100942" y="211656"/>
                </a:lnTo>
                <a:lnTo>
                  <a:pt x="87195" y="226950"/>
                </a:lnTo>
                <a:lnTo>
                  <a:pt x="110620" y="243425"/>
                </a:lnTo>
                <a:lnTo>
                  <a:pt x="119792" y="233215"/>
                </a:lnTo>
                <a:lnTo>
                  <a:pt x="130982" y="225548"/>
                </a:lnTo>
                <a:lnTo>
                  <a:pt x="143714" y="220726"/>
                </a:lnTo>
                <a:lnTo>
                  <a:pt x="157511" y="219052"/>
                </a:lnTo>
                <a:lnTo>
                  <a:pt x="220727" y="219052"/>
                </a:lnTo>
                <a:lnTo>
                  <a:pt x="214079" y="211656"/>
                </a:lnTo>
                <a:lnTo>
                  <a:pt x="197294" y="200161"/>
                </a:lnTo>
                <a:lnTo>
                  <a:pt x="178196" y="192927"/>
                </a:lnTo>
                <a:lnTo>
                  <a:pt x="157511" y="190413"/>
                </a:lnTo>
                <a:close/>
              </a:path>
              <a:path w="315595" h="315594">
                <a:moveTo>
                  <a:pt x="220727" y="219052"/>
                </a:moveTo>
                <a:lnTo>
                  <a:pt x="157511" y="219052"/>
                </a:lnTo>
                <a:lnTo>
                  <a:pt x="171307" y="220726"/>
                </a:lnTo>
                <a:lnTo>
                  <a:pt x="184039" y="225548"/>
                </a:lnTo>
                <a:lnTo>
                  <a:pt x="195229" y="233215"/>
                </a:lnTo>
                <a:lnTo>
                  <a:pt x="204401" y="243425"/>
                </a:lnTo>
                <a:lnTo>
                  <a:pt x="227826" y="226950"/>
                </a:lnTo>
                <a:lnTo>
                  <a:pt x="220727" y="219052"/>
                </a:lnTo>
                <a:close/>
              </a:path>
              <a:path w="315595" h="315594">
                <a:moveTo>
                  <a:pt x="128872" y="128872"/>
                </a:moveTo>
                <a:lnTo>
                  <a:pt x="100234" y="128872"/>
                </a:lnTo>
                <a:lnTo>
                  <a:pt x="100234" y="157511"/>
                </a:lnTo>
                <a:lnTo>
                  <a:pt x="128872" y="157511"/>
                </a:lnTo>
                <a:lnTo>
                  <a:pt x="128872" y="128872"/>
                </a:lnTo>
                <a:close/>
              </a:path>
              <a:path w="315595" h="315594">
                <a:moveTo>
                  <a:pt x="214787" y="128872"/>
                </a:moveTo>
                <a:lnTo>
                  <a:pt x="186148" y="128872"/>
                </a:lnTo>
                <a:lnTo>
                  <a:pt x="186148" y="157511"/>
                </a:lnTo>
                <a:lnTo>
                  <a:pt x="214787" y="157511"/>
                </a:lnTo>
                <a:lnTo>
                  <a:pt x="214787" y="128872"/>
                </a:lnTo>
                <a:close/>
              </a:path>
            </a:pathLst>
          </a:custGeom>
          <a:solidFill>
            <a:srgbClr val="EA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59341" y="17369142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11" y="0"/>
                </a:moveTo>
                <a:lnTo>
                  <a:pt x="107725" y="8030"/>
                </a:lnTo>
                <a:lnTo>
                  <a:pt x="64487" y="30390"/>
                </a:lnTo>
                <a:lnTo>
                  <a:pt x="30390" y="64487"/>
                </a:lnTo>
                <a:lnTo>
                  <a:pt x="8030" y="107725"/>
                </a:lnTo>
                <a:lnTo>
                  <a:pt x="0" y="157511"/>
                </a:lnTo>
                <a:lnTo>
                  <a:pt x="8030" y="207296"/>
                </a:lnTo>
                <a:lnTo>
                  <a:pt x="30390" y="250534"/>
                </a:lnTo>
                <a:lnTo>
                  <a:pt x="64487" y="284631"/>
                </a:lnTo>
                <a:lnTo>
                  <a:pt x="107725" y="306991"/>
                </a:lnTo>
                <a:lnTo>
                  <a:pt x="157511" y="315021"/>
                </a:lnTo>
                <a:lnTo>
                  <a:pt x="207296" y="306991"/>
                </a:lnTo>
                <a:lnTo>
                  <a:pt x="247146" y="286383"/>
                </a:lnTo>
                <a:lnTo>
                  <a:pt x="157511" y="286383"/>
                </a:lnTo>
                <a:lnTo>
                  <a:pt x="107347" y="276256"/>
                </a:lnTo>
                <a:lnTo>
                  <a:pt x="66384" y="248637"/>
                </a:lnTo>
                <a:lnTo>
                  <a:pt x="38765" y="207674"/>
                </a:lnTo>
                <a:lnTo>
                  <a:pt x="28638" y="157511"/>
                </a:lnTo>
                <a:lnTo>
                  <a:pt x="38765" y="107348"/>
                </a:lnTo>
                <a:lnTo>
                  <a:pt x="66384" y="66384"/>
                </a:lnTo>
                <a:lnTo>
                  <a:pt x="107347" y="38766"/>
                </a:lnTo>
                <a:lnTo>
                  <a:pt x="157511" y="28638"/>
                </a:lnTo>
                <a:lnTo>
                  <a:pt x="247146" y="28638"/>
                </a:lnTo>
                <a:lnTo>
                  <a:pt x="207296" y="8030"/>
                </a:lnTo>
                <a:lnTo>
                  <a:pt x="157511" y="0"/>
                </a:lnTo>
                <a:close/>
              </a:path>
              <a:path w="315595" h="315594">
                <a:moveTo>
                  <a:pt x="247146" y="28638"/>
                </a:moveTo>
                <a:lnTo>
                  <a:pt x="157511" y="28638"/>
                </a:lnTo>
                <a:lnTo>
                  <a:pt x="207674" y="38766"/>
                </a:lnTo>
                <a:lnTo>
                  <a:pt x="248637" y="66384"/>
                </a:lnTo>
                <a:lnTo>
                  <a:pt x="276256" y="107348"/>
                </a:lnTo>
                <a:lnTo>
                  <a:pt x="286383" y="157511"/>
                </a:lnTo>
                <a:lnTo>
                  <a:pt x="276256" y="207674"/>
                </a:lnTo>
                <a:lnTo>
                  <a:pt x="248637" y="248637"/>
                </a:lnTo>
                <a:lnTo>
                  <a:pt x="207674" y="276256"/>
                </a:lnTo>
                <a:lnTo>
                  <a:pt x="157511" y="286383"/>
                </a:lnTo>
                <a:lnTo>
                  <a:pt x="247146" y="286383"/>
                </a:lnTo>
                <a:lnTo>
                  <a:pt x="250534" y="284631"/>
                </a:lnTo>
                <a:lnTo>
                  <a:pt x="284630" y="250534"/>
                </a:lnTo>
                <a:lnTo>
                  <a:pt x="306991" y="207296"/>
                </a:lnTo>
                <a:lnTo>
                  <a:pt x="315021" y="157511"/>
                </a:lnTo>
                <a:lnTo>
                  <a:pt x="306991" y="107725"/>
                </a:lnTo>
                <a:lnTo>
                  <a:pt x="284630" y="64487"/>
                </a:lnTo>
                <a:lnTo>
                  <a:pt x="250534" y="30390"/>
                </a:lnTo>
                <a:lnTo>
                  <a:pt x="247146" y="28638"/>
                </a:lnTo>
                <a:close/>
              </a:path>
              <a:path w="315595" h="315594">
                <a:moveTo>
                  <a:pt x="157511" y="190414"/>
                </a:moveTo>
                <a:lnTo>
                  <a:pt x="136825" y="192928"/>
                </a:lnTo>
                <a:lnTo>
                  <a:pt x="117726" y="200162"/>
                </a:lnTo>
                <a:lnTo>
                  <a:pt x="100942" y="211656"/>
                </a:lnTo>
                <a:lnTo>
                  <a:pt x="87195" y="226950"/>
                </a:lnTo>
                <a:lnTo>
                  <a:pt x="110620" y="243426"/>
                </a:lnTo>
                <a:lnTo>
                  <a:pt x="119792" y="233215"/>
                </a:lnTo>
                <a:lnTo>
                  <a:pt x="130982" y="225548"/>
                </a:lnTo>
                <a:lnTo>
                  <a:pt x="143714" y="220726"/>
                </a:lnTo>
                <a:lnTo>
                  <a:pt x="157511" y="219052"/>
                </a:lnTo>
                <a:lnTo>
                  <a:pt x="220727" y="219052"/>
                </a:lnTo>
                <a:lnTo>
                  <a:pt x="214079" y="211656"/>
                </a:lnTo>
                <a:lnTo>
                  <a:pt x="197294" y="200162"/>
                </a:lnTo>
                <a:lnTo>
                  <a:pt x="178196" y="192928"/>
                </a:lnTo>
                <a:lnTo>
                  <a:pt x="157511" y="190414"/>
                </a:lnTo>
                <a:close/>
              </a:path>
              <a:path w="315595" h="315594">
                <a:moveTo>
                  <a:pt x="220727" y="219052"/>
                </a:moveTo>
                <a:lnTo>
                  <a:pt x="157511" y="219052"/>
                </a:lnTo>
                <a:lnTo>
                  <a:pt x="171307" y="220726"/>
                </a:lnTo>
                <a:lnTo>
                  <a:pt x="184039" y="225548"/>
                </a:lnTo>
                <a:lnTo>
                  <a:pt x="195229" y="233215"/>
                </a:lnTo>
                <a:lnTo>
                  <a:pt x="204401" y="243426"/>
                </a:lnTo>
                <a:lnTo>
                  <a:pt x="227826" y="226950"/>
                </a:lnTo>
                <a:lnTo>
                  <a:pt x="220727" y="219052"/>
                </a:lnTo>
                <a:close/>
              </a:path>
              <a:path w="315595" h="315594">
                <a:moveTo>
                  <a:pt x="128872" y="128872"/>
                </a:moveTo>
                <a:lnTo>
                  <a:pt x="100234" y="128872"/>
                </a:lnTo>
                <a:lnTo>
                  <a:pt x="100234" y="157511"/>
                </a:lnTo>
                <a:lnTo>
                  <a:pt x="128872" y="157511"/>
                </a:lnTo>
                <a:lnTo>
                  <a:pt x="128872" y="128872"/>
                </a:lnTo>
                <a:close/>
              </a:path>
              <a:path w="315595" h="315594">
                <a:moveTo>
                  <a:pt x="214787" y="128872"/>
                </a:moveTo>
                <a:lnTo>
                  <a:pt x="186148" y="128872"/>
                </a:lnTo>
                <a:lnTo>
                  <a:pt x="186148" y="157511"/>
                </a:lnTo>
                <a:lnTo>
                  <a:pt x="214787" y="157511"/>
                </a:lnTo>
                <a:lnTo>
                  <a:pt x="214787" y="128872"/>
                </a:lnTo>
                <a:close/>
              </a:path>
            </a:pathLst>
          </a:custGeom>
          <a:solidFill>
            <a:srgbClr val="EA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59341" y="1848603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11" y="0"/>
                </a:moveTo>
                <a:lnTo>
                  <a:pt x="107725" y="8030"/>
                </a:lnTo>
                <a:lnTo>
                  <a:pt x="64487" y="30390"/>
                </a:lnTo>
                <a:lnTo>
                  <a:pt x="30390" y="64487"/>
                </a:lnTo>
                <a:lnTo>
                  <a:pt x="8030" y="107725"/>
                </a:lnTo>
                <a:lnTo>
                  <a:pt x="0" y="157511"/>
                </a:lnTo>
                <a:lnTo>
                  <a:pt x="8030" y="207296"/>
                </a:lnTo>
                <a:lnTo>
                  <a:pt x="30390" y="250534"/>
                </a:lnTo>
                <a:lnTo>
                  <a:pt x="64487" y="284631"/>
                </a:lnTo>
                <a:lnTo>
                  <a:pt x="107725" y="306991"/>
                </a:lnTo>
                <a:lnTo>
                  <a:pt x="157511" y="315021"/>
                </a:lnTo>
                <a:lnTo>
                  <a:pt x="207296" y="306991"/>
                </a:lnTo>
                <a:lnTo>
                  <a:pt x="247146" y="286383"/>
                </a:lnTo>
                <a:lnTo>
                  <a:pt x="157511" y="286383"/>
                </a:lnTo>
                <a:lnTo>
                  <a:pt x="107347" y="276256"/>
                </a:lnTo>
                <a:lnTo>
                  <a:pt x="66384" y="248637"/>
                </a:lnTo>
                <a:lnTo>
                  <a:pt x="38765" y="207674"/>
                </a:lnTo>
                <a:lnTo>
                  <a:pt x="28638" y="157511"/>
                </a:lnTo>
                <a:lnTo>
                  <a:pt x="38765" y="107348"/>
                </a:lnTo>
                <a:lnTo>
                  <a:pt x="66384" y="66384"/>
                </a:lnTo>
                <a:lnTo>
                  <a:pt x="107347" y="38766"/>
                </a:lnTo>
                <a:lnTo>
                  <a:pt x="157511" y="28638"/>
                </a:lnTo>
                <a:lnTo>
                  <a:pt x="247146" y="28638"/>
                </a:lnTo>
                <a:lnTo>
                  <a:pt x="207296" y="8030"/>
                </a:lnTo>
                <a:lnTo>
                  <a:pt x="157511" y="0"/>
                </a:lnTo>
                <a:close/>
              </a:path>
              <a:path w="315595" h="315594">
                <a:moveTo>
                  <a:pt x="247146" y="28638"/>
                </a:moveTo>
                <a:lnTo>
                  <a:pt x="157511" y="28638"/>
                </a:lnTo>
                <a:lnTo>
                  <a:pt x="207674" y="38766"/>
                </a:lnTo>
                <a:lnTo>
                  <a:pt x="248637" y="66384"/>
                </a:lnTo>
                <a:lnTo>
                  <a:pt x="276256" y="107348"/>
                </a:lnTo>
                <a:lnTo>
                  <a:pt x="286383" y="157511"/>
                </a:lnTo>
                <a:lnTo>
                  <a:pt x="276256" y="207674"/>
                </a:lnTo>
                <a:lnTo>
                  <a:pt x="248637" y="248637"/>
                </a:lnTo>
                <a:lnTo>
                  <a:pt x="207674" y="276256"/>
                </a:lnTo>
                <a:lnTo>
                  <a:pt x="157511" y="286383"/>
                </a:lnTo>
                <a:lnTo>
                  <a:pt x="247146" y="286383"/>
                </a:lnTo>
                <a:lnTo>
                  <a:pt x="250534" y="284631"/>
                </a:lnTo>
                <a:lnTo>
                  <a:pt x="284630" y="250534"/>
                </a:lnTo>
                <a:lnTo>
                  <a:pt x="306991" y="207296"/>
                </a:lnTo>
                <a:lnTo>
                  <a:pt x="315021" y="157511"/>
                </a:lnTo>
                <a:lnTo>
                  <a:pt x="306991" y="107725"/>
                </a:lnTo>
                <a:lnTo>
                  <a:pt x="284630" y="64487"/>
                </a:lnTo>
                <a:lnTo>
                  <a:pt x="250534" y="30390"/>
                </a:lnTo>
                <a:lnTo>
                  <a:pt x="247146" y="28638"/>
                </a:lnTo>
                <a:close/>
              </a:path>
              <a:path w="315595" h="315594">
                <a:moveTo>
                  <a:pt x="157511" y="190414"/>
                </a:moveTo>
                <a:lnTo>
                  <a:pt x="136825" y="192928"/>
                </a:lnTo>
                <a:lnTo>
                  <a:pt x="117726" y="200162"/>
                </a:lnTo>
                <a:lnTo>
                  <a:pt x="100942" y="211656"/>
                </a:lnTo>
                <a:lnTo>
                  <a:pt x="87195" y="226950"/>
                </a:lnTo>
                <a:lnTo>
                  <a:pt x="110620" y="243426"/>
                </a:lnTo>
                <a:lnTo>
                  <a:pt x="119792" y="233215"/>
                </a:lnTo>
                <a:lnTo>
                  <a:pt x="130982" y="225548"/>
                </a:lnTo>
                <a:lnTo>
                  <a:pt x="143714" y="220726"/>
                </a:lnTo>
                <a:lnTo>
                  <a:pt x="157511" y="219052"/>
                </a:lnTo>
                <a:lnTo>
                  <a:pt x="220727" y="219052"/>
                </a:lnTo>
                <a:lnTo>
                  <a:pt x="214079" y="211656"/>
                </a:lnTo>
                <a:lnTo>
                  <a:pt x="197294" y="200162"/>
                </a:lnTo>
                <a:lnTo>
                  <a:pt x="178196" y="192928"/>
                </a:lnTo>
                <a:lnTo>
                  <a:pt x="157511" y="190414"/>
                </a:lnTo>
                <a:close/>
              </a:path>
              <a:path w="315595" h="315594">
                <a:moveTo>
                  <a:pt x="220727" y="219052"/>
                </a:moveTo>
                <a:lnTo>
                  <a:pt x="157511" y="219052"/>
                </a:lnTo>
                <a:lnTo>
                  <a:pt x="171307" y="220726"/>
                </a:lnTo>
                <a:lnTo>
                  <a:pt x="184039" y="225548"/>
                </a:lnTo>
                <a:lnTo>
                  <a:pt x="195229" y="233215"/>
                </a:lnTo>
                <a:lnTo>
                  <a:pt x="204401" y="243426"/>
                </a:lnTo>
                <a:lnTo>
                  <a:pt x="227826" y="226950"/>
                </a:lnTo>
                <a:lnTo>
                  <a:pt x="220727" y="219052"/>
                </a:lnTo>
                <a:close/>
              </a:path>
              <a:path w="315595" h="315594">
                <a:moveTo>
                  <a:pt x="128872" y="128872"/>
                </a:moveTo>
                <a:lnTo>
                  <a:pt x="100234" y="128872"/>
                </a:lnTo>
                <a:lnTo>
                  <a:pt x="100234" y="157511"/>
                </a:lnTo>
                <a:lnTo>
                  <a:pt x="128872" y="157511"/>
                </a:lnTo>
                <a:lnTo>
                  <a:pt x="128872" y="128872"/>
                </a:lnTo>
                <a:close/>
              </a:path>
              <a:path w="315595" h="315594">
                <a:moveTo>
                  <a:pt x="214787" y="128872"/>
                </a:moveTo>
                <a:lnTo>
                  <a:pt x="186148" y="128872"/>
                </a:lnTo>
                <a:lnTo>
                  <a:pt x="186148" y="157511"/>
                </a:lnTo>
                <a:lnTo>
                  <a:pt x="214787" y="157511"/>
                </a:lnTo>
                <a:lnTo>
                  <a:pt x="214787" y="128872"/>
                </a:lnTo>
                <a:close/>
              </a:path>
            </a:pathLst>
          </a:custGeom>
          <a:solidFill>
            <a:srgbClr val="EA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07685" y="15131639"/>
            <a:ext cx="334010" cy="318135"/>
          </a:xfrm>
          <a:custGeom>
            <a:avLst/>
            <a:gdLst/>
            <a:ahLst/>
            <a:cxnLst/>
            <a:rect l="l" t="t" r="r" b="b"/>
            <a:pathLst>
              <a:path w="334009" h="318134">
                <a:moveTo>
                  <a:pt x="166954" y="0"/>
                </a:moveTo>
                <a:lnTo>
                  <a:pt x="115362" y="104535"/>
                </a:lnTo>
                <a:lnTo>
                  <a:pt x="0" y="121299"/>
                </a:lnTo>
                <a:lnTo>
                  <a:pt x="83477" y="202670"/>
                </a:lnTo>
                <a:lnTo>
                  <a:pt x="63771" y="317566"/>
                </a:lnTo>
                <a:lnTo>
                  <a:pt x="163349" y="265214"/>
                </a:lnTo>
                <a:lnTo>
                  <a:pt x="101806" y="265214"/>
                </a:lnTo>
                <a:lnTo>
                  <a:pt x="114248" y="192671"/>
                </a:lnTo>
                <a:lnTo>
                  <a:pt x="61542" y="141295"/>
                </a:lnTo>
                <a:lnTo>
                  <a:pt x="134380" y="130712"/>
                </a:lnTo>
                <a:lnTo>
                  <a:pt x="166955" y="64709"/>
                </a:lnTo>
                <a:lnTo>
                  <a:pt x="198890" y="64709"/>
                </a:lnTo>
                <a:lnTo>
                  <a:pt x="166954" y="0"/>
                </a:lnTo>
                <a:close/>
              </a:path>
              <a:path w="334009" h="318134">
                <a:moveTo>
                  <a:pt x="228497" y="263319"/>
                </a:moveTo>
                <a:lnTo>
                  <a:pt x="166954" y="263319"/>
                </a:lnTo>
                <a:lnTo>
                  <a:pt x="270138" y="317566"/>
                </a:lnTo>
                <a:lnTo>
                  <a:pt x="261159" y="265214"/>
                </a:lnTo>
                <a:lnTo>
                  <a:pt x="232102" y="265214"/>
                </a:lnTo>
                <a:lnTo>
                  <a:pt x="228497" y="263319"/>
                </a:lnTo>
                <a:close/>
              </a:path>
              <a:path w="334009" h="318134">
                <a:moveTo>
                  <a:pt x="166955" y="230964"/>
                </a:moveTo>
                <a:lnTo>
                  <a:pt x="101806" y="265214"/>
                </a:lnTo>
                <a:lnTo>
                  <a:pt x="163349" y="265214"/>
                </a:lnTo>
                <a:lnTo>
                  <a:pt x="166954" y="263319"/>
                </a:lnTo>
                <a:lnTo>
                  <a:pt x="228497" y="263319"/>
                </a:lnTo>
                <a:lnTo>
                  <a:pt x="166955" y="230964"/>
                </a:lnTo>
                <a:close/>
              </a:path>
              <a:path w="334009" h="318134">
                <a:moveTo>
                  <a:pt x="198890" y="64709"/>
                </a:moveTo>
                <a:lnTo>
                  <a:pt x="166955" y="64709"/>
                </a:lnTo>
                <a:lnTo>
                  <a:pt x="199528" y="130712"/>
                </a:lnTo>
                <a:lnTo>
                  <a:pt x="272366" y="141295"/>
                </a:lnTo>
                <a:lnTo>
                  <a:pt x="219660" y="192671"/>
                </a:lnTo>
                <a:lnTo>
                  <a:pt x="232102" y="265214"/>
                </a:lnTo>
                <a:lnTo>
                  <a:pt x="261159" y="265214"/>
                </a:lnTo>
                <a:lnTo>
                  <a:pt x="250432" y="202670"/>
                </a:lnTo>
                <a:lnTo>
                  <a:pt x="333909" y="121299"/>
                </a:lnTo>
                <a:lnTo>
                  <a:pt x="218546" y="104535"/>
                </a:lnTo>
                <a:lnTo>
                  <a:pt x="198890" y="64709"/>
                </a:lnTo>
                <a:close/>
              </a:path>
            </a:pathLst>
          </a:custGeom>
          <a:solidFill>
            <a:srgbClr val="6FAD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07685" y="16248533"/>
            <a:ext cx="334010" cy="318135"/>
          </a:xfrm>
          <a:custGeom>
            <a:avLst/>
            <a:gdLst/>
            <a:ahLst/>
            <a:cxnLst/>
            <a:rect l="l" t="t" r="r" b="b"/>
            <a:pathLst>
              <a:path w="334009" h="318134">
                <a:moveTo>
                  <a:pt x="166954" y="0"/>
                </a:moveTo>
                <a:lnTo>
                  <a:pt x="115362" y="104535"/>
                </a:lnTo>
                <a:lnTo>
                  <a:pt x="0" y="121299"/>
                </a:lnTo>
                <a:lnTo>
                  <a:pt x="83477" y="202670"/>
                </a:lnTo>
                <a:lnTo>
                  <a:pt x="63771" y="317566"/>
                </a:lnTo>
                <a:lnTo>
                  <a:pt x="163349" y="265214"/>
                </a:lnTo>
                <a:lnTo>
                  <a:pt x="101806" y="265214"/>
                </a:lnTo>
                <a:lnTo>
                  <a:pt x="114248" y="192671"/>
                </a:lnTo>
                <a:lnTo>
                  <a:pt x="61542" y="141295"/>
                </a:lnTo>
                <a:lnTo>
                  <a:pt x="134380" y="130712"/>
                </a:lnTo>
                <a:lnTo>
                  <a:pt x="166955" y="64709"/>
                </a:lnTo>
                <a:lnTo>
                  <a:pt x="198890" y="64709"/>
                </a:lnTo>
                <a:lnTo>
                  <a:pt x="166954" y="0"/>
                </a:lnTo>
                <a:close/>
              </a:path>
              <a:path w="334009" h="318134">
                <a:moveTo>
                  <a:pt x="228497" y="263319"/>
                </a:moveTo>
                <a:lnTo>
                  <a:pt x="166954" y="263319"/>
                </a:lnTo>
                <a:lnTo>
                  <a:pt x="270138" y="317566"/>
                </a:lnTo>
                <a:lnTo>
                  <a:pt x="261159" y="265214"/>
                </a:lnTo>
                <a:lnTo>
                  <a:pt x="232102" y="265214"/>
                </a:lnTo>
                <a:lnTo>
                  <a:pt x="228497" y="263319"/>
                </a:lnTo>
                <a:close/>
              </a:path>
              <a:path w="334009" h="318134">
                <a:moveTo>
                  <a:pt x="166955" y="230964"/>
                </a:moveTo>
                <a:lnTo>
                  <a:pt x="101806" y="265214"/>
                </a:lnTo>
                <a:lnTo>
                  <a:pt x="163349" y="265214"/>
                </a:lnTo>
                <a:lnTo>
                  <a:pt x="166954" y="263319"/>
                </a:lnTo>
                <a:lnTo>
                  <a:pt x="228497" y="263319"/>
                </a:lnTo>
                <a:lnTo>
                  <a:pt x="166955" y="230964"/>
                </a:lnTo>
                <a:close/>
              </a:path>
              <a:path w="334009" h="318134">
                <a:moveTo>
                  <a:pt x="198890" y="64709"/>
                </a:moveTo>
                <a:lnTo>
                  <a:pt x="166955" y="64709"/>
                </a:lnTo>
                <a:lnTo>
                  <a:pt x="199528" y="130712"/>
                </a:lnTo>
                <a:lnTo>
                  <a:pt x="272366" y="141295"/>
                </a:lnTo>
                <a:lnTo>
                  <a:pt x="219660" y="192671"/>
                </a:lnTo>
                <a:lnTo>
                  <a:pt x="232102" y="265214"/>
                </a:lnTo>
                <a:lnTo>
                  <a:pt x="261159" y="265214"/>
                </a:lnTo>
                <a:lnTo>
                  <a:pt x="250432" y="202670"/>
                </a:lnTo>
                <a:lnTo>
                  <a:pt x="333909" y="121299"/>
                </a:lnTo>
                <a:lnTo>
                  <a:pt x="218546" y="104535"/>
                </a:lnTo>
                <a:lnTo>
                  <a:pt x="198890" y="64709"/>
                </a:lnTo>
                <a:close/>
              </a:path>
            </a:pathLst>
          </a:custGeom>
          <a:solidFill>
            <a:srgbClr val="6FAD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07685" y="17365428"/>
            <a:ext cx="334010" cy="318135"/>
          </a:xfrm>
          <a:custGeom>
            <a:avLst/>
            <a:gdLst/>
            <a:ahLst/>
            <a:cxnLst/>
            <a:rect l="l" t="t" r="r" b="b"/>
            <a:pathLst>
              <a:path w="334009" h="318134">
                <a:moveTo>
                  <a:pt x="166954" y="0"/>
                </a:moveTo>
                <a:lnTo>
                  <a:pt x="115362" y="104535"/>
                </a:lnTo>
                <a:lnTo>
                  <a:pt x="0" y="121299"/>
                </a:lnTo>
                <a:lnTo>
                  <a:pt x="83477" y="202670"/>
                </a:lnTo>
                <a:lnTo>
                  <a:pt x="63771" y="317566"/>
                </a:lnTo>
                <a:lnTo>
                  <a:pt x="163349" y="265214"/>
                </a:lnTo>
                <a:lnTo>
                  <a:pt x="101806" y="265214"/>
                </a:lnTo>
                <a:lnTo>
                  <a:pt x="114248" y="192671"/>
                </a:lnTo>
                <a:lnTo>
                  <a:pt x="61542" y="141295"/>
                </a:lnTo>
                <a:lnTo>
                  <a:pt x="134380" y="130712"/>
                </a:lnTo>
                <a:lnTo>
                  <a:pt x="166955" y="64709"/>
                </a:lnTo>
                <a:lnTo>
                  <a:pt x="198890" y="64709"/>
                </a:lnTo>
                <a:lnTo>
                  <a:pt x="166954" y="0"/>
                </a:lnTo>
                <a:close/>
              </a:path>
              <a:path w="334009" h="318134">
                <a:moveTo>
                  <a:pt x="228497" y="263319"/>
                </a:moveTo>
                <a:lnTo>
                  <a:pt x="166954" y="263319"/>
                </a:lnTo>
                <a:lnTo>
                  <a:pt x="270138" y="317566"/>
                </a:lnTo>
                <a:lnTo>
                  <a:pt x="261159" y="265214"/>
                </a:lnTo>
                <a:lnTo>
                  <a:pt x="232102" y="265214"/>
                </a:lnTo>
                <a:lnTo>
                  <a:pt x="228497" y="263319"/>
                </a:lnTo>
                <a:close/>
              </a:path>
              <a:path w="334009" h="318134">
                <a:moveTo>
                  <a:pt x="166955" y="230964"/>
                </a:moveTo>
                <a:lnTo>
                  <a:pt x="101806" y="265214"/>
                </a:lnTo>
                <a:lnTo>
                  <a:pt x="163349" y="265214"/>
                </a:lnTo>
                <a:lnTo>
                  <a:pt x="166954" y="263319"/>
                </a:lnTo>
                <a:lnTo>
                  <a:pt x="228497" y="263319"/>
                </a:lnTo>
                <a:lnTo>
                  <a:pt x="166955" y="230964"/>
                </a:lnTo>
                <a:close/>
              </a:path>
              <a:path w="334009" h="318134">
                <a:moveTo>
                  <a:pt x="198890" y="64709"/>
                </a:moveTo>
                <a:lnTo>
                  <a:pt x="166955" y="64709"/>
                </a:lnTo>
                <a:lnTo>
                  <a:pt x="199528" y="130712"/>
                </a:lnTo>
                <a:lnTo>
                  <a:pt x="272366" y="141295"/>
                </a:lnTo>
                <a:lnTo>
                  <a:pt x="219660" y="192671"/>
                </a:lnTo>
                <a:lnTo>
                  <a:pt x="232102" y="265214"/>
                </a:lnTo>
                <a:lnTo>
                  <a:pt x="261159" y="265214"/>
                </a:lnTo>
                <a:lnTo>
                  <a:pt x="250432" y="202670"/>
                </a:lnTo>
                <a:lnTo>
                  <a:pt x="333909" y="121299"/>
                </a:lnTo>
                <a:lnTo>
                  <a:pt x="218546" y="104535"/>
                </a:lnTo>
                <a:lnTo>
                  <a:pt x="198890" y="64709"/>
                </a:lnTo>
                <a:close/>
              </a:path>
            </a:pathLst>
          </a:custGeom>
          <a:solidFill>
            <a:srgbClr val="6FAD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07685" y="18482323"/>
            <a:ext cx="334010" cy="318135"/>
          </a:xfrm>
          <a:custGeom>
            <a:avLst/>
            <a:gdLst/>
            <a:ahLst/>
            <a:cxnLst/>
            <a:rect l="l" t="t" r="r" b="b"/>
            <a:pathLst>
              <a:path w="334009" h="318134">
                <a:moveTo>
                  <a:pt x="166954" y="0"/>
                </a:moveTo>
                <a:lnTo>
                  <a:pt x="115362" y="104535"/>
                </a:lnTo>
                <a:lnTo>
                  <a:pt x="0" y="121299"/>
                </a:lnTo>
                <a:lnTo>
                  <a:pt x="83477" y="202670"/>
                </a:lnTo>
                <a:lnTo>
                  <a:pt x="63771" y="317566"/>
                </a:lnTo>
                <a:lnTo>
                  <a:pt x="163349" y="265214"/>
                </a:lnTo>
                <a:lnTo>
                  <a:pt x="101806" y="265214"/>
                </a:lnTo>
                <a:lnTo>
                  <a:pt x="114248" y="192671"/>
                </a:lnTo>
                <a:lnTo>
                  <a:pt x="61542" y="141295"/>
                </a:lnTo>
                <a:lnTo>
                  <a:pt x="134380" y="130712"/>
                </a:lnTo>
                <a:lnTo>
                  <a:pt x="166955" y="64709"/>
                </a:lnTo>
                <a:lnTo>
                  <a:pt x="198890" y="64709"/>
                </a:lnTo>
                <a:lnTo>
                  <a:pt x="166954" y="0"/>
                </a:lnTo>
                <a:close/>
              </a:path>
              <a:path w="334009" h="318134">
                <a:moveTo>
                  <a:pt x="228497" y="263319"/>
                </a:moveTo>
                <a:lnTo>
                  <a:pt x="166954" y="263319"/>
                </a:lnTo>
                <a:lnTo>
                  <a:pt x="270138" y="317566"/>
                </a:lnTo>
                <a:lnTo>
                  <a:pt x="261159" y="265214"/>
                </a:lnTo>
                <a:lnTo>
                  <a:pt x="232102" y="265214"/>
                </a:lnTo>
                <a:lnTo>
                  <a:pt x="228497" y="263319"/>
                </a:lnTo>
                <a:close/>
              </a:path>
              <a:path w="334009" h="318134">
                <a:moveTo>
                  <a:pt x="166955" y="230964"/>
                </a:moveTo>
                <a:lnTo>
                  <a:pt x="101806" y="265214"/>
                </a:lnTo>
                <a:lnTo>
                  <a:pt x="163349" y="265214"/>
                </a:lnTo>
                <a:lnTo>
                  <a:pt x="166954" y="263319"/>
                </a:lnTo>
                <a:lnTo>
                  <a:pt x="228497" y="263319"/>
                </a:lnTo>
                <a:lnTo>
                  <a:pt x="166955" y="230964"/>
                </a:lnTo>
                <a:close/>
              </a:path>
              <a:path w="334009" h="318134">
                <a:moveTo>
                  <a:pt x="198890" y="64709"/>
                </a:moveTo>
                <a:lnTo>
                  <a:pt x="166955" y="64709"/>
                </a:lnTo>
                <a:lnTo>
                  <a:pt x="199528" y="130712"/>
                </a:lnTo>
                <a:lnTo>
                  <a:pt x="272366" y="141295"/>
                </a:lnTo>
                <a:lnTo>
                  <a:pt x="219660" y="192671"/>
                </a:lnTo>
                <a:lnTo>
                  <a:pt x="232102" y="265214"/>
                </a:lnTo>
                <a:lnTo>
                  <a:pt x="261159" y="265214"/>
                </a:lnTo>
                <a:lnTo>
                  <a:pt x="250432" y="202670"/>
                </a:lnTo>
                <a:lnTo>
                  <a:pt x="333909" y="121299"/>
                </a:lnTo>
                <a:lnTo>
                  <a:pt x="218546" y="104535"/>
                </a:lnTo>
                <a:lnTo>
                  <a:pt x="198890" y="64709"/>
                </a:lnTo>
                <a:close/>
              </a:path>
            </a:pathLst>
          </a:custGeom>
          <a:solidFill>
            <a:srgbClr val="6FAD3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/>
          <p:cNvGrpSpPr/>
          <p:nvPr/>
        </p:nvGrpSpPr>
        <p:grpSpPr>
          <a:xfrm>
            <a:off x="5842217" y="1030979"/>
            <a:ext cx="2062480" cy="2062480"/>
            <a:chOff x="5842217" y="1030979"/>
            <a:chExt cx="2062480" cy="2062480"/>
          </a:xfrm>
        </p:grpSpPr>
        <p:sp>
          <p:nvSpPr>
            <p:cNvPr id="53" name="object 53"/>
            <p:cNvSpPr/>
            <p:nvPr/>
          </p:nvSpPr>
          <p:spPr>
            <a:xfrm>
              <a:off x="5842217" y="1030979"/>
              <a:ext cx="2061959" cy="206195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842217" y="1035538"/>
              <a:ext cx="2062480" cy="2057400"/>
            </a:xfrm>
            <a:custGeom>
              <a:avLst/>
              <a:gdLst/>
              <a:ahLst/>
              <a:cxnLst/>
              <a:rect l="l" t="t" r="r" b="b"/>
              <a:pathLst>
                <a:path w="2062479" h="2057400">
                  <a:moveTo>
                    <a:pt x="1030979" y="0"/>
                  </a:moveTo>
                  <a:lnTo>
                    <a:pt x="934491" y="0"/>
                  </a:lnTo>
                  <a:lnTo>
                    <a:pt x="887163" y="12700"/>
                  </a:lnTo>
                  <a:lnTo>
                    <a:pt x="840512" y="25400"/>
                  </a:lnTo>
                  <a:lnTo>
                    <a:pt x="794586" y="25400"/>
                  </a:lnTo>
                  <a:lnTo>
                    <a:pt x="705111" y="50800"/>
                  </a:lnTo>
                  <a:lnTo>
                    <a:pt x="661661" y="76200"/>
                  </a:lnTo>
                  <a:lnTo>
                    <a:pt x="577582" y="101600"/>
                  </a:lnTo>
                  <a:lnTo>
                    <a:pt x="537052" y="127000"/>
                  </a:lnTo>
                  <a:lnTo>
                    <a:pt x="497595" y="152400"/>
                  </a:lnTo>
                  <a:lnTo>
                    <a:pt x="459261" y="177800"/>
                  </a:lnTo>
                  <a:lnTo>
                    <a:pt x="422097" y="203200"/>
                  </a:lnTo>
                  <a:lnTo>
                    <a:pt x="386155" y="228600"/>
                  </a:lnTo>
                  <a:lnTo>
                    <a:pt x="351484" y="254000"/>
                  </a:lnTo>
                  <a:lnTo>
                    <a:pt x="318133" y="292100"/>
                  </a:lnTo>
                  <a:lnTo>
                    <a:pt x="286151" y="317500"/>
                  </a:lnTo>
                  <a:lnTo>
                    <a:pt x="255589" y="355600"/>
                  </a:lnTo>
                  <a:lnTo>
                    <a:pt x="226495" y="393700"/>
                  </a:lnTo>
                  <a:lnTo>
                    <a:pt x="198920" y="419100"/>
                  </a:lnTo>
                  <a:lnTo>
                    <a:pt x="172912" y="457200"/>
                  </a:lnTo>
                  <a:lnTo>
                    <a:pt x="148521" y="495300"/>
                  </a:lnTo>
                  <a:lnTo>
                    <a:pt x="125798" y="533400"/>
                  </a:lnTo>
                  <a:lnTo>
                    <a:pt x="104790" y="584200"/>
                  </a:lnTo>
                  <a:lnTo>
                    <a:pt x="85548" y="622300"/>
                  </a:lnTo>
                  <a:lnTo>
                    <a:pt x="68122" y="660400"/>
                  </a:lnTo>
                  <a:lnTo>
                    <a:pt x="52560" y="711200"/>
                  </a:lnTo>
                  <a:lnTo>
                    <a:pt x="38912" y="749300"/>
                  </a:lnTo>
                  <a:lnTo>
                    <a:pt x="27229" y="800100"/>
                  </a:lnTo>
                  <a:lnTo>
                    <a:pt x="17558" y="838200"/>
                  </a:lnTo>
                  <a:lnTo>
                    <a:pt x="9950" y="889000"/>
                  </a:lnTo>
                  <a:lnTo>
                    <a:pt x="4455" y="939800"/>
                  </a:lnTo>
                  <a:lnTo>
                    <a:pt x="1122" y="977900"/>
                  </a:lnTo>
                  <a:lnTo>
                    <a:pt x="0" y="1028700"/>
                  </a:lnTo>
                  <a:lnTo>
                    <a:pt x="1122" y="1079500"/>
                  </a:lnTo>
                  <a:lnTo>
                    <a:pt x="4455" y="1130300"/>
                  </a:lnTo>
                  <a:lnTo>
                    <a:pt x="9950" y="1181100"/>
                  </a:lnTo>
                  <a:lnTo>
                    <a:pt x="17558" y="1219200"/>
                  </a:lnTo>
                  <a:lnTo>
                    <a:pt x="27229" y="1270000"/>
                  </a:lnTo>
                  <a:lnTo>
                    <a:pt x="38912" y="1308100"/>
                  </a:lnTo>
                  <a:lnTo>
                    <a:pt x="52560" y="1358900"/>
                  </a:lnTo>
                  <a:lnTo>
                    <a:pt x="68122" y="1397000"/>
                  </a:lnTo>
                  <a:lnTo>
                    <a:pt x="85548" y="1447800"/>
                  </a:lnTo>
                  <a:lnTo>
                    <a:pt x="104790" y="1485900"/>
                  </a:lnTo>
                  <a:lnTo>
                    <a:pt x="125798" y="1524000"/>
                  </a:lnTo>
                  <a:lnTo>
                    <a:pt x="148521" y="1562100"/>
                  </a:lnTo>
                  <a:lnTo>
                    <a:pt x="172912" y="1600200"/>
                  </a:lnTo>
                  <a:lnTo>
                    <a:pt x="198920" y="1638300"/>
                  </a:lnTo>
                  <a:lnTo>
                    <a:pt x="226495" y="1676400"/>
                  </a:lnTo>
                  <a:lnTo>
                    <a:pt x="255589" y="1714500"/>
                  </a:lnTo>
                  <a:lnTo>
                    <a:pt x="286151" y="1739900"/>
                  </a:lnTo>
                  <a:lnTo>
                    <a:pt x="318133" y="1778000"/>
                  </a:lnTo>
                  <a:lnTo>
                    <a:pt x="351484" y="1803400"/>
                  </a:lnTo>
                  <a:lnTo>
                    <a:pt x="386155" y="1841500"/>
                  </a:lnTo>
                  <a:lnTo>
                    <a:pt x="422097" y="1866900"/>
                  </a:lnTo>
                  <a:lnTo>
                    <a:pt x="459261" y="1892300"/>
                  </a:lnTo>
                  <a:lnTo>
                    <a:pt x="497595" y="1917700"/>
                  </a:lnTo>
                  <a:lnTo>
                    <a:pt x="537052" y="1943100"/>
                  </a:lnTo>
                  <a:lnTo>
                    <a:pt x="577582" y="1955800"/>
                  </a:lnTo>
                  <a:lnTo>
                    <a:pt x="619135" y="1981200"/>
                  </a:lnTo>
                  <a:lnTo>
                    <a:pt x="705111" y="2006600"/>
                  </a:lnTo>
                  <a:lnTo>
                    <a:pt x="887163" y="2057400"/>
                  </a:lnTo>
                  <a:lnTo>
                    <a:pt x="1030979" y="2057400"/>
                  </a:lnTo>
                  <a:lnTo>
                    <a:pt x="1030979" y="1981200"/>
                  </a:lnTo>
                  <a:lnTo>
                    <a:pt x="982346" y="1981200"/>
                  </a:lnTo>
                  <a:lnTo>
                    <a:pt x="934352" y="1968500"/>
                  </a:lnTo>
                  <a:lnTo>
                    <a:pt x="887055" y="1968500"/>
                  </a:lnTo>
                  <a:lnTo>
                    <a:pt x="749945" y="1930400"/>
                  </a:lnTo>
                  <a:lnTo>
                    <a:pt x="663117" y="1905000"/>
                  </a:lnTo>
                  <a:lnTo>
                    <a:pt x="621254" y="1879600"/>
                  </a:lnTo>
                  <a:lnTo>
                    <a:pt x="580505" y="1866900"/>
                  </a:lnTo>
                  <a:lnTo>
                    <a:pt x="540928" y="1841500"/>
                  </a:lnTo>
                  <a:lnTo>
                    <a:pt x="502584" y="1816100"/>
                  </a:lnTo>
                  <a:lnTo>
                    <a:pt x="465532" y="1790700"/>
                  </a:lnTo>
                  <a:lnTo>
                    <a:pt x="429830" y="1765300"/>
                  </a:lnTo>
                  <a:lnTo>
                    <a:pt x="395539" y="1727200"/>
                  </a:lnTo>
                  <a:lnTo>
                    <a:pt x="362717" y="1701800"/>
                  </a:lnTo>
                  <a:lnTo>
                    <a:pt x="331425" y="1663700"/>
                  </a:lnTo>
                  <a:lnTo>
                    <a:pt x="301721" y="1638300"/>
                  </a:lnTo>
                  <a:lnTo>
                    <a:pt x="273665" y="1600200"/>
                  </a:lnTo>
                  <a:lnTo>
                    <a:pt x="247316" y="1562100"/>
                  </a:lnTo>
                  <a:lnTo>
                    <a:pt x="222734" y="1524000"/>
                  </a:lnTo>
                  <a:lnTo>
                    <a:pt x="199978" y="1485900"/>
                  </a:lnTo>
                  <a:lnTo>
                    <a:pt x="179108" y="1447800"/>
                  </a:lnTo>
                  <a:lnTo>
                    <a:pt x="160182" y="1397000"/>
                  </a:lnTo>
                  <a:lnTo>
                    <a:pt x="143261" y="1358900"/>
                  </a:lnTo>
                  <a:lnTo>
                    <a:pt x="128403" y="1308100"/>
                  </a:lnTo>
                  <a:lnTo>
                    <a:pt x="115667" y="1270000"/>
                  </a:lnTo>
                  <a:lnTo>
                    <a:pt x="105115" y="1219200"/>
                  </a:lnTo>
                  <a:lnTo>
                    <a:pt x="96804" y="1181100"/>
                  </a:lnTo>
                  <a:lnTo>
                    <a:pt x="90794" y="1130300"/>
                  </a:lnTo>
                  <a:lnTo>
                    <a:pt x="87144" y="1079500"/>
                  </a:lnTo>
                  <a:lnTo>
                    <a:pt x="85914" y="1028700"/>
                  </a:lnTo>
                  <a:lnTo>
                    <a:pt x="87144" y="977900"/>
                  </a:lnTo>
                  <a:lnTo>
                    <a:pt x="90794" y="939800"/>
                  </a:lnTo>
                  <a:lnTo>
                    <a:pt x="96804" y="889000"/>
                  </a:lnTo>
                  <a:lnTo>
                    <a:pt x="105115" y="838200"/>
                  </a:lnTo>
                  <a:lnTo>
                    <a:pt x="115667" y="800100"/>
                  </a:lnTo>
                  <a:lnTo>
                    <a:pt x="128403" y="749300"/>
                  </a:lnTo>
                  <a:lnTo>
                    <a:pt x="143261" y="711200"/>
                  </a:lnTo>
                  <a:lnTo>
                    <a:pt x="160182" y="660400"/>
                  </a:lnTo>
                  <a:lnTo>
                    <a:pt x="179108" y="622300"/>
                  </a:lnTo>
                  <a:lnTo>
                    <a:pt x="199978" y="584200"/>
                  </a:lnTo>
                  <a:lnTo>
                    <a:pt x="222734" y="546100"/>
                  </a:lnTo>
                  <a:lnTo>
                    <a:pt x="247316" y="508000"/>
                  </a:lnTo>
                  <a:lnTo>
                    <a:pt x="273665" y="469900"/>
                  </a:lnTo>
                  <a:lnTo>
                    <a:pt x="301721" y="431800"/>
                  </a:lnTo>
                  <a:lnTo>
                    <a:pt x="331425" y="393700"/>
                  </a:lnTo>
                  <a:lnTo>
                    <a:pt x="362717" y="368300"/>
                  </a:lnTo>
                  <a:lnTo>
                    <a:pt x="395539" y="330200"/>
                  </a:lnTo>
                  <a:lnTo>
                    <a:pt x="429830" y="304800"/>
                  </a:lnTo>
                  <a:lnTo>
                    <a:pt x="465532" y="279400"/>
                  </a:lnTo>
                  <a:lnTo>
                    <a:pt x="502584" y="254000"/>
                  </a:lnTo>
                  <a:lnTo>
                    <a:pt x="540928" y="228600"/>
                  </a:lnTo>
                  <a:lnTo>
                    <a:pt x="580505" y="203200"/>
                  </a:lnTo>
                  <a:lnTo>
                    <a:pt x="621254" y="177800"/>
                  </a:lnTo>
                  <a:lnTo>
                    <a:pt x="663117" y="165100"/>
                  </a:lnTo>
                  <a:lnTo>
                    <a:pt x="706034" y="139700"/>
                  </a:lnTo>
                  <a:lnTo>
                    <a:pt x="840515" y="101600"/>
                  </a:lnTo>
                  <a:lnTo>
                    <a:pt x="887055" y="101600"/>
                  </a:lnTo>
                  <a:lnTo>
                    <a:pt x="934352" y="88900"/>
                  </a:lnTo>
                  <a:lnTo>
                    <a:pt x="1030979" y="88900"/>
                  </a:lnTo>
                  <a:lnTo>
                    <a:pt x="1030979" y="0"/>
                  </a:lnTo>
                  <a:close/>
                </a:path>
                <a:path w="2062479" h="2057400">
                  <a:moveTo>
                    <a:pt x="1127467" y="0"/>
                  </a:moveTo>
                  <a:lnTo>
                    <a:pt x="1030979" y="0"/>
                  </a:lnTo>
                  <a:lnTo>
                    <a:pt x="1030979" y="88900"/>
                  </a:lnTo>
                  <a:lnTo>
                    <a:pt x="1127606" y="88900"/>
                  </a:lnTo>
                  <a:lnTo>
                    <a:pt x="1174903" y="101600"/>
                  </a:lnTo>
                  <a:lnTo>
                    <a:pt x="1221442" y="101600"/>
                  </a:lnTo>
                  <a:lnTo>
                    <a:pt x="1355924" y="139700"/>
                  </a:lnTo>
                  <a:lnTo>
                    <a:pt x="1398840" y="165100"/>
                  </a:lnTo>
                  <a:lnTo>
                    <a:pt x="1440703" y="177800"/>
                  </a:lnTo>
                  <a:lnTo>
                    <a:pt x="1481453" y="203200"/>
                  </a:lnTo>
                  <a:lnTo>
                    <a:pt x="1521029" y="228600"/>
                  </a:lnTo>
                  <a:lnTo>
                    <a:pt x="1559373" y="254000"/>
                  </a:lnTo>
                  <a:lnTo>
                    <a:pt x="1596426" y="279400"/>
                  </a:lnTo>
                  <a:lnTo>
                    <a:pt x="1632128" y="304800"/>
                  </a:lnTo>
                  <a:lnTo>
                    <a:pt x="1666419" y="330200"/>
                  </a:lnTo>
                  <a:lnTo>
                    <a:pt x="1699240" y="368300"/>
                  </a:lnTo>
                  <a:lnTo>
                    <a:pt x="1730533" y="393700"/>
                  </a:lnTo>
                  <a:lnTo>
                    <a:pt x="1760237" y="431800"/>
                  </a:lnTo>
                  <a:lnTo>
                    <a:pt x="1788292" y="469900"/>
                  </a:lnTo>
                  <a:lnTo>
                    <a:pt x="1814641" y="508000"/>
                  </a:lnTo>
                  <a:lnTo>
                    <a:pt x="1839223" y="546100"/>
                  </a:lnTo>
                  <a:lnTo>
                    <a:pt x="1861979" y="584200"/>
                  </a:lnTo>
                  <a:lnTo>
                    <a:pt x="1882850" y="622300"/>
                  </a:lnTo>
                  <a:lnTo>
                    <a:pt x="1901776" y="660400"/>
                  </a:lnTo>
                  <a:lnTo>
                    <a:pt x="1918697" y="711200"/>
                  </a:lnTo>
                  <a:lnTo>
                    <a:pt x="1933555" y="749300"/>
                  </a:lnTo>
                  <a:lnTo>
                    <a:pt x="1946290" y="800100"/>
                  </a:lnTo>
                  <a:lnTo>
                    <a:pt x="1956843" y="838200"/>
                  </a:lnTo>
                  <a:lnTo>
                    <a:pt x="1965154" y="889000"/>
                  </a:lnTo>
                  <a:lnTo>
                    <a:pt x="1971164" y="939800"/>
                  </a:lnTo>
                  <a:lnTo>
                    <a:pt x="1974814" y="977900"/>
                  </a:lnTo>
                  <a:lnTo>
                    <a:pt x="1976044" y="1028700"/>
                  </a:lnTo>
                  <a:lnTo>
                    <a:pt x="1974814" y="1079500"/>
                  </a:lnTo>
                  <a:lnTo>
                    <a:pt x="1971164" y="1130300"/>
                  </a:lnTo>
                  <a:lnTo>
                    <a:pt x="1965154" y="1181100"/>
                  </a:lnTo>
                  <a:lnTo>
                    <a:pt x="1956843" y="1219200"/>
                  </a:lnTo>
                  <a:lnTo>
                    <a:pt x="1946290" y="1270000"/>
                  </a:lnTo>
                  <a:lnTo>
                    <a:pt x="1933555" y="1308100"/>
                  </a:lnTo>
                  <a:lnTo>
                    <a:pt x="1918697" y="1358900"/>
                  </a:lnTo>
                  <a:lnTo>
                    <a:pt x="1901776" y="1397000"/>
                  </a:lnTo>
                  <a:lnTo>
                    <a:pt x="1882850" y="1447800"/>
                  </a:lnTo>
                  <a:lnTo>
                    <a:pt x="1861979" y="1485900"/>
                  </a:lnTo>
                  <a:lnTo>
                    <a:pt x="1839223" y="1524000"/>
                  </a:lnTo>
                  <a:lnTo>
                    <a:pt x="1814641" y="1562100"/>
                  </a:lnTo>
                  <a:lnTo>
                    <a:pt x="1788292" y="1600200"/>
                  </a:lnTo>
                  <a:lnTo>
                    <a:pt x="1760237" y="1638300"/>
                  </a:lnTo>
                  <a:lnTo>
                    <a:pt x="1730533" y="1663700"/>
                  </a:lnTo>
                  <a:lnTo>
                    <a:pt x="1699240" y="1701800"/>
                  </a:lnTo>
                  <a:lnTo>
                    <a:pt x="1666419" y="1727200"/>
                  </a:lnTo>
                  <a:lnTo>
                    <a:pt x="1632128" y="1765300"/>
                  </a:lnTo>
                  <a:lnTo>
                    <a:pt x="1596426" y="1790700"/>
                  </a:lnTo>
                  <a:lnTo>
                    <a:pt x="1559373" y="1816100"/>
                  </a:lnTo>
                  <a:lnTo>
                    <a:pt x="1521029" y="1841500"/>
                  </a:lnTo>
                  <a:lnTo>
                    <a:pt x="1481453" y="1866900"/>
                  </a:lnTo>
                  <a:lnTo>
                    <a:pt x="1440703" y="1879600"/>
                  </a:lnTo>
                  <a:lnTo>
                    <a:pt x="1398840" y="1905000"/>
                  </a:lnTo>
                  <a:lnTo>
                    <a:pt x="1312012" y="1930400"/>
                  </a:lnTo>
                  <a:lnTo>
                    <a:pt x="1174903" y="1968500"/>
                  </a:lnTo>
                  <a:lnTo>
                    <a:pt x="1127606" y="1968500"/>
                  </a:lnTo>
                  <a:lnTo>
                    <a:pt x="1079612" y="1981200"/>
                  </a:lnTo>
                  <a:lnTo>
                    <a:pt x="1030979" y="1981200"/>
                  </a:lnTo>
                  <a:lnTo>
                    <a:pt x="1030979" y="2057400"/>
                  </a:lnTo>
                  <a:lnTo>
                    <a:pt x="1174795" y="2057400"/>
                  </a:lnTo>
                  <a:lnTo>
                    <a:pt x="1356847" y="2006600"/>
                  </a:lnTo>
                  <a:lnTo>
                    <a:pt x="1442823" y="1981200"/>
                  </a:lnTo>
                  <a:lnTo>
                    <a:pt x="1484376" y="1955800"/>
                  </a:lnTo>
                  <a:lnTo>
                    <a:pt x="1524906" y="1943100"/>
                  </a:lnTo>
                  <a:lnTo>
                    <a:pt x="1564363" y="1917700"/>
                  </a:lnTo>
                  <a:lnTo>
                    <a:pt x="1602697" y="1892300"/>
                  </a:lnTo>
                  <a:lnTo>
                    <a:pt x="1639861" y="1866900"/>
                  </a:lnTo>
                  <a:lnTo>
                    <a:pt x="1675803" y="1841500"/>
                  </a:lnTo>
                  <a:lnTo>
                    <a:pt x="1710474" y="1803400"/>
                  </a:lnTo>
                  <a:lnTo>
                    <a:pt x="1743825" y="1778000"/>
                  </a:lnTo>
                  <a:lnTo>
                    <a:pt x="1775807" y="1739900"/>
                  </a:lnTo>
                  <a:lnTo>
                    <a:pt x="1806369" y="1714500"/>
                  </a:lnTo>
                  <a:lnTo>
                    <a:pt x="1835463" y="1676400"/>
                  </a:lnTo>
                  <a:lnTo>
                    <a:pt x="1863038" y="1638300"/>
                  </a:lnTo>
                  <a:lnTo>
                    <a:pt x="1889046" y="1600200"/>
                  </a:lnTo>
                  <a:lnTo>
                    <a:pt x="1913437" y="1562100"/>
                  </a:lnTo>
                  <a:lnTo>
                    <a:pt x="1936160" y="1524000"/>
                  </a:lnTo>
                  <a:lnTo>
                    <a:pt x="1957168" y="1485900"/>
                  </a:lnTo>
                  <a:lnTo>
                    <a:pt x="1976410" y="1447800"/>
                  </a:lnTo>
                  <a:lnTo>
                    <a:pt x="1993836" y="1397000"/>
                  </a:lnTo>
                  <a:lnTo>
                    <a:pt x="2009398" y="1358900"/>
                  </a:lnTo>
                  <a:lnTo>
                    <a:pt x="2023046" y="1308100"/>
                  </a:lnTo>
                  <a:lnTo>
                    <a:pt x="2034729" y="1270000"/>
                  </a:lnTo>
                  <a:lnTo>
                    <a:pt x="2044400" y="1219200"/>
                  </a:lnTo>
                  <a:lnTo>
                    <a:pt x="2052008" y="1181100"/>
                  </a:lnTo>
                  <a:lnTo>
                    <a:pt x="2057503" y="1130300"/>
                  </a:lnTo>
                  <a:lnTo>
                    <a:pt x="2060836" y="1079500"/>
                  </a:lnTo>
                  <a:lnTo>
                    <a:pt x="2061959" y="1028700"/>
                  </a:lnTo>
                  <a:lnTo>
                    <a:pt x="2060836" y="977900"/>
                  </a:lnTo>
                  <a:lnTo>
                    <a:pt x="2057503" y="939800"/>
                  </a:lnTo>
                  <a:lnTo>
                    <a:pt x="2052008" y="889000"/>
                  </a:lnTo>
                  <a:lnTo>
                    <a:pt x="2044400" y="838200"/>
                  </a:lnTo>
                  <a:lnTo>
                    <a:pt x="2034729" y="800100"/>
                  </a:lnTo>
                  <a:lnTo>
                    <a:pt x="2023046" y="749300"/>
                  </a:lnTo>
                  <a:lnTo>
                    <a:pt x="2009398" y="711200"/>
                  </a:lnTo>
                  <a:lnTo>
                    <a:pt x="1993836" y="660400"/>
                  </a:lnTo>
                  <a:lnTo>
                    <a:pt x="1976410" y="622300"/>
                  </a:lnTo>
                  <a:lnTo>
                    <a:pt x="1957168" y="584200"/>
                  </a:lnTo>
                  <a:lnTo>
                    <a:pt x="1936160" y="533400"/>
                  </a:lnTo>
                  <a:lnTo>
                    <a:pt x="1913437" y="495300"/>
                  </a:lnTo>
                  <a:lnTo>
                    <a:pt x="1889046" y="457200"/>
                  </a:lnTo>
                  <a:lnTo>
                    <a:pt x="1863038" y="419100"/>
                  </a:lnTo>
                  <a:lnTo>
                    <a:pt x="1835463" y="393700"/>
                  </a:lnTo>
                  <a:lnTo>
                    <a:pt x="1806369" y="355600"/>
                  </a:lnTo>
                  <a:lnTo>
                    <a:pt x="1775807" y="317500"/>
                  </a:lnTo>
                  <a:lnTo>
                    <a:pt x="1743825" y="292100"/>
                  </a:lnTo>
                  <a:lnTo>
                    <a:pt x="1710474" y="254000"/>
                  </a:lnTo>
                  <a:lnTo>
                    <a:pt x="1675803" y="228600"/>
                  </a:lnTo>
                  <a:lnTo>
                    <a:pt x="1639861" y="203200"/>
                  </a:lnTo>
                  <a:lnTo>
                    <a:pt x="1602697" y="177800"/>
                  </a:lnTo>
                  <a:lnTo>
                    <a:pt x="1564363" y="152400"/>
                  </a:lnTo>
                  <a:lnTo>
                    <a:pt x="1524906" y="127000"/>
                  </a:lnTo>
                  <a:lnTo>
                    <a:pt x="1484376" y="101600"/>
                  </a:lnTo>
                  <a:lnTo>
                    <a:pt x="1400297" y="76200"/>
                  </a:lnTo>
                  <a:lnTo>
                    <a:pt x="1356847" y="50800"/>
                  </a:lnTo>
                  <a:lnTo>
                    <a:pt x="1267372" y="25400"/>
                  </a:lnTo>
                  <a:lnTo>
                    <a:pt x="1221447" y="25400"/>
                  </a:lnTo>
                  <a:lnTo>
                    <a:pt x="1174795" y="12700"/>
                  </a:lnTo>
                  <a:lnTo>
                    <a:pt x="1127467" y="0"/>
                  </a:lnTo>
                  <a:close/>
                </a:path>
                <a:path w="2062479" h="2057400">
                  <a:moveTo>
                    <a:pt x="1174795" y="12700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46480" cy="2073275"/>
          </a:xfrm>
          <a:custGeom>
            <a:avLst/>
            <a:gdLst/>
            <a:ahLst/>
            <a:cxnLst/>
            <a:rect l="l" t="t" r="r" b="b"/>
            <a:pathLst>
              <a:path w="13746480" h="2073275">
                <a:moveTo>
                  <a:pt x="13746393" y="0"/>
                </a:moveTo>
                <a:lnTo>
                  <a:pt x="0" y="0"/>
                </a:lnTo>
                <a:lnTo>
                  <a:pt x="0" y="1535729"/>
                </a:lnTo>
                <a:lnTo>
                  <a:pt x="6873196" y="2072698"/>
                </a:lnTo>
                <a:lnTo>
                  <a:pt x="13746393" y="1535729"/>
                </a:lnTo>
                <a:lnTo>
                  <a:pt x="13746393" y="0"/>
                </a:lnTo>
                <a:close/>
              </a:path>
            </a:pathLst>
          </a:custGeom>
          <a:solidFill>
            <a:srgbClr val="59CE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69851" y="3775845"/>
            <a:ext cx="1387475" cy="330835"/>
          </a:xfrm>
          <a:custGeom>
            <a:avLst/>
            <a:gdLst/>
            <a:ahLst/>
            <a:cxnLst/>
            <a:rect l="l" t="t" r="r" b="b"/>
            <a:pathLst>
              <a:path w="1387475" h="330835">
                <a:moveTo>
                  <a:pt x="58521" y="21184"/>
                </a:moveTo>
                <a:lnTo>
                  <a:pt x="0" y="21184"/>
                </a:lnTo>
                <a:lnTo>
                  <a:pt x="102778" y="214157"/>
                </a:lnTo>
                <a:lnTo>
                  <a:pt x="102778" y="326585"/>
                </a:lnTo>
                <a:lnTo>
                  <a:pt x="155846" y="326585"/>
                </a:lnTo>
                <a:lnTo>
                  <a:pt x="155846" y="214157"/>
                </a:lnTo>
                <a:lnTo>
                  <a:pt x="180982" y="166963"/>
                </a:lnTo>
                <a:lnTo>
                  <a:pt x="129417" y="166963"/>
                </a:lnTo>
                <a:lnTo>
                  <a:pt x="58521" y="21184"/>
                </a:lnTo>
                <a:close/>
              </a:path>
              <a:path w="1387475" h="330835">
                <a:moveTo>
                  <a:pt x="258625" y="21184"/>
                </a:moveTo>
                <a:lnTo>
                  <a:pt x="200314" y="21184"/>
                </a:lnTo>
                <a:lnTo>
                  <a:pt x="129417" y="166963"/>
                </a:lnTo>
                <a:lnTo>
                  <a:pt x="180982" y="166963"/>
                </a:lnTo>
                <a:lnTo>
                  <a:pt x="258625" y="21184"/>
                </a:lnTo>
                <a:close/>
              </a:path>
              <a:path w="1387475" h="330835">
                <a:moveTo>
                  <a:pt x="379485" y="95437"/>
                </a:moveTo>
                <a:lnTo>
                  <a:pt x="335017" y="104247"/>
                </a:lnTo>
                <a:lnTo>
                  <a:pt x="301877" y="128578"/>
                </a:lnTo>
                <a:lnTo>
                  <a:pt x="281320" y="165285"/>
                </a:lnTo>
                <a:lnTo>
                  <a:pt x="274189" y="210801"/>
                </a:lnTo>
                <a:lnTo>
                  <a:pt x="274189" y="215626"/>
                </a:lnTo>
                <a:lnTo>
                  <a:pt x="281320" y="261142"/>
                </a:lnTo>
                <a:lnTo>
                  <a:pt x="302086" y="297849"/>
                </a:lnTo>
                <a:lnTo>
                  <a:pt x="335228" y="322180"/>
                </a:lnTo>
                <a:lnTo>
                  <a:pt x="379905" y="330780"/>
                </a:lnTo>
                <a:lnTo>
                  <a:pt x="391953" y="330243"/>
                </a:lnTo>
                <a:lnTo>
                  <a:pt x="433549" y="317356"/>
                </a:lnTo>
                <a:lnTo>
                  <a:pt x="463047" y="290507"/>
                </a:lnTo>
                <a:lnTo>
                  <a:pt x="379905" y="290507"/>
                </a:lnTo>
                <a:lnTo>
                  <a:pt x="372917" y="290140"/>
                </a:lnTo>
                <a:lnTo>
                  <a:pt x="337744" y="268483"/>
                </a:lnTo>
                <a:lnTo>
                  <a:pt x="325526" y="230518"/>
                </a:lnTo>
                <a:lnTo>
                  <a:pt x="324740" y="215626"/>
                </a:lnTo>
                <a:lnTo>
                  <a:pt x="324740" y="210801"/>
                </a:lnTo>
                <a:lnTo>
                  <a:pt x="331924" y="169427"/>
                </a:lnTo>
                <a:lnTo>
                  <a:pt x="360214" y="139131"/>
                </a:lnTo>
                <a:lnTo>
                  <a:pt x="379485" y="135710"/>
                </a:lnTo>
                <a:lnTo>
                  <a:pt x="462937" y="135710"/>
                </a:lnTo>
                <a:lnTo>
                  <a:pt x="457303" y="128578"/>
                </a:lnTo>
                <a:lnTo>
                  <a:pt x="423953" y="104247"/>
                </a:lnTo>
                <a:lnTo>
                  <a:pt x="391624" y="95988"/>
                </a:lnTo>
                <a:lnTo>
                  <a:pt x="379485" y="95437"/>
                </a:lnTo>
                <a:close/>
              </a:path>
              <a:path w="1387475" h="330835">
                <a:moveTo>
                  <a:pt x="462937" y="135710"/>
                </a:moveTo>
                <a:lnTo>
                  <a:pt x="388994" y="135710"/>
                </a:lnTo>
                <a:lnTo>
                  <a:pt x="397175" y="137737"/>
                </a:lnTo>
                <a:lnTo>
                  <a:pt x="404026" y="141792"/>
                </a:lnTo>
                <a:lnTo>
                  <a:pt x="429486" y="175654"/>
                </a:lnTo>
                <a:lnTo>
                  <a:pt x="434651" y="210801"/>
                </a:lnTo>
                <a:lnTo>
                  <a:pt x="434651" y="215626"/>
                </a:lnTo>
                <a:lnTo>
                  <a:pt x="427257" y="257366"/>
                </a:lnTo>
                <a:lnTo>
                  <a:pt x="404236" y="284634"/>
                </a:lnTo>
                <a:lnTo>
                  <a:pt x="397384" y="288550"/>
                </a:lnTo>
                <a:lnTo>
                  <a:pt x="389274" y="290507"/>
                </a:lnTo>
                <a:lnTo>
                  <a:pt x="463047" y="290507"/>
                </a:lnTo>
                <a:lnTo>
                  <a:pt x="481189" y="250431"/>
                </a:lnTo>
                <a:lnTo>
                  <a:pt x="485201" y="215626"/>
                </a:lnTo>
                <a:lnTo>
                  <a:pt x="485201" y="210801"/>
                </a:lnTo>
                <a:lnTo>
                  <a:pt x="478069" y="165285"/>
                </a:lnTo>
                <a:lnTo>
                  <a:pt x="463714" y="136693"/>
                </a:lnTo>
                <a:lnTo>
                  <a:pt x="462937" y="135710"/>
                </a:lnTo>
                <a:close/>
              </a:path>
              <a:path w="1387475" h="330835">
                <a:moveTo>
                  <a:pt x="587812" y="99632"/>
                </a:moveTo>
                <a:lnTo>
                  <a:pt x="537262" y="99632"/>
                </a:lnTo>
                <a:lnTo>
                  <a:pt x="537300" y="247456"/>
                </a:lnTo>
                <a:lnTo>
                  <a:pt x="545717" y="292539"/>
                </a:lnTo>
                <a:lnTo>
                  <a:pt x="575253" y="323216"/>
                </a:lnTo>
                <a:lnTo>
                  <a:pt x="612353" y="330780"/>
                </a:lnTo>
                <a:lnTo>
                  <a:pt x="623378" y="330295"/>
                </a:lnTo>
                <a:lnTo>
                  <a:pt x="666470" y="313528"/>
                </a:lnTo>
                <a:lnTo>
                  <a:pt x="676516" y="303257"/>
                </a:lnTo>
                <a:lnTo>
                  <a:pt x="675781" y="289878"/>
                </a:lnTo>
                <a:lnTo>
                  <a:pt x="619694" y="289878"/>
                </a:lnTo>
                <a:lnTo>
                  <a:pt x="614940" y="289179"/>
                </a:lnTo>
                <a:lnTo>
                  <a:pt x="587812" y="254919"/>
                </a:lnTo>
                <a:lnTo>
                  <a:pt x="587812" y="99632"/>
                </a:lnTo>
                <a:close/>
              </a:path>
              <a:path w="1387475" h="330835">
                <a:moveTo>
                  <a:pt x="725620" y="225484"/>
                </a:moveTo>
                <a:lnTo>
                  <a:pt x="698981" y="225484"/>
                </a:lnTo>
                <a:lnTo>
                  <a:pt x="698666" y="236693"/>
                </a:lnTo>
                <a:lnTo>
                  <a:pt x="697723" y="247456"/>
                </a:lnTo>
                <a:lnTo>
                  <a:pt x="687550" y="285526"/>
                </a:lnTo>
                <a:lnTo>
                  <a:pt x="676516" y="303257"/>
                </a:lnTo>
                <a:lnTo>
                  <a:pt x="677796" y="326585"/>
                </a:lnTo>
                <a:lnTo>
                  <a:pt x="725620" y="326585"/>
                </a:lnTo>
                <a:lnTo>
                  <a:pt x="725620" y="225484"/>
                </a:lnTo>
                <a:close/>
              </a:path>
              <a:path w="1387475" h="330835">
                <a:moveTo>
                  <a:pt x="698981" y="225484"/>
                </a:moveTo>
                <a:lnTo>
                  <a:pt x="681991" y="225903"/>
                </a:lnTo>
                <a:lnTo>
                  <a:pt x="681650" y="234700"/>
                </a:lnTo>
                <a:lnTo>
                  <a:pt x="680628" y="243051"/>
                </a:lnTo>
                <a:lnTo>
                  <a:pt x="678924" y="250956"/>
                </a:lnTo>
                <a:lnTo>
                  <a:pt x="676538" y="258415"/>
                </a:lnTo>
                <a:lnTo>
                  <a:pt x="674860" y="262156"/>
                </a:lnTo>
                <a:lnTo>
                  <a:pt x="674860" y="273098"/>
                </a:lnTo>
                <a:lnTo>
                  <a:pt x="676516" y="303257"/>
                </a:lnTo>
                <a:lnTo>
                  <a:pt x="678426" y="300995"/>
                </a:lnTo>
                <a:lnTo>
                  <a:pt x="683329" y="293562"/>
                </a:lnTo>
                <a:lnTo>
                  <a:pt x="697723" y="247456"/>
                </a:lnTo>
                <a:lnTo>
                  <a:pt x="698666" y="236693"/>
                </a:lnTo>
                <a:lnTo>
                  <a:pt x="698981" y="225484"/>
                </a:lnTo>
                <a:close/>
              </a:path>
              <a:path w="1387475" h="330835">
                <a:moveTo>
                  <a:pt x="674860" y="262156"/>
                </a:moveTo>
                <a:lnTo>
                  <a:pt x="644026" y="287781"/>
                </a:lnTo>
                <a:lnTo>
                  <a:pt x="624729" y="289878"/>
                </a:lnTo>
                <a:lnTo>
                  <a:pt x="675781" y="289878"/>
                </a:lnTo>
                <a:lnTo>
                  <a:pt x="674860" y="273098"/>
                </a:lnTo>
                <a:lnTo>
                  <a:pt x="674860" y="262156"/>
                </a:lnTo>
                <a:close/>
              </a:path>
              <a:path w="1387475" h="330835">
                <a:moveTo>
                  <a:pt x="725620" y="99632"/>
                </a:moveTo>
                <a:lnTo>
                  <a:pt x="674860" y="99632"/>
                </a:lnTo>
                <a:lnTo>
                  <a:pt x="674860" y="262156"/>
                </a:lnTo>
                <a:lnTo>
                  <a:pt x="681991" y="225903"/>
                </a:lnTo>
                <a:lnTo>
                  <a:pt x="698981" y="225484"/>
                </a:lnTo>
                <a:lnTo>
                  <a:pt x="725620" y="225484"/>
                </a:lnTo>
                <a:lnTo>
                  <a:pt x="725620" y="99632"/>
                </a:lnTo>
                <a:close/>
              </a:path>
              <a:path w="1387475" h="330835">
                <a:moveTo>
                  <a:pt x="826343" y="255479"/>
                </a:moveTo>
                <a:lnTo>
                  <a:pt x="777471" y="255479"/>
                </a:lnTo>
                <a:lnTo>
                  <a:pt x="778152" y="264734"/>
                </a:lnTo>
                <a:lnTo>
                  <a:pt x="794579" y="299776"/>
                </a:lnTo>
                <a:lnTo>
                  <a:pt x="832177" y="324645"/>
                </a:lnTo>
                <a:lnTo>
                  <a:pt x="873119" y="330780"/>
                </a:lnTo>
                <a:lnTo>
                  <a:pt x="883344" y="330465"/>
                </a:lnTo>
                <a:lnTo>
                  <a:pt x="926658" y="319716"/>
                </a:lnTo>
                <a:lnTo>
                  <a:pt x="956520" y="293444"/>
                </a:lnTo>
                <a:lnTo>
                  <a:pt x="866197" y="293444"/>
                </a:lnTo>
                <a:lnTo>
                  <a:pt x="858856" y="292255"/>
                </a:lnTo>
                <a:lnTo>
                  <a:pt x="827000" y="265127"/>
                </a:lnTo>
                <a:lnTo>
                  <a:pt x="826896" y="264734"/>
                </a:lnTo>
                <a:lnTo>
                  <a:pt x="826343" y="255479"/>
                </a:lnTo>
                <a:close/>
              </a:path>
              <a:path w="1387475" h="330835">
                <a:moveTo>
                  <a:pt x="872489" y="95437"/>
                </a:moveTo>
                <a:lnTo>
                  <a:pt x="828219" y="103866"/>
                </a:lnTo>
                <a:lnTo>
                  <a:pt x="794474" y="131593"/>
                </a:lnTo>
                <a:lnTo>
                  <a:pt x="785112" y="165494"/>
                </a:lnTo>
                <a:lnTo>
                  <a:pt x="785390" y="170738"/>
                </a:lnTo>
                <a:lnTo>
                  <a:pt x="807466" y="207865"/>
                </a:lnTo>
                <a:lnTo>
                  <a:pt x="848892" y="226585"/>
                </a:lnTo>
                <a:lnTo>
                  <a:pt x="875846" y="233087"/>
                </a:lnTo>
                <a:lnTo>
                  <a:pt x="884235" y="235342"/>
                </a:lnTo>
                <a:lnTo>
                  <a:pt x="911713" y="251493"/>
                </a:lnTo>
                <a:lnTo>
                  <a:pt x="914230" y="255549"/>
                </a:lnTo>
                <a:lnTo>
                  <a:pt x="915489" y="260093"/>
                </a:lnTo>
                <a:lnTo>
                  <a:pt x="915489" y="270581"/>
                </a:lnTo>
                <a:lnTo>
                  <a:pt x="882837" y="293444"/>
                </a:lnTo>
                <a:lnTo>
                  <a:pt x="956520" y="293444"/>
                </a:lnTo>
                <a:lnTo>
                  <a:pt x="964991" y="262400"/>
                </a:lnTo>
                <a:lnTo>
                  <a:pt x="964362" y="252673"/>
                </a:lnTo>
                <a:lnTo>
                  <a:pt x="942652" y="216674"/>
                </a:lnTo>
                <a:lnTo>
                  <a:pt x="905473" y="199212"/>
                </a:lnTo>
                <a:lnTo>
                  <a:pt x="872070" y="191014"/>
                </a:lnTo>
                <a:lnTo>
                  <a:pt x="864379" y="188987"/>
                </a:lnTo>
                <a:lnTo>
                  <a:pt x="834314" y="165494"/>
                </a:lnTo>
                <a:lnTo>
                  <a:pt x="834314" y="156545"/>
                </a:lnTo>
                <a:lnTo>
                  <a:pt x="850885" y="136968"/>
                </a:lnTo>
                <a:lnTo>
                  <a:pt x="856618" y="134172"/>
                </a:lnTo>
                <a:lnTo>
                  <a:pt x="863820" y="132772"/>
                </a:lnTo>
                <a:lnTo>
                  <a:pt x="953905" y="132772"/>
                </a:lnTo>
                <a:lnTo>
                  <a:pt x="952825" y="130886"/>
                </a:lnTo>
                <a:lnTo>
                  <a:pt x="921362" y="105085"/>
                </a:lnTo>
                <a:lnTo>
                  <a:pt x="886241" y="96040"/>
                </a:lnTo>
                <a:lnTo>
                  <a:pt x="872489" y="95437"/>
                </a:lnTo>
                <a:close/>
              </a:path>
              <a:path w="1387475" h="330835">
                <a:moveTo>
                  <a:pt x="953905" y="132772"/>
                </a:moveTo>
                <a:lnTo>
                  <a:pt x="881579" y="132772"/>
                </a:lnTo>
                <a:lnTo>
                  <a:pt x="889130" y="134451"/>
                </a:lnTo>
                <a:lnTo>
                  <a:pt x="895143" y="137807"/>
                </a:lnTo>
                <a:lnTo>
                  <a:pt x="901156" y="141024"/>
                </a:lnTo>
                <a:lnTo>
                  <a:pt x="905630" y="145288"/>
                </a:lnTo>
                <a:lnTo>
                  <a:pt x="908567" y="150602"/>
                </a:lnTo>
                <a:lnTo>
                  <a:pt x="911643" y="155776"/>
                </a:lnTo>
                <a:lnTo>
                  <a:pt x="913182" y="161369"/>
                </a:lnTo>
                <a:lnTo>
                  <a:pt x="913182" y="167382"/>
                </a:lnTo>
                <a:lnTo>
                  <a:pt x="963732" y="167382"/>
                </a:lnTo>
                <a:lnTo>
                  <a:pt x="963051" y="157471"/>
                </a:lnTo>
                <a:lnTo>
                  <a:pt x="961006" y="148085"/>
                </a:lnTo>
                <a:lnTo>
                  <a:pt x="957597" y="139223"/>
                </a:lnTo>
                <a:lnTo>
                  <a:pt x="953905" y="132772"/>
                </a:lnTo>
                <a:close/>
              </a:path>
              <a:path w="1387475" h="330835">
                <a:moveTo>
                  <a:pt x="1113953" y="95437"/>
                </a:moveTo>
                <a:lnTo>
                  <a:pt x="1073058" y="103617"/>
                </a:lnTo>
                <a:lnTo>
                  <a:pt x="1040334" y="127319"/>
                </a:lnTo>
                <a:lnTo>
                  <a:pt x="1018730" y="164236"/>
                </a:lnTo>
                <a:lnTo>
                  <a:pt x="1010968" y="212479"/>
                </a:lnTo>
                <a:lnTo>
                  <a:pt x="1010968" y="220869"/>
                </a:lnTo>
                <a:lnTo>
                  <a:pt x="1018520" y="264288"/>
                </a:lnTo>
                <a:lnTo>
                  <a:pt x="1040125" y="299317"/>
                </a:lnTo>
                <a:lnTo>
                  <a:pt x="1074529" y="322600"/>
                </a:lnTo>
                <a:lnTo>
                  <a:pt x="1120043" y="330780"/>
                </a:lnTo>
                <a:lnTo>
                  <a:pt x="1130818" y="330400"/>
                </a:lnTo>
                <a:lnTo>
                  <a:pt x="1174732" y="317723"/>
                </a:lnTo>
                <a:lnTo>
                  <a:pt x="1205162" y="290717"/>
                </a:lnTo>
                <a:lnTo>
                  <a:pt x="1122974" y="290717"/>
                </a:lnTo>
                <a:lnTo>
                  <a:pt x="1115937" y="290389"/>
                </a:lnTo>
                <a:lnTo>
                  <a:pt x="1072564" y="264288"/>
                </a:lnTo>
                <a:lnTo>
                  <a:pt x="1061981" y="228211"/>
                </a:lnTo>
                <a:lnTo>
                  <a:pt x="1035510" y="228211"/>
                </a:lnTo>
                <a:lnTo>
                  <a:pt x="1035510" y="191923"/>
                </a:lnTo>
                <a:lnTo>
                  <a:pt x="1063090" y="191923"/>
                </a:lnTo>
                <a:lnTo>
                  <a:pt x="1063641" y="187938"/>
                </a:lnTo>
                <a:lnTo>
                  <a:pt x="1079491" y="149763"/>
                </a:lnTo>
                <a:lnTo>
                  <a:pt x="1105362" y="135710"/>
                </a:lnTo>
                <a:lnTo>
                  <a:pt x="1193206" y="135710"/>
                </a:lnTo>
                <a:lnTo>
                  <a:pt x="1192433" y="134385"/>
                </a:lnTo>
                <a:lnTo>
                  <a:pt x="1156535" y="103617"/>
                </a:lnTo>
                <a:lnTo>
                  <a:pt x="1125742" y="95948"/>
                </a:lnTo>
                <a:lnTo>
                  <a:pt x="1113953" y="95437"/>
                </a:lnTo>
                <a:close/>
              </a:path>
              <a:path w="1387475" h="330835">
                <a:moveTo>
                  <a:pt x="1180237" y="262610"/>
                </a:moveTo>
                <a:lnTo>
                  <a:pt x="1148109" y="286588"/>
                </a:lnTo>
                <a:lnTo>
                  <a:pt x="1122974" y="290717"/>
                </a:lnTo>
                <a:lnTo>
                  <a:pt x="1205162" y="290717"/>
                </a:lnTo>
                <a:lnTo>
                  <a:pt x="1206881" y="288410"/>
                </a:lnTo>
                <a:lnTo>
                  <a:pt x="1180237" y="262610"/>
                </a:lnTo>
                <a:close/>
              </a:path>
              <a:path w="1387475" h="330835">
                <a:moveTo>
                  <a:pt x="1063090" y="191923"/>
                </a:moveTo>
                <a:lnTo>
                  <a:pt x="1035510" y="191923"/>
                </a:lnTo>
                <a:lnTo>
                  <a:pt x="1035510" y="228211"/>
                </a:lnTo>
                <a:lnTo>
                  <a:pt x="1061981" y="228211"/>
                </a:lnTo>
                <a:lnTo>
                  <a:pt x="1061729" y="220869"/>
                </a:lnTo>
                <a:lnTo>
                  <a:pt x="1061729" y="212479"/>
                </a:lnTo>
                <a:lnTo>
                  <a:pt x="1061939" y="203892"/>
                </a:lnTo>
                <a:lnTo>
                  <a:pt x="1062568" y="195751"/>
                </a:lnTo>
                <a:lnTo>
                  <a:pt x="1063090" y="191923"/>
                </a:lnTo>
                <a:close/>
              </a:path>
              <a:path w="1387475" h="330835">
                <a:moveTo>
                  <a:pt x="1193206" y="135710"/>
                </a:moveTo>
                <a:lnTo>
                  <a:pt x="1113749" y="135710"/>
                </a:lnTo>
                <a:lnTo>
                  <a:pt x="1121722" y="136168"/>
                </a:lnTo>
                <a:lnTo>
                  <a:pt x="1128853" y="137545"/>
                </a:lnTo>
                <a:lnTo>
                  <a:pt x="1157718" y="168431"/>
                </a:lnTo>
                <a:lnTo>
                  <a:pt x="1160938" y="191923"/>
                </a:lnTo>
                <a:lnTo>
                  <a:pt x="1063090" y="191923"/>
                </a:lnTo>
                <a:lnTo>
                  <a:pt x="1062568" y="195751"/>
                </a:lnTo>
                <a:lnTo>
                  <a:pt x="1061939" y="203892"/>
                </a:lnTo>
                <a:lnTo>
                  <a:pt x="1061729" y="212479"/>
                </a:lnTo>
                <a:lnTo>
                  <a:pt x="1061729" y="220869"/>
                </a:lnTo>
                <a:lnTo>
                  <a:pt x="1061981" y="228211"/>
                </a:lnTo>
                <a:lnTo>
                  <a:pt x="1210865" y="228211"/>
                </a:lnTo>
                <a:lnTo>
                  <a:pt x="1209343" y="183114"/>
                </a:lnTo>
                <a:lnTo>
                  <a:pt x="1197335" y="142788"/>
                </a:lnTo>
                <a:lnTo>
                  <a:pt x="1193206" y="135710"/>
                </a:lnTo>
                <a:close/>
              </a:path>
              <a:path w="1387475" h="330835">
                <a:moveTo>
                  <a:pt x="1362978" y="0"/>
                </a:moveTo>
                <a:lnTo>
                  <a:pt x="1357941" y="0"/>
                </a:lnTo>
                <a:lnTo>
                  <a:pt x="1346184" y="563"/>
                </a:lnTo>
                <a:lnTo>
                  <a:pt x="1307380" y="13961"/>
                </a:lnTo>
                <a:lnTo>
                  <a:pt x="1284177" y="44349"/>
                </a:lnTo>
                <a:lnTo>
                  <a:pt x="1278867" y="77818"/>
                </a:lnTo>
                <a:lnTo>
                  <a:pt x="1278867" y="326585"/>
                </a:lnTo>
                <a:lnTo>
                  <a:pt x="1329417" y="326585"/>
                </a:lnTo>
                <a:lnTo>
                  <a:pt x="1329417" y="69847"/>
                </a:lnTo>
                <a:lnTo>
                  <a:pt x="1330814" y="63135"/>
                </a:lnTo>
                <a:lnTo>
                  <a:pt x="1333606" y="57682"/>
                </a:lnTo>
                <a:lnTo>
                  <a:pt x="1336548" y="52227"/>
                </a:lnTo>
                <a:lnTo>
                  <a:pt x="1340747" y="48102"/>
                </a:lnTo>
                <a:lnTo>
                  <a:pt x="1346192" y="45306"/>
                </a:lnTo>
                <a:lnTo>
                  <a:pt x="1351788" y="42370"/>
                </a:lnTo>
                <a:lnTo>
                  <a:pt x="1358435" y="40901"/>
                </a:lnTo>
                <a:lnTo>
                  <a:pt x="1385903" y="40901"/>
                </a:lnTo>
                <a:lnTo>
                  <a:pt x="1387099" y="3774"/>
                </a:lnTo>
                <a:lnTo>
                  <a:pt x="1382481" y="2516"/>
                </a:lnTo>
                <a:lnTo>
                  <a:pt x="1377734" y="1607"/>
                </a:lnTo>
                <a:lnTo>
                  <a:pt x="1372837" y="1048"/>
                </a:lnTo>
                <a:lnTo>
                  <a:pt x="1367940" y="349"/>
                </a:lnTo>
                <a:lnTo>
                  <a:pt x="1362978" y="0"/>
                </a:lnTo>
                <a:close/>
              </a:path>
              <a:path w="1387475" h="330835">
                <a:moveTo>
                  <a:pt x="1278867" y="99632"/>
                </a:moveTo>
                <a:lnTo>
                  <a:pt x="1244050" y="99632"/>
                </a:lnTo>
                <a:lnTo>
                  <a:pt x="1244050" y="136548"/>
                </a:lnTo>
                <a:lnTo>
                  <a:pt x="1278867" y="136548"/>
                </a:lnTo>
                <a:lnTo>
                  <a:pt x="1278867" y="99632"/>
                </a:lnTo>
                <a:close/>
              </a:path>
              <a:path w="1387475" h="330835">
                <a:moveTo>
                  <a:pt x="1376187" y="99632"/>
                </a:moveTo>
                <a:lnTo>
                  <a:pt x="1329417" y="99632"/>
                </a:lnTo>
                <a:lnTo>
                  <a:pt x="1329417" y="136548"/>
                </a:lnTo>
                <a:lnTo>
                  <a:pt x="1376187" y="136548"/>
                </a:lnTo>
                <a:lnTo>
                  <a:pt x="1376187" y="99632"/>
                </a:lnTo>
                <a:close/>
              </a:path>
              <a:path w="1387475" h="330835">
                <a:moveTo>
                  <a:pt x="1385903" y="40901"/>
                </a:moveTo>
                <a:lnTo>
                  <a:pt x="1369894" y="40901"/>
                </a:lnTo>
                <a:lnTo>
                  <a:pt x="1373395" y="41041"/>
                </a:lnTo>
                <a:lnTo>
                  <a:pt x="1379968" y="41601"/>
                </a:lnTo>
                <a:lnTo>
                  <a:pt x="1383039" y="42089"/>
                </a:lnTo>
                <a:lnTo>
                  <a:pt x="1385842" y="42788"/>
                </a:lnTo>
                <a:lnTo>
                  <a:pt x="1385903" y="4090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6459" y="7624952"/>
            <a:ext cx="1282056" cy="2257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55220" y="7635015"/>
            <a:ext cx="1882201" cy="2298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95065" y="4690015"/>
            <a:ext cx="3742421" cy="2315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4836" y="7624952"/>
            <a:ext cx="1634604" cy="2257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2479" y="11724749"/>
            <a:ext cx="11332443" cy="19692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22326" y="15260645"/>
            <a:ext cx="4238270" cy="6766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35918" y="16374893"/>
            <a:ext cx="4193180" cy="6805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19431" y="17494434"/>
            <a:ext cx="4028483" cy="6766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23710" y="18611327"/>
            <a:ext cx="3868440" cy="6752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74233" y="15260645"/>
            <a:ext cx="4785685" cy="6766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72094" y="16374895"/>
            <a:ext cx="3947726" cy="6778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65928" y="17491789"/>
            <a:ext cx="3854425" cy="677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78135" y="18611327"/>
            <a:ext cx="3580112" cy="6752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19170" y="6773195"/>
            <a:ext cx="2073617" cy="188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96055" y="11004666"/>
            <a:ext cx="1296530" cy="2407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4765" y="14537791"/>
            <a:ext cx="843915" cy="188595"/>
          </a:xfrm>
          <a:custGeom>
            <a:avLst/>
            <a:gdLst/>
            <a:ahLst/>
            <a:cxnLst/>
            <a:rect l="l" t="t" r="r" b="b"/>
            <a:pathLst>
              <a:path w="843914" h="188594">
                <a:moveTo>
                  <a:pt x="76769" y="0"/>
                </a:moveTo>
                <a:lnTo>
                  <a:pt x="38628" y="9211"/>
                </a:lnTo>
                <a:lnTo>
                  <a:pt x="8471" y="43049"/>
                </a:lnTo>
                <a:lnTo>
                  <a:pt x="8" y="88348"/>
                </a:lnTo>
                <a:lnTo>
                  <a:pt x="0" y="100052"/>
                </a:lnTo>
                <a:lnTo>
                  <a:pt x="353" y="110333"/>
                </a:lnTo>
                <a:lnTo>
                  <a:pt x="12522" y="152784"/>
                </a:lnTo>
                <a:lnTo>
                  <a:pt x="39895" y="179315"/>
                </a:lnTo>
                <a:lnTo>
                  <a:pt x="79286" y="188400"/>
                </a:lnTo>
                <a:lnTo>
                  <a:pt x="88922" y="188133"/>
                </a:lnTo>
                <a:lnTo>
                  <a:pt x="130466" y="177871"/>
                </a:lnTo>
                <a:lnTo>
                  <a:pt x="149638" y="162727"/>
                </a:lnTo>
                <a:lnTo>
                  <a:pt x="149638" y="158951"/>
                </a:lnTo>
                <a:lnTo>
                  <a:pt x="74420" y="158951"/>
                </a:lnTo>
                <a:lnTo>
                  <a:pt x="68169" y="157692"/>
                </a:lnTo>
                <a:lnTo>
                  <a:pt x="41027" y="125474"/>
                </a:lnTo>
                <a:lnTo>
                  <a:pt x="38259" y="100052"/>
                </a:lnTo>
                <a:lnTo>
                  <a:pt x="38259" y="88348"/>
                </a:lnTo>
                <a:lnTo>
                  <a:pt x="45222" y="49502"/>
                </a:lnTo>
                <a:lnTo>
                  <a:pt x="71483" y="29449"/>
                </a:lnTo>
                <a:lnTo>
                  <a:pt x="139576" y="29449"/>
                </a:lnTo>
                <a:lnTo>
                  <a:pt x="139406" y="29142"/>
                </a:lnTo>
                <a:lnTo>
                  <a:pt x="107823" y="4389"/>
                </a:lnTo>
                <a:lnTo>
                  <a:pt x="88190" y="487"/>
                </a:lnTo>
                <a:lnTo>
                  <a:pt x="76769" y="0"/>
                </a:lnTo>
                <a:close/>
              </a:path>
              <a:path w="843914" h="188594">
                <a:moveTo>
                  <a:pt x="149638" y="90110"/>
                </a:moveTo>
                <a:lnTo>
                  <a:pt x="77398" y="90110"/>
                </a:lnTo>
                <a:lnTo>
                  <a:pt x="77398" y="117042"/>
                </a:lnTo>
                <a:lnTo>
                  <a:pt x="111881" y="117042"/>
                </a:lnTo>
                <a:lnTo>
                  <a:pt x="111881" y="149512"/>
                </a:lnTo>
                <a:lnTo>
                  <a:pt x="87509" y="158951"/>
                </a:lnTo>
                <a:lnTo>
                  <a:pt x="149638" y="158951"/>
                </a:lnTo>
                <a:lnTo>
                  <a:pt x="149638" y="90110"/>
                </a:lnTo>
                <a:close/>
              </a:path>
              <a:path w="843914" h="188594">
                <a:moveTo>
                  <a:pt x="139576" y="29449"/>
                </a:moveTo>
                <a:lnTo>
                  <a:pt x="85411" y="29449"/>
                </a:lnTo>
                <a:lnTo>
                  <a:pt x="91620" y="30750"/>
                </a:lnTo>
                <a:lnTo>
                  <a:pt x="101269" y="35952"/>
                </a:lnTo>
                <a:lnTo>
                  <a:pt x="105002" y="39559"/>
                </a:lnTo>
                <a:lnTo>
                  <a:pt x="110204" y="48789"/>
                </a:lnTo>
                <a:lnTo>
                  <a:pt x="111966" y="54200"/>
                </a:lnTo>
                <a:lnTo>
                  <a:pt x="112889" y="60409"/>
                </a:lnTo>
                <a:lnTo>
                  <a:pt x="149512" y="60409"/>
                </a:lnTo>
                <a:lnTo>
                  <a:pt x="148175" y="51851"/>
                </a:lnTo>
                <a:lnTo>
                  <a:pt x="146051" y="43796"/>
                </a:lnTo>
                <a:lnTo>
                  <a:pt x="143141" y="36245"/>
                </a:lnTo>
                <a:lnTo>
                  <a:pt x="139576" y="29449"/>
                </a:lnTo>
                <a:close/>
              </a:path>
              <a:path w="843914" h="188594">
                <a:moveTo>
                  <a:pt x="263198" y="126"/>
                </a:moveTo>
                <a:lnTo>
                  <a:pt x="224735" y="9722"/>
                </a:lnTo>
                <a:lnTo>
                  <a:pt x="197786" y="37095"/>
                </a:lnTo>
                <a:lnTo>
                  <a:pt x="185650" y="79759"/>
                </a:lnTo>
                <a:lnTo>
                  <a:pt x="185296" y="98668"/>
                </a:lnTo>
                <a:lnTo>
                  <a:pt x="185650" y="108846"/>
                </a:lnTo>
                <a:lnTo>
                  <a:pt x="197912" y="151557"/>
                </a:lnTo>
                <a:lnTo>
                  <a:pt x="224986" y="178812"/>
                </a:lnTo>
                <a:lnTo>
                  <a:pt x="263449" y="188400"/>
                </a:lnTo>
                <a:lnTo>
                  <a:pt x="271937" y="188015"/>
                </a:lnTo>
                <a:lnTo>
                  <a:pt x="308379" y="174714"/>
                </a:lnTo>
                <a:lnTo>
                  <a:pt x="324481" y="158448"/>
                </a:lnTo>
                <a:lnTo>
                  <a:pt x="257073" y="158448"/>
                </a:lnTo>
                <a:lnTo>
                  <a:pt x="251409" y="157147"/>
                </a:lnTo>
                <a:lnTo>
                  <a:pt x="226072" y="124342"/>
                </a:lnTo>
                <a:lnTo>
                  <a:pt x="223429" y="98668"/>
                </a:lnTo>
                <a:lnTo>
                  <a:pt x="223429" y="89732"/>
                </a:lnTo>
                <a:lnTo>
                  <a:pt x="230392" y="50467"/>
                </a:lnTo>
                <a:lnTo>
                  <a:pt x="256821" y="30204"/>
                </a:lnTo>
                <a:lnTo>
                  <a:pt x="324284" y="30204"/>
                </a:lnTo>
                <a:lnTo>
                  <a:pt x="319454" y="24164"/>
                </a:lnTo>
                <a:lnTo>
                  <a:pt x="279779" y="1668"/>
                </a:lnTo>
                <a:lnTo>
                  <a:pt x="271685" y="512"/>
                </a:lnTo>
                <a:lnTo>
                  <a:pt x="263198" y="126"/>
                </a:lnTo>
                <a:close/>
              </a:path>
              <a:path w="843914" h="188594">
                <a:moveTo>
                  <a:pt x="324284" y="30204"/>
                </a:moveTo>
                <a:lnTo>
                  <a:pt x="269574" y="30204"/>
                </a:lnTo>
                <a:lnTo>
                  <a:pt x="275238" y="31505"/>
                </a:lnTo>
                <a:lnTo>
                  <a:pt x="280188" y="34106"/>
                </a:lnTo>
                <a:lnTo>
                  <a:pt x="301732" y="69816"/>
                </a:lnTo>
                <a:lnTo>
                  <a:pt x="303219" y="89732"/>
                </a:lnTo>
                <a:lnTo>
                  <a:pt x="303219" y="98668"/>
                </a:lnTo>
                <a:lnTo>
                  <a:pt x="296255" y="137976"/>
                </a:lnTo>
                <a:lnTo>
                  <a:pt x="269826" y="158448"/>
                </a:lnTo>
                <a:lnTo>
                  <a:pt x="324481" y="158448"/>
                </a:lnTo>
                <a:lnTo>
                  <a:pt x="339936" y="118490"/>
                </a:lnTo>
                <a:lnTo>
                  <a:pt x="341352" y="98668"/>
                </a:lnTo>
                <a:lnTo>
                  <a:pt x="341343" y="89732"/>
                </a:lnTo>
                <a:lnTo>
                  <a:pt x="332432" y="44481"/>
                </a:lnTo>
                <a:lnTo>
                  <a:pt x="324378" y="30322"/>
                </a:lnTo>
                <a:close/>
              </a:path>
              <a:path w="843914" h="188594">
                <a:moveTo>
                  <a:pt x="438426" y="2642"/>
                </a:moveTo>
                <a:lnTo>
                  <a:pt x="429113" y="2642"/>
                </a:lnTo>
                <a:lnTo>
                  <a:pt x="361027" y="185883"/>
                </a:lnTo>
                <a:lnTo>
                  <a:pt x="401174" y="185883"/>
                </a:lnTo>
                <a:lnTo>
                  <a:pt x="413850" y="147247"/>
                </a:lnTo>
                <a:lnTo>
                  <a:pt x="393371" y="147247"/>
                </a:lnTo>
                <a:lnTo>
                  <a:pt x="393371" y="117672"/>
                </a:lnTo>
                <a:lnTo>
                  <a:pt x="423553" y="117672"/>
                </a:lnTo>
                <a:lnTo>
                  <a:pt x="446738" y="47006"/>
                </a:lnTo>
                <a:lnTo>
                  <a:pt x="442453" y="33980"/>
                </a:lnTo>
                <a:lnTo>
                  <a:pt x="438426" y="2642"/>
                </a:lnTo>
                <a:close/>
              </a:path>
              <a:path w="843914" h="188594">
                <a:moveTo>
                  <a:pt x="464225" y="2642"/>
                </a:moveTo>
                <a:lnTo>
                  <a:pt x="454661" y="2642"/>
                </a:lnTo>
                <a:lnTo>
                  <a:pt x="451011" y="33980"/>
                </a:lnTo>
                <a:lnTo>
                  <a:pt x="446738" y="47006"/>
                </a:lnTo>
                <a:lnTo>
                  <a:pt x="492416" y="185883"/>
                </a:lnTo>
                <a:lnTo>
                  <a:pt x="532689" y="185883"/>
                </a:lnTo>
                <a:lnTo>
                  <a:pt x="518253" y="147247"/>
                </a:lnTo>
                <a:lnTo>
                  <a:pt x="490151" y="147247"/>
                </a:lnTo>
                <a:lnTo>
                  <a:pt x="490151" y="117672"/>
                </a:lnTo>
                <a:lnTo>
                  <a:pt x="507203" y="117672"/>
                </a:lnTo>
                <a:lnTo>
                  <a:pt x="464225" y="2642"/>
                </a:lnTo>
                <a:close/>
              </a:path>
              <a:path w="843914" h="188594">
                <a:moveTo>
                  <a:pt x="423553" y="117672"/>
                </a:moveTo>
                <a:lnTo>
                  <a:pt x="393371" y="117672"/>
                </a:lnTo>
                <a:lnTo>
                  <a:pt x="393371" y="147247"/>
                </a:lnTo>
                <a:lnTo>
                  <a:pt x="413850" y="147247"/>
                </a:lnTo>
                <a:lnTo>
                  <a:pt x="423553" y="117672"/>
                </a:lnTo>
                <a:close/>
              </a:path>
              <a:path w="843914" h="188594">
                <a:moveTo>
                  <a:pt x="469980" y="117672"/>
                </a:moveTo>
                <a:lnTo>
                  <a:pt x="423553" y="117672"/>
                </a:lnTo>
                <a:lnTo>
                  <a:pt x="413850" y="147247"/>
                </a:lnTo>
                <a:lnTo>
                  <a:pt x="479708" y="147247"/>
                </a:lnTo>
                <a:lnTo>
                  <a:pt x="469980" y="117672"/>
                </a:lnTo>
                <a:close/>
              </a:path>
              <a:path w="843914" h="188594">
                <a:moveTo>
                  <a:pt x="507203" y="117672"/>
                </a:moveTo>
                <a:lnTo>
                  <a:pt x="490151" y="117672"/>
                </a:lnTo>
                <a:lnTo>
                  <a:pt x="490151" y="147247"/>
                </a:lnTo>
                <a:lnTo>
                  <a:pt x="518253" y="147247"/>
                </a:lnTo>
                <a:lnTo>
                  <a:pt x="507203" y="117672"/>
                </a:lnTo>
                <a:close/>
              </a:path>
              <a:path w="843914" h="188594">
                <a:moveTo>
                  <a:pt x="454661" y="2642"/>
                </a:moveTo>
                <a:lnTo>
                  <a:pt x="438426" y="2642"/>
                </a:lnTo>
                <a:lnTo>
                  <a:pt x="442453" y="33980"/>
                </a:lnTo>
                <a:lnTo>
                  <a:pt x="446738" y="47006"/>
                </a:lnTo>
                <a:lnTo>
                  <a:pt x="451011" y="33980"/>
                </a:lnTo>
                <a:lnTo>
                  <a:pt x="454661" y="2642"/>
                </a:lnTo>
                <a:close/>
              </a:path>
              <a:path w="843914" h="188594">
                <a:moveTo>
                  <a:pt x="598174" y="2642"/>
                </a:moveTo>
                <a:lnTo>
                  <a:pt x="560419" y="2642"/>
                </a:lnTo>
                <a:lnTo>
                  <a:pt x="560419" y="185883"/>
                </a:lnTo>
                <a:lnTo>
                  <a:pt x="585967" y="185883"/>
                </a:lnTo>
                <a:lnTo>
                  <a:pt x="585967" y="156434"/>
                </a:lnTo>
                <a:lnTo>
                  <a:pt x="598174" y="156434"/>
                </a:lnTo>
                <a:lnTo>
                  <a:pt x="598174" y="2642"/>
                </a:lnTo>
                <a:close/>
              </a:path>
              <a:path w="843914" h="188594">
                <a:moveTo>
                  <a:pt x="598174" y="156434"/>
                </a:moveTo>
                <a:lnTo>
                  <a:pt x="585967" y="156434"/>
                </a:lnTo>
                <a:lnTo>
                  <a:pt x="585967" y="185883"/>
                </a:lnTo>
                <a:lnTo>
                  <a:pt x="598174" y="185883"/>
                </a:lnTo>
                <a:lnTo>
                  <a:pt x="598174" y="156434"/>
                </a:lnTo>
                <a:close/>
              </a:path>
              <a:path w="843914" h="188594">
                <a:moveTo>
                  <a:pt x="678216" y="156434"/>
                </a:moveTo>
                <a:lnTo>
                  <a:pt x="598174" y="156434"/>
                </a:lnTo>
                <a:lnTo>
                  <a:pt x="598174" y="185883"/>
                </a:lnTo>
                <a:lnTo>
                  <a:pt x="678216" y="185883"/>
                </a:lnTo>
                <a:lnTo>
                  <a:pt x="678216" y="156434"/>
                </a:lnTo>
                <a:close/>
              </a:path>
              <a:path w="843914" h="188594">
                <a:moveTo>
                  <a:pt x="740807" y="128495"/>
                </a:moveTo>
                <a:lnTo>
                  <a:pt x="702925" y="128495"/>
                </a:lnTo>
                <a:lnTo>
                  <a:pt x="703326" y="135975"/>
                </a:lnTo>
                <a:lnTo>
                  <a:pt x="726459" y="173927"/>
                </a:lnTo>
                <a:lnTo>
                  <a:pt x="763806" y="187519"/>
                </a:lnTo>
                <a:lnTo>
                  <a:pt x="777304" y="188400"/>
                </a:lnTo>
                <a:lnTo>
                  <a:pt x="784760" y="188180"/>
                </a:lnTo>
                <a:lnTo>
                  <a:pt x="831504" y="170697"/>
                </a:lnTo>
                <a:lnTo>
                  <a:pt x="838910" y="159454"/>
                </a:lnTo>
                <a:lnTo>
                  <a:pt x="771934" y="159454"/>
                </a:lnTo>
                <a:lnTo>
                  <a:pt x="766984" y="158909"/>
                </a:lnTo>
                <a:lnTo>
                  <a:pt x="740891" y="134662"/>
                </a:lnTo>
                <a:lnTo>
                  <a:pt x="740807" y="128495"/>
                </a:lnTo>
                <a:close/>
              </a:path>
              <a:path w="843914" h="188594">
                <a:moveTo>
                  <a:pt x="776423" y="126"/>
                </a:moveTo>
                <a:lnTo>
                  <a:pt x="733759" y="9690"/>
                </a:lnTo>
                <a:lnTo>
                  <a:pt x="727718" y="14221"/>
                </a:lnTo>
                <a:lnTo>
                  <a:pt x="721677" y="18668"/>
                </a:lnTo>
                <a:lnTo>
                  <a:pt x="716978" y="24038"/>
                </a:lnTo>
                <a:lnTo>
                  <a:pt x="713600" y="30372"/>
                </a:lnTo>
                <a:lnTo>
                  <a:pt x="710266" y="36539"/>
                </a:lnTo>
                <a:lnTo>
                  <a:pt x="708598" y="43419"/>
                </a:lnTo>
                <a:lnTo>
                  <a:pt x="708588" y="58983"/>
                </a:lnTo>
                <a:lnTo>
                  <a:pt x="710182" y="65904"/>
                </a:lnTo>
                <a:lnTo>
                  <a:pt x="738961" y="95941"/>
                </a:lnTo>
                <a:lnTo>
                  <a:pt x="777471" y="110708"/>
                </a:lnTo>
                <a:lnTo>
                  <a:pt x="783554" y="112973"/>
                </a:lnTo>
                <a:lnTo>
                  <a:pt x="792951" y="117336"/>
                </a:lnTo>
                <a:lnTo>
                  <a:pt x="796601" y="119559"/>
                </a:lnTo>
                <a:lnTo>
                  <a:pt x="799202" y="121825"/>
                </a:lnTo>
                <a:lnTo>
                  <a:pt x="801802" y="124006"/>
                </a:lnTo>
                <a:lnTo>
                  <a:pt x="803564" y="126439"/>
                </a:lnTo>
                <a:lnTo>
                  <a:pt x="804487" y="129124"/>
                </a:lnTo>
                <a:lnTo>
                  <a:pt x="805494" y="131725"/>
                </a:lnTo>
                <a:lnTo>
                  <a:pt x="805919" y="134200"/>
                </a:lnTo>
                <a:lnTo>
                  <a:pt x="805998" y="142045"/>
                </a:lnTo>
                <a:lnTo>
                  <a:pt x="804949" y="145737"/>
                </a:lnTo>
                <a:lnTo>
                  <a:pt x="802851" y="149009"/>
                </a:lnTo>
                <a:lnTo>
                  <a:pt x="800838" y="152281"/>
                </a:lnTo>
                <a:lnTo>
                  <a:pt x="797691" y="154840"/>
                </a:lnTo>
                <a:lnTo>
                  <a:pt x="793317" y="156728"/>
                </a:lnTo>
                <a:lnTo>
                  <a:pt x="789218" y="158532"/>
                </a:lnTo>
                <a:lnTo>
                  <a:pt x="783848" y="159454"/>
                </a:lnTo>
                <a:lnTo>
                  <a:pt x="838910" y="159454"/>
                </a:lnTo>
                <a:lnTo>
                  <a:pt x="842202" y="152784"/>
                </a:lnTo>
                <a:lnTo>
                  <a:pt x="843735" y="145737"/>
                </a:lnTo>
                <a:lnTo>
                  <a:pt x="843753" y="130131"/>
                </a:lnTo>
                <a:lnTo>
                  <a:pt x="842453" y="123377"/>
                </a:lnTo>
                <a:lnTo>
                  <a:pt x="816779" y="92501"/>
                </a:lnTo>
                <a:lnTo>
                  <a:pt x="776884" y="76686"/>
                </a:lnTo>
                <a:lnTo>
                  <a:pt x="771640" y="74798"/>
                </a:lnTo>
                <a:lnTo>
                  <a:pt x="746344" y="54326"/>
                </a:lnTo>
                <a:lnTo>
                  <a:pt x="746344" y="47111"/>
                </a:lnTo>
                <a:lnTo>
                  <a:pt x="747434" y="43419"/>
                </a:lnTo>
                <a:lnTo>
                  <a:pt x="749616" y="40147"/>
                </a:lnTo>
                <a:lnTo>
                  <a:pt x="751798" y="36791"/>
                </a:lnTo>
                <a:lnTo>
                  <a:pt x="755070" y="34148"/>
                </a:lnTo>
                <a:lnTo>
                  <a:pt x="759432" y="32218"/>
                </a:lnTo>
                <a:lnTo>
                  <a:pt x="763796" y="30204"/>
                </a:lnTo>
                <a:lnTo>
                  <a:pt x="769249" y="29198"/>
                </a:lnTo>
                <a:lnTo>
                  <a:pt x="836183" y="29198"/>
                </a:lnTo>
                <a:lnTo>
                  <a:pt x="835195" y="27436"/>
                </a:lnTo>
                <a:lnTo>
                  <a:pt x="803913" y="4231"/>
                </a:lnTo>
                <a:lnTo>
                  <a:pt x="786231" y="582"/>
                </a:lnTo>
                <a:lnTo>
                  <a:pt x="776423" y="126"/>
                </a:lnTo>
                <a:close/>
              </a:path>
              <a:path w="843914" h="188594">
                <a:moveTo>
                  <a:pt x="836183" y="29198"/>
                </a:moveTo>
                <a:lnTo>
                  <a:pt x="782589" y="29198"/>
                </a:lnTo>
                <a:lnTo>
                  <a:pt x="788210" y="30372"/>
                </a:lnTo>
                <a:lnTo>
                  <a:pt x="797187" y="35071"/>
                </a:lnTo>
                <a:lnTo>
                  <a:pt x="800544" y="38301"/>
                </a:lnTo>
                <a:lnTo>
                  <a:pt x="802726" y="42412"/>
                </a:lnTo>
                <a:lnTo>
                  <a:pt x="804991" y="46439"/>
                </a:lnTo>
                <a:lnTo>
                  <a:pt x="806124" y="51138"/>
                </a:lnTo>
                <a:lnTo>
                  <a:pt x="806124" y="56507"/>
                </a:lnTo>
                <a:lnTo>
                  <a:pt x="843628" y="56507"/>
                </a:lnTo>
                <a:lnTo>
                  <a:pt x="843101" y="48555"/>
                </a:lnTo>
                <a:lnTo>
                  <a:pt x="841520" y="41059"/>
                </a:lnTo>
                <a:lnTo>
                  <a:pt x="838885" y="34019"/>
                </a:lnTo>
                <a:lnTo>
                  <a:pt x="836183" y="291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61387" y="14537915"/>
            <a:ext cx="1964129" cy="1882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50186" y="6773195"/>
            <a:ext cx="666115" cy="188595"/>
          </a:xfrm>
          <a:custGeom>
            <a:avLst/>
            <a:gdLst/>
            <a:ahLst/>
            <a:cxnLst/>
            <a:rect l="l" t="t" r="r" b="b"/>
            <a:pathLst>
              <a:path w="666115" h="188595">
                <a:moveTo>
                  <a:pt x="93130" y="2642"/>
                </a:moveTo>
                <a:lnTo>
                  <a:pt x="55500" y="2642"/>
                </a:lnTo>
                <a:lnTo>
                  <a:pt x="55500" y="185883"/>
                </a:lnTo>
                <a:lnTo>
                  <a:pt x="93130" y="185883"/>
                </a:lnTo>
                <a:lnTo>
                  <a:pt x="93130" y="2642"/>
                </a:lnTo>
                <a:close/>
              </a:path>
              <a:path w="666115" h="188595">
                <a:moveTo>
                  <a:pt x="55500" y="2642"/>
                </a:moveTo>
                <a:lnTo>
                  <a:pt x="0" y="2642"/>
                </a:lnTo>
                <a:lnTo>
                  <a:pt x="0" y="32218"/>
                </a:lnTo>
                <a:lnTo>
                  <a:pt x="55500" y="32218"/>
                </a:lnTo>
                <a:lnTo>
                  <a:pt x="55500" y="2642"/>
                </a:lnTo>
                <a:close/>
              </a:path>
              <a:path w="666115" h="188595">
                <a:moveTo>
                  <a:pt x="149511" y="2642"/>
                </a:moveTo>
                <a:lnTo>
                  <a:pt x="93130" y="2642"/>
                </a:lnTo>
                <a:lnTo>
                  <a:pt x="93130" y="32218"/>
                </a:lnTo>
                <a:lnTo>
                  <a:pt x="149511" y="32218"/>
                </a:lnTo>
                <a:lnTo>
                  <a:pt x="149511" y="2642"/>
                </a:lnTo>
                <a:close/>
              </a:path>
              <a:path w="666115" h="188595">
                <a:moveTo>
                  <a:pt x="207193" y="2642"/>
                </a:moveTo>
                <a:lnTo>
                  <a:pt x="181772" y="2642"/>
                </a:lnTo>
                <a:lnTo>
                  <a:pt x="181772" y="185883"/>
                </a:lnTo>
                <a:lnTo>
                  <a:pt x="207193" y="185883"/>
                </a:lnTo>
                <a:lnTo>
                  <a:pt x="207193" y="156434"/>
                </a:lnTo>
                <a:lnTo>
                  <a:pt x="219528" y="156434"/>
                </a:lnTo>
                <a:lnTo>
                  <a:pt x="219528" y="105967"/>
                </a:lnTo>
                <a:lnTo>
                  <a:pt x="207193" y="105967"/>
                </a:lnTo>
                <a:lnTo>
                  <a:pt x="207193" y="77273"/>
                </a:lnTo>
                <a:lnTo>
                  <a:pt x="219528" y="77273"/>
                </a:lnTo>
                <a:lnTo>
                  <a:pt x="219528" y="32218"/>
                </a:lnTo>
                <a:lnTo>
                  <a:pt x="207193" y="32218"/>
                </a:lnTo>
                <a:lnTo>
                  <a:pt x="207193" y="2642"/>
                </a:lnTo>
                <a:close/>
              </a:path>
              <a:path w="666115" h="188595">
                <a:moveTo>
                  <a:pt x="219528" y="156434"/>
                </a:moveTo>
                <a:lnTo>
                  <a:pt x="207193" y="156434"/>
                </a:lnTo>
                <a:lnTo>
                  <a:pt x="207193" y="185883"/>
                </a:lnTo>
                <a:lnTo>
                  <a:pt x="219528" y="185883"/>
                </a:lnTo>
                <a:lnTo>
                  <a:pt x="219528" y="156434"/>
                </a:lnTo>
                <a:close/>
              </a:path>
              <a:path w="666115" h="188595">
                <a:moveTo>
                  <a:pt x="304729" y="156434"/>
                </a:moveTo>
                <a:lnTo>
                  <a:pt x="219528" y="156434"/>
                </a:lnTo>
                <a:lnTo>
                  <a:pt x="219528" y="185883"/>
                </a:lnTo>
                <a:lnTo>
                  <a:pt x="304729" y="185883"/>
                </a:lnTo>
                <a:lnTo>
                  <a:pt x="304729" y="156434"/>
                </a:lnTo>
                <a:close/>
              </a:path>
              <a:path w="666115" h="188595">
                <a:moveTo>
                  <a:pt x="219528" y="77273"/>
                </a:moveTo>
                <a:lnTo>
                  <a:pt x="207193" y="77273"/>
                </a:lnTo>
                <a:lnTo>
                  <a:pt x="207193" y="105967"/>
                </a:lnTo>
                <a:lnTo>
                  <a:pt x="219528" y="105967"/>
                </a:lnTo>
                <a:lnTo>
                  <a:pt x="219528" y="77273"/>
                </a:lnTo>
                <a:close/>
              </a:path>
              <a:path w="666115" h="188595">
                <a:moveTo>
                  <a:pt x="292018" y="77273"/>
                </a:moveTo>
                <a:lnTo>
                  <a:pt x="219528" y="77273"/>
                </a:lnTo>
                <a:lnTo>
                  <a:pt x="219528" y="105967"/>
                </a:lnTo>
                <a:lnTo>
                  <a:pt x="292018" y="105967"/>
                </a:lnTo>
                <a:lnTo>
                  <a:pt x="292018" y="77273"/>
                </a:lnTo>
                <a:close/>
              </a:path>
              <a:path w="666115" h="188595">
                <a:moveTo>
                  <a:pt x="219528" y="2642"/>
                </a:moveTo>
                <a:lnTo>
                  <a:pt x="207193" y="2642"/>
                </a:lnTo>
                <a:lnTo>
                  <a:pt x="207193" y="32218"/>
                </a:lnTo>
                <a:lnTo>
                  <a:pt x="219528" y="32218"/>
                </a:lnTo>
                <a:lnTo>
                  <a:pt x="219528" y="2642"/>
                </a:lnTo>
                <a:close/>
              </a:path>
              <a:path w="666115" h="188595">
                <a:moveTo>
                  <a:pt x="304603" y="2642"/>
                </a:moveTo>
                <a:lnTo>
                  <a:pt x="219528" y="2642"/>
                </a:lnTo>
                <a:lnTo>
                  <a:pt x="219528" y="32218"/>
                </a:lnTo>
                <a:lnTo>
                  <a:pt x="304603" y="32218"/>
                </a:lnTo>
                <a:lnTo>
                  <a:pt x="304603" y="2642"/>
                </a:lnTo>
                <a:close/>
              </a:path>
              <a:path w="666115" h="188595">
                <a:moveTo>
                  <a:pt x="407844" y="0"/>
                </a:moveTo>
                <a:lnTo>
                  <a:pt x="369892" y="9581"/>
                </a:lnTo>
                <a:lnTo>
                  <a:pt x="340230" y="43726"/>
                </a:lnTo>
                <a:lnTo>
                  <a:pt x="331963" y="87719"/>
                </a:lnTo>
                <a:lnTo>
                  <a:pt x="331955" y="100682"/>
                </a:lnTo>
                <a:lnTo>
                  <a:pt x="332277" y="110506"/>
                </a:lnTo>
                <a:lnTo>
                  <a:pt x="343439" y="152092"/>
                </a:lnTo>
                <a:lnTo>
                  <a:pt x="376003" y="182359"/>
                </a:lnTo>
                <a:lnTo>
                  <a:pt x="407592" y="188400"/>
                </a:lnTo>
                <a:lnTo>
                  <a:pt x="418447" y="187897"/>
                </a:lnTo>
                <a:lnTo>
                  <a:pt x="460419" y="170718"/>
                </a:lnTo>
                <a:lnTo>
                  <a:pt x="470692" y="158573"/>
                </a:lnTo>
                <a:lnTo>
                  <a:pt x="400880" y="158573"/>
                </a:lnTo>
                <a:lnTo>
                  <a:pt x="395132" y="157357"/>
                </a:lnTo>
                <a:lnTo>
                  <a:pt x="370801" y="118511"/>
                </a:lnTo>
                <a:lnTo>
                  <a:pt x="370088" y="87719"/>
                </a:lnTo>
                <a:lnTo>
                  <a:pt x="370230" y="80655"/>
                </a:lnTo>
                <a:lnTo>
                  <a:pt x="382716" y="39392"/>
                </a:lnTo>
                <a:lnTo>
                  <a:pt x="401551" y="29953"/>
                </a:lnTo>
                <a:lnTo>
                  <a:pt x="470148" y="29953"/>
                </a:lnTo>
                <a:lnTo>
                  <a:pt x="466231" y="24305"/>
                </a:lnTo>
                <a:lnTo>
                  <a:pt x="428955" y="2076"/>
                </a:lnTo>
                <a:lnTo>
                  <a:pt x="418848" y="519"/>
                </a:lnTo>
                <a:lnTo>
                  <a:pt x="407844" y="0"/>
                </a:lnTo>
                <a:close/>
              </a:path>
              <a:path w="666115" h="188595">
                <a:moveTo>
                  <a:pt x="481342" y="125097"/>
                </a:moveTo>
                <a:lnTo>
                  <a:pt x="443712" y="125097"/>
                </a:lnTo>
                <a:lnTo>
                  <a:pt x="443208" y="132480"/>
                </a:lnTo>
                <a:lnTo>
                  <a:pt x="441573" y="138647"/>
                </a:lnTo>
                <a:lnTo>
                  <a:pt x="438803" y="143597"/>
                </a:lnTo>
                <a:lnTo>
                  <a:pt x="436118" y="148547"/>
                </a:lnTo>
                <a:lnTo>
                  <a:pt x="432218" y="152281"/>
                </a:lnTo>
                <a:lnTo>
                  <a:pt x="421981" y="157315"/>
                </a:lnTo>
                <a:lnTo>
                  <a:pt x="415479" y="158573"/>
                </a:lnTo>
                <a:lnTo>
                  <a:pt x="470692" y="158573"/>
                </a:lnTo>
                <a:lnTo>
                  <a:pt x="471148" y="157944"/>
                </a:lnTo>
                <a:lnTo>
                  <a:pt x="475183" y="150511"/>
                </a:lnTo>
                <a:lnTo>
                  <a:pt x="478227" y="142559"/>
                </a:lnTo>
                <a:lnTo>
                  <a:pt x="480280" y="134087"/>
                </a:lnTo>
                <a:lnTo>
                  <a:pt x="481342" y="125097"/>
                </a:lnTo>
                <a:close/>
              </a:path>
              <a:path w="666115" h="188595">
                <a:moveTo>
                  <a:pt x="470148" y="29953"/>
                </a:moveTo>
                <a:lnTo>
                  <a:pt x="416234" y="29953"/>
                </a:lnTo>
                <a:lnTo>
                  <a:pt x="422946" y="31295"/>
                </a:lnTo>
                <a:lnTo>
                  <a:pt x="427980" y="33980"/>
                </a:lnTo>
                <a:lnTo>
                  <a:pt x="433098" y="36581"/>
                </a:lnTo>
                <a:lnTo>
                  <a:pt x="436916" y="40482"/>
                </a:lnTo>
                <a:lnTo>
                  <a:pt x="439432" y="45684"/>
                </a:lnTo>
                <a:lnTo>
                  <a:pt x="441950" y="50802"/>
                </a:lnTo>
                <a:lnTo>
                  <a:pt x="443418" y="57053"/>
                </a:lnTo>
                <a:lnTo>
                  <a:pt x="443838" y="64436"/>
                </a:lnTo>
                <a:lnTo>
                  <a:pt x="481593" y="64436"/>
                </a:lnTo>
                <a:lnTo>
                  <a:pt x="480271" y="55375"/>
                </a:lnTo>
                <a:lnTo>
                  <a:pt x="478069" y="46817"/>
                </a:lnTo>
                <a:lnTo>
                  <a:pt x="474986" y="38762"/>
                </a:lnTo>
                <a:lnTo>
                  <a:pt x="470963" y="31127"/>
                </a:lnTo>
                <a:lnTo>
                  <a:pt x="470148" y="29953"/>
                </a:lnTo>
                <a:close/>
              </a:path>
              <a:path w="666115" h="188595">
                <a:moveTo>
                  <a:pt x="554629" y="2642"/>
                </a:moveTo>
                <a:lnTo>
                  <a:pt x="516874" y="2642"/>
                </a:lnTo>
                <a:lnTo>
                  <a:pt x="516874" y="185883"/>
                </a:lnTo>
                <a:lnTo>
                  <a:pt x="554629" y="185883"/>
                </a:lnTo>
                <a:lnTo>
                  <a:pt x="554629" y="106722"/>
                </a:lnTo>
                <a:lnTo>
                  <a:pt x="543428" y="106722"/>
                </a:lnTo>
                <a:lnTo>
                  <a:pt x="543428" y="77273"/>
                </a:lnTo>
                <a:lnTo>
                  <a:pt x="554629" y="77273"/>
                </a:lnTo>
                <a:lnTo>
                  <a:pt x="554629" y="2642"/>
                </a:lnTo>
                <a:close/>
              </a:path>
              <a:path w="666115" h="188595">
                <a:moveTo>
                  <a:pt x="666008" y="2642"/>
                </a:moveTo>
                <a:lnTo>
                  <a:pt x="628379" y="2642"/>
                </a:lnTo>
                <a:lnTo>
                  <a:pt x="628379" y="185883"/>
                </a:lnTo>
                <a:lnTo>
                  <a:pt x="666008" y="185883"/>
                </a:lnTo>
                <a:lnTo>
                  <a:pt x="666008" y="106722"/>
                </a:lnTo>
                <a:lnTo>
                  <a:pt x="639076" y="106722"/>
                </a:lnTo>
                <a:lnTo>
                  <a:pt x="639076" y="77273"/>
                </a:lnTo>
                <a:lnTo>
                  <a:pt x="666008" y="77273"/>
                </a:lnTo>
                <a:lnTo>
                  <a:pt x="666008" y="2642"/>
                </a:lnTo>
                <a:close/>
              </a:path>
              <a:path w="666115" h="188595">
                <a:moveTo>
                  <a:pt x="554629" y="77273"/>
                </a:moveTo>
                <a:lnTo>
                  <a:pt x="543428" y="77273"/>
                </a:lnTo>
                <a:lnTo>
                  <a:pt x="543428" y="106722"/>
                </a:lnTo>
                <a:lnTo>
                  <a:pt x="554629" y="106722"/>
                </a:lnTo>
                <a:lnTo>
                  <a:pt x="554629" y="77273"/>
                </a:lnTo>
                <a:close/>
              </a:path>
              <a:path w="666115" h="188595">
                <a:moveTo>
                  <a:pt x="628379" y="77273"/>
                </a:moveTo>
                <a:lnTo>
                  <a:pt x="554629" y="77273"/>
                </a:lnTo>
                <a:lnTo>
                  <a:pt x="554629" y="106722"/>
                </a:lnTo>
                <a:lnTo>
                  <a:pt x="628379" y="106722"/>
                </a:lnTo>
                <a:lnTo>
                  <a:pt x="628379" y="77273"/>
                </a:lnTo>
                <a:close/>
              </a:path>
              <a:path w="666115" h="188595">
                <a:moveTo>
                  <a:pt x="666008" y="77273"/>
                </a:moveTo>
                <a:lnTo>
                  <a:pt x="639076" y="77273"/>
                </a:lnTo>
                <a:lnTo>
                  <a:pt x="639076" y="106722"/>
                </a:lnTo>
                <a:lnTo>
                  <a:pt x="666008" y="106722"/>
                </a:lnTo>
                <a:lnTo>
                  <a:pt x="666008" y="7727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30979" y="5917392"/>
            <a:ext cx="11684635" cy="10795"/>
          </a:xfrm>
          <a:custGeom>
            <a:avLst/>
            <a:gdLst/>
            <a:ahLst/>
            <a:cxnLst/>
            <a:rect l="l" t="t" r="r" b="b"/>
            <a:pathLst>
              <a:path w="11684635" h="10795">
                <a:moveTo>
                  <a:pt x="11684434" y="0"/>
                </a:moveTo>
                <a:lnTo>
                  <a:pt x="0" y="0"/>
                </a:lnTo>
                <a:lnTo>
                  <a:pt x="0" y="10739"/>
                </a:lnTo>
                <a:lnTo>
                  <a:pt x="11684434" y="10739"/>
                </a:lnTo>
                <a:lnTo>
                  <a:pt x="11684434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30979" y="10642715"/>
            <a:ext cx="11684635" cy="21590"/>
          </a:xfrm>
          <a:custGeom>
            <a:avLst/>
            <a:gdLst/>
            <a:ahLst/>
            <a:cxnLst/>
            <a:rect l="l" t="t" r="r" b="b"/>
            <a:pathLst>
              <a:path w="11684635" h="21590">
                <a:moveTo>
                  <a:pt x="11684434" y="21478"/>
                </a:moveTo>
                <a:lnTo>
                  <a:pt x="0" y="21478"/>
                </a:lnTo>
                <a:lnTo>
                  <a:pt x="0" y="0"/>
                </a:lnTo>
                <a:lnTo>
                  <a:pt x="11684434" y="0"/>
                </a:lnTo>
                <a:lnTo>
                  <a:pt x="11684434" y="21478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640573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585637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13105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058169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530702" y="7592775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640573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585637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113105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058169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530702" y="896741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640573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585637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113105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058169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530702" y="8280094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640573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585637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113105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058169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E0D0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530702" y="9654691"/>
            <a:ext cx="286385" cy="272415"/>
          </a:xfrm>
          <a:custGeom>
            <a:avLst/>
            <a:gdLst/>
            <a:ahLst/>
            <a:cxnLst/>
            <a:rect l="l" t="t" r="r" b="b"/>
            <a:pathLst>
              <a:path w="286384" h="272415">
                <a:moveTo>
                  <a:pt x="142992" y="0"/>
                </a:moveTo>
                <a:lnTo>
                  <a:pt x="89967" y="77368"/>
                </a:lnTo>
                <a:lnTo>
                  <a:pt x="0" y="103889"/>
                </a:lnTo>
                <a:lnTo>
                  <a:pt x="57197" y="178227"/>
                </a:lnTo>
                <a:lnTo>
                  <a:pt x="54618" y="271987"/>
                </a:lnTo>
                <a:lnTo>
                  <a:pt x="142992" y="240561"/>
                </a:lnTo>
                <a:lnTo>
                  <a:pt x="231366" y="271987"/>
                </a:lnTo>
                <a:lnTo>
                  <a:pt x="228788" y="178227"/>
                </a:lnTo>
                <a:lnTo>
                  <a:pt x="285985" y="103889"/>
                </a:lnTo>
                <a:lnTo>
                  <a:pt x="196017" y="77368"/>
                </a:lnTo>
                <a:lnTo>
                  <a:pt x="1429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59341" y="15167573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11" y="0"/>
                </a:moveTo>
                <a:lnTo>
                  <a:pt x="107725" y="8030"/>
                </a:lnTo>
                <a:lnTo>
                  <a:pt x="64487" y="30390"/>
                </a:lnTo>
                <a:lnTo>
                  <a:pt x="30390" y="64487"/>
                </a:lnTo>
                <a:lnTo>
                  <a:pt x="8030" y="107725"/>
                </a:lnTo>
                <a:lnTo>
                  <a:pt x="0" y="157511"/>
                </a:lnTo>
                <a:lnTo>
                  <a:pt x="8030" y="207296"/>
                </a:lnTo>
                <a:lnTo>
                  <a:pt x="30390" y="250534"/>
                </a:lnTo>
                <a:lnTo>
                  <a:pt x="64487" y="284630"/>
                </a:lnTo>
                <a:lnTo>
                  <a:pt x="107725" y="306991"/>
                </a:lnTo>
                <a:lnTo>
                  <a:pt x="157511" y="315021"/>
                </a:lnTo>
                <a:lnTo>
                  <a:pt x="207296" y="306991"/>
                </a:lnTo>
                <a:lnTo>
                  <a:pt x="247146" y="286383"/>
                </a:lnTo>
                <a:lnTo>
                  <a:pt x="157511" y="286383"/>
                </a:lnTo>
                <a:lnTo>
                  <a:pt x="107347" y="276255"/>
                </a:lnTo>
                <a:lnTo>
                  <a:pt x="66384" y="248637"/>
                </a:lnTo>
                <a:lnTo>
                  <a:pt x="38765" y="207673"/>
                </a:lnTo>
                <a:lnTo>
                  <a:pt x="28638" y="157511"/>
                </a:lnTo>
                <a:lnTo>
                  <a:pt x="38765" y="107347"/>
                </a:lnTo>
                <a:lnTo>
                  <a:pt x="66384" y="66384"/>
                </a:lnTo>
                <a:lnTo>
                  <a:pt x="107347" y="38765"/>
                </a:lnTo>
                <a:lnTo>
                  <a:pt x="157511" y="28638"/>
                </a:lnTo>
                <a:lnTo>
                  <a:pt x="247146" y="28638"/>
                </a:lnTo>
                <a:lnTo>
                  <a:pt x="207296" y="8030"/>
                </a:lnTo>
                <a:lnTo>
                  <a:pt x="157511" y="0"/>
                </a:lnTo>
                <a:close/>
              </a:path>
              <a:path w="315595" h="315594">
                <a:moveTo>
                  <a:pt x="247146" y="28638"/>
                </a:moveTo>
                <a:lnTo>
                  <a:pt x="157511" y="28638"/>
                </a:lnTo>
                <a:lnTo>
                  <a:pt x="207674" y="38765"/>
                </a:lnTo>
                <a:lnTo>
                  <a:pt x="248637" y="66384"/>
                </a:lnTo>
                <a:lnTo>
                  <a:pt x="276256" y="107347"/>
                </a:lnTo>
                <a:lnTo>
                  <a:pt x="286383" y="157511"/>
                </a:lnTo>
                <a:lnTo>
                  <a:pt x="276256" y="207673"/>
                </a:lnTo>
                <a:lnTo>
                  <a:pt x="248637" y="248637"/>
                </a:lnTo>
                <a:lnTo>
                  <a:pt x="207674" y="276255"/>
                </a:lnTo>
                <a:lnTo>
                  <a:pt x="157511" y="286383"/>
                </a:lnTo>
                <a:lnTo>
                  <a:pt x="247146" y="286383"/>
                </a:lnTo>
                <a:lnTo>
                  <a:pt x="250534" y="284630"/>
                </a:lnTo>
                <a:lnTo>
                  <a:pt x="284630" y="250534"/>
                </a:lnTo>
                <a:lnTo>
                  <a:pt x="306991" y="207296"/>
                </a:lnTo>
                <a:lnTo>
                  <a:pt x="315021" y="157511"/>
                </a:lnTo>
                <a:lnTo>
                  <a:pt x="306991" y="107725"/>
                </a:lnTo>
                <a:lnTo>
                  <a:pt x="284630" y="64487"/>
                </a:lnTo>
                <a:lnTo>
                  <a:pt x="250534" y="30390"/>
                </a:lnTo>
                <a:lnTo>
                  <a:pt x="247146" y="28638"/>
                </a:lnTo>
                <a:close/>
              </a:path>
              <a:path w="315595" h="315594">
                <a:moveTo>
                  <a:pt x="157511" y="190413"/>
                </a:moveTo>
                <a:lnTo>
                  <a:pt x="136825" y="192927"/>
                </a:lnTo>
                <a:lnTo>
                  <a:pt x="117726" y="200161"/>
                </a:lnTo>
                <a:lnTo>
                  <a:pt x="100942" y="211656"/>
                </a:lnTo>
                <a:lnTo>
                  <a:pt x="87195" y="226950"/>
                </a:lnTo>
                <a:lnTo>
                  <a:pt x="110620" y="243425"/>
                </a:lnTo>
                <a:lnTo>
                  <a:pt x="119792" y="233215"/>
                </a:lnTo>
                <a:lnTo>
                  <a:pt x="130982" y="225548"/>
                </a:lnTo>
                <a:lnTo>
                  <a:pt x="143714" y="220726"/>
                </a:lnTo>
                <a:lnTo>
                  <a:pt x="157511" y="219052"/>
                </a:lnTo>
                <a:lnTo>
                  <a:pt x="220727" y="219052"/>
                </a:lnTo>
                <a:lnTo>
                  <a:pt x="214079" y="211656"/>
                </a:lnTo>
                <a:lnTo>
                  <a:pt x="197294" y="200161"/>
                </a:lnTo>
                <a:lnTo>
                  <a:pt x="178196" y="192927"/>
                </a:lnTo>
                <a:lnTo>
                  <a:pt x="157511" y="190413"/>
                </a:lnTo>
                <a:close/>
              </a:path>
              <a:path w="315595" h="315594">
                <a:moveTo>
                  <a:pt x="220727" y="219052"/>
                </a:moveTo>
                <a:lnTo>
                  <a:pt x="157511" y="219052"/>
                </a:lnTo>
                <a:lnTo>
                  <a:pt x="171307" y="220726"/>
                </a:lnTo>
                <a:lnTo>
                  <a:pt x="184039" y="225548"/>
                </a:lnTo>
                <a:lnTo>
                  <a:pt x="195229" y="233215"/>
                </a:lnTo>
                <a:lnTo>
                  <a:pt x="204401" y="243425"/>
                </a:lnTo>
                <a:lnTo>
                  <a:pt x="227826" y="226950"/>
                </a:lnTo>
                <a:lnTo>
                  <a:pt x="220727" y="219052"/>
                </a:lnTo>
                <a:close/>
              </a:path>
              <a:path w="315595" h="315594">
                <a:moveTo>
                  <a:pt x="128872" y="128872"/>
                </a:moveTo>
                <a:lnTo>
                  <a:pt x="100234" y="128872"/>
                </a:lnTo>
                <a:lnTo>
                  <a:pt x="100234" y="157511"/>
                </a:lnTo>
                <a:lnTo>
                  <a:pt x="128872" y="157511"/>
                </a:lnTo>
                <a:lnTo>
                  <a:pt x="128872" y="128872"/>
                </a:lnTo>
                <a:close/>
              </a:path>
              <a:path w="315595" h="315594">
                <a:moveTo>
                  <a:pt x="214787" y="128872"/>
                </a:moveTo>
                <a:lnTo>
                  <a:pt x="186148" y="128872"/>
                </a:lnTo>
                <a:lnTo>
                  <a:pt x="186148" y="157511"/>
                </a:lnTo>
                <a:lnTo>
                  <a:pt x="214787" y="157511"/>
                </a:lnTo>
                <a:lnTo>
                  <a:pt x="214787" y="128872"/>
                </a:lnTo>
                <a:close/>
              </a:path>
            </a:pathLst>
          </a:custGeom>
          <a:solidFill>
            <a:srgbClr val="EA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59341" y="16284468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11" y="0"/>
                </a:moveTo>
                <a:lnTo>
                  <a:pt x="107725" y="8030"/>
                </a:lnTo>
                <a:lnTo>
                  <a:pt x="64487" y="30390"/>
                </a:lnTo>
                <a:lnTo>
                  <a:pt x="30390" y="64487"/>
                </a:lnTo>
                <a:lnTo>
                  <a:pt x="8030" y="107725"/>
                </a:lnTo>
                <a:lnTo>
                  <a:pt x="0" y="157511"/>
                </a:lnTo>
                <a:lnTo>
                  <a:pt x="8030" y="207296"/>
                </a:lnTo>
                <a:lnTo>
                  <a:pt x="30390" y="250534"/>
                </a:lnTo>
                <a:lnTo>
                  <a:pt x="64487" y="284630"/>
                </a:lnTo>
                <a:lnTo>
                  <a:pt x="107725" y="306991"/>
                </a:lnTo>
                <a:lnTo>
                  <a:pt x="157511" y="315021"/>
                </a:lnTo>
                <a:lnTo>
                  <a:pt x="207296" y="306991"/>
                </a:lnTo>
                <a:lnTo>
                  <a:pt x="247146" y="286383"/>
                </a:lnTo>
                <a:lnTo>
                  <a:pt x="157511" y="286383"/>
                </a:lnTo>
                <a:lnTo>
                  <a:pt x="107347" y="276255"/>
                </a:lnTo>
                <a:lnTo>
                  <a:pt x="66384" y="248637"/>
                </a:lnTo>
                <a:lnTo>
                  <a:pt x="38765" y="207673"/>
                </a:lnTo>
                <a:lnTo>
                  <a:pt x="28638" y="157511"/>
                </a:lnTo>
                <a:lnTo>
                  <a:pt x="38765" y="107347"/>
                </a:lnTo>
                <a:lnTo>
                  <a:pt x="66384" y="66384"/>
                </a:lnTo>
                <a:lnTo>
                  <a:pt x="107347" y="38765"/>
                </a:lnTo>
                <a:lnTo>
                  <a:pt x="157511" y="28638"/>
                </a:lnTo>
                <a:lnTo>
                  <a:pt x="247146" y="28638"/>
                </a:lnTo>
                <a:lnTo>
                  <a:pt x="207296" y="8030"/>
                </a:lnTo>
                <a:lnTo>
                  <a:pt x="157511" y="0"/>
                </a:lnTo>
                <a:close/>
              </a:path>
              <a:path w="315595" h="315594">
                <a:moveTo>
                  <a:pt x="247146" y="28638"/>
                </a:moveTo>
                <a:lnTo>
                  <a:pt x="157511" y="28638"/>
                </a:lnTo>
                <a:lnTo>
                  <a:pt x="207674" y="38765"/>
                </a:lnTo>
                <a:lnTo>
                  <a:pt x="248637" y="66384"/>
                </a:lnTo>
                <a:lnTo>
                  <a:pt x="276256" y="107347"/>
                </a:lnTo>
                <a:lnTo>
                  <a:pt x="286383" y="157511"/>
                </a:lnTo>
                <a:lnTo>
                  <a:pt x="276256" y="207673"/>
                </a:lnTo>
                <a:lnTo>
                  <a:pt x="248637" y="248637"/>
                </a:lnTo>
                <a:lnTo>
                  <a:pt x="207674" y="276255"/>
                </a:lnTo>
                <a:lnTo>
                  <a:pt x="157511" y="286383"/>
                </a:lnTo>
                <a:lnTo>
                  <a:pt x="247146" y="286383"/>
                </a:lnTo>
                <a:lnTo>
                  <a:pt x="250534" y="284630"/>
                </a:lnTo>
                <a:lnTo>
                  <a:pt x="284630" y="250534"/>
                </a:lnTo>
                <a:lnTo>
                  <a:pt x="306991" y="207296"/>
                </a:lnTo>
                <a:lnTo>
                  <a:pt x="315021" y="157511"/>
                </a:lnTo>
                <a:lnTo>
                  <a:pt x="306991" y="107725"/>
                </a:lnTo>
                <a:lnTo>
                  <a:pt x="284630" y="64487"/>
                </a:lnTo>
                <a:lnTo>
                  <a:pt x="250534" y="30390"/>
                </a:lnTo>
                <a:lnTo>
                  <a:pt x="247146" y="28638"/>
                </a:lnTo>
                <a:close/>
              </a:path>
              <a:path w="315595" h="315594">
                <a:moveTo>
                  <a:pt x="157511" y="190413"/>
                </a:moveTo>
                <a:lnTo>
                  <a:pt x="136825" y="192927"/>
                </a:lnTo>
                <a:lnTo>
                  <a:pt x="117726" y="200161"/>
                </a:lnTo>
                <a:lnTo>
                  <a:pt x="100942" y="211656"/>
                </a:lnTo>
                <a:lnTo>
                  <a:pt x="87195" y="226950"/>
                </a:lnTo>
                <a:lnTo>
                  <a:pt x="110620" y="243425"/>
                </a:lnTo>
                <a:lnTo>
                  <a:pt x="119792" y="233215"/>
                </a:lnTo>
                <a:lnTo>
                  <a:pt x="130982" y="225548"/>
                </a:lnTo>
                <a:lnTo>
                  <a:pt x="143714" y="220726"/>
                </a:lnTo>
                <a:lnTo>
                  <a:pt x="157511" y="219052"/>
                </a:lnTo>
                <a:lnTo>
                  <a:pt x="220727" y="219052"/>
                </a:lnTo>
                <a:lnTo>
                  <a:pt x="214079" y="211656"/>
                </a:lnTo>
                <a:lnTo>
                  <a:pt x="197294" y="200161"/>
                </a:lnTo>
                <a:lnTo>
                  <a:pt x="178196" y="192927"/>
                </a:lnTo>
                <a:lnTo>
                  <a:pt x="157511" y="190413"/>
                </a:lnTo>
                <a:close/>
              </a:path>
              <a:path w="315595" h="315594">
                <a:moveTo>
                  <a:pt x="220727" y="219052"/>
                </a:moveTo>
                <a:lnTo>
                  <a:pt x="157511" y="219052"/>
                </a:lnTo>
                <a:lnTo>
                  <a:pt x="171307" y="220726"/>
                </a:lnTo>
                <a:lnTo>
                  <a:pt x="184039" y="225548"/>
                </a:lnTo>
                <a:lnTo>
                  <a:pt x="195229" y="233215"/>
                </a:lnTo>
                <a:lnTo>
                  <a:pt x="204401" y="243425"/>
                </a:lnTo>
                <a:lnTo>
                  <a:pt x="227826" y="226950"/>
                </a:lnTo>
                <a:lnTo>
                  <a:pt x="220727" y="219052"/>
                </a:lnTo>
                <a:close/>
              </a:path>
              <a:path w="315595" h="315594">
                <a:moveTo>
                  <a:pt x="128872" y="128872"/>
                </a:moveTo>
                <a:lnTo>
                  <a:pt x="100234" y="128872"/>
                </a:lnTo>
                <a:lnTo>
                  <a:pt x="100234" y="157511"/>
                </a:lnTo>
                <a:lnTo>
                  <a:pt x="128872" y="157511"/>
                </a:lnTo>
                <a:lnTo>
                  <a:pt x="128872" y="128872"/>
                </a:lnTo>
                <a:close/>
              </a:path>
              <a:path w="315595" h="315594">
                <a:moveTo>
                  <a:pt x="214787" y="128872"/>
                </a:moveTo>
                <a:lnTo>
                  <a:pt x="186148" y="128872"/>
                </a:lnTo>
                <a:lnTo>
                  <a:pt x="186148" y="157511"/>
                </a:lnTo>
                <a:lnTo>
                  <a:pt x="214787" y="157511"/>
                </a:lnTo>
                <a:lnTo>
                  <a:pt x="214787" y="128872"/>
                </a:lnTo>
                <a:close/>
              </a:path>
            </a:pathLst>
          </a:custGeom>
          <a:solidFill>
            <a:srgbClr val="EA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59341" y="17401361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11" y="0"/>
                </a:moveTo>
                <a:lnTo>
                  <a:pt x="107725" y="8030"/>
                </a:lnTo>
                <a:lnTo>
                  <a:pt x="64487" y="30390"/>
                </a:lnTo>
                <a:lnTo>
                  <a:pt x="30390" y="64487"/>
                </a:lnTo>
                <a:lnTo>
                  <a:pt x="8030" y="107725"/>
                </a:lnTo>
                <a:lnTo>
                  <a:pt x="0" y="157511"/>
                </a:lnTo>
                <a:lnTo>
                  <a:pt x="8030" y="207296"/>
                </a:lnTo>
                <a:lnTo>
                  <a:pt x="30390" y="250534"/>
                </a:lnTo>
                <a:lnTo>
                  <a:pt x="64487" y="284631"/>
                </a:lnTo>
                <a:lnTo>
                  <a:pt x="107725" y="306991"/>
                </a:lnTo>
                <a:lnTo>
                  <a:pt x="157511" y="315021"/>
                </a:lnTo>
                <a:lnTo>
                  <a:pt x="207296" y="306991"/>
                </a:lnTo>
                <a:lnTo>
                  <a:pt x="247146" y="286383"/>
                </a:lnTo>
                <a:lnTo>
                  <a:pt x="157511" y="286383"/>
                </a:lnTo>
                <a:lnTo>
                  <a:pt x="107347" y="276256"/>
                </a:lnTo>
                <a:lnTo>
                  <a:pt x="66384" y="248637"/>
                </a:lnTo>
                <a:lnTo>
                  <a:pt x="38765" y="207674"/>
                </a:lnTo>
                <a:lnTo>
                  <a:pt x="28638" y="157511"/>
                </a:lnTo>
                <a:lnTo>
                  <a:pt x="38765" y="107348"/>
                </a:lnTo>
                <a:lnTo>
                  <a:pt x="66384" y="66384"/>
                </a:lnTo>
                <a:lnTo>
                  <a:pt x="107347" y="38766"/>
                </a:lnTo>
                <a:lnTo>
                  <a:pt x="157511" y="28638"/>
                </a:lnTo>
                <a:lnTo>
                  <a:pt x="247146" y="28638"/>
                </a:lnTo>
                <a:lnTo>
                  <a:pt x="207296" y="8030"/>
                </a:lnTo>
                <a:lnTo>
                  <a:pt x="157511" y="0"/>
                </a:lnTo>
                <a:close/>
              </a:path>
              <a:path w="315595" h="315594">
                <a:moveTo>
                  <a:pt x="247146" y="28638"/>
                </a:moveTo>
                <a:lnTo>
                  <a:pt x="157511" y="28638"/>
                </a:lnTo>
                <a:lnTo>
                  <a:pt x="207674" y="38766"/>
                </a:lnTo>
                <a:lnTo>
                  <a:pt x="248637" y="66384"/>
                </a:lnTo>
                <a:lnTo>
                  <a:pt x="276256" y="107348"/>
                </a:lnTo>
                <a:lnTo>
                  <a:pt x="286383" y="157511"/>
                </a:lnTo>
                <a:lnTo>
                  <a:pt x="276256" y="207674"/>
                </a:lnTo>
                <a:lnTo>
                  <a:pt x="248637" y="248637"/>
                </a:lnTo>
                <a:lnTo>
                  <a:pt x="207674" y="276256"/>
                </a:lnTo>
                <a:lnTo>
                  <a:pt x="157511" y="286383"/>
                </a:lnTo>
                <a:lnTo>
                  <a:pt x="247146" y="286383"/>
                </a:lnTo>
                <a:lnTo>
                  <a:pt x="250534" y="284631"/>
                </a:lnTo>
                <a:lnTo>
                  <a:pt x="284630" y="250534"/>
                </a:lnTo>
                <a:lnTo>
                  <a:pt x="306991" y="207296"/>
                </a:lnTo>
                <a:lnTo>
                  <a:pt x="315021" y="157511"/>
                </a:lnTo>
                <a:lnTo>
                  <a:pt x="306991" y="107725"/>
                </a:lnTo>
                <a:lnTo>
                  <a:pt x="284630" y="64487"/>
                </a:lnTo>
                <a:lnTo>
                  <a:pt x="250534" y="30390"/>
                </a:lnTo>
                <a:lnTo>
                  <a:pt x="247146" y="28638"/>
                </a:lnTo>
                <a:close/>
              </a:path>
              <a:path w="315595" h="315594">
                <a:moveTo>
                  <a:pt x="157511" y="190414"/>
                </a:moveTo>
                <a:lnTo>
                  <a:pt x="136825" y="192928"/>
                </a:lnTo>
                <a:lnTo>
                  <a:pt x="117726" y="200162"/>
                </a:lnTo>
                <a:lnTo>
                  <a:pt x="100942" y="211656"/>
                </a:lnTo>
                <a:lnTo>
                  <a:pt x="87195" y="226950"/>
                </a:lnTo>
                <a:lnTo>
                  <a:pt x="110620" y="243426"/>
                </a:lnTo>
                <a:lnTo>
                  <a:pt x="119792" y="233215"/>
                </a:lnTo>
                <a:lnTo>
                  <a:pt x="130982" y="225548"/>
                </a:lnTo>
                <a:lnTo>
                  <a:pt x="143714" y="220726"/>
                </a:lnTo>
                <a:lnTo>
                  <a:pt x="157511" y="219052"/>
                </a:lnTo>
                <a:lnTo>
                  <a:pt x="220727" y="219052"/>
                </a:lnTo>
                <a:lnTo>
                  <a:pt x="214079" y="211656"/>
                </a:lnTo>
                <a:lnTo>
                  <a:pt x="197294" y="200162"/>
                </a:lnTo>
                <a:lnTo>
                  <a:pt x="178196" y="192928"/>
                </a:lnTo>
                <a:lnTo>
                  <a:pt x="157511" y="190414"/>
                </a:lnTo>
                <a:close/>
              </a:path>
              <a:path w="315595" h="315594">
                <a:moveTo>
                  <a:pt x="220727" y="219052"/>
                </a:moveTo>
                <a:lnTo>
                  <a:pt x="157511" y="219052"/>
                </a:lnTo>
                <a:lnTo>
                  <a:pt x="171307" y="220726"/>
                </a:lnTo>
                <a:lnTo>
                  <a:pt x="184039" y="225548"/>
                </a:lnTo>
                <a:lnTo>
                  <a:pt x="195229" y="233215"/>
                </a:lnTo>
                <a:lnTo>
                  <a:pt x="204401" y="243426"/>
                </a:lnTo>
                <a:lnTo>
                  <a:pt x="227826" y="226950"/>
                </a:lnTo>
                <a:lnTo>
                  <a:pt x="220727" y="219052"/>
                </a:lnTo>
                <a:close/>
              </a:path>
              <a:path w="315595" h="315594">
                <a:moveTo>
                  <a:pt x="128872" y="128872"/>
                </a:moveTo>
                <a:lnTo>
                  <a:pt x="100234" y="128872"/>
                </a:lnTo>
                <a:lnTo>
                  <a:pt x="100234" y="157511"/>
                </a:lnTo>
                <a:lnTo>
                  <a:pt x="128872" y="157511"/>
                </a:lnTo>
                <a:lnTo>
                  <a:pt x="128872" y="128872"/>
                </a:lnTo>
                <a:close/>
              </a:path>
              <a:path w="315595" h="315594">
                <a:moveTo>
                  <a:pt x="214787" y="128872"/>
                </a:moveTo>
                <a:lnTo>
                  <a:pt x="186148" y="128872"/>
                </a:lnTo>
                <a:lnTo>
                  <a:pt x="186148" y="157511"/>
                </a:lnTo>
                <a:lnTo>
                  <a:pt x="214787" y="157511"/>
                </a:lnTo>
                <a:lnTo>
                  <a:pt x="214787" y="128872"/>
                </a:lnTo>
                <a:close/>
              </a:path>
            </a:pathLst>
          </a:custGeom>
          <a:solidFill>
            <a:srgbClr val="EA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59341" y="1851825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11" y="0"/>
                </a:moveTo>
                <a:lnTo>
                  <a:pt x="107725" y="8030"/>
                </a:lnTo>
                <a:lnTo>
                  <a:pt x="64487" y="30390"/>
                </a:lnTo>
                <a:lnTo>
                  <a:pt x="30390" y="64487"/>
                </a:lnTo>
                <a:lnTo>
                  <a:pt x="8030" y="107725"/>
                </a:lnTo>
                <a:lnTo>
                  <a:pt x="0" y="157511"/>
                </a:lnTo>
                <a:lnTo>
                  <a:pt x="8030" y="207296"/>
                </a:lnTo>
                <a:lnTo>
                  <a:pt x="30390" y="250534"/>
                </a:lnTo>
                <a:lnTo>
                  <a:pt x="64487" y="284631"/>
                </a:lnTo>
                <a:lnTo>
                  <a:pt x="107725" y="306991"/>
                </a:lnTo>
                <a:lnTo>
                  <a:pt x="157511" y="315021"/>
                </a:lnTo>
                <a:lnTo>
                  <a:pt x="207296" y="306991"/>
                </a:lnTo>
                <a:lnTo>
                  <a:pt x="247146" y="286383"/>
                </a:lnTo>
                <a:lnTo>
                  <a:pt x="157511" y="286383"/>
                </a:lnTo>
                <a:lnTo>
                  <a:pt x="107347" y="276256"/>
                </a:lnTo>
                <a:lnTo>
                  <a:pt x="66384" y="248637"/>
                </a:lnTo>
                <a:lnTo>
                  <a:pt x="38765" y="207674"/>
                </a:lnTo>
                <a:lnTo>
                  <a:pt x="28638" y="157511"/>
                </a:lnTo>
                <a:lnTo>
                  <a:pt x="38765" y="107348"/>
                </a:lnTo>
                <a:lnTo>
                  <a:pt x="66384" y="66384"/>
                </a:lnTo>
                <a:lnTo>
                  <a:pt x="107347" y="38766"/>
                </a:lnTo>
                <a:lnTo>
                  <a:pt x="157511" y="28638"/>
                </a:lnTo>
                <a:lnTo>
                  <a:pt x="247146" y="28638"/>
                </a:lnTo>
                <a:lnTo>
                  <a:pt x="207296" y="8030"/>
                </a:lnTo>
                <a:lnTo>
                  <a:pt x="157511" y="0"/>
                </a:lnTo>
                <a:close/>
              </a:path>
              <a:path w="315595" h="315594">
                <a:moveTo>
                  <a:pt x="247146" y="28638"/>
                </a:moveTo>
                <a:lnTo>
                  <a:pt x="157511" y="28638"/>
                </a:lnTo>
                <a:lnTo>
                  <a:pt x="207674" y="38766"/>
                </a:lnTo>
                <a:lnTo>
                  <a:pt x="248637" y="66384"/>
                </a:lnTo>
                <a:lnTo>
                  <a:pt x="276256" y="107348"/>
                </a:lnTo>
                <a:lnTo>
                  <a:pt x="286383" y="157511"/>
                </a:lnTo>
                <a:lnTo>
                  <a:pt x="276256" y="207674"/>
                </a:lnTo>
                <a:lnTo>
                  <a:pt x="248637" y="248637"/>
                </a:lnTo>
                <a:lnTo>
                  <a:pt x="207674" y="276256"/>
                </a:lnTo>
                <a:lnTo>
                  <a:pt x="157511" y="286383"/>
                </a:lnTo>
                <a:lnTo>
                  <a:pt x="247146" y="286383"/>
                </a:lnTo>
                <a:lnTo>
                  <a:pt x="250534" y="284631"/>
                </a:lnTo>
                <a:lnTo>
                  <a:pt x="284630" y="250534"/>
                </a:lnTo>
                <a:lnTo>
                  <a:pt x="306991" y="207296"/>
                </a:lnTo>
                <a:lnTo>
                  <a:pt x="315021" y="157511"/>
                </a:lnTo>
                <a:lnTo>
                  <a:pt x="306991" y="107725"/>
                </a:lnTo>
                <a:lnTo>
                  <a:pt x="284630" y="64487"/>
                </a:lnTo>
                <a:lnTo>
                  <a:pt x="250534" y="30390"/>
                </a:lnTo>
                <a:lnTo>
                  <a:pt x="247146" y="28638"/>
                </a:lnTo>
                <a:close/>
              </a:path>
              <a:path w="315595" h="315594">
                <a:moveTo>
                  <a:pt x="157511" y="190414"/>
                </a:moveTo>
                <a:lnTo>
                  <a:pt x="136825" y="192928"/>
                </a:lnTo>
                <a:lnTo>
                  <a:pt x="117726" y="200162"/>
                </a:lnTo>
                <a:lnTo>
                  <a:pt x="100942" y="211656"/>
                </a:lnTo>
                <a:lnTo>
                  <a:pt x="87195" y="226950"/>
                </a:lnTo>
                <a:lnTo>
                  <a:pt x="110620" y="243426"/>
                </a:lnTo>
                <a:lnTo>
                  <a:pt x="119792" y="233215"/>
                </a:lnTo>
                <a:lnTo>
                  <a:pt x="130982" y="225548"/>
                </a:lnTo>
                <a:lnTo>
                  <a:pt x="143714" y="220726"/>
                </a:lnTo>
                <a:lnTo>
                  <a:pt x="157511" y="219052"/>
                </a:lnTo>
                <a:lnTo>
                  <a:pt x="220727" y="219052"/>
                </a:lnTo>
                <a:lnTo>
                  <a:pt x="214079" y="211656"/>
                </a:lnTo>
                <a:lnTo>
                  <a:pt x="197294" y="200162"/>
                </a:lnTo>
                <a:lnTo>
                  <a:pt x="178196" y="192928"/>
                </a:lnTo>
                <a:lnTo>
                  <a:pt x="157511" y="190414"/>
                </a:lnTo>
                <a:close/>
              </a:path>
              <a:path w="315595" h="315594">
                <a:moveTo>
                  <a:pt x="220727" y="219052"/>
                </a:moveTo>
                <a:lnTo>
                  <a:pt x="157511" y="219052"/>
                </a:lnTo>
                <a:lnTo>
                  <a:pt x="171307" y="220726"/>
                </a:lnTo>
                <a:lnTo>
                  <a:pt x="184039" y="225548"/>
                </a:lnTo>
                <a:lnTo>
                  <a:pt x="195229" y="233215"/>
                </a:lnTo>
                <a:lnTo>
                  <a:pt x="204401" y="243426"/>
                </a:lnTo>
                <a:lnTo>
                  <a:pt x="227826" y="226950"/>
                </a:lnTo>
                <a:lnTo>
                  <a:pt x="220727" y="219052"/>
                </a:lnTo>
                <a:close/>
              </a:path>
              <a:path w="315595" h="315594">
                <a:moveTo>
                  <a:pt x="128872" y="128872"/>
                </a:moveTo>
                <a:lnTo>
                  <a:pt x="100234" y="128872"/>
                </a:lnTo>
                <a:lnTo>
                  <a:pt x="100234" y="157511"/>
                </a:lnTo>
                <a:lnTo>
                  <a:pt x="128872" y="157511"/>
                </a:lnTo>
                <a:lnTo>
                  <a:pt x="128872" y="128872"/>
                </a:lnTo>
                <a:close/>
              </a:path>
              <a:path w="315595" h="315594">
                <a:moveTo>
                  <a:pt x="214787" y="128872"/>
                </a:moveTo>
                <a:lnTo>
                  <a:pt x="186148" y="128872"/>
                </a:lnTo>
                <a:lnTo>
                  <a:pt x="186148" y="157511"/>
                </a:lnTo>
                <a:lnTo>
                  <a:pt x="214787" y="157511"/>
                </a:lnTo>
                <a:lnTo>
                  <a:pt x="214787" y="128872"/>
                </a:lnTo>
                <a:close/>
              </a:path>
            </a:pathLst>
          </a:custGeom>
          <a:solidFill>
            <a:srgbClr val="EA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07685" y="15163857"/>
            <a:ext cx="334010" cy="318135"/>
          </a:xfrm>
          <a:custGeom>
            <a:avLst/>
            <a:gdLst/>
            <a:ahLst/>
            <a:cxnLst/>
            <a:rect l="l" t="t" r="r" b="b"/>
            <a:pathLst>
              <a:path w="334009" h="318134">
                <a:moveTo>
                  <a:pt x="166954" y="0"/>
                </a:moveTo>
                <a:lnTo>
                  <a:pt x="115362" y="104535"/>
                </a:lnTo>
                <a:lnTo>
                  <a:pt x="0" y="121299"/>
                </a:lnTo>
                <a:lnTo>
                  <a:pt x="83477" y="202670"/>
                </a:lnTo>
                <a:lnTo>
                  <a:pt x="63771" y="317566"/>
                </a:lnTo>
                <a:lnTo>
                  <a:pt x="163349" y="265214"/>
                </a:lnTo>
                <a:lnTo>
                  <a:pt x="101806" y="265214"/>
                </a:lnTo>
                <a:lnTo>
                  <a:pt x="114248" y="192671"/>
                </a:lnTo>
                <a:lnTo>
                  <a:pt x="61542" y="141295"/>
                </a:lnTo>
                <a:lnTo>
                  <a:pt x="134380" y="130712"/>
                </a:lnTo>
                <a:lnTo>
                  <a:pt x="166955" y="64709"/>
                </a:lnTo>
                <a:lnTo>
                  <a:pt x="198890" y="64709"/>
                </a:lnTo>
                <a:lnTo>
                  <a:pt x="166954" y="0"/>
                </a:lnTo>
                <a:close/>
              </a:path>
              <a:path w="334009" h="318134">
                <a:moveTo>
                  <a:pt x="228497" y="263319"/>
                </a:moveTo>
                <a:lnTo>
                  <a:pt x="166954" y="263319"/>
                </a:lnTo>
                <a:lnTo>
                  <a:pt x="270138" y="317566"/>
                </a:lnTo>
                <a:lnTo>
                  <a:pt x="261159" y="265214"/>
                </a:lnTo>
                <a:lnTo>
                  <a:pt x="232102" y="265214"/>
                </a:lnTo>
                <a:lnTo>
                  <a:pt x="228497" y="263319"/>
                </a:lnTo>
                <a:close/>
              </a:path>
              <a:path w="334009" h="318134">
                <a:moveTo>
                  <a:pt x="166955" y="230964"/>
                </a:moveTo>
                <a:lnTo>
                  <a:pt x="101806" y="265214"/>
                </a:lnTo>
                <a:lnTo>
                  <a:pt x="163349" y="265214"/>
                </a:lnTo>
                <a:lnTo>
                  <a:pt x="166954" y="263319"/>
                </a:lnTo>
                <a:lnTo>
                  <a:pt x="228497" y="263319"/>
                </a:lnTo>
                <a:lnTo>
                  <a:pt x="166955" y="230964"/>
                </a:lnTo>
                <a:close/>
              </a:path>
              <a:path w="334009" h="318134">
                <a:moveTo>
                  <a:pt x="198890" y="64709"/>
                </a:moveTo>
                <a:lnTo>
                  <a:pt x="166955" y="64709"/>
                </a:lnTo>
                <a:lnTo>
                  <a:pt x="199528" y="130712"/>
                </a:lnTo>
                <a:lnTo>
                  <a:pt x="272366" y="141295"/>
                </a:lnTo>
                <a:lnTo>
                  <a:pt x="219660" y="192671"/>
                </a:lnTo>
                <a:lnTo>
                  <a:pt x="232102" y="265214"/>
                </a:lnTo>
                <a:lnTo>
                  <a:pt x="261159" y="265214"/>
                </a:lnTo>
                <a:lnTo>
                  <a:pt x="250432" y="202670"/>
                </a:lnTo>
                <a:lnTo>
                  <a:pt x="333909" y="121299"/>
                </a:lnTo>
                <a:lnTo>
                  <a:pt x="218546" y="104535"/>
                </a:lnTo>
                <a:lnTo>
                  <a:pt x="198890" y="64709"/>
                </a:lnTo>
                <a:close/>
              </a:path>
            </a:pathLst>
          </a:custGeom>
          <a:solidFill>
            <a:srgbClr val="6FAD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07685" y="16280751"/>
            <a:ext cx="334010" cy="318135"/>
          </a:xfrm>
          <a:custGeom>
            <a:avLst/>
            <a:gdLst/>
            <a:ahLst/>
            <a:cxnLst/>
            <a:rect l="l" t="t" r="r" b="b"/>
            <a:pathLst>
              <a:path w="334009" h="318134">
                <a:moveTo>
                  <a:pt x="166954" y="0"/>
                </a:moveTo>
                <a:lnTo>
                  <a:pt x="115362" y="104535"/>
                </a:lnTo>
                <a:lnTo>
                  <a:pt x="0" y="121299"/>
                </a:lnTo>
                <a:lnTo>
                  <a:pt x="83477" y="202670"/>
                </a:lnTo>
                <a:lnTo>
                  <a:pt x="63771" y="317566"/>
                </a:lnTo>
                <a:lnTo>
                  <a:pt x="163349" y="265214"/>
                </a:lnTo>
                <a:lnTo>
                  <a:pt x="101806" y="265214"/>
                </a:lnTo>
                <a:lnTo>
                  <a:pt x="114248" y="192671"/>
                </a:lnTo>
                <a:lnTo>
                  <a:pt x="61542" y="141295"/>
                </a:lnTo>
                <a:lnTo>
                  <a:pt x="134380" y="130712"/>
                </a:lnTo>
                <a:lnTo>
                  <a:pt x="166955" y="64709"/>
                </a:lnTo>
                <a:lnTo>
                  <a:pt x="198890" y="64709"/>
                </a:lnTo>
                <a:lnTo>
                  <a:pt x="166954" y="0"/>
                </a:lnTo>
                <a:close/>
              </a:path>
              <a:path w="334009" h="318134">
                <a:moveTo>
                  <a:pt x="228497" y="263319"/>
                </a:moveTo>
                <a:lnTo>
                  <a:pt x="166954" y="263319"/>
                </a:lnTo>
                <a:lnTo>
                  <a:pt x="270138" y="317566"/>
                </a:lnTo>
                <a:lnTo>
                  <a:pt x="261159" y="265214"/>
                </a:lnTo>
                <a:lnTo>
                  <a:pt x="232102" y="265214"/>
                </a:lnTo>
                <a:lnTo>
                  <a:pt x="228497" y="263319"/>
                </a:lnTo>
                <a:close/>
              </a:path>
              <a:path w="334009" h="318134">
                <a:moveTo>
                  <a:pt x="166955" y="230964"/>
                </a:moveTo>
                <a:lnTo>
                  <a:pt x="101806" y="265214"/>
                </a:lnTo>
                <a:lnTo>
                  <a:pt x="163349" y="265214"/>
                </a:lnTo>
                <a:lnTo>
                  <a:pt x="166954" y="263319"/>
                </a:lnTo>
                <a:lnTo>
                  <a:pt x="228497" y="263319"/>
                </a:lnTo>
                <a:lnTo>
                  <a:pt x="166955" y="230964"/>
                </a:lnTo>
                <a:close/>
              </a:path>
              <a:path w="334009" h="318134">
                <a:moveTo>
                  <a:pt x="198890" y="64709"/>
                </a:moveTo>
                <a:lnTo>
                  <a:pt x="166955" y="64709"/>
                </a:lnTo>
                <a:lnTo>
                  <a:pt x="199528" y="130712"/>
                </a:lnTo>
                <a:lnTo>
                  <a:pt x="272366" y="141295"/>
                </a:lnTo>
                <a:lnTo>
                  <a:pt x="219660" y="192671"/>
                </a:lnTo>
                <a:lnTo>
                  <a:pt x="232102" y="265214"/>
                </a:lnTo>
                <a:lnTo>
                  <a:pt x="261159" y="265214"/>
                </a:lnTo>
                <a:lnTo>
                  <a:pt x="250432" y="202670"/>
                </a:lnTo>
                <a:lnTo>
                  <a:pt x="333909" y="121299"/>
                </a:lnTo>
                <a:lnTo>
                  <a:pt x="218546" y="104535"/>
                </a:lnTo>
                <a:lnTo>
                  <a:pt x="198890" y="64709"/>
                </a:lnTo>
                <a:close/>
              </a:path>
            </a:pathLst>
          </a:custGeom>
          <a:solidFill>
            <a:srgbClr val="6FAD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07685" y="17397646"/>
            <a:ext cx="334010" cy="318135"/>
          </a:xfrm>
          <a:custGeom>
            <a:avLst/>
            <a:gdLst/>
            <a:ahLst/>
            <a:cxnLst/>
            <a:rect l="l" t="t" r="r" b="b"/>
            <a:pathLst>
              <a:path w="334009" h="318134">
                <a:moveTo>
                  <a:pt x="166954" y="0"/>
                </a:moveTo>
                <a:lnTo>
                  <a:pt x="115362" y="104535"/>
                </a:lnTo>
                <a:lnTo>
                  <a:pt x="0" y="121299"/>
                </a:lnTo>
                <a:lnTo>
                  <a:pt x="83477" y="202670"/>
                </a:lnTo>
                <a:lnTo>
                  <a:pt x="63771" y="317566"/>
                </a:lnTo>
                <a:lnTo>
                  <a:pt x="163349" y="265214"/>
                </a:lnTo>
                <a:lnTo>
                  <a:pt x="101806" y="265214"/>
                </a:lnTo>
                <a:lnTo>
                  <a:pt x="114248" y="192671"/>
                </a:lnTo>
                <a:lnTo>
                  <a:pt x="61542" y="141295"/>
                </a:lnTo>
                <a:lnTo>
                  <a:pt x="134380" y="130712"/>
                </a:lnTo>
                <a:lnTo>
                  <a:pt x="166955" y="64709"/>
                </a:lnTo>
                <a:lnTo>
                  <a:pt x="198890" y="64709"/>
                </a:lnTo>
                <a:lnTo>
                  <a:pt x="166954" y="0"/>
                </a:lnTo>
                <a:close/>
              </a:path>
              <a:path w="334009" h="318134">
                <a:moveTo>
                  <a:pt x="228497" y="263319"/>
                </a:moveTo>
                <a:lnTo>
                  <a:pt x="166954" y="263319"/>
                </a:lnTo>
                <a:lnTo>
                  <a:pt x="270138" y="317566"/>
                </a:lnTo>
                <a:lnTo>
                  <a:pt x="261159" y="265214"/>
                </a:lnTo>
                <a:lnTo>
                  <a:pt x="232102" y="265214"/>
                </a:lnTo>
                <a:lnTo>
                  <a:pt x="228497" y="263319"/>
                </a:lnTo>
                <a:close/>
              </a:path>
              <a:path w="334009" h="318134">
                <a:moveTo>
                  <a:pt x="166955" y="230964"/>
                </a:moveTo>
                <a:lnTo>
                  <a:pt x="101806" y="265214"/>
                </a:lnTo>
                <a:lnTo>
                  <a:pt x="163349" y="265214"/>
                </a:lnTo>
                <a:lnTo>
                  <a:pt x="166954" y="263319"/>
                </a:lnTo>
                <a:lnTo>
                  <a:pt x="228497" y="263319"/>
                </a:lnTo>
                <a:lnTo>
                  <a:pt x="166955" y="230964"/>
                </a:lnTo>
                <a:close/>
              </a:path>
              <a:path w="334009" h="318134">
                <a:moveTo>
                  <a:pt x="198890" y="64709"/>
                </a:moveTo>
                <a:lnTo>
                  <a:pt x="166955" y="64709"/>
                </a:lnTo>
                <a:lnTo>
                  <a:pt x="199528" y="130712"/>
                </a:lnTo>
                <a:lnTo>
                  <a:pt x="272366" y="141295"/>
                </a:lnTo>
                <a:lnTo>
                  <a:pt x="219660" y="192671"/>
                </a:lnTo>
                <a:lnTo>
                  <a:pt x="232102" y="265214"/>
                </a:lnTo>
                <a:lnTo>
                  <a:pt x="261159" y="265214"/>
                </a:lnTo>
                <a:lnTo>
                  <a:pt x="250432" y="202670"/>
                </a:lnTo>
                <a:lnTo>
                  <a:pt x="333909" y="121299"/>
                </a:lnTo>
                <a:lnTo>
                  <a:pt x="218546" y="104535"/>
                </a:lnTo>
                <a:lnTo>
                  <a:pt x="198890" y="64709"/>
                </a:lnTo>
                <a:close/>
              </a:path>
            </a:pathLst>
          </a:custGeom>
          <a:solidFill>
            <a:srgbClr val="6FAD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07685" y="18514541"/>
            <a:ext cx="334010" cy="318135"/>
          </a:xfrm>
          <a:custGeom>
            <a:avLst/>
            <a:gdLst/>
            <a:ahLst/>
            <a:cxnLst/>
            <a:rect l="l" t="t" r="r" b="b"/>
            <a:pathLst>
              <a:path w="334009" h="318134">
                <a:moveTo>
                  <a:pt x="166954" y="0"/>
                </a:moveTo>
                <a:lnTo>
                  <a:pt x="115362" y="104535"/>
                </a:lnTo>
                <a:lnTo>
                  <a:pt x="0" y="121299"/>
                </a:lnTo>
                <a:lnTo>
                  <a:pt x="83477" y="202670"/>
                </a:lnTo>
                <a:lnTo>
                  <a:pt x="63771" y="317566"/>
                </a:lnTo>
                <a:lnTo>
                  <a:pt x="163349" y="265214"/>
                </a:lnTo>
                <a:lnTo>
                  <a:pt x="101806" y="265214"/>
                </a:lnTo>
                <a:lnTo>
                  <a:pt x="114248" y="192671"/>
                </a:lnTo>
                <a:lnTo>
                  <a:pt x="61542" y="141295"/>
                </a:lnTo>
                <a:lnTo>
                  <a:pt x="134380" y="130712"/>
                </a:lnTo>
                <a:lnTo>
                  <a:pt x="166955" y="64709"/>
                </a:lnTo>
                <a:lnTo>
                  <a:pt x="198890" y="64709"/>
                </a:lnTo>
                <a:lnTo>
                  <a:pt x="166954" y="0"/>
                </a:lnTo>
                <a:close/>
              </a:path>
              <a:path w="334009" h="318134">
                <a:moveTo>
                  <a:pt x="228497" y="263319"/>
                </a:moveTo>
                <a:lnTo>
                  <a:pt x="166954" y="263319"/>
                </a:lnTo>
                <a:lnTo>
                  <a:pt x="270138" y="317566"/>
                </a:lnTo>
                <a:lnTo>
                  <a:pt x="261159" y="265214"/>
                </a:lnTo>
                <a:lnTo>
                  <a:pt x="232102" y="265214"/>
                </a:lnTo>
                <a:lnTo>
                  <a:pt x="228497" y="263319"/>
                </a:lnTo>
                <a:close/>
              </a:path>
              <a:path w="334009" h="318134">
                <a:moveTo>
                  <a:pt x="166955" y="230964"/>
                </a:moveTo>
                <a:lnTo>
                  <a:pt x="101806" y="265214"/>
                </a:lnTo>
                <a:lnTo>
                  <a:pt x="163349" y="265214"/>
                </a:lnTo>
                <a:lnTo>
                  <a:pt x="166954" y="263319"/>
                </a:lnTo>
                <a:lnTo>
                  <a:pt x="228497" y="263319"/>
                </a:lnTo>
                <a:lnTo>
                  <a:pt x="166955" y="230964"/>
                </a:lnTo>
                <a:close/>
              </a:path>
              <a:path w="334009" h="318134">
                <a:moveTo>
                  <a:pt x="198890" y="64709"/>
                </a:moveTo>
                <a:lnTo>
                  <a:pt x="166955" y="64709"/>
                </a:lnTo>
                <a:lnTo>
                  <a:pt x="199528" y="130712"/>
                </a:lnTo>
                <a:lnTo>
                  <a:pt x="272366" y="141295"/>
                </a:lnTo>
                <a:lnTo>
                  <a:pt x="219660" y="192671"/>
                </a:lnTo>
                <a:lnTo>
                  <a:pt x="232102" y="265214"/>
                </a:lnTo>
                <a:lnTo>
                  <a:pt x="261159" y="265214"/>
                </a:lnTo>
                <a:lnTo>
                  <a:pt x="250432" y="202670"/>
                </a:lnTo>
                <a:lnTo>
                  <a:pt x="333909" y="121299"/>
                </a:lnTo>
                <a:lnTo>
                  <a:pt x="218546" y="104535"/>
                </a:lnTo>
                <a:lnTo>
                  <a:pt x="198890" y="64709"/>
                </a:lnTo>
                <a:close/>
              </a:path>
            </a:pathLst>
          </a:custGeom>
          <a:solidFill>
            <a:srgbClr val="6FAD3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/>
          <p:cNvGrpSpPr/>
          <p:nvPr/>
        </p:nvGrpSpPr>
        <p:grpSpPr>
          <a:xfrm>
            <a:off x="5842217" y="1030979"/>
            <a:ext cx="2062480" cy="2062480"/>
            <a:chOff x="5842217" y="1030979"/>
            <a:chExt cx="2062480" cy="2062480"/>
          </a:xfrm>
        </p:grpSpPr>
        <p:sp>
          <p:nvSpPr>
            <p:cNvPr id="53" name="object 53"/>
            <p:cNvSpPr/>
            <p:nvPr/>
          </p:nvSpPr>
          <p:spPr>
            <a:xfrm>
              <a:off x="5842217" y="1030979"/>
              <a:ext cx="2061959" cy="206195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842217" y="1035538"/>
              <a:ext cx="2062480" cy="2057400"/>
            </a:xfrm>
            <a:custGeom>
              <a:avLst/>
              <a:gdLst/>
              <a:ahLst/>
              <a:cxnLst/>
              <a:rect l="l" t="t" r="r" b="b"/>
              <a:pathLst>
                <a:path w="2062479" h="2057400">
                  <a:moveTo>
                    <a:pt x="1030979" y="0"/>
                  </a:moveTo>
                  <a:lnTo>
                    <a:pt x="934491" y="0"/>
                  </a:lnTo>
                  <a:lnTo>
                    <a:pt x="887163" y="12700"/>
                  </a:lnTo>
                  <a:lnTo>
                    <a:pt x="840512" y="25400"/>
                  </a:lnTo>
                  <a:lnTo>
                    <a:pt x="794586" y="25400"/>
                  </a:lnTo>
                  <a:lnTo>
                    <a:pt x="705111" y="50800"/>
                  </a:lnTo>
                  <a:lnTo>
                    <a:pt x="661661" y="76200"/>
                  </a:lnTo>
                  <a:lnTo>
                    <a:pt x="577582" y="101600"/>
                  </a:lnTo>
                  <a:lnTo>
                    <a:pt x="537052" y="127000"/>
                  </a:lnTo>
                  <a:lnTo>
                    <a:pt x="497595" y="152400"/>
                  </a:lnTo>
                  <a:lnTo>
                    <a:pt x="459261" y="177800"/>
                  </a:lnTo>
                  <a:lnTo>
                    <a:pt x="422097" y="203200"/>
                  </a:lnTo>
                  <a:lnTo>
                    <a:pt x="386155" y="228600"/>
                  </a:lnTo>
                  <a:lnTo>
                    <a:pt x="351484" y="254000"/>
                  </a:lnTo>
                  <a:lnTo>
                    <a:pt x="318133" y="292100"/>
                  </a:lnTo>
                  <a:lnTo>
                    <a:pt x="286151" y="317500"/>
                  </a:lnTo>
                  <a:lnTo>
                    <a:pt x="255589" y="355600"/>
                  </a:lnTo>
                  <a:lnTo>
                    <a:pt x="226495" y="393700"/>
                  </a:lnTo>
                  <a:lnTo>
                    <a:pt x="198920" y="419100"/>
                  </a:lnTo>
                  <a:lnTo>
                    <a:pt x="172912" y="457200"/>
                  </a:lnTo>
                  <a:lnTo>
                    <a:pt x="148521" y="495300"/>
                  </a:lnTo>
                  <a:lnTo>
                    <a:pt x="125798" y="533400"/>
                  </a:lnTo>
                  <a:lnTo>
                    <a:pt x="104790" y="584200"/>
                  </a:lnTo>
                  <a:lnTo>
                    <a:pt x="85548" y="622300"/>
                  </a:lnTo>
                  <a:lnTo>
                    <a:pt x="68122" y="660400"/>
                  </a:lnTo>
                  <a:lnTo>
                    <a:pt x="52560" y="711200"/>
                  </a:lnTo>
                  <a:lnTo>
                    <a:pt x="38912" y="749300"/>
                  </a:lnTo>
                  <a:lnTo>
                    <a:pt x="27229" y="800100"/>
                  </a:lnTo>
                  <a:lnTo>
                    <a:pt x="17558" y="838200"/>
                  </a:lnTo>
                  <a:lnTo>
                    <a:pt x="9950" y="889000"/>
                  </a:lnTo>
                  <a:lnTo>
                    <a:pt x="4455" y="939800"/>
                  </a:lnTo>
                  <a:lnTo>
                    <a:pt x="1122" y="977900"/>
                  </a:lnTo>
                  <a:lnTo>
                    <a:pt x="0" y="1028700"/>
                  </a:lnTo>
                  <a:lnTo>
                    <a:pt x="1122" y="1079500"/>
                  </a:lnTo>
                  <a:lnTo>
                    <a:pt x="4455" y="1130300"/>
                  </a:lnTo>
                  <a:lnTo>
                    <a:pt x="9950" y="1181100"/>
                  </a:lnTo>
                  <a:lnTo>
                    <a:pt x="17558" y="1219200"/>
                  </a:lnTo>
                  <a:lnTo>
                    <a:pt x="27229" y="1270000"/>
                  </a:lnTo>
                  <a:lnTo>
                    <a:pt x="38912" y="1308100"/>
                  </a:lnTo>
                  <a:lnTo>
                    <a:pt x="52560" y="1358900"/>
                  </a:lnTo>
                  <a:lnTo>
                    <a:pt x="68122" y="1397000"/>
                  </a:lnTo>
                  <a:lnTo>
                    <a:pt x="85548" y="1447800"/>
                  </a:lnTo>
                  <a:lnTo>
                    <a:pt x="104790" y="1485900"/>
                  </a:lnTo>
                  <a:lnTo>
                    <a:pt x="125798" y="1524000"/>
                  </a:lnTo>
                  <a:lnTo>
                    <a:pt x="148521" y="1562100"/>
                  </a:lnTo>
                  <a:lnTo>
                    <a:pt x="172912" y="1600200"/>
                  </a:lnTo>
                  <a:lnTo>
                    <a:pt x="198920" y="1638300"/>
                  </a:lnTo>
                  <a:lnTo>
                    <a:pt x="226495" y="1676400"/>
                  </a:lnTo>
                  <a:lnTo>
                    <a:pt x="255589" y="1714500"/>
                  </a:lnTo>
                  <a:lnTo>
                    <a:pt x="286151" y="1739900"/>
                  </a:lnTo>
                  <a:lnTo>
                    <a:pt x="318133" y="1778000"/>
                  </a:lnTo>
                  <a:lnTo>
                    <a:pt x="351484" y="1803400"/>
                  </a:lnTo>
                  <a:lnTo>
                    <a:pt x="386155" y="1841500"/>
                  </a:lnTo>
                  <a:lnTo>
                    <a:pt x="422097" y="1866900"/>
                  </a:lnTo>
                  <a:lnTo>
                    <a:pt x="459261" y="1892300"/>
                  </a:lnTo>
                  <a:lnTo>
                    <a:pt x="497595" y="1917700"/>
                  </a:lnTo>
                  <a:lnTo>
                    <a:pt x="537052" y="1943100"/>
                  </a:lnTo>
                  <a:lnTo>
                    <a:pt x="577582" y="1955800"/>
                  </a:lnTo>
                  <a:lnTo>
                    <a:pt x="619135" y="1981200"/>
                  </a:lnTo>
                  <a:lnTo>
                    <a:pt x="705111" y="2006600"/>
                  </a:lnTo>
                  <a:lnTo>
                    <a:pt x="887163" y="2057400"/>
                  </a:lnTo>
                  <a:lnTo>
                    <a:pt x="1030979" y="2057400"/>
                  </a:lnTo>
                  <a:lnTo>
                    <a:pt x="1030979" y="1981200"/>
                  </a:lnTo>
                  <a:lnTo>
                    <a:pt x="982346" y="1981200"/>
                  </a:lnTo>
                  <a:lnTo>
                    <a:pt x="934352" y="1968500"/>
                  </a:lnTo>
                  <a:lnTo>
                    <a:pt x="887055" y="1968500"/>
                  </a:lnTo>
                  <a:lnTo>
                    <a:pt x="749945" y="1930400"/>
                  </a:lnTo>
                  <a:lnTo>
                    <a:pt x="663117" y="1905000"/>
                  </a:lnTo>
                  <a:lnTo>
                    <a:pt x="621254" y="1879600"/>
                  </a:lnTo>
                  <a:lnTo>
                    <a:pt x="580505" y="1866900"/>
                  </a:lnTo>
                  <a:lnTo>
                    <a:pt x="540928" y="1841500"/>
                  </a:lnTo>
                  <a:lnTo>
                    <a:pt x="502584" y="1816100"/>
                  </a:lnTo>
                  <a:lnTo>
                    <a:pt x="465532" y="1790700"/>
                  </a:lnTo>
                  <a:lnTo>
                    <a:pt x="429830" y="1765300"/>
                  </a:lnTo>
                  <a:lnTo>
                    <a:pt x="395539" y="1727200"/>
                  </a:lnTo>
                  <a:lnTo>
                    <a:pt x="362717" y="1701800"/>
                  </a:lnTo>
                  <a:lnTo>
                    <a:pt x="331425" y="1663700"/>
                  </a:lnTo>
                  <a:lnTo>
                    <a:pt x="301721" y="1638300"/>
                  </a:lnTo>
                  <a:lnTo>
                    <a:pt x="273665" y="1600200"/>
                  </a:lnTo>
                  <a:lnTo>
                    <a:pt x="247316" y="1562100"/>
                  </a:lnTo>
                  <a:lnTo>
                    <a:pt x="222734" y="1524000"/>
                  </a:lnTo>
                  <a:lnTo>
                    <a:pt x="199978" y="1485900"/>
                  </a:lnTo>
                  <a:lnTo>
                    <a:pt x="179108" y="1447800"/>
                  </a:lnTo>
                  <a:lnTo>
                    <a:pt x="160182" y="1397000"/>
                  </a:lnTo>
                  <a:lnTo>
                    <a:pt x="143261" y="1358900"/>
                  </a:lnTo>
                  <a:lnTo>
                    <a:pt x="128403" y="1308100"/>
                  </a:lnTo>
                  <a:lnTo>
                    <a:pt x="115667" y="1270000"/>
                  </a:lnTo>
                  <a:lnTo>
                    <a:pt x="105115" y="1219200"/>
                  </a:lnTo>
                  <a:lnTo>
                    <a:pt x="96804" y="1181100"/>
                  </a:lnTo>
                  <a:lnTo>
                    <a:pt x="90794" y="1130300"/>
                  </a:lnTo>
                  <a:lnTo>
                    <a:pt x="87144" y="1079500"/>
                  </a:lnTo>
                  <a:lnTo>
                    <a:pt x="85914" y="1028700"/>
                  </a:lnTo>
                  <a:lnTo>
                    <a:pt x="87144" y="977900"/>
                  </a:lnTo>
                  <a:lnTo>
                    <a:pt x="90794" y="939800"/>
                  </a:lnTo>
                  <a:lnTo>
                    <a:pt x="96804" y="889000"/>
                  </a:lnTo>
                  <a:lnTo>
                    <a:pt x="105115" y="838200"/>
                  </a:lnTo>
                  <a:lnTo>
                    <a:pt x="115667" y="800100"/>
                  </a:lnTo>
                  <a:lnTo>
                    <a:pt x="128403" y="749300"/>
                  </a:lnTo>
                  <a:lnTo>
                    <a:pt x="143261" y="711200"/>
                  </a:lnTo>
                  <a:lnTo>
                    <a:pt x="160182" y="660400"/>
                  </a:lnTo>
                  <a:lnTo>
                    <a:pt x="179108" y="622300"/>
                  </a:lnTo>
                  <a:lnTo>
                    <a:pt x="199978" y="584200"/>
                  </a:lnTo>
                  <a:lnTo>
                    <a:pt x="222734" y="546100"/>
                  </a:lnTo>
                  <a:lnTo>
                    <a:pt x="247316" y="508000"/>
                  </a:lnTo>
                  <a:lnTo>
                    <a:pt x="273665" y="469900"/>
                  </a:lnTo>
                  <a:lnTo>
                    <a:pt x="301721" y="431800"/>
                  </a:lnTo>
                  <a:lnTo>
                    <a:pt x="331425" y="393700"/>
                  </a:lnTo>
                  <a:lnTo>
                    <a:pt x="362717" y="368300"/>
                  </a:lnTo>
                  <a:lnTo>
                    <a:pt x="395539" y="330200"/>
                  </a:lnTo>
                  <a:lnTo>
                    <a:pt x="429830" y="304800"/>
                  </a:lnTo>
                  <a:lnTo>
                    <a:pt x="465532" y="279400"/>
                  </a:lnTo>
                  <a:lnTo>
                    <a:pt x="502584" y="254000"/>
                  </a:lnTo>
                  <a:lnTo>
                    <a:pt x="540928" y="228600"/>
                  </a:lnTo>
                  <a:lnTo>
                    <a:pt x="580505" y="203200"/>
                  </a:lnTo>
                  <a:lnTo>
                    <a:pt x="621254" y="177800"/>
                  </a:lnTo>
                  <a:lnTo>
                    <a:pt x="663117" y="165100"/>
                  </a:lnTo>
                  <a:lnTo>
                    <a:pt x="706034" y="139700"/>
                  </a:lnTo>
                  <a:lnTo>
                    <a:pt x="840515" y="101600"/>
                  </a:lnTo>
                  <a:lnTo>
                    <a:pt x="887055" y="101600"/>
                  </a:lnTo>
                  <a:lnTo>
                    <a:pt x="934352" y="88900"/>
                  </a:lnTo>
                  <a:lnTo>
                    <a:pt x="1030979" y="88900"/>
                  </a:lnTo>
                  <a:lnTo>
                    <a:pt x="1030979" y="0"/>
                  </a:lnTo>
                  <a:close/>
                </a:path>
                <a:path w="2062479" h="2057400">
                  <a:moveTo>
                    <a:pt x="1127467" y="0"/>
                  </a:moveTo>
                  <a:lnTo>
                    <a:pt x="1030979" y="0"/>
                  </a:lnTo>
                  <a:lnTo>
                    <a:pt x="1030979" y="88900"/>
                  </a:lnTo>
                  <a:lnTo>
                    <a:pt x="1127606" y="88900"/>
                  </a:lnTo>
                  <a:lnTo>
                    <a:pt x="1174903" y="101600"/>
                  </a:lnTo>
                  <a:lnTo>
                    <a:pt x="1221442" y="101600"/>
                  </a:lnTo>
                  <a:lnTo>
                    <a:pt x="1355924" y="139700"/>
                  </a:lnTo>
                  <a:lnTo>
                    <a:pt x="1398840" y="165100"/>
                  </a:lnTo>
                  <a:lnTo>
                    <a:pt x="1440703" y="177800"/>
                  </a:lnTo>
                  <a:lnTo>
                    <a:pt x="1481453" y="203200"/>
                  </a:lnTo>
                  <a:lnTo>
                    <a:pt x="1521029" y="228600"/>
                  </a:lnTo>
                  <a:lnTo>
                    <a:pt x="1559373" y="254000"/>
                  </a:lnTo>
                  <a:lnTo>
                    <a:pt x="1596426" y="279400"/>
                  </a:lnTo>
                  <a:lnTo>
                    <a:pt x="1632128" y="304800"/>
                  </a:lnTo>
                  <a:lnTo>
                    <a:pt x="1666419" y="330200"/>
                  </a:lnTo>
                  <a:lnTo>
                    <a:pt x="1699240" y="368300"/>
                  </a:lnTo>
                  <a:lnTo>
                    <a:pt x="1730533" y="393700"/>
                  </a:lnTo>
                  <a:lnTo>
                    <a:pt x="1760237" y="431800"/>
                  </a:lnTo>
                  <a:lnTo>
                    <a:pt x="1788292" y="469900"/>
                  </a:lnTo>
                  <a:lnTo>
                    <a:pt x="1814641" y="508000"/>
                  </a:lnTo>
                  <a:lnTo>
                    <a:pt x="1839223" y="546100"/>
                  </a:lnTo>
                  <a:lnTo>
                    <a:pt x="1861979" y="584200"/>
                  </a:lnTo>
                  <a:lnTo>
                    <a:pt x="1882850" y="622300"/>
                  </a:lnTo>
                  <a:lnTo>
                    <a:pt x="1901776" y="660400"/>
                  </a:lnTo>
                  <a:lnTo>
                    <a:pt x="1918697" y="711200"/>
                  </a:lnTo>
                  <a:lnTo>
                    <a:pt x="1933555" y="749300"/>
                  </a:lnTo>
                  <a:lnTo>
                    <a:pt x="1946290" y="800100"/>
                  </a:lnTo>
                  <a:lnTo>
                    <a:pt x="1956843" y="838200"/>
                  </a:lnTo>
                  <a:lnTo>
                    <a:pt x="1965154" y="889000"/>
                  </a:lnTo>
                  <a:lnTo>
                    <a:pt x="1971164" y="939800"/>
                  </a:lnTo>
                  <a:lnTo>
                    <a:pt x="1974814" y="977900"/>
                  </a:lnTo>
                  <a:lnTo>
                    <a:pt x="1976044" y="1028700"/>
                  </a:lnTo>
                  <a:lnTo>
                    <a:pt x="1974814" y="1079500"/>
                  </a:lnTo>
                  <a:lnTo>
                    <a:pt x="1971164" y="1130300"/>
                  </a:lnTo>
                  <a:lnTo>
                    <a:pt x="1965154" y="1181100"/>
                  </a:lnTo>
                  <a:lnTo>
                    <a:pt x="1956843" y="1219200"/>
                  </a:lnTo>
                  <a:lnTo>
                    <a:pt x="1946290" y="1270000"/>
                  </a:lnTo>
                  <a:lnTo>
                    <a:pt x="1933555" y="1308100"/>
                  </a:lnTo>
                  <a:lnTo>
                    <a:pt x="1918697" y="1358900"/>
                  </a:lnTo>
                  <a:lnTo>
                    <a:pt x="1901776" y="1397000"/>
                  </a:lnTo>
                  <a:lnTo>
                    <a:pt x="1882850" y="1447800"/>
                  </a:lnTo>
                  <a:lnTo>
                    <a:pt x="1861979" y="1485900"/>
                  </a:lnTo>
                  <a:lnTo>
                    <a:pt x="1839223" y="1524000"/>
                  </a:lnTo>
                  <a:lnTo>
                    <a:pt x="1814641" y="1562100"/>
                  </a:lnTo>
                  <a:lnTo>
                    <a:pt x="1788292" y="1600200"/>
                  </a:lnTo>
                  <a:lnTo>
                    <a:pt x="1760237" y="1638300"/>
                  </a:lnTo>
                  <a:lnTo>
                    <a:pt x="1730533" y="1663700"/>
                  </a:lnTo>
                  <a:lnTo>
                    <a:pt x="1699240" y="1701800"/>
                  </a:lnTo>
                  <a:lnTo>
                    <a:pt x="1666419" y="1727200"/>
                  </a:lnTo>
                  <a:lnTo>
                    <a:pt x="1632128" y="1765300"/>
                  </a:lnTo>
                  <a:lnTo>
                    <a:pt x="1596426" y="1790700"/>
                  </a:lnTo>
                  <a:lnTo>
                    <a:pt x="1559373" y="1816100"/>
                  </a:lnTo>
                  <a:lnTo>
                    <a:pt x="1521029" y="1841500"/>
                  </a:lnTo>
                  <a:lnTo>
                    <a:pt x="1481453" y="1866900"/>
                  </a:lnTo>
                  <a:lnTo>
                    <a:pt x="1440703" y="1879600"/>
                  </a:lnTo>
                  <a:lnTo>
                    <a:pt x="1398840" y="1905000"/>
                  </a:lnTo>
                  <a:lnTo>
                    <a:pt x="1312012" y="1930400"/>
                  </a:lnTo>
                  <a:lnTo>
                    <a:pt x="1174903" y="1968500"/>
                  </a:lnTo>
                  <a:lnTo>
                    <a:pt x="1127606" y="1968500"/>
                  </a:lnTo>
                  <a:lnTo>
                    <a:pt x="1079612" y="1981200"/>
                  </a:lnTo>
                  <a:lnTo>
                    <a:pt x="1030979" y="1981200"/>
                  </a:lnTo>
                  <a:lnTo>
                    <a:pt x="1030979" y="2057400"/>
                  </a:lnTo>
                  <a:lnTo>
                    <a:pt x="1174795" y="2057400"/>
                  </a:lnTo>
                  <a:lnTo>
                    <a:pt x="1356847" y="2006600"/>
                  </a:lnTo>
                  <a:lnTo>
                    <a:pt x="1442823" y="1981200"/>
                  </a:lnTo>
                  <a:lnTo>
                    <a:pt x="1484376" y="1955800"/>
                  </a:lnTo>
                  <a:lnTo>
                    <a:pt x="1524906" y="1943100"/>
                  </a:lnTo>
                  <a:lnTo>
                    <a:pt x="1564363" y="1917700"/>
                  </a:lnTo>
                  <a:lnTo>
                    <a:pt x="1602697" y="1892300"/>
                  </a:lnTo>
                  <a:lnTo>
                    <a:pt x="1639861" y="1866900"/>
                  </a:lnTo>
                  <a:lnTo>
                    <a:pt x="1675803" y="1841500"/>
                  </a:lnTo>
                  <a:lnTo>
                    <a:pt x="1710474" y="1803400"/>
                  </a:lnTo>
                  <a:lnTo>
                    <a:pt x="1743825" y="1778000"/>
                  </a:lnTo>
                  <a:lnTo>
                    <a:pt x="1775807" y="1739900"/>
                  </a:lnTo>
                  <a:lnTo>
                    <a:pt x="1806369" y="1714500"/>
                  </a:lnTo>
                  <a:lnTo>
                    <a:pt x="1835463" y="1676400"/>
                  </a:lnTo>
                  <a:lnTo>
                    <a:pt x="1863038" y="1638300"/>
                  </a:lnTo>
                  <a:lnTo>
                    <a:pt x="1889046" y="1600200"/>
                  </a:lnTo>
                  <a:lnTo>
                    <a:pt x="1913437" y="1562100"/>
                  </a:lnTo>
                  <a:lnTo>
                    <a:pt x="1936160" y="1524000"/>
                  </a:lnTo>
                  <a:lnTo>
                    <a:pt x="1957168" y="1485900"/>
                  </a:lnTo>
                  <a:lnTo>
                    <a:pt x="1976410" y="1447800"/>
                  </a:lnTo>
                  <a:lnTo>
                    <a:pt x="1993836" y="1397000"/>
                  </a:lnTo>
                  <a:lnTo>
                    <a:pt x="2009398" y="1358900"/>
                  </a:lnTo>
                  <a:lnTo>
                    <a:pt x="2023046" y="1308100"/>
                  </a:lnTo>
                  <a:lnTo>
                    <a:pt x="2034729" y="1270000"/>
                  </a:lnTo>
                  <a:lnTo>
                    <a:pt x="2044400" y="1219200"/>
                  </a:lnTo>
                  <a:lnTo>
                    <a:pt x="2052008" y="1181100"/>
                  </a:lnTo>
                  <a:lnTo>
                    <a:pt x="2057503" y="1130300"/>
                  </a:lnTo>
                  <a:lnTo>
                    <a:pt x="2060836" y="1079500"/>
                  </a:lnTo>
                  <a:lnTo>
                    <a:pt x="2061959" y="1028700"/>
                  </a:lnTo>
                  <a:lnTo>
                    <a:pt x="2060836" y="977900"/>
                  </a:lnTo>
                  <a:lnTo>
                    <a:pt x="2057503" y="939800"/>
                  </a:lnTo>
                  <a:lnTo>
                    <a:pt x="2052008" y="889000"/>
                  </a:lnTo>
                  <a:lnTo>
                    <a:pt x="2044400" y="838200"/>
                  </a:lnTo>
                  <a:lnTo>
                    <a:pt x="2034729" y="800100"/>
                  </a:lnTo>
                  <a:lnTo>
                    <a:pt x="2023046" y="749300"/>
                  </a:lnTo>
                  <a:lnTo>
                    <a:pt x="2009398" y="711200"/>
                  </a:lnTo>
                  <a:lnTo>
                    <a:pt x="1993836" y="660400"/>
                  </a:lnTo>
                  <a:lnTo>
                    <a:pt x="1976410" y="622300"/>
                  </a:lnTo>
                  <a:lnTo>
                    <a:pt x="1957168" y="584200"/>
                  </a:lnTo>
                  <a:lnTo>
                    <a:pt x="1936160" y="533400"/>
                  </a:lnTo>
                  <a:lnTo>
                    <a:pt x="1913437" y="495300"/>
                  </a:lnTo>
                  <a:lnTo>
                    <a:pt x="1889046" y="457200"/>
                  </a:lnTo>
                  <a:lnTo>
                    <a:pt x="1863038" y="419100"/>
                  </a:lnTo>
                  <a:lnTo>
                    <a:pt x="1835463" y="393700"/>
                  </a:lnTo>
                  <a:lnTo>
                    <a:pt x="1806369" y="355600"/>
                  </a:lnTo>
                  <a:lnTo>
                    <a:pt x="1775807" y="317500"/>
                  </a:lnTo>
                  <a:lnTo>
                    <a:pt x="1743825" y="292100"/>
                  </a:lnTo>
                  <a:lnTo>
                    <a:pt x="1710474" y="254000"/>
                  </a:lnTo>
                  <a:lnTo>
                    <a:pt x="1675803" y="228600"/>
                  </a:lnTo>
                  <a:lnTo>
                    <a:pt x="1639861" y="203200"/>
                  </a:lnTo>
                  <a:lnTo>
                    <a:pt x="1602697" y="177800"/>
                  </a:lnTo>
                  <a:lnTo>
                    <a:pt x="1564363" y="152400"/>
                  </a:lnTo>
                  <a:lnTo>
                    <a:pt x="1524906" y="127000"/>
                  </a:lnTo>
                  <a:lnTo>
                    <a:pt x="1484376" y="101600"/>
                  </a:lnTo>
                  <a:lnTo>
                    <a:pt x="1400297" y="76200"/>
                  </a:lnTo>
                  <a:lnTo>
                    <a:pt x="1356847" y="50800"/>
                  </a:lnTo>
                  <a:lnTo>
                    <a:pt x="1267372" y="25400"/>
                  </a:lnTo>
                  <a:lnTo>
                    <a:pt x="1221447" y="25400"/>
                  </a:lnTo>
                  <a:lnTo>
                    <a:pt x="1174795" y="12700"/>
                  </a:lnTo>
                  <a:lnTo>
                    <a:pt x="1127467" y="0"/>
                  </a:lnTo>
                  <a:close/>
                </a:path>
                <a:path w="2062479" h="2057400">
                  <a:moveTo>
                    <a:pt x="1174795" y="12700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2023-03-20T07:43:38Z</dcterms:created>
  <dcterms:modified xsi:type="dcterms:W3CDTF">2023-03-20T07:43:38Z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2023-03-20T00:00:00Z</vt:filetime>
  </property>
</Properties>
</file>