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1edeaf46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1edeaf46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1edeaf4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1edeaf4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1edeaf4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1edeaf4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1088"/>
            <a:ext cx="8839199" cy="422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229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00" y="229400"/>
            <a:ext cx="8000998" cy="32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00" y="3476613"/>
            <a:ext cx="80010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