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78" r:id="rId6"/>
    <p:sldId id="286" r:id="rId7"/>
    <p:sldId id="287" r:id="rId8"/>
    <p:sldId id="288" r:id="rId9"/>
    <p:sldId id="2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55" autoAdjust="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B6979-774D-15C8-3BEC-0308183AB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7B288-EA7C-B609-E113-EC3F00F1A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7868AC-B73A-0B22-70A2-380EF3C16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47570-AA74-7737-DD15-06380CD92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1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B9557-949F-A4AF-933B-B38C476D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B11D0-B147-3996-2C2D-F06060CBE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34300-056A-1FAE-D1DC-372542C3C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BC92E-C488-CE23-D5D8-F36C1F972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3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4B6F-00DF-6AAB-DE64-9C5A8930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E54438-3CDE-1B18-16C8-4645B60D4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E0C197-C8EB-6451-DA02-5898F0357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021D-376E-EBA7-CA57-C56F9748F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04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D40BC-E70A-B99F-1064-3BC91E5B6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2714B9-BA5C-ED7F-E709-2772E58B0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F6C60-5075-45B5-1735-404703A60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46ACB-E262-911A-3B47-56F500A7B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7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6448" y="3657600"/>
            <a:ext cx="7356812" cy="3200400"/>
          </a:xfrm>
        </p:spPr>
        <p:txBody>
          <a:bodyPr anchor="ctr"/>
          <a:lstStyle/>
          <a:p>
            <a:r>
              <a:rPr lang="en-US" dirty="0"/>
              <a:t>Capstone 1</a:t>
            </a:r>
            <a:br>
              <a:rPr lang="en-US" dirty="0"/>
            </a:br>
            <a:r>
              <a:rPr lang="en-US" dirty="0"/>
              <a:t>Abdulraouf almughyirah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E5F93C-7631-A2A1-F392-B85FB5571FC7}"/>
              </a:ext>
            </a:extLst>
          </p:cNvPr>
          <p:cNvSpPr txBox="1"/>
          <p:nvPr/>
        </p:nvSpPr>
        <p:spPr>
          <a:xfrm>
            <a:off x="230945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2603A8-E26E-C1DB-9E21-482334DEE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69" y="0"/>
            <a:ext cx="9985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CFF8F-9D94-7468-03BF-D4E32671A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E5C6D2F-5C61-F61F-50E5-65A90D978AB1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8DC3E4-8E7B-D420-FA69-519B8C5D8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054" y="0"/>
            <a:ext cx="97389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0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BAD1C-198F-2B93-D519-D5B4EFC59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C819AF0-CA1F-0F54-3E4F-2DBB1337C1D1}"/>
              </a:ext>
            </a:extLst>
          </p:cNvPr>
          <p:cNvSpPr txBox="1"/>
          <p:nvPr/>
        </p:nvSpPr>
        <p:spPr>
          <a:xfrm>
            <a:off x="310466" y="240562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3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1F989F-A907-83D0-F5A2-F54708AA9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94" y="8792"/>
            <a:ext cx="91697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34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84D36-C0E4-EC08-4F94-63B51B1C9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084C48-9F54-ED02-7A60-0748950C0A78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EFCF3-0A0D-862F-A890-7F3836CD0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100" y="0"/>
            <a:ext cx="96779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5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084EE-CA97-2928-C5F2-CF9200C1C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69F62A-B7E4-4FE5-C5CA-5705E3166897}"/>
              </a:ext>
            </a:extLst>
          </p:cNvPr>
          <p:cNvSpPr txBox="1"/>
          <p:nvPr/>
        </p:nvSpPr>
        <p:spPr>
          <a:xfrm>
            <a:off x="477520" y="185559"/>
            <a:ext cx="2072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Endpoint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CC70D-3525-04C8-3748-3C07BF61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160" y="0"/>
            <a:ext cx="96418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095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{DFC454B1-3913-4E6B-AB22-8A953A393382}tf67328976_win32</Template>
  <TotalTime>923</TotalTime>
  <Words>21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Tenorite</vt:lpstr>
      <vt:lpstr>Custom</vt:lpstr>
      <vt:lpstr>Capstone 1 Abdulraouf almughyirah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عبدالرؤوف حمد بن سعد الكليب</dc:creator>
  <cp:lastModifiedBy>عبدالرؤوف حمد بن سعد الكليب</cp:lastModifiedBy>
  <cp:revision>2</cp:revision>
  <dcterms:created xsi:type="dcterms:W3CDTF">2025-03-18T06:55:06Z</dcterms:created>
  <dcterms:modified xsi:type="dcterms:W3CDTF">2025-03-18T22:18:15Z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