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8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B6979-774D-15C8-3BEC-0308183AB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67B288-EA7C-B609-E113-EC3F00F1A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7868AC-B73A-0B22-70A2-380EF3C16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7570-AA74-7737-DD15-06380CD92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1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B9557-949F-A4AF-933B-B38C476D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AB11D0-B147-3996-2C2D-F06060CBE6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34300-056A-1FAE-D1DC-372542C3C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BC92E-C488-CE23-D5D8-F36C1F972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3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4B6F-00DF-6AAB-DE64-9C5A8930B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E54438-3CDE-1B18-16C8-4645B60D4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E0C197-C8EB-6451-DA02-5898F0357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021D-376E-EBA7-CA57-C56F9748F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0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D40BC-E70A-B99F-1064-3BC91E5B6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2714B9-BA5C-ED7F-E709-2772E58B0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4F6C60-5075-45B5-1735-404703A60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46ACB-E262-911A-3B47-56F500A7B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7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448" y="3657600"/>
            <a:ext cx="7356812" cy="3200400"/>
          </a:xfrm>
        </p:spPr>
        <p:txBody>
          <a:bodyPr anchor="ctr"/>
          <a:lstStyle/>
          <a:p>
            <a:r>
              <a:rPr lang="en-US" dirty="0"/>
              <a:t>Capstone 1</a:t>
            </a:r>
            <a:br>
              <a:rPr lang="en-US" dirty="0"/>
            </a:br>
            <a:r>
              <a:rPr lang="en-US" dirty="0"/>
              <a:t>Abdulraouf almughyirah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C2D955-9B74-0623-F4B4-EBF7DC704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21" y="1127760"/>
            <a:ext cx="9018218" cy="4643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5F93C-7631-A2A1-F392-B85FB5571FC7}"/>
              </a:ext>
            </a:extLst>
          </p:cNvPr>
          <p:cNvSpPr txBox="1"/>
          <p:nvPr/>
        </p:nvSpPr>
        <p:spPr>
          <a:xfrm>
            <a:off x="477520" y="185559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Endpoint 1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CFF8F-9D94-7468-03BF-D4E32671A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5C6D2F-5C61-F61F-50E5-65A90D978AB1}"/>
              </a:ext>
            </a:extLst>
          </p:cNvPr>
          <p:cNvSpPr txBox="1"/>
          <p:nvPr/>
        </p:nvSpPr>
        <p:spPr>
          <a:xfrm>
            <a:off x="477520" y="185559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Endpoint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B6689-79D0-78EF-CF6D-FE044C021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895" y="447169"/>
            <a:ext cx="8867586" cy="607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0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BAD1C-198F-2B93-D519-D5B4EFC59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819AF0-CA1F-0F54-3E4F-2DBB1337C1D1}"/>
              </a:ext>
            </a:extLst>
          </p:cNvPr>
          <p:cNvSpPr txBox="1"/>
          <p:nvPr/>
        </p:nvSpPr>
        <p:spPr>
          <a:xfrm>
            <a:off x="477520" y="185559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Endpoint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06F63-CDF3-3AD2-E672-40D96E764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20" y="425637"/>
            <a:ext cx="9230724" cy="60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4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84D36-C0E4-EC08-4F94-63B51B1C9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084C48-9F54-ED02-7A60-0748950C0A78}"/>
              </a:ext>
            </a:extLst>
          </p:cNvPr>
          <p:cNvSpPr txBox="1"/>
          <p:nvPr/>
        </p:nvSpPr>
        <p:spPr>
          <a:xfrm>
            <a:off x="477520" y="185559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Endpoint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B7784-185A-497B-2D13-A230F9AF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092" y="571101"/>
            <a:ext cx="9554908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084EE-CA97-2928-C5F2-CF9200C1C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69F62A-B7E4-4FE5-C5CA-5705E3166897}"/>
              </a:ext>
            </a:extLst>
          </p:cNvPr>
          <p:cNvSpPr txBox="1"/>
          <p:nvPr/>
        </p:nvSpPr>
        <p:spPr>
          <a:xfrm>
            <a:off x="477520" y="185559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Endpoint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28206-2AB4-24E4-9B22-3B423710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60" y="185559"/>
            <a:ext cx="9641840" cy="64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095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{DFC454B1-3913-4E6B-AB22-8A953A393382}tf67328976_win32</Template>
  <TotalTime>13</TotalTime>
  <Words>21</Words>
  <Application>Microsoft Office PowerPoint</Application>
  <PresentationFormat>Widescreen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Custom</vt:lpstr>
      <vt:lpstr>Capstone 1 Abdulraouf almughyirah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عبدالرؤوف حمد بن سعد الكليب</dc:creator>
  <cp:lastModifiedBy>عبدالرؤوف حمد بن سعد الكليب</cp:lastModifiedBy>
  <cp:revision>1</cp:revision>
  <dcterms:created xsi:type="dcterms:W3CDTF">2025-03-18T06:55:06Z</dcterms:created>
  <dcterms:modified xsi:type="dcterms:W3CDTF">2025-03-18T07:08:08Z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