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9" r:id="rId3"/>
    <p:sldId id="277" r:id="rId4"/>
    <p:sldId id="278" r:id="rId5"/>
    <p:sldId id="275" r:id="rId6"/>
    <p:sldId id="279" r:id="rId7"/>
    <p:sldId id="280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E8144FD-767C-402F-9DF5-0133FFB5E6FE}">
          <p14:sldIdLst>
            <p14:sldId id="256"/>
            <p14:sldId id="259"/>
            <p14:sldId id="277"/>
            <p14:sldId id="278"/>
            <p14:sldId id="275"/>
            <p14:sldId id="279"/>
            <p14:sldId id="280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90" y="78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103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88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15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143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90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88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10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49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53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08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3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06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82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27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4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AFEC70-0E09-442E-B40C-9A9019BD1057}" type="datetimeFigureOut">
              <a:rPr lang="en-GB" smtClean="0"/>
              <a:t>2025-06-05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D18C0AF-5B6C-4CF9-ABBC-0A1B0F880E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12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935F-4BC8-4C4B-ADCE-A8F9275A0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8776" y="2618982"/>
            <a:ext cx="6445443" cy="1835477"/>
          </a:xfrm>
        </p:spPr>
        <p:txBody>
          <a:bodyPr/>
          <a:lstStyle/>
          <a:p>
            <a:pPr algn="ctr"/>
            <a:r>
              <a:rPr lang="en-GB" sz="28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Demographic and financial </a:t>
            </a:r>
            <a:r>
              <a:rPr lang="en-IN" sz="2800" b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Analysis using </a:t>
            </a:r>
            <a:r>
              <a:rPr lang="en-IN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power bi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16769-38D6-436E-AE17-C0B5C9E7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540754" cy="1069238"/>
          </a:xfrm>
        </p:spPr>
        <p:txBody>
          <a:bodyPr>
            <a:norm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      Batch Name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SVT/DAINT/2025/06/B09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93615-460B-45FA-83B1-83DDF4DB3799}"/>
              </a:ext>
            </a:extLst>
          </p:cNvPr>
          <p:cNvSpPr txBox="1"/>
          <p:nvPr/>
        </p:nvSpPr>
        <p:spPr>
          <a:xfrm>
            <a:off x="1407006" y="1711287"/>
            <a:ext cx="8402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>
                <a:solidFill>
                  <a:schemeClr val="bg1"/>
                </a:solidFill>
              </a:rPr>
              <a:t>            Internship Program: </a:t>
            </a:r>
            <a:r>
              <a:rPr lang="en-GB" sz="3200" dirty="0" err="1">
                <a:solidFill>
                  <a:schemeClr val="bg1"/>
                </a:solidFill>
              </a:rPr>
              <a:t>Soulvibe.Tech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3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7F1C-86A1-40D1-B88E-9F11553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19" y="856945"/>
            <a:ext cx="8719562" cy="119597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7B17-9428-46DE-B69F-1AA2896D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129" y="2302300"/>
            <a:ext cx="9814071" cy="2502783"/>
          </a:xfrm>
        </p:spPr>
        <p:txBody>
          <a:bodyPr>
            <a:normAutofit/>
          </a:bodyPr>
          <a:lstStyle/>
          <a:p>
            <a:pPr algn="just"/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Power BI project Demographic and Financial Dashboard created to analyze individual-level data, combining variables such as age, gender, education, occupation, dependents, income, work experience, and location. The aim is to discover trends and generate actionable insights that can inform decision-making in areas such as education, employment, and financial planning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Tools Used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Power BI Desktop: Data import, cleaning, modeling, and visual design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56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7F1C-86A1-40D1-B88E-9F11553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19" y="856945"/>
            <a:ext cx="8719562" cy="119597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Objectives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7B17-9428-46DE-B69F-1AA2896D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129" y="2302300"/>
            <a:ext cx="9758653" cy="344733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GB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Visualize key demographic distributions</a:t>
            </a:r>
            <a:endParaRPr lang="en-GB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Understand income variation by education and location</a:t>
            </a:r>
            <a:endParaRPr lang="en-GB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high-earning individuals and related factors</a:t>
            </a:r>
            <a:endParaRPr lang="en-GB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Discover trends in work experience and financial growth</a:t>
            </a:r>
            <a:endParaRPr lang="en-GB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Build a user-friendly, interactive dashboard for stakeholders</a:t>
            </a:r>
            <a:endParaRPr lang="en-GB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4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7F1C-86A1-40D1-B88E-9F11553C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19" y="856945"/>
            <a:ext cx="8640836" cy="87487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Dashboard Screenshot</a:t>
            </a:r>
            <a:b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4180917-CAE9-4CA2-AFEA-BCE41DAB1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605" r="5973" b="7503"/>
          <a:stretch/>
        </p:blipFill>
        <p:spPr>
          <a:xfrm>
            <a:off x="1080654" y="2072375"/>
            <a:ext cx="9670473" cy="4619604"/>
          </a:xfrm>
        </p:spPr>
      </p:pic>
    </p:spTree>
    <p:extLst>
      <p:ext uri="{BB962C8B-B14F-4D97-AF65-F5344CB8AC3E}">
        <p14:creationId xmlns:p14="http://schemas.microsoft.com/office/powerpoint/2010/main" val="191264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B092-A5BD-4F67-9092-B29D6B71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Key Insights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71AF5-64BC-47F6-B1C0-43FC9DAAB551}"/>
              </a:ext>
            </a:extLst>
          </p:cNvPr>
          <p:cNvSpPr txBox="1"/>
          <p:nvPr/>
        </p:nvSpPr>
        <p:spPr>
          <a:xfrm>
            <a:off x="484910" y="1953491"/>
            <a:ext cx="11208326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Education &amp; Income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Individuals with High School education surprisingly show slightly higher average income than Bachelor's and Master's holders in this dataset.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Doctorate holders earn the lowest on average, 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Average Income by Location: People in rural areas have the highest average income (1.05M), followed by suburban (0.92M) and urban (0.75M)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Occupation Distribution: Healthcare and Technology   dominate among top earners.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Work Experience: the more experienced the individual, the higher their income tends to be.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Number of Dependents: Individuals with   more dependents tend to cluster in the lower income, indicating a financial burden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Top Earners: Top 10 earners are largely from Healthcare and Technology sectors 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ost of them have Bachelor’s or Master’s degrees, and are aged between 33–66.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056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B092-A5BD-4F67-9092-B29D6B71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Recommendations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71AF5-64BC-47F6-B1C0-43FC9DAAB551}"/>
              </a:ext>
            </a:extLst>
          </p:cNvPr>
          <p:cNvSpPr txBox="1"/>
          <p:nvPr/>
        </p:nvSpPr>
        <p:spPr>
          <a:xfrm>
            <a:off x="983672" y="3186546"/>
            <a:ext cx="11055927" cy="1744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Conduct further research into why high school grads outperform degree holders in income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Encourage career development in Healthcare and Technology, where income potential is highest.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Provide financial planning programs, child benefits, or tax relief to individuals with multiple dependents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early-career mentorship, internships, and training programs as experience growth clearly leads to higher income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3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B092-A5BD-4F67-9092-B29D6B71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Conclusion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1A8B0-D6D9-4914-B6DB-53DA7A1E1C98}"/>
              </a:ext>
            </a:extLst>
          </p:cNvPr>
          <p:cNvSpPr txBox="1"/>
          <p:nvPr/>
        </p:nvSpPr>
        <p:spPr>
          <a:xfrm>
            <a:off x="983672" y="3186546"/>
            <a:ext cx="11055927" cy="1701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This dashboard project successfully demonstrates how demographic variables and financial indicators interact, revealing critical patterns in income distribution. The visualizations enable informed decision-making and provide a foundation for deeper analysis in employment, education, and social planning.</a:t>
            </a:r>
            <a:endParaRPr lang="en-GB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281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962E0D-BCB9-40A9-BB22-B28D0E8664F7}"/>
              </a:ext>
            </a:extLst>
          </p:cNvPr>
          <p:cNvSpPr/>
          <p:nvPr/>
        </p:nvSpPr>
        <p:spPr>
          <a:xfrm>
            <a:off x="2660073" y="2590799"/>
            <a:ext cx="6206836" cy="21058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Thank you</a:t>
            </a:r>
            <a:endParaRPr lang="en-GB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685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690</TotalTime>
  <Words>383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Gothic</vt:lpstr>
      <vt:lpstr>Segoe UI</vt:lpstr>
      <vt:lpstr>Times New Roman</vt:lpstr>
      <vt:lpstr>Wingdings</vt:lpstr>
      <vt:lpstr>Wingdings 3</vt:lpstr>
      <vt:lpstr>Ion Boardroom</vt:lpstr>
      <vt:lpstr>Demographic and financial Analysis using power bi</vt:lpstr>
      <vt:lpstr>Introduction </vt:lpstr>
      <vt:lpstr>Project Objectives</vt:lpstr>
      <vt:lpstr>Dashboard Screenshot </vt:lpstr>
      <vt:lpstr>Key Insights</vt:lpstr>
      <vt:lpstr>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Order Analysis Using SQ</dc:title>
  <dc:creator>Abdulrasheed Aminu</dc:creator>
  <cp:lastModifiedBy>Abdulrasheed Aminu</cp:lastModifiedBy>
  <cp:revision>27</cp:revision>
  <dcterms:created xsi:type="dcterms:W3CDTF">2025-05-28T01:43:01Z</dcterms:created>
  <dcterms:modified xsi:type="dcterms:W3CDTF">2025-06-05T11:06:32Z</dcterms:modified>
</cp:coreProperties>
</file>