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72" r:id="rId4"/>
    <p:sldId id="275" r:id="rId5"/>
    <p:sldId id="285" r:id="rId6"/>
    <p:sldId id="289" r:id="rId7"/>
    <p:sldId id="276" r:id="rId8"/>
    <p:sldId id="277" r:id="rId9"/>
    <p:sldId id="286" r:id="rId10"/>
    <p:sldId id="287" r:id="rId11"/>
    <p:sldId id="288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44" userDrawn="1">
          <p15:clr>
            <a:srgbClr val="A4A3A4"/>
          </p15:clr>
        </p15:guide>
        <p15:guide id="4" pos="7512" userDrawn="1">
          <p15:clr>
            <a:srgbClr val="A4A3A4"/>
          </p15:clr>
        </p15:guide>
        <p15:guide id="5" orient="horz" pos="1776" userDrawn="1">
          <p15:clr>
            <a:srgbClr val="A4A3A4"/>
          </p15:clr>
        </p15:guide>
        <p15:guide id="6" orient="horz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79D0"/>
    <a:srgbClr val="E48592"/>
    <a:srgbClr val="393762"/>
    <a:srgbClr val="833AB4"/>
    <a:srgbClr val="FEAC5D"/>
    <a:srgbClr val="4BC0C8"/>
    <a:srgbClr val="FD1D1D"/>
    <a:srgbClr val="FCB0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32" y="64"/>
      </p:cViewPr>
      <p:guideLst>
        <p:guide orient="horz" pos="2304"/>
        <p:guide pos="3840"/>
        <p:guide pos="144"/>
        <p:guide pos="7512"/>
        <p:guide orient="horz" pos="1776"/>
        <p:guide orient="horz" pos="39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811A5-9370-4CD1-A0D4-DF8583E2EEAC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D6629-F0F2-42A4-AB3C-EA9C90927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79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7446D3C-7248-4466-83D3-3CA300DE77F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5886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8A86F-EC00-46CA-96EE-FD4225150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CEE9F-789A-4521-8868-1FF0A8248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9676F-1F52-414A-871B-8490CBCCA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625D-0372-4564-8F2D-2B4020413F4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1C31F-E25C-4394-86CB-15E6C2CAB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CDA01-97F2-40A6-9620-A3A5D798D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3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00127-036C-4CB5-9911-DD9C28B3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83947-F3A6-418D-96F2-8FD75C5563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E3E06-6B2C-449F-B8E7-59372FD37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625D-0372-4564-8F2D-2B4020413F4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50D57-E808-450B-BDD2-232A18F1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8099E-E98B-40C4-974B-1E9964CC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2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80A537-25A5-4B5B-9281-D33E2ABFE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F8FDE-E5FE-4668-A121-9AD9212B3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F3055-DD70-42C1-AF7D-E08C0794C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625D-0372-4564-8F2D-2B4020413F4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E3C89-587A-4A10-BE2A-AED45D73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7881F-6BC7-40FD-B30F-C6811062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12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06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671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63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48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23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867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209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62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859C-E8FF-4ADE-B1BB-C8FB2CFA3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339DA-2A10-43AB-9323-242D0CB76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BFD4B-E7DD-4AC0-831B-13887BD98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625D-0372-4564-8F2D-2B4020413F4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EDA7D-1A9E-4914-B8E4-92C3B58A0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34B7E-6445-4DAE-B97C-32D39C074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3167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69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26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3383-EE07-4969-9B07-761D27C57D1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5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E7F8-77F3-43EC-A30B-EB8FAB3E2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63B27-6122-4D12-82D5-DA07FC58D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2B296-EB69-46B1-84B8-1EAAE1CE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625D-0372-4564-8F2D-2B4020413F4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ADE76-2231-41B7-8A57-23AD2384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451AE-847D-461C-B940-22E8D724A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30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1E74-18A5-46A5-A046-FE063C66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47D94-3A6B-4C68-8D92-6C18A51BB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FD9CE-CA42-4052-A891-E21E6E552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73AA8-1990-41B1-B353-28F18BBBF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625D-0372-4564-8F2D-2B4020413F4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58BFB-1A53-4FC7-9355-15F5B2CDB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1C9F0-2EE5-4A9D-A07C-85299A211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0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D66E5-87A3-4CAF-B3AF-73C7DF63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60785-A227-427B-B336-BA50E15EB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02B63-1FB8-4E30-8C28-36077E31E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754F6B-3897-4C9A-9B33-B91440646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22723E-A884-47B0-B9F0-0CCEC35DF3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EC39C2-C260-42E4-9ED4-5A2C5317E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625D-0372-4564-8F2D-2B4020413F4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4B5C8D-7B2B-48DC-8667-57484B825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CD44B-5E8F-4307-B3E8-D21D9F15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6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B8565-5774-41A6-8340-0503AA09D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9D0D1F-D572-4904-B1F3-CD711F28B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625D-0372-4564-8F2D-2B4020413F4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5A22A-BA80-4B4F-AD8A-F7377BE67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F9AD6-CB48-47E7-9163-F53148A6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10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63A9F-260C-4294-90DA-CB639DDB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625D-0372-4564-8F2D-2B4020413F4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1B24B7-B41C-4CBB-9BCC-891FC540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B0BFC-4EA2-4A85-95A4-5933E7188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28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1D7F3-94B3-41FD-AC4C-4468ED0FC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6766C-CD60-4C29-94CF-0D8CDC7D9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72B6F-F375-4BDF-8FF8-FD7E227C7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2BA85-ADF1-4747-B0C0-76353F0A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625D-0372-4564-8F2D-2B4020413F4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D7E06-BD21-4B3E-A137-EFE198FED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6929C-D76B-49E7-A531-460ACC84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F232A-FAAF-4A3E-8CA4-5EE96C4DE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7389F9-8216-4830-92CB-C6BDC4700F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2D1A3-F447-4A0A-BD89-9D6D0458CA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3C963-C9AC-48CF-B5F3-347ECA77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625D-0372-4564-8F2D-2B4020413F4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02C9F-3234-4B30-8ADB-24F0A387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EC7DC-A3CB-47D4-9091-9C74C22C2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0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C37481-8B09-423E-8106-CE47240A9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38118-3F4E-4ECE-9519-348816AED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03D80-8B85-4560-A6EA-536F5F75E3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6625D-0372-4564-8F2D-2B4020413F4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A14D9-F782-4BE9-94F1-EA9967B05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49A7A-8A14-4E04-9F9B-CEC9F7D92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E5E57-0193-45F1-AA6D-ABE38BBAD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84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13383-EE07-4969-9B07-761D27C57D1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22C54-87D3-4C96-99E4-6E65A620F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8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Top Corners Rounded 46">
            <a:extLst>
              <a:ext uri="{FF2B5EF4-FFF2-40B4-BE49-F238E27FC236}">
                <a16:creationId xmlns:a16="http://schemas.microsoft.com/office/drawing/2014/main" id="{6509CD6B-CB19-47C3-AFDE-63B72A9F6775}"/>
              </a:ext>
            </a:extLst>
          </p:cNvPr>
          <p:cNvSpPr/>
          <p:nvPr/>
        </p:nvSpPr>
        <p:spPr>
          <a:xfrm>
            <a:off x="3975102" y="1045028"/>
            <a:ext cx="4241798" cy="22396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18D45D9-D04D-404E-80AB-855D80BEF8E4}"/>
              </a:ext>
            </a:extLst>
          </p:cNvPr>
          <p:cNvSpPr/>
          <p:nvPr/>
        </p:nvSpPr>
        <p:spPr>
          <a:xfrm>
            <a:off x="0" y="1268993"/>
            <a:ext cx="12192000" cy="22854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2D3B92B-E20F-4AF3-B6B2-FC251836C85F}"/>
              </a:ext>
            </a:extLst>
          </p:cNvPr>
          <p:cNvSpPr/>
          <p:nvPr/>
        </p:nvSpPr>
        <p:spPr>
          <a:xfrm>
            <a:off x="190500" y="190500"/>
            <a:ext cx="11811000" cy="6477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065C0853-2996-4DE6-ACCB-A959CCC7DA4B}"/>
              </a:ext>
            </a:extLst>
          </p:cNvPr>
          <p:cNvSpPr/>
          <p:nvPr/>
        </p:nvSpPr>
        <p:spPr>
          <a:xfrm>
            <a:off x="2831604" y="1028700"/>
            <a:ext cx="6804392" cy="5000190"/>
          </a:xfrm>
          <a:prstGeom prst="round2SameRect">
            <a:avLst>
              <a:gd name="adj1" fmla="val 0"/>
              <a:gd name="adj2" fmla="val 5238"/>
            </a:avLst>
          </a:pr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endParaRPr lang="en-US" sz="4000" b="1" dirty="0">
              <a:solidFill>
                <a:schemeClr val="bg1"/>
              </a:solidFill>
              <a:effectLst/>
              <a:latin typeface="Berlin Sans FB Demi" panose="020E0802020502020306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4000" b="1" dirty="0">
              <a:solidFill>
                <a:schemeClr val="bg1"/>
              </a:solidFill>
              <a:effectLst/>
              <a:latin typeface="Berlin Sans FB Demi" panose="020E0802020502020306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4000" b="1" dirty="0">
                <a:solidFill>
                  <a:schemeClr val="bg1"/>
                </a:solidFill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Household</a:t>
            </a:r>
          </a:p>
          <a:p>
            <a:pPr algn="ctr"/>
            <a:r>
              <a:rPr lang="en-US" sz="4000" b="1" dirty="0">
                <a:solidFill>
                  <a:schemeClr val="bg1"/>
                </a:solidFill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Survey</a:t>
            </a:r>
            <a:r>
              <a:rPr lang="en-US" sz="4000" b="1" dirty="0">
                <a:solidFill>
                  <a:schemeClr val="bg1"/>
                </a:solidFill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chemeClr val="bg1"/>
                </a:solidFill>
                <a:effectLst/>
                <a:latin typeface="Berlin Sans FB Demi" panose="020E08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Report</a:t>
            </a:r>
            <a:endParaRPr lang="en-US" sz="2000" b="1" dirty="0">
              <a:solidFill>
                <a:schemeClr val="bg1"/>
              </a:solidFill>
              <a:effectLst/>
              <a:latin typeface="Berlin Sans FB Demi" panose="020E0802020502020306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44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Presented </a:t>
            </a: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i="1" dirty="0">
                <a:latin typeface="Calibri" panose="020F0502020204030204" pitchFamily="34" charset="0"/>
                <a:cs typeface="Calibri" panose="020F0502020204030204" pitchFamily="34" charset="0"/>
              </a:rPr>
              <a:t>Aminu Abdulrasheed </a:t>
            </a:r>
            <a:endParaRPr lang="en-US" sz="5400" b="1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72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EE2D63-089C-46B8-9543-ED0B6AD51CE9}"/>
              </a:ext>
            </a:extLst>
          </p:cNvPr>
          <p:cNvGrpSpPr/>
          <p:nvPr/>
        </p:nvGrpSpPr>
        <p:grpSpPr>
          <a:xfrm>
            <a:off x="6096000" y="1231473"/>
            <a:ext cx="698154" cy="555624"/>
            <a:chOff x="3802063" y="1601788"/>
            <a:chExt cx="4587875" cy="3651251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4DBF9D96-28AC-4CCD-BC5B-A055618684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30726" y="2354263"/>
              <a:ext cx="3760788" cy="2898775"/>
            </a:xfrm>
            <a:custGeom>
              <a:avLst/>
              <a:gdLst>
                <a:gd name="T0" fmla="*/ 523 w 1259"/>
                <a:gd name="T1" fmla="*/ 831 h 971"/>
                <a:gd name="T2" fmla="*/ 101 w 1259"/>
                <a:gd name="T3" fmla="*/ 831 h 971"/>
                <a:gd name="T4" fmla="*/ 83 w 1259"/>
                <a:gd name="T5" fmla="*/ 831 h 971"/>
                <a:gd name="T6" fmla="*/ 20 w 1259"/>
                <a:gd name="T7" fmla="*/ 882 h 971"/>
                <a:gd name="T8" fmla="*/ 47 w 1259"/>
                <a:gd name="T9" fmla="*/ 958 h 971"/>
                <a:gd name="T10" fmla="*/ 98 w 1259"/>
                <a:gd name="T11" fmla="*/ 971 h 971"/>
                <a:gd name="T12" fmla="*/ 950 w 1259"/>
                <a:gd name="T13" fmla="*/ 971 h 971"/>
                <a:gd name="T14" fmla="*/ 975 w 1259"/>
                <a:gd name="T15" fmla="*/ 969 h 971"/>
                <a:gd name="T16" fmla="*/ 1029 w 1259"/>
                <a:gd name="T17" fmla="*/ 890 h 971"/>
                <a:gd name="T18" fmla="*/ 955 w 1259"/>
                <a:gd name="T19" fmla="*/ 831 h 971"/>
                <a:gd name="T20" fmla="*/ 523 w 1259"/>
                <a:gd name="T21" fmla="*/ 831 h 971"/>
                <a:gd name="T22" fmla="*/ 1100 w 1259"/>
                <a:gd name="T23" fmla="*/ 538 h 971"/>
                <a:gd name="T24" fmla="*/ 1062 w 1259"/>
                <a:gd name="T25" fmla="*/ 94 h 971"/>
                <a:gd name="T26" fmla="*/ 659 w 1259"/>
                <a:gd name="T27" fmla="*/ 115 h 971"/>
                <a:gd name="T28" fmla="*/ 629 w 1259"/>
                <a:gd name="T29" fmla="*/ 517 h 971"/>
                <a:gd name="T30" fmla="*/ 813 w 1259"/>
                <a:gd name="T31" fmla="*/ 632 h 971"/>
                <a:gd name="T32" fmla="*/ 1074 w 1259"/>
                <a:gd name="T33" fmla="*/ 561 h 971"/>
                <a:gd name="T34" fmla="*/ 1088 w 1259"/>
                <a:gd name="T35" fmla="*/ 581 h 971"/>
                <a:gd name="T36" fmla="*/ 1101 w 1259"/>
                <a:gd name="T37" fmla="*/ 606 h 971"/>
                <a:gd name="T38" fmla="*/ 1198 w 1259"/>
                <a:gd name="T39" fmla="*/ 703 h 971"/>
                <a:gd name="T40" fmla="*/ 1246 w 1259"/>
                <a:gd name="T41" fmla="*/ 707 h 971"/>
                <a:gd name="T42" fmla="*/ 1242 w 1259"/>
                <a:gd name="T43" fmla="*/ 659 h 971"/>
                <a:gd name="T44" fmla="*/ 1144 w 1259"/>
                <a:gd name="T45" fmla="*/ 562 h 971"/>
                <a:gd name="T46" fmla="*/ 1126 w 1259"/>
                <a:gd name="T47" fmla="*/ 550 h 971"/>
                <a:gd name="T48" fmla="*/ 1100 w 1259"/>
                <a:gd name="T49" fmla="*/ 538 h 971"/>
                <a:gd name="T50" fmla="*/ 350 w 1259"/>
                <a:gd name="T51" fmla="*/ 325 h 971"/>
                <a:gd name="T52" fmla="*/ 350 w 1259"/>
                <a:gd name="T53" fmla="*/ 476 h 971"/>
                <a:gd name="T54" fmla="*/ 352 w 1259"/>
                <a:gd name="T55" fmla="*/ 497 h 971"/>
                <a:gd name="T56" fmla="*/ 410 w 1259"/>
                <a:gd name="T57" fmla="*/ 534 h 971"/>
                <a:gd name="T58" fmla="*/ 454 w 1259"/>
                <a:gd name="T59" fmla="*/ 478 h 971"/>
                <a:gd name="T60" fmla="*/ 454 w 1259"/>
                <a:gd name="T61" fmla="*/ 172 h 971"/>
                <a:gd name="T62" fmla="*/ 401 w 1259"/>
                <a:gd name="T63" fmla="*/ 116 h 971"/>
                <a:gd name="T64" fmla="*/ 350 w 1259"/>
                <a:gd name="T65" fmla="*/ 173 h 971"/>
                <a:gd name="T66" fmla="*/ 350 w 1259"/>
                <a:gd name="T67" fmla="*/ 325 h 971"/>
                <a:gd name="T68" fmla="*/ 175 w 1259"/>
                <a:gd name="T69" fmla="*/ 359 h 971"/>
                <a:gd name="T70" fmla="*/ 175 w 1259"/>
                <a:gd name="T71" fmla="*/ 476 h 971"/>
                <a:gd name="T72" fmla="*/ 178 w 1259"/>
                <a:gd name="T73" fmla="*/ 500 h 971"/>
                <a:gd name="T74" fmla="*/ 237 w 1259"/>
                <a:gd name="T75" fmla="*/ 534 h 971"/>
                <a:gd name="T76" fmla="*/ 280 w 1259"/>
                <a:gd name="T77" fmla="*/ 478 h 971"/>
                <a:gd name="T78" fmla="*/ 280 w 1259"/>
                <a:gd name="T79" fmla="*/ 242 h 971"/>
                <a:gd name="T80" fmla="*/ 226 w 1259"/>
                <a:gd name="T81" fmla="*/ 186 h 971"/>
                <a:gd name="T82" fmla="*/ 175 w 1259"/>
                <a:gd name="T83" fmla="*/ 242 h 971"/>
                <a:gd name="T84" fmla="*/ 175 w 1259"/>
                <a:gd name="T85" fmla="*/ 359 h 971"/>
                <a:gd name="T86" fmla="*/ 105 w 1259"/>
                <a:gd name="T87" fmla="*/ 395 h 971"/>
                <a:gd name="T88" fmla="*/ 105 w 1259"/>
                <a:gd name="T89" fmla="*/ 312 h 971"/>
                <a:gd name="T90" fmla="*/ 53 w 1259"/>
                <a:gd name="T91" fmla="*/ 255 h 971"/>
                <a:gd name="T92" fmla="*/ 0 w 1259"/>
                <a:gd name="T93" fmla="*/ 311 h 971"/>
                <a:gd name="T94" fmla="*/ 0 w 1259"/>
                <a:gd name="T95" fmla="*/ 479 h 971"/>
                <a:gd name="T96" fmla="*/ 53 w 1259"/>
                <a:gd name="T97" fmla="*/ 534 h 971"/>
                <a:gd name="T98" fmla="*/ 105 w 1259"/>
                <a:gd name="T99" fmla="*/ 479 h 971"/>
                <a:gd name="T100" fmla="*/ 105 w 1259"/>
                <a:gd name="T101" fmla="*/ 395 h 9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59" h="971">
                  <a:moveTo>
                    <a:pt x="523" y="831"/>
                  </a:moveTo>
                  <a:cubicBezTo>
                    <a:pt x="382" y="831"/>
                    <a:pt x="242" y="831"/>
                    <a:pt x="101" y="831"/>
                  </a:cubicBezTo>
                  <a:cubicBezTo>
                    <a:pt x="95" y="831"/>
                    <a:pt x="89" y="831"/>
                    <a:pt x="83" y="831"/>
                  </a:cubicBezTo>
                  <a:cubicBezTo>
                    <a:pt x="53" y="834"/>
                    <a:pt x="28" y="855"/>
                    <a:pt x="20" y="882"/>
                  </a:cubicBezTo>
                  <a:cubicBezTo>
                    <a:pt x="13" y="911"/>
                    <a:pt x="23" y="940"/>
                    <a:pt x="47" y="958"/>
                  </a:cubicBezTo>
                  <a:cubicBezTo>
                    <a:pt x="62" y="969"/>
                    <a:pt x="80" y="971"/>
                    <a:pt x="98" y="971"/>
                  </a:cubicBezTo>
                  <a:cubicBezTo>
                    <a:pt x="382" y="971"/>
                    <a:pt x="666" y="971"/>
                    <a:pt x="950" y="971"/>
                  </a:cubicBezTo>
                  <a:cubicBezTo>
                    <a:pt x="958" y="971"/>
                    <a:pt x="967" y="971"/>
                    <a:pt x="975" y="969"/>
                  </a:cubicBezTo>
                  <a:cubicBezTo>
                    <a:pt x="1011" y="962"/>
                    <a:pt x="1036" y="926"/>
                    <a:pt x="1029" y="890"/>
                  </a:cubicBezTo>
                  <a:cubicBezTo>
                    <a:pt x="1022" y="853"/>
                    <a:pt x="995" y="831"/>
                    <a:pt x="955" y="831"/>
                  </a:cubicBezTo>
                  <a:cubicBezTo>
                    <a:pt x="811" y="831"/>
                    <a:pt x="667" y="831"/>
                    <a:pt x="523" y="831"/>
                  </a:cubicBezTo>
                  <a:close/>
                  <a:moveTo>
                    <a:pt x="1100" y="538"/>
                  </a:moveTo>
                  <a:cubicBezTo>
                    <a:pt x="1226" y="391"/>
                    <a:pt x="1185" y="191"/>
                    <a:pt x="1062" y="94"/>
                  </a:cubicBezTo>
                  <a:cubicBezTo>
                    <a:pt x="941" y="0"/>
                    <a:pt x="769" y="8"/>
                    <a:pt x="659" y="115"/>
                  </a:cubicBezTo>
                  <a:cubicBezTo>
                    <a:pt x="549" y="223"/>
                    <a:pt x="536" y="396"/>
                    <a:pt x="629" y="517"/>
                  </a:cubicBezTo>
                  <a:cubicBezTo>
                    <a:pt x="676" y="578"/>
                    <a:pt x="737" y="618"/>
                    <a:pt x="813" y="632"/>
                  </a:cubicBezTo>
                  <a:cubicBezTo>
                    <a:pt x="910" y="651"/>
                    <a:pt x="997" y="626"/>
                    <a:pt x="1074" y="561"/>
                  </a:cubicBezTo>
                  <a:cubicBezTo>
                    <a:pt x="1079" y="569"/>
                    <a:pt x="1084" y="575"/>
                    <a:pt x="1088" y="581"/>
                  </a:cubicBezTo>
                  <a:cubicBezTo>
                    <a:pt x="1092" y="589"/>
                    <a:pt x="1095" y="599"/>
                    <a:pt x="1101" y="606"/>
                  </a:cubicBezTo>
                  <a:cubicBezTo>
                    <a:pt x="1133" y="639"/>
                    <a:pt x="1166" y="671"/>
                    <a:pt x="1198" y="703"/>
                  </a:cubicBezTo>
                  <a:cubicBezTo>
                    <a:pt x="1214" y="719"/>
                    <a:pt x="1232" y="720"/>
                    <a:pt x="1246" y="707"/>
                  </a:cubicBezTo>
                  <a:cubicBezTo>
                    <a:pt x="1259" y="693"/>
                    <a:pt x="1258" y="675"/>
                    <a:pt x="1242" y="659"/>
                  </a:cubicBezTo>
                  <a:cubicBezTo>
                    <a:pt x="1210" y="627"/>
                    <a:pt x="1177" y="594"/>
                    <a:pt x="1144" y="562"/>
                  </a:cubicBezTo>
                  <a:cubicBezTo>
                    <a:pt x="1139" y="557"/>
                    <a:pt x="1132" y="553"/>
                    <a:pt x="1126" y="550"/>
                  </a:cubicBezTo>
                  <a:cubicBezTo>
                    <a:pt x="1118" y="546"/>
                    <a:pt x="1110" y="542"/>
                    <a:pt x="1100" y="538"/>
                  </a:cubicBezTo>
                  <a:close/>
                  <a:moveTo>
                    <a:pt x="350" y="325"/>
                  </a:moveTo>
                  <a:cubicBezTo>
                    <a:pt x="350" y="375"/>
                    <a:pt x="350" y="426"/>
                    <a:pt x="350" y="476"/>
                  </a:cubicBezTo>
                  <a:cubicBezTo>
                    <a:pt x="350" y="483"/>
                    <a:pt x="350" y="490"/>
                    <a:pt x="352" y="497"/>
                  </a:cubicBezTo>
                  <a:cubicBezTo>
                    <a:pt x="359" y="522"/>
                    <a:pt x="383" y="537"/>
                    <a:pt x="410" y="534"/>
                  </a:cubicBezTo>
                  <a:cubicBezTo>
                    <a:pt x="436" y="530"/>
                    <a:pt x="454" y="508"/>
                    <a:pt x="454" y="478"/>
                  </a:cubicBezTo>
                  <a:cubicBezTo>
                    <a:pt x="455" y="376"/>
                    <a:pt x="455" y="274"/>
                    <a:pt x="454" y="172"/>
                  </a:cubicBezTo>
                  <a:cubicBezTo>
                    <a:pt x="454" y="139"/>
                    <a:pt x="432" y="116"/>
                    <a:pt x="401" y="116"/>
                  </a:cubicBezTo>
                  <a:cubicBezTo>
                    <a:pt x="371" y="116"/>
                    <a:pt x="350" y="139"/>
                    <a:pt x="350" y="173"/>
                  </a:cubicBezTo>
                  <a:cubicBezTo>
                    <a:pt x="350" y="224"/>
                    <a:pt x="350" y="274"/>
                    <a:pt x="350" y="325"/>
                  </a:cubicBezTo>
                  <a:close/>
                  <a:moveTo>
                    <a:pt x="175" y="359"/>
                  </a:moveTo>
                  <a:cubicBezTo>
                    <a:pt x="175" y="398"/>
                    <a:pt x="175" y="437"/>
                    <a:pt x="175" y="476"/>
                  </a:cubicBezTo>
                  <a:cubicBezTo>
                    <a:pt x="175" y="484"/>
                    <a:pt x="176" y="492"/>
                    <a:pt x="178" y="500"/>
                  </a:cubicBezTo>
                  <a:cubicBezTo>
                    <a:pt x="187" y="524"/>
                    <a:pt x="211" y="538"/>
                    <a:pt x="237" y="534"/>
                  </a:cubicBezTo>
                  <a:cubicBezTo>
                    <a:pt x="262" y="529"/>
                    <a:pt x="279" y="508"/>
                    <a:pt x="280" y="478"/>
                  </a:cubicBezTo>
                  <a:cubicBezTo>
                    <a:pt x="280" y="399"/>
                    <a:pt x="280" y="321"/>
                    <a:pt x="280" y="242"/>
                  </a:cubicBezTo>
                  <a:cubicBezTo>
                    <a:pt x="279" y="208"/>
                    <a:pt x="257" y="185"/>
                    <a:pt x="226" y="186"/>
                  </a:cubicBezTo>
                  <a:cubicBezTo>
                    <a:pt x="196" y="186"/>
                    <a:pt x="175" y="209"/>
                    <a:pt x="175" y="242"/>
                  </a:cubicBezTo>
                  <a:cubicBezTo>
                    <a:pt x="175" y="281"/>
                    <a:pt x="175" y="320"/>
                    <a:pt x="175" y="359"/>
                  </a:cubicBezTo>
                  <a:close/>
                  <a:moveTo>
                    <a:pt x="105" y="395"/>
                  </a:moveTo>
                  <a:cubicBezTo>
                    <a:pt x="105" y="367"/>
                    <a:pt x="105" y="340"/>
                    <a:pt x="105" y="312"/>
                  </a:cubicBezTo>
                  <a:cubicBezTo>
                    <a:pt x="105" y="278"/>
                    <a:pt x="83" y="255"/>
                    <a:pt x="53" y="255"/>
                  </a:cubicBezTo>
                  <a:cubicBezTo>
                    <a:pt x="23" y="255"/>
                    <a:pt x="1" y="278"/>
                    <a:pt x="0" y="311"/>
                  </a:cubicBezTo>
                  <a:cubicBezTo>
                    <a:pt x="0" y="367"/>
                    <a:pt x="0" y="423"/>
                    <a:pt x="0" y="479"/>
                  </a:cubicBezTo>
                  <a:cubicBezTo>
                    <a:pt x="1" y="512"/>
                    <a:pt x="23" y="534"/>
                    <a:pt x="53" y="534"/>
                  </a:cubicBezTo>
                  <a:cubicBezTo>
                    <a:pt x="83" y="534"/>
                    <a:pt x="104" y="512"/>
                    <a:pt x="105" y="479"/>
                  </a:cubicBezTo>
                  <a:cubicBezTo>
                    <a:pt x="105" y="451"/>
                    <a:pt x="105" y="423"/>
                    <a:pt x="105" y="3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382AB3E-492B-408A-A61B-07DE7503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063" y="1601788"/>
              <a:ext cx="4587875" cy="3027363"/>
            </a:xfrm>
            <a:custGeom>
              <a:avLst/>
              <a:gdLst>
                <a:gd name="T0" fmla="*/ 0 w 1536"/>
                <a:gd name="T1" fmla="*/ 57 h 1014"/>
                <a:gd name="T2" fmla="*/ 87 w 1536"/>
                <a:gd name="T3" fmla="*/ 0 h 1014"/>
                <a:gd name="T4" fmla="*/ 1451 w 1536"/>
                <a:gd name="T5" fmla="*/ 1 h 1014"/>
                <a:gd name="T6" fmla="*/ 1478 w 1536"/>
                <a:gd name="T7" fmla="*/ 2 h 1014"/>
                <a:gd name="T8" fmla="*/ 1536 w 1536"/>
                <a:gd name="T9" fmla="*/ 67 h 1014"/>
                <a:gd name="T10" fmla="*/ 1536 w 1536"/>
                <a:gd name="T11" fmla="*/ 96 h 1014"/>
                <a:gd name="T12" fmla="*/ 1536 w 1536"/>
                <a:gd name="T13" fmla="*/ 840 h 1014"/>
                <a:gd name="T14" fmla="*/ 1536 w 1536"/>
                <a:gd name="T15" fmla="*/ 859 h 1014"/>
                <a:gd name="T16" fmla="*/ 1530 w 1536"/>
                <a:gd name="T17" fmla="*/ 857 h 1014"/>
                <a:gd name="T18" fmla="*/ 1449 w 1536"/>
                <a:gd name="T19" fmla="*/ 775 h 1014"/>
                <a:gd name="T20" fmla="*/ 1447 w 1536"/>
                <a:gd name="T21" fmla="*/ 760 h 1014"/>
                <a:gd name="T22" fmla="*/ 1403 w 1536"/>
                <a:gd name="T23" fmla="*/ 344 h 1014"/>
                <a:gd name="T24" fmla="*/ 1397 w 1536"/>
                <a:gd name="T25" fmla="*/ 325 h 1014"/>
                <a:gd name="T26" fmla="*/ 1396 w 1536"/>
                <a:gd name="T27" fmla="*/ 160 h 1014"/>
                <a:gd name="T28" fmla="*/ 1396 w 1536"/>
                <a:gd name="T29" fmla="*/ 142 h 1014"/>
                <a:gd name="T30" fmla="*/ 141 w 1536"/>
                <a:gd name="T31" fmla="*/ 142 h 1014"/>
                <a:gd name="T32" fmla="*/ 141 w 1536"/>
                <a:gd name="T33" fmla="*/ 874 h 1014"/>
                <a:gd name="T34" fmla="*/ 160 w 1536"/>
                <a:gd name="T35" fmla="*/ 874 h 1014"/>
                <a:gd name="T36" fmla="*/ 857 w 1536"/>
                <a:gd name="T37" fmla="*/ 874 h 1014"/>
                <a:gd name="T38" fmla="*/ 891 w 1536"/>
                <a:gd name="T39" fmla="*/ 885 h 1014"/>
                <a:gd name="T40" fmla="*/ 1286 w 1536"/>
                <a:gd name="T41" fmla="*/ 919 h 1014"/>
                <a:gd name="T42" fmla="*/ 1296 w 1536"/>
                <a:gd name="T43" fmla="*/ 913 h 1014"/>
                <a:gd name="T44" fmla="*/ 1396 w 1536"/>
                <a:gd name="T45" fmla="*/ 1013 h 1014"/>
                <a:gd name="T46" fmla="*/ 1386 w 1536"/>
                <a:gd name="T47" fmla="*/ 1014 h 1014"/>
                <a:gd name="T48" fmla="*/ 78 w 1536"/>
                <a:gd name="T49" fmla="*/ 1014 h 1014"/>
                <a:gd name="T50" fmla="*/ 0 w 1536"/>
                <a:gd name="T51" fmla="*/ 957 h 1014"/>
                <a:gd name="T52" fmla="*/ 0 w 1536"/>
                <a:gd name="T53" fmla="*/ 57 h 10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36" h="1014">
                  <a:moveTo>
                    <a:pt x="0" y="57"/>
                  </a:moveTo>
                  <a:cubicBezTo>
                    <a:pt x="14" y="15"/>
                    <a:pt x="44" y="0"/>
                    <a:pt x="87" y="0"/>
                  </a:cubicBezTo>
                  <a:cubicBezTo>
                    <a:pt x="542" y="1"/>
                    <a:pt x="996" y="1"/>
                    <a:pt x="1451" y="1"/>
                  </a:cubicBezTo>
                  <a:cubicBezTo>
                    <a:pt x="1460" y="1"/>
                    <a:pt x="1469" y="1"/>
                    <a:pt x="1478" y="2"/>
                  </a:cubicBezTo>
                  <a:cubicBezTo>
                    <a:pt x="1510" y="8"/>
                    <a:pt x="1534" y="34"/>
                    <a:pt x="1536" y="67"/>
                  </a:cubicBezTo>
                  <a:cubicBezTo>
                    <a:pt x="1536" y="77"/>
                    <a:pt x="1536" y="86"/>
                    <a:pt x="1536" y="96"/>
                  </a:cubicBezTo>
                  <a:cubicBezTo>
                    <a:pt x="1536" y="344"/>
                    <a:pt x="1536" y="592"/>
                    <a:pt x="1536" y="840"/>
                  </a:cubicBezTo>
                  <a:cubicBezTo>
                    <a:pt x="1536" y="846"/>
                    <a:pt x="1536" y="852"/>
                    <a:pt x="1536" y="859"/>
                  </a:cubicBezTo>
                  <a:cubicBezTo>
                    <a:pt x="1533" y="858"/>
                    <a:pt x="1532" y="858"/>
                    <a:pt x="1530" y="857"/>
                  </a:cubicBezTo>
                  <a:cubicBezTo>
                    <a:pt x="1503" y="829"/>
                    <a:pt x="1476" y="802"/>
                    <a:pt x="1449" y="775"/>
                  </a:cubicBezTo>
                  <a:cubicBezTo>
                    <a:pt x="1446" y="772"/>
                    <a:pt x="1445" y="764"/>
                    <a:pt x="1447" y="760"/>
                  </a:cubicBezTo>
                  <a:cubicBezTo>
                    <a:pt x="1518" y="612"/>
                    <a:pt x="1504" y="474"/>
                    <a:pt x="1403" y="344"/>
                  </a:cubicBezTo>
                  <a:cubicBezTo>
                    <a:pt x="1399" y="339"/>
                    <a:pt x="1397" y="332"/>
                    <a:pt x="1397" y="325"/>
                  </a:cubicBezTo>
                  <a:cubicBezTo>
                    <a:pt x="1396" y="270"/>
                    <a:pt x="1396" y="215"/>
                    <a:pt x="1396" y="160"/>
                  </a:cubicBezTo>
                  <a:cubicBezTo>
                    <a:pt x="1396" y="154"/>
                    <a:pt x="1396" y="148"/>
                    <a:pt x="1396" y="142"/>
                  </a:cubicBezTo>
                  <a:cubicBezTo>
                    <a:pt x="977" y="142"/>
                    <a:pt x="560" y="142"/>
                    <a:pt x="141" y="142"/>
                  </a:cubicBezTo>
                  <a:cubicBezTo>
                    <a:pt x="141" y="385"/>
                    <a:pt x="141" y="628"/>
                    <a:pt x="141" y="874"/>
                  </a:cubicBezTo>
                  <a:cubicBezTo>
                    <a:pt x="147" y="874"/>
                    <a:pt x="153" y="874"/>
                    <a:pt x="160" y="874"/>
                  </a:cubicBezTo>
                  <a:cubicBezTo>
                    <a:pt x="392" y="874"/>
                    <a:pt x="625" y="874"/>
                    <a:pt x="857" y="874"/>
                  </a:cubicBezTo>
                  <a:cubicBezTo>
                    <a:pt x="870" y="874"/>
                    <a:pt x="881" y="877"/>
                    <a:pt x="891" y="885"/>
                  </a:cubicBezTo>
                  <a:cubicBezTo>
                    <a:pt x="1016" y="973"/>
                    <a:pt x="1148" y="984"/>
                    <a:pt x="1286" y="919"/>
                  </a:cubicBezTo>
                  <a:cubicBezTo>
                    <a:pt x="1290" y="917"/>
                    <a:pt x="1294" y="915"/>
                    <a:pt x="1296" y="913"/>
                  </a:cubicBezTo>
                  <a:cubicBezTo>
                    <a:pt x="1330" y="947"/>
                    <a:pt x="1363" y="980"/>
                    <a:pt x="1396" y="1013"/>
                  </a:cubicBezTo>
                  <a:cubicBezTo>
                    <a:pt x="1394" y="1013"/>
                    <a:pt x="1390" y="1014"/>
                    <a:pt x="1386" y="1014"/>
                  </a:cubicBezTo>
                  <a:cubicBezTo>
                    <a:pt x="950" y="1014"/>
                    <a:pt x="514" y="1014"/>
                    <a:pt x="78" y="1014"/>
                  </a:cubicBezTo>
                  <a:cubicBezTo>
                    <a:pt x="38" y="1014"/>
                    <a:pt x="12" y="995"/>
                    <a:pt x="0" y="957"/>
                  </a:cubicBezTo>
                  <a:cubicBezTo>
                    <a:pt x="0" y="657"/>
                    <a:pt x="0" y="357"/>
                    <a:pt x="0" y="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566247FD-EBCE-479E-8BEF-A8A8F54192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0413" y="4835526"/>
              <a:ext cx="3054350" cy="417513"/>
            </a:xfrm>
            <a:custGeom>
              <a:avLst/>
              <a:gdLst>
                <a:gd name="T0" fmla="*/ 510 w 1023"/>
                <a:gd name="T1" fmla="*/ 0 h 140"/>
                <a:gd name="T2" fmla="*/ 942 w 1023"/>
                <a:gd name="T3" fmla="*/ 0 h 140"/>
                <a:gd name="T4" fmla="*/ 1016 w 1023"/>
                <a:gd name="T5" fmla="*/ 59 h 140"/>
                <a:gd name="T6" fmla="*/ 962 w 1023"/>
                <a:gd name="T7" fmla="*/ 138 h 140"/>
                <a:gd name="T8" fmla="*/ 937 w 1023"/>
                <a:gd name="T9" fmla="*/ 140 h 140"/>
                <a:gd name="T10" fmla="*/ 85 w 1023"/>
                <a:gd name="T11" fmla="*/ 140 h 140"/>
                <a:gd name="T12" fmla="*/ 34 w 1023"/>
                <a:gd name="T13" fmla="*/ 127 h 140"/>
                <a:gd name="T14" fmla="*/ 7 w 1023"/>
                <a:gd name="T15" fmla="*/ 51 h 140"/>
                <a:gd name="T16" fmla="*/ 70 w 1023"/>
                <a:gd name="T17" fmla="*/ 0 h 140"/>
                <a:gd name="T18" fmla="*/ 88 w 1023"/>
                <a:gd name="T19" fmla="*/ 0 h 140"/>
                <a:gd name="T20" fmla="*/ 510 w 1023"/>
                <a:gd name="T21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3" h="140">
                  <a:moveTo>
                    <a:pt x="510" y="0"/>
                  </a:moveTo>
                  <a:cubicBezTo>
                    <a:pt x="654" y="0"/>
                    <a:pt x="798" y="0"/>
                    <a:pt x="942" y="0"/>
                  </a:cubicBezTo>
                  <a:cubicBezTo>
                    <a:pt x="982" y="0"/>
                    <a:pt x="1009" y="22"/>
                    <a:pt x="1016" y="59"/>
                  </a:cubicBezTo>
                  <a:cubicBezTo>
                    <a:pt x="1023" y="95"/>
                    <a:pt x="998" y="131"/>
                    <a:pt x="962" y="138"/>
                  </a:cubicBezTo>
                  <a:cubicBezTo>
                    <a:pt x="954" y="140"/>
                    <a:pt x="945" y="140"/>
                    <a:pt x="937" y="140"/>
                  </a:cubicBezTo>
                  <a:cubicBezTo>
                    <a:pt x="653" y="140"/>
                    <a:pt x="369" y="140"/>
                    <a:pt x="85" y="140"/>
                  </a:cubicBezTo>
                  <a:cubicBezTo>
                    <a:pt x="67" y="140"/>
                    <a:pt x="49" y="138"/>
                    <a:pt x="34" y="127"/>
                  </a:cubicBezTo>
                  <a:cubicBezTo>
                    <a:pt x="10" y="109"/>
                    <a:pt x="0" y="80"/>
                    <a:pt x="7" y="51"/>
                  </a:cubicBezTo>
                  <a:cubicBezTo>
                    <a:pt x="15" y="24"/>
                    <a:pt x="40" y="3"/>
                    <a:pt x="70" y="0"/>
                  </a:cubicBezTo>
                  <a:cubicBezTo>
                    <a:pt x="76" y="0"/>
                    <a:pt x="82" y="0"/>
                    <a:pt x="88" y="0"/>
                  </a:cubicBezTo>
                  <a:cubicBezTo>
                    <a:pt x="229" y="0"/>
                    <a:pt x="369" y="0"/>
                    <a:pt x="51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DDDA47A-EEC1-4F57-9A51-112A1B2B5C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32513" y="2354263"/>
              <a:ext cx="2159000" cy="2149475"/>
            </a:xfrm>
            <a:custGeom>
              <a:avLst/>
              <a:gdLst>
                <a:gd name="T0" fmla="*/ 564 w 723"/>
                <a:gd name="T1" fmla="*/ 538 h 720"/>
                <a:gd name="T2" fmla="*/ 590 w 723"/>
                <a:gd name="T3" fmla="*/ 550 h 720"/>
                <a:gd name="T4" fmla="*/ 608 w 723"/>
                <a:gd name="T5" fmla="*/ 562 h 720"/>
                <a:gd name="T6" fmla="*/ 706 w 723"/>
                <a:gd name="T7" fmla="*/ 659 h 720"/>
                <a:gd name="T8" fmla="*/ 710 w 723"/>
                <a:gd name="T9" fmla="*/ 707 h 720"/>
                <a:gd name="T10" fmla="*/ 662 w 723"/>
                <a:gd name="T11" fmla="*/ 703 h 720"/>
                <a:gd name="T12" fmla="*/ 565 w 723"/>
                <a:gd name="T13" fmla="*/ 606 h 720"/>
                <a:gd name="T14" fmla="*/ 552 w 723"/>
                <a:gd name="T15" fmla="*/ 581 h 720"/>
                <a:gd name="T16" fmla="*/ 538 w 723"/>
                <a:gd name="T17" fmla="*/ 561 h 720"/>
                <a:gd name="T18" fmla="*/ 277 w 723"/>
                <a:gd name="T19" fmla="*/ 632 h 720"/>
                <a:gd name="T20" fmla="*/ 93 w 723"/>
                <a:gd name="T21" fmla="*/ 517 h 720"/>
                <a:gd name="T22" fmla="*/ 123 w 723"/>
                <a:gd name="T23" fmla="*/ 115 h 720"/>
                <a:gd name="T24" fmla="*/ 526 w 723"/>
                <a:gd name="T25" fmla="*/ 94 h 720"/>
                <a:gd name="T26" fmla="*/ 564 w 723"/>
                <a:gd name="T27" fmla="*/ 538 h 720"/>
                <a:gd name="T28" fmla="*/ 336 w 723"/>
                <a:gd name="T29" fmla="*/ 576 h 720"/>
                <a:gd name="T30" fmla="*/ 578 w 723"/>
                <a:gd name="T31" fmla="*/ 334 h 720"/>
                <a:gd name="T32" fmla="*/ 336 w 723"/>
                <a:gd name="T33" fmla="*/ 91 h 720"/>
                <a:gd name="T34" fmla="*/ 94 w 723"/>
                <a:gd name="T35" fmla="*/ 333 h 720"/>
                <a:gd name="T36" fmla="*/ 336 w 723"/>
                <a:gd name="T37" fmla="*/ 576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3" h="720">
                  <a:moveTo>
                    <a:pt x="564" y="538"/>
                  </a:moveTo>
                  <a:cubicBezTo>
                    <a:pt x="574" y="542"/>
                    <a:pt x="582" y="546"/>
                    <a:pt x="590" y="550"/>
                  </a:cubicBezTo>
                  <a:cubicBezTo>
                    <a:pt x="596" y="553"/>
                    <a:pt x="603" y="557"/>
                    <a:pt x="608" y="562"/>
                  </a:cubicBezTo>
                  <a:cubicBezTo>
                    <a:pt x="641" y="594"/>
                    <a:pt x="674" y="627"/>
                    <a:pt x="706" y="659"/>
                  </a:cubicBezTo>
                  <a:cubicBezTo>
                    <a:pt x="722" y="675"/>
                    <a:pt x="723" y="693"/>
                    <a:pt x="710" y="707"/>
                  </a:cubicBezTo>
                  <a:cubicBezTo>
                    <a:pt x="696" y="720"/>
                    <a:pt x="678" y="719"/>
                    <a:pt x="662" y="703"/>
                  </a:cubicBezTo>
                  <a:cubicBezTo>
                    <a:pt x="630" y="671"/>
                    <a:pt x="597" y="639"/>
                    <a:pt x="565" y="606"/>
                  </a:cubicBezTo>
                  <a:cubicBezTo>
                    <a:pt x="559" y="599"/>
                    <a:pt x="556" y="589"/>
                    <a:pt x="552" y="581"/>
                  </a:cubicBezTo>
                  <a:cubicBezTo>
                    <a:pt x="548" y="575"/>
                    <a:pt x="543" y="569"/>
                    <a:pt x="538" y="561"/>
                  </a:cubicBezTo>
                  <a:cubicBezTo>
                    <a:pt x="461" y="626"/>
                    <a:pt x="374" y="651"/>
                    <a:pt x="277" y="632"/>
                  </a:cubicBezTo>
                  <a:cubicBezTo>
                    <a:pt x="201" y="618"/>
                    <a:pt x="140" y="578"/>
                    <a:pt x="93" y="517"/>
                  </a:cubicBezTo>
                  <a:cubicBezTo>
                    <a:pt x="0" y="396"/>
                    <a:pt x="13" y="223"/>
                    <a:pt x="123" y="115"/>
                  </a:cubicBezTo>
                  <a:cubicBezTo>
                    <a:pt x="233" y="8"/>
                    <a:pt x="405" y="0"/>
                    <a:pt x="526" y="94"/>
                  </a:cubicBezTo>
                  <a:cubicBezTo>
                    <a:pt x="649" y="191"/>
                    <a:pt x="690" y="391"/>
                    <a:pt x="564" y="538"/>
                  </a:cubicBezTo>
                  <a:close/>
                  <a:moveTo>
                    <a:pt x="336" y="576"/>
                  </a:moveTo>
                  <a:cubicBezTo>
                    <a:pt x="469" y="576"/>
                    <a:pt x="578" y="467"/>
                    <a:pt x="578" y="334"/>
                  </a:cubicBezTo>
                  <a:cubicBezTo>
                    <a:pt x="579" y="200"/>
                    <a:pt x="470" y="91"/>
                    <a:pt x="336" y="91"/>
                  </a:cubicBezTo>
                  <a:cubicBezTo>
                    <a:pt x="203" y="90"/>
                    <a:pt x="94" y="200"/>
                    <a:pt x="94" y="333"/>
                  </a:cubicBezTo>
                  <a:cubicBezTo>
                    <a:pt x="93" y="466"/>
                    <a:pt x="202" y="576"/>
                    <a:pt x="336" y="5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7FDD530-11E0-4D71-8D86-286E41338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6888" y="2700338"/>
              <a:ext cx="312738" cy="1257300"/>
            </a:xfrm>
            <a:custGeom>
              <a:avLst/>
              <a:gdLst>
                <a:gd name="T0" fmla="*/ 0 w 105"/>
                <a:gd name="T1" fmla="*/ 209 h 421"/>
                <a:gd name="T2" fmla="*/ 0 w 105"/>
                <a:gd name="T3" fmla="*/ 57 h 421"/>
                <a:gd name="T4" fmla="*/ 51 w 105"/>
                <a:gd name="T5" fmla="*/ 0 h 421"/>
                <a:gd name="T6" fmla="*/ 104 w 105"/>
                <a:gd name="T7" fmla="*/ 56 h 421"/>
                <a:gd name="T8" fmla="*/ 104 w 105"/>
                <a:gd name="T9" fmla="*/ 362 h 421"/>
                <a:gd name="T10" fmla="*/ 60 w 105"/>
                <a:gd name="T11" fmla="*/ 418 h 421"/>
                <a:gd name="T12" fmla="*/ 2 w 105"/>
                <a:gd name="T13" fmla="*/ 381 h 421"/>
                <a:gd name="T14" fmla="*/ 0 w 105"/>
                <a:gd name="T15" fmla="*/ 360 h 421"/>
                <a:gd name="T16" fmla="*/ 0 w 105"/>
                <a:gd name="T17" fmla="*/ 209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421">
                  <a:moveTo>
                    <a:pt x="0" y="209"/>
                  </a:moveTo>
                  <a:cubicBezTo>
                    <a:pt x="0" y="158"/>
                    <a:pt x="0" y="108"/>
                    <a:pt x="0" y="57"/>
                  </a:cubicBezTo>
                  <a:cubicBezTo>
                    <a:pt x="0" y="23"/>
                    <a:pt x="21" y="0"/>
                    <a:pt x="51" y="0"/>
                  </a:cubicBezTo>
                  <a:cubicBezTo>
                    <a:pt x="82" y="0"/>
                    <a:pt x="104" y="23"/>
                    <a:pt x="104" y="56"/>
                  </a:cubicBezTo>
                  <a:cubicBezTo>
                    <a:pt x="105" y="158"/>
                    <a:pt x="105" y="260"/>
                    <a:pt x="104" y="362"/>
                  </a:cubicBezTo>
                  <a:cubicBezTo>
                    <a:pt x="104" y="392"/>
                    <a:pt x="86" y="414"/>
                    <a:pt x="60" y="418"/>
                  </a:cubicBezTo>
                  <a:cubicBezTo>
                    <a:pt x="33" y="421"/>
                    <a:pt x="9" y="406"/>
                    <a:pt x="2" y="381"/>
                  </a:cubicBezTo>
                  <a:cubicBezTo>
                    <a:pt x="0" y="374"/>
                    <a:pt x="0" y="367"/>
                    <a:pt x="0" y="360"/>
                  </a:cubicBezTo>
                  <a:cubicBezTo>
                    <a:pt x="0" y="310"/>
                    <a:pt x="0" y="259"/>
                    <a:pt x="0" y="20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090FD1E-7534-4F2A-8DC8-B1D3B3B50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53013" y="2906713"/>
              <a:ext cx="314325" cy="1054100"/>
            </a:xfrm>
            <a:custGeom>
              <a:avLst/>
              <a:gdLst>
                <a:gd name="T0" fmla="*/ 0 w 105"/>
                <a:gd name="T1" fmla="*/ 174 h 353"/>
                <a:gd name="T2" fmla="*/ 0 w 105"/>
                <a:gd name="T3" fmla="*/ 57 h 353"/>
                <a:gd name="T4" fmla="*/ 51 w 105"/>
                <a:gd name="T5" fmla="*/ 1 h 353"/>
                <a:gd name="T6" fmla="*/ 105 w 105"/>
                <a:gd name="T7" fmla="*/ 57 h 353"/>
                <a:gd name="T8" fmla="*/ 105 w 105"/>
                <a:gd name="T9" fmla="*/ 293 h 353"/>
                <a:gd name="T10" fmla="*/ 62 w 105"/>
                <a:gd name="T11" fmla="*/ 349 h 353"/>
                <a:gd name="T12" fmla="*/ 3 w 105"/>
                <a:gd name="T13" fmla="*/ 315 h 353"/>
                <a:gd name="T14" fmla="*/ 0 w 105"/>
                <a:gd name="T15" fmla="*/ 291 h 353"/>
                <a:gd name="T16" fmla="*/ 0 w 105"/>
                <a:gd name="T17" fmla="*/ 174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5" h="353">
                  <a:moveTo>
                    <a:pt x="0" y="174"/>
                  </a:moveTo>
                  <a:cubicBezTo>
                    <a:pt x="0" y="135"/>
                    <a:pt x="0" y="96"/>
                    <a:pt x="0" y="57"/>
                  </a:cubicBezTo>
                  <a:cubicBezTo>
                    <a:pt x="0" y="24"/>
                    <a:pt x="21" y="1"/>
                    <a:pt x="51" y="1"/>
                  </a:cubicBezTo>
                  <a:cubicBezTo>
                    <a:pt x="82" y="0"/>
                    <a:pt x="104" y="23"/>
                    <a:pt x="105" y="57"/>
                  </a:cubicBezTo>
                  <a:cubicBezTo>
                    <a:pt x="105" y="136"/>
                    <a:pt x="105" y="214"/>
                    <a:pt x="105" y="293"/>
                  </a:cubicBezTo>
                  <a:cubicBezTo>
                    <a:pt x="104" y="323"/>
                    <a:pt x="87" y="344"/>
                    <a:pt x="62" y="349"/>
                  </a:cubicBezTo>
                  <a:cubicBezTo>
                    <a:pt x="36" y="353"/>
                    <a:pt x="12" y="339"/>
                    <a:pt x="3" y="315"/>
                  </a:cubicBezTo>
                  <a:cubicBezTo>
                    <a:pt x="1" y="307"/>
                    <a:pt x="0" y="299"/>
                    <a:pt x="0" y="291"/>
                  </a:cubicBezTo>
                  <a:cubicBezTo>
                    <a:pt x="0" y="252"/>
                    <a:pt x="0" y="213"/>
                    <a:pt x="0" y="17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en-US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EA07FE0-DF6A-4A3B-BAC7-66281F251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0726" y="3114676"/>
              <a:ext cx="314325" cy="833438"/>
            </a:xfrm>
            <a:custGeom>
              <a:avLst/>
              <a:gdLst>
                <a:gd name="T0" fmla="*/ 105 w 105"/>
                <a:gd name="T1" fmla="*/ 140 h 279"/>
                <a:gd name="T2" fmla="*/ 105 w 105"/>
                <a:gd name="T3" fmla="*/ 224 h 279"/>
                <a:gd name="T4" fmla="*/ 53 w 105"/>
                <a:gd name="T5" fmla="*/ 279 h 279"/>
                <a:gd name="T6" fmla="*/ 0 w 105"/>
                <a:gd name="T7" fmla="*/ 224 h 279"/>
                <a:gd name="T8" fmla="*/ 0 w 105"/>
                <a:gd name="T9" fmla="*/ 56 h 279"/>
                <a:gd name="T10" fmla="*/ 53 w 105"/>
                <a:gd name="T11" fmla="*/ 0 h 279"/>
                <a:gd name="T12" fmla="*/ 105 w 105"/>
                <a:gd name="T13" fmla="*/ 57 h 279"/>
                <a:gd name="T14" fmla="*/ 105 w 105"/>
                <a:gd name="T15" fmla="*/ 14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5" h="279">
                  <a:moveTo>
                    <a:pt x="105" y="140"/>
                  </a:moveTo>
                  <a:cubicBezTo>
                    <a:pt x="105" y="168"/>
                    <a:pt x="105" y="196"/>
                    <a:pt x="105" y="224"/>
                  </a:cubicBezTo>
                  <a:cubicBezTo>
                    <a:pt x="104" y="257"/>
                    <a:pt x="83" y="279"/>
                    <a:pt x="53" y="279"/>
                  </a:cubicBezTo>
                  <a:cubicBezTo>
                    <a:pt x="23" y="279"/>
                    <a:pt x="1" y="257"/>
                    <a:pt x="0" y="224"/>
                  </a:cubicBezTo>
                  <a:cubicBezTo>
                    <a:pt x="0" y="168"/>
                    <a:pt x="0" y="112"/>
                    <a:pt x="0" y="56"/>
                  </a:cubicBezTo>
                  <a:cubicBezTo>
                    <a:pt x="1" y="23"/>
                    <a:pt x="23" y="0"/>
                    <a:pt x="53" y="0"/>
                  </a:cubicBezTo>
                  <a:cubicBezTo>
                    <a:pt x="83" y="0"/>
                    <a:pt x="105" y="23"/>
                    <a:pt x="105" y="57"/>
                  </a:cubicBezTo>
                  <a:cubicBezTo>
                    <a:pt x="105" y="85"/>
                    <a:pt x="105" y="112"/>
                    <a:pt x="105" y="1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en-US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699AEB6-A49A-4F07-86A5-7F0C2BB9A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0326" y="2622551"/>
              <a:ext cx="1450975" cy="1450975"/>
            </a:xfrm>
            <a:custGeom>
              <a:avLst/>
              <a:gdLst>
                <a:gd name="T0" fmla="*/ 243 w 486"/>
                <a:gd name="T1" fmla="*/ 486 h 486"/>
                <a:gd name="T2" fmla="*/ 1 w 486"/>
                <a:gd name="T3" fmla="*/ 243 h 486"/>
                <a:gd name="T4" fmla="*/ 243 w 486"/>
                <a:gd name="T5" fmla="*/ 1 h 486"/>
                <a:gd name="T6" fmla="*/ 485 w 486"/>
                <a:gd name="T7" fmla="*/ 244 h 486"/>
                <a:gd name="T8" fmla="*/ 243 w 486"/>
                <a:gd name="T9" fmla="*/ 486 h 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6" h="486">
                  <a:moveTo>
                    <a:pt x="243" y="486"/>
                  </a:moveTo>
                  <a:cubicBezTo>
                    <a:pt x="109" y="486"/>
                    <a:pt x="0" y="376"/>
                    <a:pt x="1" y="243"/>
                  </a:cubicBezTo>
                  <a:cubicBezTo>
                    <a:pt x="1" y="110"/>
                    <a:pt x="110" y="0"/>
                    <a:pt x="243" y="1"/>
                  </a:cubicBezTo>
                  <a:cubicBezTo>
                    <a:pt x="377" y="1"/>
                    <a:pt x="486" y="110"/>
                    <a:pt x="485" y="244"/>
                  </a:cubicBezTo>
                  <a:cubicBezTo>
                    <a:pt x="485" y="377"/>
                    <a:pt x="376" y="486"/>
                    <a:pt x="243" y="48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just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0130BC3-948B-43A5-A0BF-E7F97C09EF57}"/>
              </a:ext>
            </a:extLst>
          </p:cNvPr>
          <p:cNvGrpSpPr/>
          <p:nvPr/>
        </p:nvGrpSpPr>
        <p:grpSpPr>
          <a:xfrm>
            <a:off x="1063643" y="1250382"/>
            <a:ext cx="1969030" cy="4674172"/>
            <a:chOff x="2780529" y="2112972"/>
            <a:chExt cx="1759468" cy="4176703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83CF7F3-685F-48B7-8C0C-727C0AF2B9EB}"/>
                </a:ext>
              </a:extLst>
            </p:cNvPr>
            <p:cNvSpPr/>
            <p:nvPr/>
          </p:nvSpPr>
          <p:spPr>
            <a:xfrm>
              <a:off x="2780529" y="5978420"/>
              <a:ext cx="1579799" cy="31125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7B77A1E-8E43-4B79-B6D0-16E9FF7B8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0198" y="2112972"/>
              <a:ext cx="1579799" cy="4081453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EF06C73-D25E-44A1-85A5-58BF87BC8532}"/>
              </a:ext>
            </a:extLst>
          </p:cNvPr>
          <p:cNvGrpSpPr/>
          <p:nvPr/>
        </p:nvGrpSpPr>
        <p:grpSpPr>
          <a:xfrm>
            <a:off x="9724959" y="1873882"/>
            <a:ext cx="1743127" cy="3977411"/>
            <a:chOff x="7765802" y="2312265"/>
            <a:chExt cx="1743127" cy="397741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FC32821-C4A0-4A4E-B99D-0C440CFBD683}"/>
                </a:ext>
              </a:extLst>
            </p:cNvPr>
            <p:cNvSpPr/>
            <p:nvPr/>
          </p:nvSpPr>
          <p:spPr>
            <a:xfrm>
              <a:off x="7765802" y="5946242"/>
              <a:ext cx="1743127" cy="34343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C5124B78-B00A-4554-8ACA-CC30A7FDB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96116" y="2312265"/>
              <a:ext cx="1323850" cy="3882160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AF27E57-7314-47F5-AAB5-A5973CB7BFA4}"/>
              </a:ext>
            </a:extLst>
          </p:cNvPr>
          <p:cNvSpPr/>
          <p:nvPr/>
        </p:nvSpPr>
        <p:spPr>
          <a:xfrm>
            <a:off x="4014356" y="4175760"/>
            <a:ext cx="4865484" cy="971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77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252347A-73EF-4021-A502-2D02F6F1D190}"/>
              </a:ext>
            </a:extLst>
          </p:cNvPr>
          <p:cNvSpPr/>
          <p:nvPr/>
        </p:nvSpPr>
        <p:spPr>
          <a:xfrm rot="10800000">
            <a:off x="7082970" y="1"/>
            <a:ext cx="5109029" cy="869388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ate Placeholder 50">
            <a:extLst>
              <a:ext uri="{FF2B5EF4-FFF2-40B4-BE49-F238E27FC236}">
                <a16:creationId xmlns:a16="http://schemas.microsoft.com/office/drawing/2014/main" id="{7503AC9C-2A15-4763-9BD1-8EE7F5EB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01AE-D121-467F-9CAE-E6980EB143C1}" type="datetime1">
              <a:rPr lang="en-US" smtClean="0">
                <a:solidFill>
                  <a:schemeClr val="tx1"/>
                </a:solidFill>
              </a:rPr>
              <a:t>8/17/2025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0E138C45-4489-4E6D-BF08-27D31316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FCAF6C8-A96B-45E4-8876-8DE812BA703B}"/>
              </a:ext>
            </a:extLst>
          </p:cNvPr>
          <p:cNvGrpSpPr/>
          <p:nvPr/>
        </p:nvGrpSpPr>
        <p:grpSpPr>
          <a:xfrm>
            <a:off x="9660658" y="2236228"/>
            <a:ext cx="409492" cy="300294"/>
            <a:chOff x="2611438" y="4535488"/>
            <a:chExt cx="285750" cy="209550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57" name="Freeform 534">
              <a:extLst>
                <a:ext uri="{FF2B5EF4-FFF2-40B4-BE49-F238E27FC236}">
                  <a16:creationId xmlns:a16="http://schemas.microsoft.com/office/drawing/2014/main" id="{4665A081-3FB0-4D09-8D7B-35011B2399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11438" y="4535488"/>
              <a:ext cx="133350" cy="209550"/>
            </a:xfrm>
            <a:custGeom>
              <a:avLst/>
              <a:gdLst>
                <a:gd name="T0" fmla="*/ 262 w 419"/>
                <a:gd name="T1" fmla="*/ 277 h 660"/>
                <a:gd name="T2" fmla="*/ 324 w 419"/>
                <a:gd name="T3" fmla="*/ 310 h 660"/>
                <a:gd name="T4" fmla="*/ 367 w 419"/>
                <a:gd name="T5" fmla="*/ 364 h 660"/>
                <a:gd name="T6" fmla="*/ 389 w 419"/>
                <a:gd name="T7" fmla="*/ 431 h 660"/>
                <a:gd name="T8" fmla="*/ 381 w 419"/>
                <a:gd name="T9" fmla="*/ 503 h 660"/>
                <a:gd name="T10" fmla="*/ 348 w 419"/>
                <a:gd name="T11" fmla="*/ 563 h 660"/>
                <a:gd name="T12" fmla="*/ 296 w 419"/>
                <a:gd name="T13" fmla="*/ 607 h 660"/>
                <a:gd name="T14" fmla="*/ 228 w 419"/>
                <a:gd name="T15" fmla="*/ 628 h 660"/>
                <a:gd name="T16" fmla="*/ 156 w 419"/>
                <a:gd name="T17" fmla="*/ 621 h 660"/>
                <a:gd name="T18" fmla="*/ 95 w 419"/>
                <a:gd name="T19" fmla="*/ 588 h 660"/>
                <a:gd name="T20" fmla="*/ 51 w 419"/>
                <a:gd name="T21" fmla="*/ 535 h 660"/>
                <a:gd name="T22" fmla="*/ 30 w 419"/>
                <a:gd name="T23" fmla="*/ 468 h 660"/>
                <a:gd name="T24" fmla="*/ 38 w 419"/>
                <a:gd name="T25" fmla="*/ 396 h 660"/>
                <a:gd name="T26" fmla="*/ 71 w 419"/>
                <a:gd name="T27" fmla="*/ 335 h 660"/>
                <a:gd name="T28" fmla="*/ 124 w 419"/>
                <a:gd name="T29" fmla="*/ 291 h 660"/>
                <a:gd name="T30" fmla="*/ 191 w 419"/>
                <a:gd name="T31" fmla="*/ 271 h 660"/>
                <a:gd name="T32" fmla="*/ 410 w 419"/>
                <a:gd name="T33" fmla="*/ 29 h 660"/>
                <a:gd name="T34" fmla="*/ 418 w 419"/>
                <a:gd name="T35" fmla="*/ 20 h 660"/>
                <a:gd name="T36" fmla="*/ 418 w 419"/>
                <a:gd name="T37" fmla="*/ 8 h 660"/>
                <a:gd name="T38" fmla="*/ 410 w 419"/>
                <a:gd name="T39" fmla="*/ 1 h 660"/>
                <a:gd name="T40" fmla="*/ 361 w 419"/>
                <a:gd name="T41" fmla="*/ 2 h 660"/>
                <a:gd name="T42" fmla="*/ 280 w 419"/>
                <a:gd name="T43" fmla="*/ 19 h 660"/>
                <a:gd name="T44" fmla="*/ 207 w 419"/>
                <a:gd name="T45" fmla="*/ 51 h 660"/>
                <a:gd name="T46" fmla="*/ 142 w 419"/>
                <a:gd name="T47" fmla="*/ 98 h 660"/>
                <a:gd name="T48" fmla="*/ 89 w 419"/>
                <a:gd name="T49" fmla="*/ 158 h 660"/>
                <a:gd name="T50" fmla="*/ 46 w 419"/>
                <a:gd name="T51" fmla="*/ 230 h 660"/>
                <a:gd name="T52" fmla="*/ 17 w 419"/>
                <a:gd name="T53" fmla="*/ 311 h 660"/>
                <a:gd name="T54" fmla="*/ 1 w 419"/>
                <a:gd name="T55" fmla="*/ 401 h 660"/>
                <a:gd name="T56" fmla="*/ 1 w 419"/>
                <a:gd name="T57" fmla="*/ 471 h 660"/>
                <a:gd name="T58" fmla="*/ 16 w 419"/>
                <a:gd name="T59" fmla="*/ 531 h 660"/>
                <a:gd name="T60" fmla="*/ 61 w 419"/>
                <a:gd name="T61" fmla="*/ 597 h 660"/>
                <a:gd name="T62" fmla="*/ 127 w 419"/>
                <a:gd name="T63" fmla="*/ 642 h 660"/>
                <a:gd name="T64" fmla="*/ 189 w 419"/>
                <a:gd name="T65" fmla="*/ 658 h 660"/>
                <a:gd name="T66" fmla="*/ 231 w 419"/>
                <a:gd name="T67" fmla="*/ 658 h 660"/>
                <a:gd name="T68" fmla="*/ 291 w 419"/>
                <a:gd name="T69" fmla="*/ 642 h 660"/>
                <a:gd name="T70" fmla="*/ 358 w 419"/>
                <a:gd name="T71" fmla="*/ 597 h 660"/>
                <a:gd name="T72" fmla="*/ 403 w 419"/>
                <a:gd name="T73" fmla="*/ 531 h 660"/>
                <a:gd name="T74" fmla="*/ 418 w 419"/>
                <a:gd name="T75" fmla="*/ 471 h 660"/>
                <a:gd name="T76" fmla="*/ 418 w 419"/>
                <a:gd name="T77" fmla="*/ 428 h 660"/>
                <a:gd name="T78" fmla="*/ 403 w 419"/>
                <a:gd name="T79" fmla="*/ 367 h 660"/>
                <a:gd name="T80" fmla="*/ 358 w 419"/>
                <a:gd name="T81" fmla="*/ 301 h 660"/>
                <a:gd name="T82" fmla="*/ 291 w 419"/>
                <a:gd name="T83" fmla="*/ 256 h 660"/>
                <a:gd name="T84" fmla="*/ 231 w 419"/>
                <a:gd name="T85" fmla="*/ 241 h 660"/>
                <a:gd name="T86" fmla="*/ 185 w 419"/>
                <a:gd name="T87" fmla="*/ 241 h 660"/>
                <a:gd name="T88" fmla="*/ 138 w 419"/>
                <a:gd name="T89" fmla="*/ 252 h 660"/>
                <a:gd name="T90" fmla="*/ 96 w 419"/>
                <a:gd name="T91" fmla="*/ 273 h 660"/>
                <a:gd name="T92" fmla="*/ 61 w 419"/>
                <a:gd name="T93" fmla="*/ 302 h 660"/>
                <a:gd name="T94" fmla="*/ 55 w 419"/>
                <a:gd name="T95" fmla="*/ 287 h 660"/>
                <a:gd name="T96" fmla="*/ 79 w 419"/>
                <a:gd name="T97" fmla="*/ 227 h 660"/>
                <a:gd name="T98" fmla="*/ 112 w 419"/>
                <a:gd name="T99" fmla="*/ 174 h 660"/>
                <a:gd name="T100" fmla="*/ 152 w 419"/>
                <a:gd name="T101" fmla="*/ 128 h 660"/>
                <a:gd name="T102" fmla="*/ 198 w 419"/>
                <a:gd name="T103" fmla="*/ 91 h 660"/>
                <a:gd name="T104" fmla="*/ 251 w 419"/>
                <a:gd name="T105" fmla="*/ 62 h 660"/>
                <a:gd name="T106" fmla="*/ 309 w 419"/>
                <a:gd name="T107" fmla="*/ 42 h 660"/>
                <a:gd name="T108" fmla="*/ 372 w 419"/>
                <a:gd name="T109" fmla="*/ 3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19" h="660">
                  <a:moveTo>
                    <a:pt x="210" y="270"/>
                  </a:moveTo>
                  <a:lnTo>
                    <a:pt x="228" y="271"/>
                  </a:lnTo>
                  <a:lnTo>
                    <a:pt x="245" y="273"/>
                  </a:lnTo>
                  <a:lnTo>
                    <a:pt x="262" y="277"/>
                  </a:lnTo>
                  <a:lnTo>
                    <a:pt x="280" y="284"/>
                  </a:lnTo>
                  <a:lnTo>
                    <a:pt x="296" y="291"/>
                  </a:lnTo>
                  <a:lnTo>
                    <a:pt x="310" y="300"/>
                  </a:lnTo>
                  <a:lnTo>
                    <a:pt x="324" y="310"/>
                  </a:lnTo>
                  <a:lnTo>
                    <a:pt x="336" y="322"/>
                  </a:lnTo>
                  <a:lnTo>
                    <a:pt x="348" y="335"/>
                  </a:lnTo>
                  <a:lnTo>
                    <a:pt x="359" y="349"/>
                  </a:lnTo>
                  <a:lnTo>
                    <a:pt x="367" y="364"/>
                  </a:lnTo>
                  <a:lnTo>
                    <a:pt x="375" y="379"/>
                  </a:lnTo>
                  <a:lnTo>
                    <a:pt x="381" y="396"/>
                  </a:lnTo>
                  <a:lnTo>
                    <a:pt x="386" y="413"/>
                  </a:lnTo>
                  <a:lnTo>
                    <a:pt x="389" y="431"/>
                  </a:lnTo>
                  <a:lnTo>
                    <a:pt x="389" y="450"/>
                  </a:lnTo>
                  <a:lnTo>
                    <a:pt x="389" y="468"/>
                  </a:lnTo>
                  <a:lnTo>
                    <a:pt x="386" y="486"/>
                  </a:lnTo>
                  <a:lnTo>
                    <a:pt x="381" y="503"/>
                  </a:lnTo>
                  <a:lnTo>
                    <a:pt x="375" y="519"/>
                  </a:lnTo>
                  <a:lnTo>
                    <a:pt x="367" y="535"/>
                  </a:lnTo>
                  <a:lnTo>
                    <a:pt x="359" y="550"/>
                  </a:lnTo>
                  <a:lnTo>
                    <a:pt x="348" y="563"/>
                  </a:lnTo>
                  <a:lnTo>
                    <a:pt x="336" y="576"/>
                  </a:lnTo>
                  <a:lnTo>
                    <a:pt x="324" y="588"/>
                  </a:lnTo>
                  <a:lnTo>
                    <a:pt x="310" y="599"/>
                  </a:lnTo>
                  <a:lnTo>
                    <a:pt x="296" y="607"/>
                  </a:lnTo>
                  <a:lnTo>
                    <a:pt x="280" y="615"/>
                  </a:lnTo>
                  <a:lnTo>
                    <a:pt x="262" y="621"/>
                  </a:lnTo>
                  <a:lnTo>
                    <a:pt x="245" y="625"/>
                  </a:lnTo>
                  <a:lnTo>
                    <a:pt x="228" y="628"/>
                  </a:lnTo>
                  <a:lnTo>
                    <a:pt x="210" y="630"/>
                  </a:lnTo>
                  <a:lnTo>
                    <a:pt x="191" y="628"/>
                  </a:lnTo>
                  <a:lnTo>
                    <a:pt x="174" y="625"/>
                  </a:lnTo>
                  <a:lnTo>
                    <a:pt x="156" y="621"/>
                  </a:lnTo>
                  <a:lnTo>
                    <a:pt x="139" y="615"/>
                  </a:lnTo>
                  <a:lnTo>
                    <a:pt x="124" y="607"/>
                  </a:lnTo>
                  <a:lnTo>
                    <a:pt x="109" y="599"/>
                  </a:lnTo>
                  <a:lnTo>
                    <a:pt x="95" y="588"/>
                  </a:lnTo>
                  <a:lnTo>
                    <a:pt x="82" y="576"/>
                  </a:lnTo>
                  <a:lnTo>
                    <a:pt x="71" y="563"/>
                  </a:lnTo>
                  <a:lnTo>
                    <a:pt x="60" y="550"/>
                  </a:lnTo>
                  <a:lnTo>
                    <a:pt x="51" y="535"/>
                  </a:lnTo>
                  <a:lnTo>
                    <a:pt x="44" y="519"/>
                  </a:lnTo>
                  <a:lnTo>
                    <a:pt x="38" y="503"/>
                  </a:lnTo>
                  <a:lnTo>
                    <a:pt x="33" y="486"/>
                  </a:lnTo>
                  <a:lnTo>
                    <a:pt x="30" y="468"/>
                  </a:lnTo>
                  <a:lnTo>
                    <a:pt x="30" y="450"/>
                  </a:lnTo>
                  <a:lnTo>
                    <a:pt x="30" y="431"/>
                  </a:lnTo>
                  <a:lnTo>
                    <a:pt x="33" y="413"/>
                  </a:lnTo>
                  <a:lnTo>
                    <a:pt x="38" y="396"/>
                  </a:lnTo>
                  <a:lnTo>
                    <a:pt x="44" y="379"/>
                  </a:lnTo>
                  <a:lnTo>
                    <a:pt x="51" y="364"/>
                  </a:lnTo>
                  <a:lnTo>
                    <a:pt x="60" y="349"/>
                  </a:lnTo>
                  <a:lnTo>
                    <a:pt x="71" y="335"/>
                  </a:lnTo>
                  <a:lnTo>
                    <a:pt x="82" y="322"/>
                  </a:lnTo>
                  <a:lnTo>
                    <a:pt x="95" y="310"/>
                  </a:lnTo>
                  <a:lnTo>
                    <a:pt x="109" y="300"/>
                  </a:lnTo>
                  <a:lnTo>
                    <a:pt x="124" y="291"/>
                  </a:lnTo>
                  <a:lnTo>
                    <a:pt x="139" y="284"/>
                  </a:lnTo>
                  <a:lnTo>
                    <a:pt x="156" y="277"/>
                  </a:lnTo>
                  <a:lnTo>
                    <a:pt x="174" y="273"/>
                  </a:lnTo>
                  <a:lnTo>
                    <a:pt x="191" y="271"/>
                  </a:lnTo>
                  <a:lnTo>
                    <a:pt x="210" y="270"/>
                  </a:lnTo>
                  <a:close/>
                  <a:moveTo>
                    <a:pt x="404" y="30"/>
                  </a:moveTo>
                  <a:lnTo>
                    <a:pt x="407" y="30"/>
                  </a:lnTo>
                  <a:lnTo>
                    <a:pt x="410" y="29"/>
                  </a:lnTo>
                  <a:lnTo>
                    <a:pt x="412" y="27"/>
                  </a:lnTo>
                  <a:lnTo>
                    <a:pt x="415" y="26"/>
                  </a:lnTo>
                  <a:lnTo>
                    <a:pt x="417" y="23"/>
                  </a:lnTo>
                  <a:lnTo>
                    <a:pt x="418" y="20"/>
                  </a:lnTo>
                  <a:lnTo>
                    <a:pt x="419" y="18"/>
                  </a:lnTo>
                  <a:lnTo>
                    <a:pt x="419" y="15"/>
                  </a:lnTo>
                  <a:lnTo>
                    <a:pt x="419" y="12"/>
                  </a:lnTo>
                  <a:lnTo>
                    <a:pt x="418" y="8"/>
                  </a:lnTo>
                  <a:lnTo>
                    <a:pt x="417" y="6"/>
                  </a:lnTo>
                  <a:lnTo>
                    <a:pt x="415" y="4"/>
                  </a:lnTo>
                  <a:lnTo>
                    <a:pt x="412" y="2"/>
                  </a:lnTo>
                  <a:lnTo>
                    <a:pt x="410" y="1"/>
                  </a:lnTo>
                  <a:lnTo>
                    <a:pt x="407" y="0"/>
                  </a:lnTo>
                  <a:lnTo>
                    <a:pt x="404" y="0"/>
                  </a:lnTo>
                  <a:lnTo>
                    <a:pt x="382" y="0"/>
                  </a:lnTo>
                  <a:lnTo>
                    <a:pt x="361" y="2"/>
                  </a:lnTo>
                  <a:lnTo>
                    <a:pt x="341" y="4"/>
                  </a:lnTo>
                  <a:lnTo>
                    <a:pt x="319" y="8"/>
                  </a:lnTo>
                  <a:lnTo>
                    <a:pt x="300" y="13"/>
                  </a:lnTo>
                  <a:lnTo>
                    <a:pt x="280" y="19"/>
                  </a:lnTo>
                  <a:lnTo>
                    <a:pt x="260" y="26"/>
                  </a:lnTo>
                  <a:lnTo>
                    <a:pt x="242" y="33"/>
                  </a:lnTo>
                  <a:lnTo>
                    <a:pt x="224" y="42"/>
                  </a:lnTo>
                  <a:lnTo>
                    <a:pt x="207" y="51"/>
                  </a:lnTo>
                  <a:lnTo>
                    <a:pt x="190" y="62"/>
                  </a:lnTo>
                  <a:lnTo>
                    <a:pt x="174" y="74"/>
                  </a:lnTo>
                  <a:lnTo>
                    <a:pt x="157" y="85"/>
                  </a:lnTo>
                  <a:lnTo>
                    <a:pt x="142" y="98"/>
                  </a:lnTo>
                  <a:lnTo>
                    <a:pt x="127" y="112"/>
                  </a:lnTo>
                  <a:lnTo>
                    <a:pt x="114" y="127"/>
                  </a:lnTo>
                  <a:lnTo>
                    <a:pt x="101" y="142"/>
                  </a:lnTo>
                  <a:lnTo>
                    <a:pt x="89" y="158"/>
                  </a:lnTo>
                  <a:lnTo>
                    <a:pt x="77" y="175"/>
                  </a:lnTo>
                  <a:lnTo>
                    <a:pt x="65" y="193"/>
                  </a:lnTo>
                  <a:lnTo>
                    <a:pt x="56" y="211"/>
                  </a:lnTo>
                  <a:lnTo>
                    <a:pt x="46" y="230"/>
                  </a:lnTo>
                  <a:lnTo>
                    <a:pt x="38" y="249"/>
                  </a:lnTo>
                  <a:lnTo>
                    <a:pt x="30" y="269"/>
                  </a:lnTo>
                  <a:lnTo>
                    <a:pt x="23" y="290"/>
                  </a:lnTo>
                  <a:lnTo>
                    <a:pt x="17" y="311"/>
                  </a:lnTo>
                  <a:lnTo>
                    <a:pt x="12" y="333"/>
                  </a:lnTo>
                  <a:lnTo>
                    <a:pt x="8" y="355"/>
                  </a:lnTo>
                  <a:lnTo>
                    <a:pt x="4" y="378"/>
                  </a:lnTo>
                  <a:lnTo>
                    <a:pt x="1" y="401"/>
                  </a:lnTo>
                  <a:lnTo>
                    <a:pt x="0" y="425"/>
                  </a:lnTo>
                  <a:lnTo>
                    <a:pt x="0" y="450"/>
                  </a:lnTo>
                  <a:lnTo>
                    <a:pt x="0" y="460"/>
                  </a:lnTo>
                  <a:lnTo>
                    <a:pt x="1" y="471"/>
                  </a:lnTo>
                  <a:lnTo>
                    <a:pt x="2" y="481"/>
                  </a:lnTo>
                  <a:lnTo>
                    <a:pt x="4" y="491"/>
                  </a:lnTo>
                  <a:lnTo>
                    <a:pt x="9" y="512"/>
                  </a:lnTo>
                  <a:lnTo>
                    <a:pt x="16" y="531"/>
                  </a:lnTo>
                  <a:lnTo>
                    <a:pt x="25" y="549"/>
                  </a:lnTo>
                  <a:lnTo>
                    <a:pt x="35" y="566"/>
                  </a:lnTo>
                  <a:lnTo>
                    <a:pt x="47" y="582"/>
                  </a:lnTo>
                  <a:lnTo>
                    <a:pt x="61" y="597"/>
                  </a:lnTo>
                  <a:lnTo>
                    <a:pt x="76" y="611"/>
                  </a:lnTo>
                  <a:lnTo>
                    <a:pt x="92" y="623"/>
                  </a:lnTo>
                  <a:lnTo>
                    <a:pt x="109" y="634"/>
                  </a:lnTo>
                  <a:lnTo>
                    <a:pt x="127" y="642"/>
                  </a:lnTo>
                  <a:lnTo>
                    <a:pt x="147" y="650"/>
                  </a:lnTo>
                  <a:lnTo>
                    <a:pt x="167" y="655"/>
                  </a:lnTo>
                  <a:lnTo>
                    <a:pt x="178" y="656"/>
                  </a:lnTo>
                  <a:lnTo>
                    <a:pt x="189" y="658"/>
                  </a:lnTo>
                  <a:lnTo>
                    <a:pt x="198" y="658"/>
                  </a:lnTo>
                  <a:lnTo>
                    <a:pt x="210" y="660"/>
                  </a:lnTo>
                  <a:lnTo>
                    <a:pt x="221" y="658"/>
                  </a:lnTo>
                  <a:lnTo>
                    <a:pt x="231" y="658"/>
                  </a:lnTo>
                  <a:lnTo>
                    <a:pt x="241" y="656"/>
                  </a:lnTo>
                  <a:lnTo>
                    <a:pt x="252" y="655"/>
                  </a:lnTo>
                  <a:lnTo>
                    <a:pt x="272" y="650"/>
                  </a:lnTo>
                  <a:lnTo>
                    <a:pt x="291" y="642"/>
                  </a:lnTo>
                  <a:lnTo>
                    <a:pt x="310" y="634"/>
                  </a:lnTo>
                  <a:lnTo>
                    <a:pt x="327" y="623"/>
                  </a:lnTo>
                  <a:lnTo>
                    <a:pt x="343" y="611"/>
                  </a:lnTo>
                  <a:lnTo>
                    <a:pt x="358" y="597"/>
                  </a:lnTo>
                  <a:lnTo>
                    <a:pt x="372" y="582"/>
                  </a:lnTo>
                  <a:lnTo>
                    <a:pt x="384" y="566"/>
                  </a:lnTo>
                  <a:lnTo>
                    <a:pt x="394" y="549"/>
                  </a:lnTo>
                  <a:lnTo>
                    <a:pt x="403" y="531"/>
                  </a:lnTo>
                  <a:lnTo>
                    <a:pt x="410" y="512"/>
                  </a:lnTo>
                  <a:lnTo>
                    <a:pt x="415" y="491"/>
                  </a:lnTo>
                  <a:lnTo>
                    <a:pt x="417" y="481"/>
                  </a:lnTo>
                  <a:lnTo>
                    <a:pt x="418" y="471"/>
                  </a:lnTo>
                  <a:lnTo>
                    <a:pt x="419" y="460"/>
                  </a:lnTo>
                  <a:lnTo>
                    <a:pt x="419" y="450"/>
                  </a:lnTo>
                  <a:lnTo>
                    <a:pt x="419" y="439"/>
                  </a:lnTo>
                  <a:lnTo>
                    <a:pt x="418" y="428"/>
                  </a:lnTo>
                  <a:lnTo>
                    <a:pt x="417" y="418"/>
                  </a:lnTo>
                  <a:lnTo>
                    <a:pt x="415" y="407"/>
                  </a:lnTo>
                  <a:lnTo>
                    <a:pt x="410" y="386"/>
                  </a:lnTo>
                  <a:lnTo>
                    <a:pt x="403" y="367"/>
                  </a:lnTo>
                  <a:lnTo>
                    <a:pt x="394" y="349"/>
                  </a:lnTo>
                  <a:lnTo>
                    <a:pt x="384" y="332"/>
                  </a:lnTo>
                  <a:lnTo>
                    <a:pt x="372" y="316"/>
                  </a:lnTo>
                  <a:lnTo>
                    <a:pt x="358" y="301"/>
                  </a:lnTo>
                  <a:lnTo>
                    <a:pt x="343" y="288"/>
                  </a:lnTo>
                  <a:lnTo>
                    <a:pt x="327" y="275"/>
                  </a:lnTo>
                  <a:lnTo>
                    <a:pt x="310" y="264"/>
                  </a:lnTo>
                  <a:lnTo>
                    <a:pt x="291" y="256"/>
                  </a:lnTo>
                  <a:lnTo>
                    <a:pt x="272" y="249"/>
                  </a:lnTo>
                  <a:lnTo>
                    <a:pt x="252" y="244"/>
                  </a:lnTo>
                  <a:lnTo>
                    <a:pt x="241" y="242"/>
                  </a:lnTo>
                  <a:lnTo>
                    <a:pt x="231" y="241"/>
                  </a:lnTo>
                  <a:lnTo>
                    <a:pt x="221" y="240"/>
                  </a:lnTo>
                  <a:lnTo>
                    <a:pt x="210" y="240"/>
                  </a:lnTo>
                  <a:lnTo>
                    <a:pt x="197" y="240"/>
                  </a:lnTo>
                  <a:lnTo>
                    <a:pt x="185" y="241"/>
                  </a:lnTo>
                  <a:lnTo>
                    <a:pt x="172" y="243"/>
                  </a:lnTo>
                  <a:lnTo>
                    <a:pt x="161" y="245"/>
                  </a:lnTo>
                  <a:lnTo>
                    <a:pt x="150" y="248"/>
                  </a:lnTo>
                  <a:lnTo>
                    <a:pt x="138" y="252"/>
                  </a:lnTo>
                  <a:lnTo>
                    <a:pt x="127" y="256"/>
                  </a:lnTo>
                  <a:lnTo>
                    <a:pt x="117" y="261"/>
                  </a:lnTo>
                  <a:lnTo>
                    <a:pt x="106" y="266"/>
                  </a:lnTo>
                  <a:lnTo>
                    <a:pt x="96" y="273"/>
                  </a:lnTo>
                  <a:lnTo>
                    <a:pt x="87" y="279"/>
                  </a:lnTo>
                  <a:lnTo>
                    <a:pt x="78" y="286"/>
                  </a:lnTo>
                  <a:lnTo>
                    <a:pt x="69" y="293"/>
                  </a:lnTo>
                  <a:lnTo>
                    <a:pt x="61" y="302"/>
                  </a:lnTo>
                  <a:lnTo>
                    <a:pt x="52" y="310"/>
                  </a:lnTo>
                  <a:lnTo>
                    <a:pt x="45" y="319"/>
                  </a:lnTo>
                  <a:lnTo>
                    <a:pt x="49" y="303"/>
                  </a:lnTo>
                  <a:lnTo>
                    <a:pt x="55" y="287"/>
                  </a:lnTo>
                  <a:lnTo>
                    <a:pt x="60" y="272"/>
                  </a:lnTo>
                  <a:lnTo>
                    <a:pt x="66" y="256"/>
                  </a:lnTo>
                  <a:lnTo>
                    <a:pt x="73" y="242"/>
                  </a:lnTo>
                  <a:lnTo>
                    <a:pt x="79" y="227"/>
                  </a:lnTo>
                  <a:lnTo>
                    <a:pt x="87" y="213"/>
                  </a:lnTo>
                  <a:lnTo>
                    <a:pt x="94" y="200"/>
                  </a:lnTo>
                  <a:lnTo>
                    <a:pt x="103" y="187"/>
                  </a:lnTo>
                  <a:lnTo>
                    <a:pt x="112" y="174"/>
                  </a:lnTo>
                  <a:lnTo>
                    <a:pt x="121" y="163"/>
                  </a:lnTo>
                  <a:lnTo>
                    <a:pt x="131" y="151"/>
                  </a:lnTo>
                  <a:lnTo>
                    <a:pt x="141" y="139"/>
                  </a:lnTo>
                  <a:lnTo>
                    <a:pt x="152" y="128"/>
                  </a:lnTo>
                  <a:lnTo>
                    <a:pt x="163" y="119"/>
                  </a:lnTo>
                  <a:lnTo>
                    <a:pt x="175" y="109"/>
                  </a:lnTo>
                  <a:lnTo>
                    <a:pt x="186" y="99"/>
                  </a:lnTo>
                  <a:lnTo>
                    <a:pt x="198" y="91"/>
                  </a:lnTo>
                  <a:lnTo>
                    <a:pt x="211" y="82"/>
                  </a:lnTo>
                  <a:lnTo>
                    <a:pt x="224" y="75"/>
                  </a:lnTo>
                  <a:lnTo>
                    <a:pt x="237" y="68"/>
                  </a:lnTo>
                  <a:lnTo>
                    <a:pt x="251" y="62"/>
                  </a:lnTo>
                  <a:lnTo>
                    <a:pt x="265" y="56"/>
                  </a:lnTo>
                  <a:lnTo>
                    <a:pt x="279" y="50"/>
                  </a:lnTo>
                  <a:lnTo>
                    <a:pt x="294" y="46"/>
                  </a:lnTo>
                  <a:lnTo>
                    <a:pt x="309" y="42"/>
                  </a:lnTo>
                  <a:lnTo>
                    <a:pt x="324" y="37"/>
                  </a:lnTo>
                  <a:lnTo>
                    <a:pt x="340" y="35"/>
                  </a:lnTo>
                  <a:lnTo>
                    <a:pt x="355" y="33"/>
                  </a:lnTo>
                  <a:lnTo>
                    <a:pt x="372" y="31"/>
                  </a:lnTo>
                  <a:lnTo>
                    <a:pt x="388" y="30"/>
                  </a:lnTo>
                  <a:lnTo>
                    <a:pt x="404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35">
              <a:extLst>
                <a:ext uri="{FF2B5EF4-FFF2-40B4-BE49-F238E27FC236}">
                  <a16:creationId xmlns:a16="http://schemas.microsoft.com/office/drawing/2014/main" id="{BE7A42A1-B394-4BCE-8C0F-A8A77C0273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63838" y="4535488"/>
              <a:ext cx="133350" cy="209550"/>
            </a:xfrm>
            <a:custGeom>
              <a:avLst/>
              <a:gdLst>
                <a:gd name="T0" fmla="*/ 156 w 420"/>
                <a:gd name="T1" fmla="*/ 621 h 660"/>
                <a:gd name="T2" fmla="*/ 96 w 420"/>
                <a:gd name="T3" fmla="*/ 588 h 660"/>
                <a:gd name="T4" fmla="*/ 52 w 420"/>
                <a:gd name="T5" fmla="*/ 535 h 660"/>
                <a:gd name="T6" fmla="*/ 31 w 420"/>
                <a:gd name="T7" fmla="*/ 468 h 660"/>
                <a:gd name="T8" fmla="*/ 38 w 420"/>
                <a:gd name="T9" fmla="*/ 396 h 660"/>
                <a:gd name="T10" fmla="*/ 72 w 420"/>
                <a:gd name="T11" fmla="*/ 335 h 660"/>
                <a:gd name="T12" fmla="*/ 124 w 420"/>
                <a:gd name="T13" fmla="*/ 291 h 660"/>
                <a:gd name="T14" fmla="*/ 192 w 420"/>
                <a:gd name="T15" fmla="*/ 271 h 660"/>
                <a:gd name="T16" fmla="*/ 263 w 420"/>
                <a:gd name="T17" fmla="*/ 277 h 660"/>
                <a:gd name="T18" fmla="*/ 324 w 420"/>
                <a:gd name="T19" fmla="*/ 310 h 660"/>
                <a:gd name="T20" fmla="*/ 368 w 420"/>
                <a:gd name="T21" fmla="*/ 364 h 660"/>
                <a:gd name="T22" fmla="*/ 389 w 420"/>
                <a:gd name="T23" fmla="*/ 431 h 660"/>
                <a:gd name="T24" fmla="*/ 382 w 420"/>
                <a:gd name="T25" fmla="*/ 503 h 660"/>
                <a:gd name="T26" fmla="*/ 349 w 420"/>
                <a:gd name="T27" fmla="*/ 563 h 660"/>
                <a:gd name="T28" fmla="*/ 296 w 420"/>
                <a:gd name="T29" fmla="*/ 607 h 660"/>
                <a:gd name="T30" fmla="*/ 228 w 420"/>
                <a:gd name="T31" fmla="*/ 628 h 660"/>
                <a:gd name="T32" fmla="*/ 185 w 420"/>
                <a:gd name="T33" fmla="*/ 241 h 660"/>
                <a:gd name="T34" fmla="*/ 139 w 420"/>
                <a:gd name="T35" fmla="*/ 252 h 660"/>
                <a:gd name="T36" fmla="*/ 97 w 420"/>
                <a:gd name="T37" fmla="*/ 273 h 660"/>
                <a:gd name="T38" fmla="*/ 61 w 420"/>
                <a:gd name="T39" fmla="*/ 302 h 660"/>
                <a:gd name="T40" fmla="*/ 56 w 420"/>
                <a:gd name="T41" fmla="*/ 287 h 660"/>
                <a:gd name="T42" fmla="*/ 80 w 420"/>
                <a:gd name="T43" fmla="*/ 227 h 660"/>
                <a:gd name="T44" fmla="*/ 112 w 420"/>
                <a:gd name="T45" fmla="*/ 174 h 660"/>
                <a:gd name="T46" fmla="*/ 152 w 420"/>
                <a:gd name="T47" fmla="*/ 128 h 660"/>
                <a:gd name="T48" fmla="*/ 199 w 420"/>
                <a:gd name="T49" fmla="*/ 91 h 660"/>
                <a:gd name="T50" fmla="*/ 252 w 420"/>
                <a:gd name="T51" fmla="*/ 62 h 660"/>
                <a:gd name="T52" fmla="*/ 309 w 420"/>
                <a:gd name="T53" fmla="*/ 42 h 660"/>
                <a:gd name="T54" fmla="*/ 372 w 420"/>
                <a:gd name="T55" fmla="*/ 31 h 660"/>
                <a:gd name="T56" fmla="*/ 411 w 420"/>
                <a:gd name="T57" fmla="*/ 29 h 660"/>
                <a:gd name="T58" fmla="*/ 419 w 420"/>
                <a:gd name="T59" fmla="*/ 20 h 660"/>
                <a:gd name="T60" fmla="*/ 419 w 420"/>
                <a:gd name="T61" fmla="*/ 8 h 660"/>
                <a:gd name="T62" fmla="*/ 411 w 420"/>
                <a:gd name="T63" fmla="*/ 1 h 660"/>
                <a:gd name="T64" fmla="*/ 362 w 420"/>
                <a:gd name="T65" fmla="*/ 2 h 660"/>
                <a:gd name="T66" fmla="*/ 281 w 420"/>
                <a:gd name="T67" fmla="*/ 19 h 660"/>
                <a:gd name="T68" fmla="*/ 208 w 420"/>
                <a:gd name="T69" fmla="*/ 51 h 660"/>
                <a:gd name="T70" fmla="*/ 143 w 420"/>
                <a:gd name="T71" fmla="*/ 98 h 660"/>
                <a:gd name="T72" fmla="*/ 89 w 420"/>
                <a:gd name="T73" fmla="*/ 158 h 660"/>
                <a:gd name="T74" fmla="*/ 47 w 420"/>
                <a:gd name="T75" fmla="*/ 230 h 660"/>
                <a:gd name="T76" fmla="*/ 17 w 420"/>
                <a:gd name="T77" fmla="*/ 311 h 660"/>
                <a:gd name="T78" fmla="*/ 2 w 420"/>
                <a:gd name="T79" fmla="*/ 401 h 660"/>
                <a:gd name="T80" fmla="*/ 1 w 420"/>
                <a:gd name="T81" fmla="*/ 471 h 660"/>
                <a:gd name="T82" fmla="*/ 17 w 420"/>
                <a:gd name="T83" fmla="*/ 531 h 660"/>
                <a:gd name="T84" fmla="*/ 62 w 420"/>
                <a:gd name="T85" fmla="*/ 597 h 660"/>
                <a:gd name="T86" fmla="*/ 128 w 420"/>
                <a:gd name="T87" fmla="*/ 642 h 660"/>
                <a:gd name="T88" fmla="*/ 188 w 420"/>
                <a:gd name="T89" fmla="*/ 658 h 660"/>
                <a:gd name="T90" fmla="*/ 231 w 420"/>
                <a:gd name="T91" fmla="*/ 658 h 660"/>
                <a:gd name="T92" fmla="*/ 291 w 420"/>
                <a:gd name="T93" fmla="*/ 642 h 660"/>
                <a:gd name="T94" fmla="*/ 359 w 420"/>
                <a:gd name="T95" fmla="*/ 597 h 660"/>
                <a:gd name="T96" fmla="*/ 404 w 420"/>
                <a:gd name="T97" fmla="*/ 531 h 660"/>
                <a:gd name="T98" fmla="*/ 419 w 420"/>
                <a:gd name="T99" fmla="*/ 471 h 660"/>
                <a:gd name="T100" fmla="*/ 419 w 420"/>
                <a:gd name="T101" fmla="*/ 428 h 660"/>
                <a:gd name="T102" fmla="*/ 404 w 420"/>
                <a:gd name="T103" fmla="*/ 367 h 660"/>
                <a:gd name="T104" fmla="*/ 359 w 420"/>
                <a:gd name="T105" fmla="*/ 301 h 660"/>
                <a:gd name="T106" fmla="*/ 291 w 420"/>
                <a:gd name="T107" fmla="*/ 256 h 660"/>
                <a:gd name="T108" fmla="*/ 231 w 420"/>
                <a:gd name="T109" fmla="*/ 24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660">
                  <a:moveTo>
                    <a:pt x="210" y="630"/>
                  </a:moveTo>
                  <a:lnTo>
                    <a:pt x="192" y="628"/>
                  </a:lnTo>
                  <a:lnTo>
                    <a:pt x="173" y="625"/>
                  </a:lnTo>
                  <a:lnTo>
                    <a:pt x="156" y="621"/>
                  </a:lnTo>
                  <a:lnTo>
                    <a:pt x="140" y="615"/>
                  </a:lnTo>
                  <a:lnTo>
                    <a:pt x="124" y="607"/>
                  </a:lnTo>
                  <a:lnTo>
                    <a:pt x="109" y="599"/>
                  </a:lnTo>
                  <a:lnTo>
                    <a:pt x="96" y="588"/>
                  </a:lnTo>
                  <a:lnTo>
                    <a:pt x="83" y="576"/>
                  </a:lnTo>
                  <a:lnTo>
                    <a:pt x="72" y="563"/>
                  </a:lnTo>
                  <a:lnTo>
                    <a:pt x="61" y="550"/>
                  </a:lnTo>
                  <a:lnTo>
                    <a:pt x="52" y="535"/>
                  </a:lnTo>
                  <a:lnTo>
                    <a:pt x="45" y="519"/>
                  </a:lnTo>
                  <a:lnTo>
                    <a:pt x="38" y="503"/>
                  </a:lnTo>
                  <a:lnTo>
                    <a:pt x="34" y="486"/>
                  </a:lnTo>
                  <a:lnTo>
                    <a:pt x="31" y="468"/>
                  </a:lnTo>
                  <a:lnTo>
                    <a:pt x="30" y="450"/>
                  </a:lnTo>
                  <a:lnTo>
                    <a:pt x="31" y="431"/>
                  </a:lnTo>
                  <a:lnTo>
                    <a:pt x="34" y="413"/>
                  </a:lnTo>
                  <a:lnTo>
                    <a:pt x="38" y="396"/>
                  </a:lnTo>
                  <a:lnTo>
                    <a:pt x="45" y="379"/>
                  </a:lnTo>
                  <a:lnTo>
                    <a:pt x="52" y="364"/>
                  </a:lnTo>
                  <a:lnTo>
                    <a:pt x="61" y="349"/>
                  </a:lnTo>
                  <a:lnTo>
                    <a:pt x="72" y="335"/>
                  </a:lnTo>
                  <a:lnTo>
                    <a:pt x="83" y="322"/>
                  </a:lnTo>
                  <a:lnTo>
                    <a:pt x="96" y="310"/>
                  </a:lnTo>
                  <a:lnTo>
                    <a:pt x="109" y="300"/>
                  </a:lnTo>
                  <a:lnTo>
                    <a:pt x="124" y="291"/>
                  </a:lnTo>
                  <a:lnTo>
                    <a:pt x="140" y="284"/>
                  </a:lnTo>
                  <a:lnTo>
                    <a:pt x="156" y="277"/>
                  </a:lnTo>
                  <a:lnTo>
                    <a:pt x="173" y="273"/>
                  </a:lnTo>
                  <a:lnTo>
                    <a:pt x="192" y="271"/>
                  </a:lnTo>
                  <a:lnTo>
                    <a:pt x="210" y="270"/>
                  </a:lnTo>
                  <a:lnTo>
                    <a:pt x="228" y="271"/>
                  </a:lnTo>
                  <a:lnTo>
                    <a:pt x="246" y="273"/>
                  </a:lnTo>
                  <a:lnTo>
                    <a:pt x="263" y="277"/>
                  </a:lnTo>
                  <a:lnTo>
                    <a:pt x="281" y="284"/>
                  </a:lnTo>
                  <a:lnTo>
                    <a:pt x="296" y="291"/>
                  </a:lnTo>
                  <a:lnTo>
                    <a:pt x="311" y="300"/>
                  </a:lnTo>
                  <a:lnTo>
                    <a:pt x="324" y="310"/>
                  </a:lnTo>
                  <a:lnTo>
                    <a:pt x="337" y="322"/>
                  </a:lnTo>
                  <a:lnTo>
                    <a:pt x="349" y="335"/>
                  </a:lnTo>
                  <a:lnTo>
                    <a:pt x="360" y="349"/>
                  </a:lnTo>
                  <a:lnTo>
                    <a:pt x="368" y="364"/>
                  </a:lnTo>
                  <a:lnTo>
                    <a:pt x="376" y="379"/>
                  </a:lnTo>
                  <a:lnTo>
                    <a:pt x="382" y="396"/>
                  </a:lnTo>
                  <a:lnTo>
                    <a:pt x="387" y="413"/>
                  </a:lnTo>
                  <a:lnTo>
                    <a:pt x="389" y="431"/>
                  </a:lnTo>
                  <a:lnTo>
                    <a:pt x="390" y="450"/>
                  </a:lnTo>
                  <a:lnTo>
                    <a:pt x="389" y="468"/>
                  </a:lnTo>
                  <a:lnTo>
                    <a:pt x="387" y="486"/>
                  </a:lnTo>
                  <a:lnTo>
                    <a:pt x="382" y="503"/>
                  </a:lnTo>
                  <a:lnTo>
                    <a:pt x="376" y="519"/>
                  </a:lnTo>
                  <a:lnTo>
                    <a:pt x="368" y="535"/>
                  </a:lnTo>
                  <a:lnTo>
                    <a:pt x="360" y="550"/>
                  </a:lnTo>
                  <a:lnTo>
                    <a:pt x="349" y="563"/>
                  </a:lnTo>
                  <a:lnTo>
                    <a:pt x="337" y="576"/>
                  </a:lnTo>
                  <a:lnTo>
                    <a:pt x="324" y="588"/>
                  </a:lnTo>
                  <a:lnTo>
                    <a:pt x="311" y="599"/>
                  </a:lnTo>
                  <a:lnTo>
                    <a:pt x="296" y="607"/>
                  </a:lnTo>
                  <a:lnTo>
                    <a:pt x="281" y="615"/>
                  </a:lnTo>
                  <a:lnTo>
                    <a:pt x="263" y="621"/>
                  </a:lnTo>
                  <a:lnTo>
                    <a:pt x="246" y="625"/>
                  </a:lnTo>
                  <a:lnTo>
                    <a:pt x="228" y="628"/>
                  </a:lnTo>
                  <a:lnTo>
                    <a:pt x="210" y="630"/>
                  </a:lnTo>
                  <a:close/>
                  <a:moveTo>
                    <a:pt x="210" y="240"/>
                  </a:moveTo>
                  <a:lnTo>
                    <a:pt x="198" y="240"/>
                  </a:lnTo>
                  <a:lnTo>
                    <a:pt x="185" y="241"/>
                  </a:lnTo>
                  <a:lnTo>
                    <a:pt x="173" y="243"/>
                  </a:lnTo>
                  <a:lnTo>
                    <a:pt x="162" y="245"/>
                  </a:lnTo>
                  <a:lnTo>
                    <a:pt x="150" y="248"/>
                  </a:lnTo>
                  <a:lnTo>
                    <a:pt x="139" y="252"/>
                  </a:lnTo>
                  <a:lnTo>
                    <a:pt x="128" y="256"/>
                  </a:lnTo>
                  <a:lnTo>
                    <a:pt x="118" y="261"/>
                  </a:lnTo>
                  <a:lnTo>
                    <a:pt x="107" y="266"/>
                  </a:lnTo>
                  <a:lnTo>
                    <a:pt x="97" y="273"/>
                  </a:lnTo>
                  <a:lnTo>
                    <a:pt x="88" y="279"/>
                  </a:lnTo>
                  <a:lnTo>
                    <a:pt x="78" y="286"/>
                  </a:lnTo>
                  <a:lnTo>
                    <a:pt x="69" y="293"/>
                  </a:lnTo>
                  <a:lnTo>
                    <a:pt x="61" y="302"/>
                  </a:lnTo>
                  <a:lnTo>
                    <a:pt x="53" y="310"/>
                  </a:lnTo>
                  <a:lnTo>
                    <a:pt x="46" y="319"/>
                  </a:lnTo>
                  <a:lnTo>
                    <a:pt x="50" y="303"/>
                  </a:lnTo>
                  <a:lnTo>
                    <a:pt x="56" y="287"/>
                  </a:lnTo>
                  <a:lnTo>
                    <a:pt x="61" y="272"/>
                  </a:lnTo>
                  <a:lnTo>
                    <a:pt x="66" y="256"/>
                  </a:lnTo>
                  <a:lnTo>
                    <a:pt x="73" y="242"/>
                  </a:lnTo>
                  <a:lnTo>
                    <a:pt x="80" y="227"/>
                  </a:lnTo>
                  <a:lnTo>
                    <a:pt x="88" y="213"/>
                  </a:lnTo>
                  <a:lnTo>
                    <a:pt x="95" y="200"/>
                  </a:lnTo>
                  <a:lnTo>
                    <a:pt x="104" y="187"/>
                  </a:lnTo>
                  <a:lnTo>
                    <a:pt x="112" y="174"/>
                  </a:lnTo>
                  <a:lnTo>
                    <a:pt x="122" y="163"/>
                  </a:lnTo>
                  <a:lnTo>
                    <a:pt x="132" y="151"/>
                  </a:lnTo>
                  <a:lnTo>
                    <a:pt x="142" y="139"/>
                  </a:lnTo>
                  <a:lnTo>
                    <a:pt x="152" y="128"/>
                  </a:lnTo>
                  <a:lnTo>
                    <a:pt x="164" y="119"/>
                  </a:lnTo>
                  <a:lnTo>
                    <a:pt x="174" y="109"/>
                  </a:lnTo>
                  <a:lnTo>
                    <a:pt x="186" y="99"/>
                  </a:lnTo>
                  <a:lnTo>
                    <a:pt x="199" y="91"/>
                  </a:lnTo>
                  <a:lnTo>
                    <a:pt x="211" y="82"/>
                  </a:lnTo>
                  <a:lnTo>
                    <a:pt x="224" y="75"/>
                  </a:lnTo>
                  <a:lnTo>
                    <a:pt x="238" y="68"/>
                  </a:lnTo>
                  <a:lnTo>
                    <a:pt x="252" y="62"/>
                  </a:lnTo>
                  <a:lnTo>
                    <a:pt x="266" y="56"/>
                  </a:lnTo>
                  <a:lnTo>
                    <a:pt x="279" y="50"/>
                  </a:lnTo>
                  <a:lnTo>
                    <a:pt x="294" y="46"/>
                  </a:lnTo>
                  <a:lnTo>
                    <a:pt x="309" y="42"/>
                  </a:lnTo>
                  <a:lnTo>
                    <a:pt x="324" y="37"/>
                  </a:lnTo>
                  <a:lnTo>
                    <a:pt x="339" y="35"/>
                  </a:lnTo>
                  <a:lnTo>
                    <a:pt x="356" y="33"/>
                  </a:lnTo>
                  <a:lnTo>
                    <a:pt x="372" y="31"/>
                  </a:lnTo>
                  <a:lnTo>
                    <a:pt x="389" y="30"/>
                  </a:lnTo>
                  <a:lnTo>
                    <a:pt x="405" y="30"/>
                  </a:lnTo>
                  <a:lnTo>
                    <a:pt x="408" y="30"/>
                  </a:lnTo>
                  <a:lnTo>
                    <a:pt x="411" y="29"/>
                  </a:lnTo>
                  <a:lnTo>
                    <a:pt x="413" y="27"/>
                  </a:lnTo>
                  <a:lnTo>
                    <a:pt x="416" y="26"/>
                  </a:lnTo>
                  <a:lnTo>
                    <a:pt x="418" y="23"/>
                  </a:lnTo>
                  <a:lnTo>
                    <a:pt x="419" y="20"/>
                  </a:lnTo>
                  <a:lnTo>
                    <a:pt x="420" y="18"/>
                  </a:lnTo>
                  <a:lnTo>
                    <a:pt x="420" y="15"/>
                  </a:lnTo>
                  <a:lnTo>
                    <a:pt x="420" y="12"/>
                  </a:lnTo>
                  <a:lnTo>
                    <a:pt x="419" y="8"/>
                  </a:lnTo>
                  <a:lnTo>
                    <a:pt x="418" y="6"/>
                  </a:lnTo>
                  <a:lnTo>
                    <a:pt x="416" y="4"/>
                  </a:lnTo>
                  <a:lnTo>
                    <a:pt x="413" y="2"/>
                  </a:lnTo>
                  <a:lnTo>
                    <a:pt x="411" y="1"/>
                  </a:lnTo>
                  <a:lnTo>
                    <a:pt x="408" y="0"/>
                  </a:lnTo>
                  <a:lnTo>
                    <a:pt x="405" y="0"/>
                  </a:lnTo>
                  <a:lnTo>
                    <a:pt x="383" y="0"/>
                  </a:lnTo>
                  <a:lnTo>
                    <a:pt x="362" y="2"/>
                  </a:lnTo>
                  <a:lnTo>
                    <a:pt x="341" y="4"/>
                  </a:lnTo>
                  <a:lnTo>
                    <a:pt x="320" y="8"/>
                  </a:lnTo>
                  <a:lnTo>
                    <a:pt x="300" y="13"/>
                  </a:lnTo>
                  <a:lnTo>
                    <a:pt x="281" y="19"/>
                  </a:lnTo>
                  <a:lnTo>
                    <a:pt x="261" y="26"/>
                  </a:lnTo>
                  <a:lnTo>
                    <a:pt x="243" y="33"/>
                  </a:lnTo>
                  <a:lnTo>
                    <a:pt x="225" y="42"/>
                  </a:lnTo>
                  <a:lnTo>
                    <a:pt x="208" y="51"/>
                  </a:lnTo>
                  <a:lnTo>
                    <a:pt x="191" y="62"/>
                  </a:lnTo>
                  <a:lnTo>
                    <a:pt x="173" y="74"/>
                  </a:lnTo>
                  <a:lnTo>
                    <a:pt x="158" y="85"/>
                  </a:lnTo>
                  <a:lnTo>
                    <a:pt x="143" y="98"/>
                  </a:lnTo>
                  <a:lnTo>
                    <a:pt x="128" y="112"/>
                  </a:lnTo>
                  <a:lnTo>
                    <a:pt x="114" y="127"/>
                  </a:lnTo>
                  <a:lnTo>
                    <a:pt x="102" y="142"/>
                  </a:lnTo>
                  <a:lnTo>
                    <a:pt x="89" y="158"/>
                  </a:lnTo>
                  <a:lnTo>
                    <a:pt x="77" y="175"/>
                  </a:lnTo>
                  <a:lnTo>
                    <a:pt x="66" y="193"/>
                  </a:lnTo>
                  <a:lnTo>
                    <a:pt x="57" y="211"/>
                  </a:lnTo>
                  <a:lnTo>
                    <a:pt x="47" y="230"/>
                  </a:lnTo>
                  <a:lnTo>
                    <a:pt x="38" y="249"/>
                  </a:lnTo>
                  <a:lnTo>
                    <a:pt x="31" y="269"/>
                  </a:lnTo>
                  <a:lnTo>
                    <a:pt x="23" y="290"/>
                  </a:lnTo>
                  <a:lnTo>
                    <a:pt x="17" y="311"/>
                  </a:lnTo>
                  <a:lnTo>
                    <a:pt x="13" y="333"/>
                  </a:lnTo>
                  <a:lnTo>
                    <a:pt x="8" y="355"/>
                  </a:lnTo>
                  <a:lnTo>
                    <a:pt x="4" y="378"/>
                  </a:lnTo>
                  <a:lnTo>
                    <a:pt x="2" y="401"/>
                  </a:lnTo>
                  <a:lnTo>
                    <a:pt x="1" y="425"/>
                  </a:lnTo>
                  <a:lnTo>
                    <a:pt x="0" y="450"/>
                  </a:lnTo>
                  <a:lnTo>
                    <a:pt x="1" y="460"/>
                  </a:lnTo>
                  <a:lnTo>
                    <a:pt x="1" y="471"/>
                  </a:lnTo>
                  <a:lnTo>
                    <a:pt x="3" y="481"/>
                  </a:lnTo>
                  <a:lnTo>
                    <a:pt x="4" y="491"/>
                  </a:lnTo>
                  <a:lnTo>
                    <a:pt x="9" y="512"/>
                  </a:lnTo>
                  <a:lnTo>
                    <a:pt x="17" y="531"/>
                  </a:lnTo>
                  <a:lnTo>
                    <a:pt x="26" y="549"/>
                  </a:lnTo>
                  <a:lnTo>
                    <a:pt x="36" y="566"/>
                  </a:lnTo>
                  <a:lnTo>
                    <a:pt x="48" y="582"/>
                  </a:lnTo>
                  <a:lnTo>
                    <a:pt x="62" y="597"/>
                  </a:lnTo>
                  <a:lnTo>
                    <a:pt x="77" y="611"/>
                  </a:lnTo>
                  <a:lnTo>
                    <a:pt x="93" y="623"/>
                  </a:lnTo>
                  <a:lnTo>
                    <a:pt x="110" y="634"/>
                  </a:lnTo>
                  <a:lnTo>
                    <a:pt x="128" y="642"/>
                  </a:lnTo>
                  <a:lnTo>
                    <a:pt x="148" y="650"/>
                  </a:lnTo>
                  <a:lnTo>
                    <a:pt x="168" y="655"/>
                  </a:lnTo>
                  <a:lnTo>
                    <a:pt x="178" y="656"/>
                  </a:lnTo>
                  <a:lnTo>
                    <a:pt x="188" y="658"/>
                  </a:lnTo>
                  <a:lnTo>
                    <a:pt x="199" y="658"/>
                  </a:lnTo>
                  <a:lnTo>
                    <a:pt x="210" y="660"/>
                  </a:lnTo>
                  <a:lnTo>
                    <a:pt x="221" y="658"/>
                  </a:lnTo>
                  <a:lnTo>
                    <a:pt x="231" y="658"/>
                  </a:lnTo>
                  <a:lnTo>
                    <a:pt x="242" y="656"/>
                  </a:lnTo>
                  <a:lnTo>
                    <a:pt x="253" y="655"/>
                  </a:lnTo>
                  <a:lnTo>
                    <a:pt x="272" y="650"/>
                  </a:lnTo>
                  <a:lnTo>
                    <a:pt x="291" y="642"/>
                  </a:lnTo>
                  <a:lnTo>
                    <a:pt x="311" y="634"/>
                  </a:lnTo>
                  <a:lnTo>
                    <a:pt x="328" y="623"/>
                  </a:lnTo>
                  <a:lnTo>
                    <a:pt x="344" y="611"/>
                  </a:lnTo>
                  <a:lnTo>
                    <a:pt x="359" y="597"/>
                  </a:lnTo>
                  <a:lnTo>
                    <a:pt x="372" y="582"/>
                  </a:lnTo>
                  <a:lnTo>
                    <a:pt x="384" y="566"/>
                  </a:lnTo>
                  <a:lnTo>
                    <a:pt x="395" y="549"/>
                  </a:lnTo>
                  <a:lnTo>
                    <a:pt x="404" y="531"/>
                  </a:lnTo>
                  <a:lnTo>
                    <a:pt x="410" y="512"/>
                  </a:lnTo>
                  <a:lnTo>
                    <a:pt x="416" y="491"/>
                  </a:lnTo>
                  <a:lnTo>
                    <a:pt x="418" y="481"/>
                  </a:lnTo>
                  <a:lnTo>
                    <a:pt x="419" y="471"/>
                  </a:lnTo>
                  <a:lnTo>
                    <a:pt x="420" y="460"/>
                  </a:lnTo>
                  <a:lnTo>
                    <a:pt x="420" y="450"/>
                  </a:lnTo>
                  <a:lnTo>
                    <a:pt x="420" y="439"/>
                  </a:lnTo>
                  <a:lnTo>
                    <a:pt x="419" y="428"/>
                  </a:lnTo>
                  <a:lnTo>
                    <a:pt x="418" y="418"/>
                  </a:lnTo>
                  <a:lnTo>
                    <a:pt x="416" y="407"/>
                  </a:lnTo>
                  <a:lnTo>
                    <a:pt x="410" y="386"/>
                  </a:lnTo>
                  <a:lnTo>
                    <a:pt x="404" y="367"/>
                  </a:lnTo>
                  <a:lnTo>
                    <a:pt x="395" y="349"/>
                  </a:lnTo>
                  <a:lnTo>
                    <a:pt x="384" y="332"/>
                  </a:lnTo>
                  <a:lnTo>
                    <a:pt x="372" y="316"/>
                  </a:lnTo>
                  <a:lnTo>
                    <a:pt x="359" y="301"/>
                  </a:lnTo>
                  <a:lnTo>
                    <a:pt x="344" y="288"/>
                  </a:lnTo>
                  <a:lnTo>
                    <a:pt x="328" y="275"/>
                  </a:lnTo>
                  <a:lnTo>
                    <a:pt x="311" y="264"/>
                  </a:lnTo>
                  <a:lnTo>
                    <a:pt x="291" y="256"/>
                  </a:lnTo>
                  <a:lnTo>
                    <a:pt x="272" y="249"/>
                  </a:lnTo>
                  <a:lnTo>
                    <a:pt x="253" y="244"/>
                  </a:lnTo>
                  <a:lnTo>
                    <a:pt x="242" y="242"/>
                  </a:lnTo>
                  <a:lnTo>
                    <a:pt x="231" y="241"/>
                  </a:lnTo>
                  <a:lnTo>
                    <a:pt x="221" y="240"/>
                  </a:lnTo>
                  <a:lnTo>
                    <a:pt x="210" y="2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9224DC6-B57A-4D02-89E2-9BB05B5E62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1" r="7500" b="8333"/>
          <a:stretch/>
        </p:blipFill>
        <p:spPr>
          <a:xfrm>
            <a:off x="235624" y="966735"/>
            <a:ext cx="11720751" cy="544154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B55046B-0A8F-4C17-84F0-A78C36C54304}"/>
              </a:ext>
            </a:extLst>
          </p:cNvPr>
          <p:cNvSpPr/>
          <p:nvPr/>
        </p:nvSpPr>
        <p:spPr>
          <a:xfrm>
            <a:off x="5006027" y="181308"/>
            <a:ext cx="3243893" cy="604119"/>
          </a:xfrm>
          <a:prstGeom prst="rect">
            <a:avLst/>
          </a:prstGeom>
          <a:solidFill>
            <a:srgbClr val="C779D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Report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8930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Top Corners Rounded 46">
            <a:extLst>
              <a:ext uri="{FF2B5EF4-FFF2-40B4-BE49-F238E27FC236}">
                <a16:creationId xmlns:a16="http://schemas.microsoft.com/office/drawing/2014/main" id="{6509CD6B-CB19-47C3-AFDE-63B72A9F6775}"/>
              </a:ext>
            </a:extLst>
          </p:cNvPr>
          <p:cNvSpPr/>
          <p:nvPr/>
        </p:nvSpPr>
        <p:spPr>
          <a:xfrm>
            <a:off x="1397002" y="2111584"/>
            <a:ext cx="9397998" cy="17470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18D45D9-D04D-404E-80AB-855D80BEF8E4}"/>
              </a:ext>
            </a:extLst>
          </p:cNvPr>
          <p:cNvSpPr/>
          <p:nvPr/>
        </p:nvSpPr>
        <p:spPr>
          <a:xfrm>
            <a:off x="0" y="2286291"/>
            <a:ext cx="12192000" cy="22854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2D3B92B-E20F-4AF3-B6B2-FC251836C85F}"/>
              </a:ext>
            </a:extLst>
          </p:cNvPr>
          <p:cNvSpPr/>
          <p:nvPr/>
        </p:nvSpPr>
        <p:spPr>
          <a:xfrm>
            <a:off x="190500" y="190500"/>
            <a:ext cx="11811000" cy="6477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Top Corners Rounded 12">
            <a:extLst>
              <a:ext uri="{FF2B5EF4-FFF2-40B4-BE49-F238E27FC236}">
                <a16:creationId xmlns:a16="http://schemas.microsoft.com/office/drawing/2014/main" id="{065C0853-2996-4DE6-ACCB-A959CCC7DA4B}"/>
              </a:ext>
            </a:extLst>
          </p:cNvPr>
          <p:cNvSpPr/>
          <p:nvPr/>
        </p:nvSpPr>
        <p:spPr>
          <a:xfrm>
            <a:off x="1567543" y="2111584"/>
            <a:ext cx="9056914" cy="2634832"/>
          </a:xfrm>
          <a:prstGeom prst="round2SameRect">
            <a:avLst>
              <a:gd name="adj1" fmla="val 0"/>
              <a:gd name="adj2" fmla="val 5238"/>
            </a:avLst>
          </a:pr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</a:rPr>
              <a:t>THANK </a:t>
            </a:r>
            <a:r>
              <a:rPr lang="en-US" sz="7200" dirty="0">
                <a:solidFill>
                  <a:schemeClr val="bg1"/>
                </a:solidFill>
              </a:rPr>
              <a:t>YOU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EF06C73-D25E-44A1-85A5-58BF87BC8532}"/>
              </a:ext>
            </a:extLst>
          </p:cNvPr>
          <p:cNvGrpSpPr/>
          <p:nvPr/>
        </p:nvGrpSpPr>
        <p:grpSpPr>
          <a:xfrm>
            <a:off x="8930640" y="2819400"/>
            <a:ext cx="1401717" cy="3155701"/>
            <a:chOff x="7765802" y="2312265"/>
            <a:chExt cx="1743127" cy="397741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FC32821-C4A0-4A4E-B99D-0C440CFBD683}"/>
                </a:ext>
              </a:extLst>
            </p:cNvPr>
            <p:cNvSpPr/>
            <p:nvPr/>
          </p:nvSpPr>
          <p:spPr>
            <a:xfrm>
              <a:off x="7765802" y="5946242"/>
              <a:ext cx="1743127" cy="343434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C5124B78-B00A-4554-8ACA-CC30A7FDB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96116" y="2312265"/>
              <a:ext cx="1323850" cy="3882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8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714A87C3-3EFB-4722-BF0D-17138DEB6B2B}"/>
              </a:ext>
            </a:extLst>
          </p:cNvPr>
          <p:cNvGrpSpPr/>
          <p:nvPr/>
        </p:nvGrpSpPr>
        <p:grpSpPr>
          <a:xfrm>
            <a:off x="0" y="4954136"/>
            <a:ext cx="12192000" cy="1909138"/>
            <a:chOff x="0" y="4948862"/>
            <a:chExt cx="12192000" cy="1909138"/>
          </a:xfrm>
        </p:grpSpPr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C99197A-1F6B-4498-BD1A-1E735D7E4EB6}"/>
                </a:ext>
              </a:extLst>
            </p:cNvPr>
            <p:cNvSpPr/>
            <p:nvPr/>
          </p:nvSpPr>
          <p:spPr>
            <a:xfrm>
              <a:off x="0" y="4948862"/>
              <a:ext cx="12192000" cy="1909138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8F1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9C80C8E-5A49-482B-8FB1-2FEACFCA5ACA}"/>
                </a:ext>
              </a:extLst>
            </p:cNvPr>
            <p:cNvSpPr/>
            <p:nvPr/>
          </p:nvSpPr>
          <p:spPr>
            <a:xfrm>
              <a:off x="0" y="5563852"/>
              <a:ext cx="12192000" cy="1294147"/>
            </a:xfrm>
            <a:custGeom>
              <a:avLst/>
              <a:gdLst>
                <a:gd name="connsiteX0" fmla="*/ 0 w 12192000"/>
                <a:gd name="connsiteY0" fmla="*/ 0 h 1909138"/>
                <a:gd name="connsiteX1" fmla="*/ 227719 w 12192000"/>
                <a:gd name="connsiteY1" fmla="*/ 142350 h 1909138"/>
                <a:gd name="connsiteX2" fmla="*/ 6096001 w 12192000"/>
                <a:gd name="connsiteY2" fmla="*/ 1628919 h 1909138"/>
                <a:gd name="connsiteX3" fmla="*/ 11964283 w 12192000"/>
                <a:gd name="connsiteY3" fmla="*/ 142350 h 1909138"/>
                <a:gd name="connsiteX4" fmla="*/ 12192000 w 12192000"/>
                <a:gd name="connsiteY4" fmla="*/ 1 h 1909138"/>
                <a:gd name="connsiteX5" fmla="*/ 12192000 w 12192000"/>
                <a:gd name="connsiteY5" fmla="*/ 1909138 h 1909138"/>
                <a:gd name="connsiteX6" fmla="*/ 0 w 12192000"/>
                <a:gd name="connsiteY6" fmla="*/ 1909138 h 1909138"/>
                <a:gd name="connsiteX7" fmla="*/ 0 w 12192000"/>
                <a:gd name="connsiteY7" fmla="*/ 0 h 19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1909138">
                  <a:moveTo>
                    <a:pt x="0" y="0"/>
                  </a:moveTo>
                  <a:lnTo>
                    <a:pt x="227719" y="142350"/>
                  </a:lnTo>
                  <a:cubicBezTo>
                    <a:pt x="1777640" y="1065981"/>
                    <a:pt x="3836554" y="1628919"/>
                    <a:pt x="6096001" y="1628919"/>
                  </a:cubicBezTo>
                  <a:cubicBezTo>
                    <a:pt x="8355448" y="1628919"/>
                    <a:pt x="10414362" y="1065981"/>
                    <a:pt x="11964283" y="142350"/>
                  </a:cubicBezTo>
                  <a:lnTo>
                    <a:pt x="12192000" y="1"/>
                  </a:lnTo>
                  <a:lnTo>
                    <a:pt x="12192000" y="1909138"/>
                  </a:lnTo>
                  <a:lnTo>
                    <a:pt x="0" y="19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AC2F9">
                <a:alpha val="11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CF34645-10AF-4AB4-83EA-BF059F6BEB4D}"/>
              </a:ext>
            </a:extLst>
          </p:cNvPr>
          <p:cNvGrpSpPr/>
          <p:nvPr/>
        </p:nvGrpSpPr>
        <p:grpSpPr>
          <a:xfrm>
            <a:off x="10928712" y="6378850"/>
            <a:ext cx="947290" cy="270982"/>
            <a:chOff x="4103688" y="-2378075"/>
            <a:chExt cx="1309687" cy="374650"/>
          </a:xfrm>
          <a:solidFill>
            <a:srgbClr val="468DC3"/>
          </a:solidFill>
        </p:grpSpPr>
        <p:sp>
          <p:nvSpPr>
            <p:cNvPr id="35" name="Freeform 254">
              <a:extLst>
                <a:ext uri="{FF2B5EF4-FFF2-40B4-BE49-F238E27FC236}">
                  <a16:creationId xmlns:a16="http://schemas.microsoft.com/office/drawing/2014/main" id="{3BD74B41-BA0A-4A11-9DA4-862150365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3688" y="-2374900"/>
              <a:ext cx="182562" cy="288925"/>
            </a:xfrm>
            <a:custGeom>
              <a:avLst/>
              <a:gdLst>
                <a:gd name="T0" fmla="*/ 43 w 61"/>
                <a:gd name="T1" fmla="*/ 47 h 95"/>
                <a:gd name="T2" fmla="*/ 30 w 61"/>
                <a:gd name="T3" fmla="*/ 55 h 95"/>
                <a:gd name="T4" fmla="*/ 11 w 61"/>
                <a:gd name="T5" fmla="*/ 83 h 95"/>
                <a:gd name="T6" fmla="*/ 11 w 61"/>
                <a:gd name="T7" fmla="*/ 85 h 95"/>
                <a:gd name="T8" fmla="*/ 57 w 61"/>
                <a:gd name="T9" fmla="*/ 85 h 95"/>
                <a:gd name="T10" fmla="*/ 60 w 61"/>
                <a:gd name="T11" fmla="*/ 88 h 95"/>
                <a:gd name="T12" fmla="*/ 60 w 61"/>
                <a:gd name="T13" fmla="*/ 93 h 95"/>
                <a:gd name="T14" fmla="*/ 57 w 61"/>
                <a:gd name="T15" fmla="*/ 95 h 95"/>
                <a:gd name="T16" fmla="*/ 3 w 61"/>
                <a:gd name="T17" fmla="*/ 95 h 95"/>
                <a:gd name="T18" fmla="*/ 0 w 61"/>
                <a:gd name="T19" fmla="*/ 93 h 95"/>
                <a:gd name="T20" fmla="*/ 0 w 61"/>
                <a:gd name="T21" fmla="*/ 83 h 95"/>
                <a:gd name="T22" fmla="*/ 21 w 61"/>
                <a:gd name="T23" fmla="*/ 49 h 95"/>
                <a:gd name="T24" fmla="*/ 35 w 61"/>
                <a:gd name="T25" fmla="*/ 40 h 95"/>
                <a:gd name="T26" fmla="*/ 49 w 61"/>
                <a:gd name="T27" fmla="*/ 22 h 95"/>
                <a:gd name="T28" fmla="*/ 28 w 61"/>
                <a:gd name="T29" fmla="*/ 9 h 95"/>
                <a:gd name="T30" fmla="*/ 4 w 61"/>
                <a:gd name="T31" fmla="*/ 11 h 95"/>
                <a:gd name="T32" fmla="*/ 3 w 61"/>
                <a:gd name="T33" fmla="*/ 11 h 95"/>
                <a:gd name="T34" fmla="*/ 1 w 61"/>
                <a:gd name="T35" fmla="*/ 9 h 95"/>
                <a:gd name="T36" fmla="*/ 1 w 61"/>
                <a:gd name="T37" fmla="*/ 4 h 95"/>
                <a:gd name="T38" fmla="*/ 4 w 61"/>
                <a:gd name="T39" fmla="*/ 2 h 95"/>
                <a:gd name="T40" fmla="*/ 28 w 61"/>
                <a:gd name="T41" fmla="*/ 0 h 95"/>
                <a:gd name="T42" fmla="*/ 61 w 61"/>
                <a:gd name="T43" fmla="*/ 22 h 95"/>
                <a:gd name="T44" fmla="*/ 43 w 61"/>
                <a:gd name="T45" fmla="*/ 4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1" h="95">
                  <a:moveTo>
                    <a:pt x="43" y="47"/>
                  </a:moveTo>
                  <a:cubicBezTo>
                    <a:pt x="30" y="55"/>
                    <a:pt x="30" y="55"/>
                    <a:pt x="30" y="55"/>
                  </a:cubicBezTo>
                  <a:cubicBezTo>
                    <a:pt x="15" y="65"/>
                    <a:pt x="11" y="72"/>
                    <a:pt x="11" y="83"/>
                  </a:cubicBezTo>
                  <a:cubicBezTo>
                    <a:pt x="11" y="85"/>
                    <a:pt x="11" y="85"/>
                    <a:pt x="11" y="85"/>
                  </a:cubicBezTo>
                  <a:cubicBezTo>
                    <a:pt x="57" y="85"/>
                    <a:pt x="57" y="85"/>
                    <a:pt x="57" y="85"/>
                  </a:cubicBezTo>
                  <a:cubicBezTo>
                    <a:pt x="59" y="85"/>
                    <a:pt x="60" y="86"/>
                    <a:pt x="60" y="88"/>
                  </a:cubicBezTo>
                  <a:cubicBezTo>
                    <a:pt x="60" y="93"/>
                    <a:pt x="60" y="93"/>
                    <a:pt x="60" y="93"/>
                  </a:cubicBezTo>
                  <a:cubicBezTo>
                    <a:pt x="60" y="95"/>
                    <a:pt x="59" y="95"/>
                    <a:pt x="57" y="95"/>
                  </a:cubicBezTo>
                  <a:cubicBezTo>
                    <a:pt x="3" y="95"/>
                    <a:pt x="3" y="95"/>
                    <a:pt x="3" y="95"/>
                  </a:cubicBezTo>
                  <a:cubicBezTo>
                    <a:pt x="1" y="95"/>
                    <a:pt x="0" y="94"/>
                    <a:pt x="0" y="93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69"/>
                    <a:pt x="6" y="58"/>
                    <a:pt x="21" y="49"/>
                  </a:cubicBezTo>
                  <a:cubicBezTo>
                    <a:pt x="35" y="40"/>
                    <a:pt x="35" y="40"/>
                    <a:pt x="35" y="40"/>
                  </a:cubicBezTo>
                  <a:cubicBezTo>
                    <a:pt x="46" y="33"/>
                    <a:pt x="49" y="30"/>
                    <a:pt x="49" y="22"/>
                  </a:cubicBezTo>
                  <a:cubicBezTo>
                    <a:pt x="49" y="13"/>
                    <a:pt x="43" y="9"/>
                    <a:pt x="28" y="9"/>
                  </a:cubicBezTo>
                  <a:cubicBezTo>
                    <a:pt x="21" y="9"/>
                    <a:pt x="12" y="10"/>
                    <a:pt x="4" y="11"/>
                  </a:cubicBezTo>
                  <a:cubicBezTo>
                    <a:pt x="4" y="11"/>
                    <a:pt x="4" y="11"/>
                    <a:pt x="3" y="11"/>
                  </a:cubicBezTo>
                  <a:cubicBezTo>
                    <a:pt x="2" y="11"/>
                    <a:pt x="1" y="10"/>
                    <a:pt x="1" y="9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3" y="2"/>
                    <a:pt x="4" y="2"/>
                  </a:cubicBezTo>
                  <a:cubicBezTo>
                    <a:pt x="11" y="0"/>
                    <a:pt x="20" y="0"/>
                    <a:pt x="28" y="0"/>
                  </a:cubicBezTo>
                  <a:cubicBezTo>
                    <a:pt x="51" y="0"/>
                    <a:pt x="61" y="7"/>
                    <a:pt x="61" y="22"/>
                  </a:cubicBezTo>
                  <a:cubicBezTo>
                    <a:pt x="61" y="33"/>
                    <a:pt x="56" y="39"/>
                    <a:pt x="43" y="4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 255">
              <a:extLst>
                <a:ext uri="{FF2B5EF4-FFF2-40B4-BE49-F238E27FC236}">
                  <a16:creationId xmlns:a16="http://schemas.microsoft.com/office/drawing/2014/main" id="{70015F1F-F2D6-4D60-A53E-7C7EDFAFDF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08463" y="-2308225"/>
              <a:ext cx="211137" cy="304800"/>
            </a:xfrm>
            <a:custGeom>
              <a:avLst/>
              <a:gdLst>
                <a:gd name="T0" fmla="*/ 68 w 70"/>
                <a:gd name="T1" fmla="*/ 74 h 100"/>
                <a:gd name="T2" fmla="*/ 56 w 70"/>
                <a:gd name="T3" fmla="*/ 74 h 100"/>
                <a:gd name="T4" fmla="*/ 56 w 70"/>
                <a:gd name="T5" fmla="*/ 98 h 100"/>
                <a:gd name="T6" fmla="*/ 54 w 70"/>
                <a:gd name="T7" fmla="*/ 100 h 100"/>
                <a:gd name="T8" fmla="*/ 46 w 70"/>
                <a:gd name="T9" fmla="*/ 100 h 100"/>
                <a:gd name="T10" fmla="*/ 44 w 70"/>
                <a:gd name="T11" fmla="*/ 98 h 100"/>
                <a:gd name="T12" fmla="*/ 44 w 70"/>
                <a:gd name="T13" fmla="*/ 74 h 100"/>
                <a:gd name="T14" fmla="*/ 5 w 70"/>
                <a:gd name="T15" fmla="*/ 74 h 100"/>
                <a:gd name="T16" fmla="*/ 0 w 70"/>
                <a:gd name="T17" fmla="*/ 68 h 100"/>
                <a:gd name="T18" fmla="*/ 0 w 70"/>
                <a:gd name="T19" fmla="*/ 63 h 100"/>
                <a:gd name="T20" fmla="*/ 1 w 70"/>
                <a:gd name="T21" fmla="*/ 58 h 100"/>
                <a:gd name="T22" fmla="*/ 41 w 70"/>
                <a:gd name="T23" fmla="*/ 2 h 100"/>
                <a:gd name="T24" fmla="*/ 45 w 70"/>
                <a:gd name="T25" fmla="*/ 0 h 100"/>
                <a:gd name="T26" fmla="*/ 52 w 70"/>
                <a:gd name="T27" fmla="*/ 0 h 100"/>
                <a:gd name="T28" fmla="*/ 56 w 70"/>
                <a:gd name="T29" fmla="*/ 3 h 100"/>
                <a:gd name="T30" fmla="*/ 56 w 70"/>
                <a:gd name="T31" fmla="*/ 63 h 100"/>
                <a:gd name="T32" fmla="*/ 68 w 70"/>
                <a:gd name="T33" fmla="*/ 63 h 100"/>
                <a:gd name="T34" fmla="*/ 70 w 70"/>
                <a:gd name="T35" fmla="*/ 66 h 100"/>
                <a:gd name="T36" fmla="*/ 70 w 70"/>
                <a:gd name="T37" fmla="*/ 71 h 100"/>
                <a:gd name="T38" fmla="*/ 68 w 70"/>
                <a:gd name="T39" fmla="*/ 74 h 100"/>
                <a:gd name="T40" fmla="*/ 44 w 70"/>
                <a:gd name="T41" fmla="*/ 17 h 100"/>
                <a:gd name="T42" fmla="*/ 43 w 70"/>
                <a:gd name="T43" fmla="*/ 17 h 100"/>
                <a:gd name="T44" fmla="*/ 43 w 70"/>
                <a:gd name="T45" fmla="*/ 17 h 100"/>
                <a:gd name="T46" fmla="*/ 42 w 70"/>
                <a:gd name="T47" fmla="*/ 17 h 100"/>
                <a:gd name="T48" fmla="*/ 11 w 70"/>
                <a:gd name="T49" fmla="*/ 61 h 100"/>
                <a:gd name="T50" fmla="*/ 11 w 70"/>
                <a:gd name="T51" fmla="*/ 63 h 100"/>
                <a:gd name="T52" fmla="*/ 12 w 70"/>
                <a:gd name="T53" fmla="*/ 63 h 100"/>
                <a:gd name="T54" fmla="*/ 44 w 70"/>
                <a:gd name="T55" fmla="*/ 63 h 100"/>
                <a:gd name="T56" fmla="*/ 44 w 70"/>
                <a:gd name="T57" fmla="*/ 17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0" h="100">
                  <a:moveTo>
                    <a:pt x="68" y="74"/>
                  </a:moveTo>
                  <a:cubicBezTo>
                    <a:pt x="56" y="74"/>
                    <a:pt x="56" y="74"/>
                    <a:pt x="56" y="74"/>
                  </a:cubicBezTo>
                  <a:cubicBezTo>
                    <a:pt x="56" y="98"/>
                    <a:pt x="56" y="98"/>
                    <a:pt x="56" y="98"/>
                  </a:cubicBezTo>
                  <a:cubicBezTo>
                    <a:pt x="56" y="99"/>
                    <a:pt x="55" y="100"/>
                    <a:pt x="54" y="100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4" y="100"/>
                    <a:pt x="44" y="99"/>
                    <a:pt x="44" y="98"/>
                  </a:cubicBezTo>
                  <a:cubicBezTo>
                    <a:pt x="44" y="74"/>
                    <a:pt x="44" y="74"/>
                    <a:pt x="44" y="74"/>
                  </a:cubicBezTo>
                  <a:cubicBezTo>
                    <a:pt x="5" y="74"/>
                    <a:pt x="5" y="74"/>
                    <a:pt x="5" y="74"/>
                  </a:cubicBezTo>
                  <a:cubicBezTo>
                    <a:pt x="1" y="74"/>
                    <a:pt x="0" y="72"/>
                    <a:pt x="0" y="68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1"/>
                    <a:pt x="0" y="60"/>
                    <a:pt x="1" y="58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41" y="1"/>
                    <a:pt x="42" y="0"/>
                    <a:pt x="45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5" y="0"/>
                    <a:pt x="56" y="1"/>
                    <a:pt x="56" y="3"/>
                  </a:cubicBezTo>
                  <a:cubicBezTo>
                    <a:pt x="56" y="63"/>
                    <a:pt x="56" y="63"/>
                    <a:pt x="56" y="63"/>
                  </a:cubicBezTo>
                  <a:cubicBezTo>
                    <a:pt x="68" y="63"/>
                    <a:pt x="68" y="63"/>
                    <a:pt x="68" y="63"/>
                  </a:cubicBezTo>
                  <a:cubicBezTo>
                    <a:pt x="69" y="63"/>
                    <a:pt x="70" y="64"/>
                    <a:pt x="70" y="66"/>
                  </a:cubicBezTo>
                  <a:cubicBezTo>
                    <a:pt x="70" y="71"/>
                    <a:pt x="70" y="71"/>
                    <a:pt x="70" y="71"/>
                  </a:cubicBezTo>
                  <a:cubicBezTo>
                    <a:pt x="70" y="73"/>
                    <a:pt x="69" y="74"/>
                    <a:pt x="68" y="74"/>
                  </a:cubicBezTo>
                  <a:close/>
                  <a:moveTo>
                    <a:pt x="44" y="17"/>
                  </a:moveTo>
                  <a:cubicBezTo>
                    <a:pt x="44" y="17"/>
                    <a:pt x="44" y="17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3" y="17"/>
                    <a:pt x="42" y="17"/>
                    <a:pt x="42" y="17"/>
                  </a:cubicBezTo>
                  <a:cubicBezTo>
                    <a:pt x="11" y="61"/>
                    <a:pt x="11" y="61"/>
                    <a:pt x="11" y="61"/>
                  </a:cubicBezTo>
                  <a:cubicBezTo>
                    <a:pt x="11" y="62"/>
                    <a:pt x="11" y="62"/>
                    <a:pt x="11" y="63"/>
                  </a:cubicBezTo>
                  <a:cubicBezTo>
                    <a:pt x="11" y="63"/>
                    <a:pt x="11" y="63"/>
                    <a:pt x="12" y="63"/>
                  </a:cubicBezTo>
                  <a:cubicBezTo>
                    <a:pt x="44" y="63"/>
                    <a:pt x="44" y="63"/>
                    <a:pt x="44" y="63"/>
                  </a:cubicBezTo>
                  <a:lnTo>
                    <a:pt x="44" y="1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 256">
              <a:extLst>
                <a:ext uri="{FF2B5EF4-FFF2-40B4-BE49-F238E27FC236}">
                  <a16:creationId xmlns:a16="http://schemas.microsoft.com/office/drawing/2014/main" id="{C4CE39B4-6254-4FFC-BA20-495537310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5" y="-2374900"/>
              <a:ext cx="34925" cy="292100"/>
            </a:xfrm>
            <a:custGeom>
              <a:avLst/>
              <a:gdLst>
                <a:gd name="T0" fmla="*/ 11 w 12"/>
                <a:gd name="T1" fmla="*/ 95 h 96"/>
                <a:gd name="T2" fmla="*/ 10 w 12"/>
                <a:gd name="T3" fmla="*/ 96 h 96"/>
                <a:gd name="T4" fmla="*/ 3 w 12"/>
                <a:gd name="T5" fmla="*/ 96 h 96"/>
                <a:gd name="T6" fmla="*/ 1 w 12"/>
                <a:gd name="T7" fmla="*/ 95 h 96"/>
                <a:gd name="T8" fmla="*/ 0 w 12"/>
                <a:gd name="T9" fmla="*/ 93 h 96"/>
                <a:gd name="T10" fmla="*/ 0 w 12"/>
                <a:gd name="T11" fmla="*/ 2 h 96"/>
                <a:gd name="T12" fmla="*/ 1 w 12"/>
                <a:gd name="T13" fmla="*/ 1 h 96"/>
                <a:gd name="T14" fmla="*/ 3 w 12"/>
                <a:gd name="T15" fmla="*/ 0 h 96"/>
                <a:gd name="T16" fmla="*/ 10 w 12"/>
                <a:gd name="T17" fmla="*/ 0 h 96"/>
                <a:gd name="T18" fmla="*/ 11 w 12"/>
                <a:gd name="T19" fmla="*/ 1 h 96"/>
                <a:gd name="T20" fmla="*/ 12 w 12"/>
                <a:gd name="T21" fmla="*/ 2 h 96"/>
                <a:gd name="T22" fmla="*/ 12 w 12"/>
                <a:gd name="T23" fmla="*/ 93 h 96"/>
                <a:gd name="T24" fmla="*/ 11 w 12"/>
                <a:gd name="T25" fmla="*/ 9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" h="96">
                  <a:moveTo>
                    <a:pt x="11" y="95"/>
                  </a:moveTo>
                  <a:cubicBezTo>
                    <a:pt x="11" y="95"/>
                    <a:pt x="10" y="96"/>
                    <a:pt x="10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2" y="96"/>
                    <a:pt x="1" y="95"/>
                    <a:pt x="1" y="95"/>
                  </a:cubicBezTo>
                  <a:cubicBezTo>
                    <a:pt x="0" y="94"/>
                    <a:pt x="0" y="94"/>
                    <a:pt x="0" y="9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2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2" y="94"/>
                    <a:pt x="12" y="94"/>
                    <a:pt x="11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 257">
              <a:extLst>
                <a:ext uri="{FF2B5EF4-FFF2-40B4-BE49-F238E27FC236}">
                  <a16:creationId xmlns:a16="http://schemas.microsoft.com/office/drawing/2014/main" id="{39F9AD79-BD1F-4A45-B55C-3517BA91B7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743450" y="-2378075"/>
              <a:ext cx="36512" cy="295275"/>
            </a:xfrm>
            <a:custGeom>
              <a:avLst/>
              <a:gdLst>
                <a:gd name="T0" fmla="*/ 11 w 12"/>
                <a:gd name="T1" fmla="*/ 15 h 97"/>
                <a:gd name="T2" fmla="*/ 9 w 12"/>
                <a:gd name="T3" fmla="*/ 15 h 97"/>
                <a:gd name="T4" fmla="*/ 3 w 12"/>
                <a:gd name="T5" fmla="*/ 15 h 97"/>
                <a:gd name="T6" fmla="*/ 1 w 12"/>
                <a:gd name="T7" fmla="*/ 15 h 97"/>
                <a:gd name="T8" fmla="*/ 0 w 12"/>
                <a:gd name="T9" fmla="*/ 13 h 97"/>
                <a:gd name="T10" fmla="*/ 0 w 12"/>
                <a:gd name="T11" fmla="*/ 3 h 97"/>
                <a:gd name="T12" fmla="*/ 1 w 12"/>
                <a:gd name="T13" fmla="*/ 1 h 97"/>
                <a:gd name="T14" fmla="*/ 3 w 12"/>
                <a:gd name="T15" fmla="*/ 0 h 97"/>
                <a:gd name="T16" fmla="*/ 9 w 12"/>
                <a:gd name="T17" fmla="*/ 0 h 97"/>
                <a:gd name="T18" fmla="*/ 11 w 12"/>
                <a:gd name="T19" fmla="*/ 1 h 97"/>
                <a:gd name="T20" fmla="*/ 12 w 12"/>
                <a:gd name="T21" fmla="*/ 3 h 97"/>
                <a:gd name="T22" fmla="*/ 12 w 12"/>
                <a:gd name="T23" fmla="*/ 13 h 97"/>
                <a:gd name="T24" fmla="*/ 11 w 12"/>
                <a:gd name="T25" fmla="*/ 15 h 97"/>
                <a:gd name="T26" fmla="*/ 11 w 12"/>
                <a:gd name="T27" fmla="*/ 96 h 97"/>
                <a:gd name="T28" fmla="*/ 9 w 12"/>
                <a:gd name="T29" fmla="*/ 97 h 97"/>
                <a:gd name="T30" fmla="*/ 3 w 12"/>
                <a:gd name="T31" fmla="*/ 97 h 97"/>
                <a:gd name="T32" fmla="*/ 1 w 12"/>
                <a:gd name="T33" fmla="*/ 96 h 97"/>
                <a:gd name="T34" fmla="*/ 0 w 12"/>
                <a:gd name="T35" fmla="*/ 94 h 97"/>
                <a:gd name="T36" fmla="*/ 0 w 12"/>
                <a:gd name="T37" fmla="*/ 29 h 97"/>
                <a:gd name="T38" fmla="*/ 1 w 12"/>
                <a:gd name="T39" fmla="*/ 27 h 97"/>
                <a:gd name="T40" fmla="*/ 3 w 12"/>
                <a:gd name="T41" fmla="*/ 27 h 97"/>
                <a:gd name="T42" fmla="*/ 9 w 12"/>
                <a:gd name="T43" fmla="*/ 27 h 97"/>
                <a:gd name="T44" fmla="*/ 11 w 12"/>
                <a:gd name="T45" fmla="*/ 27 h 97"/>
                <a:gd name="T46" fmla="*/ 12 w 12"/>
                <a:gd name="T47" fmla="*/ 29 h 97"/>
                <a:gd name="T48" fmla="*/ 12 w 12"/>
                <a:gd name="T49" fmla="*/ 94 h 97"/>
                <a:gd name="T50" fmla="*/ 11 w 12"/>
                <a:gd name="T51" fmla="*/ 96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" h="97">
                  <a:moveTo>
                    <a:pt x="11" y="15"/>
                  </a:moveTo>
                  <a:cubicBezTo>
                    <a:pt x="11" y="15"/>
                    <a:pt x="10" y="15"/>
                    <a:pt x="9" y="15"/>
                  </a:cubicBezTo>
                  <a:cubicBezTo>
                    <a:pt x="3" y="15"/>
                    <a:pt x="3" y="15"/>
                    <a:pt x="3" y="15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1" y="0"/>
                    <a:pt x="2" y="0"/>
                    <a:pt x="3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2" y="2"/>
                    <a:pt x="12" y="3"/>
                  </a:cubicBezTo>
                  <a:cubicBezTo>
                    <a:pt x="12" y="13"/>
                    <a:pt x="12" y="13"/>
                    <a:pt x="12" y="13"/>
                  </a:cubicBezTo>
                  <a:cubicBezTo>
                    <a:pt x="12" y="14"/>
                    <a:pt x="12" y="14"/>
                    <a:pt x="11" y="15"/>
                  </a:cubicBezTo>
                  <a:close/>
                  <a:moveTo>
                    <a:pt x="11" y="96"/>
                  </a:moveTo>
                  <a:cubicBezTo>
                    <a:pt x="10" y="96"/>
                    <a:pt x="10" y="97"/>
                    <a:pt x="9" y="97"/>
                  </a:cubicBezTo>
                  <a:cubicBezTo>
                    <a:pt x="3" y="97"/>
                    <a:pt x="3" y="97"/>
                    <a:pt x="3" y="97"/>
                  </a:cubicBezTo>
                  <a:cubicBezTo>
                    <a:pt x="2" y="97"/>
                    <a:pt x="1" y="96"/>
                    <a:pt x="1" y="96"/>
                  </a:cubicBezTo>
                  <a:cubicBezTo>
                    <a:pt x="0" y="95"/>
                    <a:pt x="0" y="95"/>
                    <a:pt x="0" y="94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8"/>
                    <a:pt x="0" y="28"/>
                    <a:pt x="1" y="27"/>
                  </a:cubicBezTo>
                  <a:cubicBezTo>
                    <a:pt x="1" y="27"/>
                    <a:pt x="2" y="27"/>
                    <a:pt x="3" y="27"/>
                  </a:cubicBezTo>
                  <a:cubicBezTo>
                    <a:pt x="9" y="27"/>
                    <a:pt x="9" y="27"/>
                    <a:pt x="9" y="27"/>
                  </a:cubicBezTo>
                  <a:cubicBezTo>
                    <a:pt x="10" y="27"/>
                    <a:pt x="10" y="27"/>
                    <a:pt x="11" y="27"/>
                  </a:cubicBezTo>
                  <a:cubicBezTo>
                    <a:pt x="11" y="28"/>
                    <a:pt x="12" y="28"/>
                    <a:pt x="12" y="29"/>
                  </a:cubicBezTo>
                  <a:cubicBezTo>
                    <a:pt x="12" y="94"/>
                    <a:pt x="12" y="94"/>
                    <a:pt x="12" y="94"/>
                  </a:cubicBezTo>
                  <a:cubicBezTo>
                    <a:pt x="12" y="95"/>
                    <a:pt x="11" y="95"/>
                    <a:pt x="11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 258">
              <a:extLst>
                <a:ext uri="{FF2B5EF4-FFF2-40B4-BE49-F238E27FC236}">
                  <a16:creationId xmlns:a16="http://schemas.microsoft.com/office/drawing/2014/main" id="{5796D783-CBD6-4483-9C65-B66A3B5093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0763" y="-2374900"/>
              <a:ext cx="171450" cy="295275"/>
            </a:xfrm>
            <a:custGeom>
              <a:avLst/>
              <a:gdLst>
                <a:gd name="T0" fmla="*/ 56 w 57"/>
                <a:gd name="T1" fmla="*/ 93 h 97"/>
                <a:gd name="T2" fmla="*/ 54 w 57"/>
                <a:gd name="T3" fmla="*/ 94 h 97"/>
                <a:gd name="T4" fmla="*/ 41 w 57"/>
                <a:gd name="T5" fmla="*/ 96 h 97"/>
                <a:gd name="T6" fmla="*/ 29 w 57"/>
                <a:gd name="T7" fmla="*/ 97 h 97"/>
                <a:gd name="T8" fmla="*/ 16 w 57"/>
                <a:gd name="T9" fmla="*/ 94 h 97"/>
                <a:gd name="T10" fmla="*/ 7 w 57"/>
                <a:gd name="T11" fmla="*/ 88 h 97"/>
                <a:gd name="T12" fmla="*/ 2 w 57"/>
                <a:gd name="T13" fmla="*/ 78 h 97"/>
                <a:gd name="T14" fmla="*/ 0 w 57"/>
                <a:gd name="T15" fmla="*/ 65 h 97"/>
                <a:gd name="T16" fmla="*/ 0 w 57"/>
                <a:gd name="T17" fmla="*/ 56 h 97"/>
                <a:gd name="T18" fmla="*/ 7 w 57"/>
                <a:gd name="T19" fmla="*/ 33 h 97"/>
                <a:gd name="T20" fmla="*/ 29 w 57"/>
                <a:gd name="T21" fmla="*/ 25 h 97"/>
                <a:gd name="T22" fmla="*/ 37 w 57"/>
                <a:gd name="T23" fmla="*/ 25 h 97"/>
                <a:gd name="T24" fmla="*/ 45 w 57"/>
                <a:gd name="T25" fmla="*/ 26 h 97"/>
                <a:gd name="T26" fmla="*/ 45 w 57"/>
                <a:gd name="T27" fmla="*/ 2 h 97"/>
                <a:gd name="T28" fmla="*/ 46 w 57"/>
                <a:gd name="T29" fmla="*/ 1 h 97"/>
                <a:gd name="T30" fmla="*/ 47 w 57"/>
                <a:gd name="T31" fmla="*/ 0 h 97"/>
                <a:gd name="T32" fmla="*/ 54 w 57"/>
                <a:gd name="T33" fmla="*/ 0 h 97"/>
                <a:gd name="T34" fmla="*/ 56 w 57"/>
                <a:gd name="T35" fmla="*/ 1 h 97"/>
                <a:gd name="T36" fmla="*/ 57 w 57"/>
                <a:gd name="T37" fmla="*/ 2 h 97"/>
                <a:gd name="T38" fmla="*/ 57 w 57"/>
                <a:gd name="T39" fmla="*/ 91 h 97"/>
                <a:gd name="T40" fmla="*/ 56 w 57"/>
                <a:gd name="T41" fmla="*/ 93 h 97"/>
                <a:gd name="T42" fmla="*/ 45 w 57"/>
                <a:gd name="T43" fmla="*/ 35 h 97"/>
                <a:gd name="T44" fmla="*/ 37 w 57"/>
                <a:gd name="T45" fmla="*/ 35 h 97"/>
                <a:gd name="T46" fmla="*/ 29 w 57"/>
                <a:gd name="T47" fmla="*/ 35 h 97"/>
                <a:gd name="T48" fmla="*/ 16 w 57"/>
                <a:gd name="T49" fmla="*/ 40 h 97"/>
                <a:gd name="T50" fmla="*/ 12 w 57"/>
                <a:gd name="T51" fmla="*/ 56 h 97"/>
                <a:gd name="T52" fmla="*/ 12 w 57"/>
                <a:gd name="T53" fmla="*/ 65 h 97"/>
                <a:gd name="T54" fmla="*/ 16 w 57"/>
                <a:gd name="T55" fmla="*/ 81 h 97"/>
                <a:gd name="T56" fmla="*/ 29 w 57"/>
                <a:gd name="T57" fmla="*/ 87 h 97"/>
                <a:gd name="T58" fmla="*/ 37 w 57"/>
                <a:gd name="T59" fmla="*/ 86 h 97"/>
                <a:gd name="T60" fmla="*/ 45 w 57"/>
                <a:gd name="T61" fmla="*/ 86 h 97"/>
                <a:gd name="T62" fmla="*/ 45 w 57"/>
                <a:gd name="T63" fmla="*/ 35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7" h="97">
                  <a:moveTo>
                    <a:pt x="56" y="93"/>
                  </a:moveTo>
                  <a:cubicBezTo>
                    <a:pt x="56" y="94"/>
                    <a:pt x="55" y="94"/>
                    <a:pt x="54" y="94"/>
                  </a:cubicBezTo>
                  <a:cubicBezTo>
                    <a:pt x="50" y="95"/>
                    <a:pt x="46" y="96"/>
                    <a:pt x="41" y="96"/>
                  </a:cubicBezTo>
                  <a:cubicBezTo>
                    <a:pt x="37" y="96"/>
                    <a:pt x="33" y="97"/>
                    <a:pt x="29" y="97"/>
                  </a:cubicBezTo>
                  <a:cubicBezTo>
                    <a:pt x="24" y="97"/>
                    <a:pt x="20" y="96"/>
                    <a:pt x="16" y="94"/>
                  </a:cubicBezTo>
                  <a:cubicBezTo>
                    <a:pt x="13" y="93"/>
                    <a:pt x="10" y="91"/>
                    <a:pt x="7" y="88"/>
                  </a:cubicBezTo>
                  <a:cubicBezTo>
                    <a:pt x="5" y="85"/>
                    <a:pt x="3" y="82"/>
                    <a:pt x="2" y="78"/>
                  </a:cubicBezTo>
                  <a:cubicBezTo>
                    <a:pt x="1" y="74"/>
                    <a:pt x="0" y="70"/>
                    <a:pt x="0" y="65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46"/>
                    <a:pt x="3" y="38"/>
                    <a:pt x="7" y="33"/>
                  </a:cubicBezTo>
                  <a:cubicBezTo>
                    <a:pt x="12" y="27"/>
                    <a:pt x="19" y="25"/>
                    <a:pt x="29" y="25"/>
                  </a:cubicBezTo>
                  <a:cubicBezTo>
                    <a:pt x="31" y="25"/>
                    <a:pt x="34" y="25"/>
                    <a:pt x="37" y="25"/>
                  </a:cubicBezTo>
                  <a:cubicBezTo>
                    <a:pt x="40" y="25"/>
                    <a:pt x="42" y="26"/>
                    <a:pt x="45" y="26"/>
                  </a:cubicBezTo>
                  <a:cubicBezTo>
                    <a:pt x="45" y="2"/>
                    <a:pt x="45" y="2"/>
                    <a:pt x="45" y="2"/>
                  </a:cubicBezTo>
                  <a:cubicBezTo>
                    <a:pt x="45" y="2"/>
                    <a:pt x="45" y="1"/>
                    <a:pt x="46" y="1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5" y="0"/>
                    <a:pt x="56" y="0"/>
                    <a:pt x="56" y="1"/>
                  </a:cubicBezTo>
                  <a:cubicBezTo>
                    <a:pt x="56" y="1"/>
                    <a:pt x="57" y="2"/>
                    <a:pt x="57" y="2"/>
                  </a:cubicBezTo>
                  <a:cubicBezTo>
                    <a:pt x="57" y="91"/>
                    <a:pt x="57" y="91"/>
                    <a:pt x="57" y="91"/>
                  </a:cubicBezTo>
                  <a:cubicBezTo>
                    <a:pt x="57" y="92"/>
                    <a:pt x="57" y="93"/>
                    <a:pt x="56" y="93"/>
                  </a:cubicBezTo>
                  <a:close/>
                  <a:moveTo>
                    <a:pt x="45" y="35"/>
                  </a:moveTo>
                  <a:cubicBezTo>
                    <a:pt x="43" y="35"/>
                    <a:pt x="40" y="35"/>
                    <a:pt x="37" y="35"/>
                  </a:cubicBezTo>
                  <a:cubicBezTo>
                    <a:pt x="34" y="35"/>
                    <a:pt x="31" y="35"/>
                    <a:pt x="29" y="35"/>
                  </a:cubicBezTo>
                  <a:cubicBezTo>
                    <a:pt x="23" y="35"/>
                    <a:pt x="18" y="36"/>
                    <a:pt x="16" y="40"/>
                  </a:cubicBezTo>
                  <a:cubicBezTo>
                    <a:pt x="13" y="44"/>
                    <a:pt x="12" y="49"/>
                    <a:pt x="12" y="56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12" y="72"/>
                    <a:pt x="13" y="77"/>
                    <a:pt x="16" y="81"/>
                  </a:cubicBezTo>
                  <a:cubicBezTo>
                    <a:pt x="18" y="85"/>
                    <a:pt x="23" y="87"/>
                    <a:pt x="29" y="87"/>
                  </a:cubicBezTo>
                  <a:cubicBezTo>
                    <a:pt x="32" y="87"/>
                    <a:pt x="34" y="87"/>
                    <a:pt x="37" y="86"/>
                  </a:cubicBezTo>
                  <a:cubicBezTo>
                    <a:pt x="40" y="86"/>
                    <a:pt x="43" y="86"/>
                    <a:pt x="45" y="86"/>
                  </a:cubicBezTo>
                  <a:lnTo>
                    <a:pt x="45" y="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 259">
              <a:extLst>
                <a:ext uri="{FF2B5EF4-FFF2-40B4-BE49-F238E27FC236}">
                  <a16:creationId xmlns:a16="http://schemas.microsoft.com/office/drawing/2014/main" id="{342D576C-DA7D-44C2-935C-E04E0014EC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46663" y="-2298700"/>
              <a:ext cx="180975" cy="219075"/>
            </a:xfrm>
            <a:custGeom>
              <a:avLst/>
              <a:gdLst>
                <a:gd name="T0" fmla="*/ 57 w 60"/>
                <a:gd name="T1" fmla="*/ 39 h 72"/>
                <a:gd name="T2" fmla="*/ 12 w 60"/>
                <a:gd name="T3" fmla="*/ 39 h 72"/>
                <a:gd name="T4" fmla="*/ 12 w 60"/>
                <a:gd name="T5" fmla="*/ 41 h 72"/>
                <a:gd name="T6" fmla="*/ 17 w 60"/>
                <a:gd name="T7" fmla="*/ 57 h 72"/>
                <a:gd name="T8" fmla="*/ 31 w 60"/>
                <a:gd name="T9" fmla="*/ 62 h 72"/>
                <a:gd name="T10" fmla="*/ 43 w 60"/>
                <a:gd name="T11" fmla="*/ 61 h 72"/>
                <a:gd name="T12" fmla="*/ 55 w 60"/>
                <a:gd name="T13" fmla="*/ 60 h 72"/>
                <a:gd name="T14" fmla="*/ 55 w 60"/>
                <a:gd name="T15" fmla="*/ 60 h 72"/>
                <a:gd name="T16" fmla="*/ 57 w 60"/>
                <a:gd name="T17" fmla="*/ 61 h 72"/>
                <a:gd name="T18" fmla="*/ 57 w 60"/>
                <a:gd name="T19" fmla="*/ 62 h 72"/>
                <a:gd name="T20" fmla="*/ 57 w 60"/>
                <a:gd name="T21" fmla="*/ 66 h 72"/>
                <a:gd name="T22" fmla="*/ 57 w 60"/>
                <a:gd name="T23" fmla="*/ 68 h 72"/>
                <a:gd name="T24" fmla="*/ 55 w 60"/>
                <a:gd name="T25" fmla="*/ 69 h 72"/>
                <a:gd name="T26" fmla="*/ 43 w 60"/>
                <a:gd name="T27" fmla="*/ 71 h 72"/>
                <a:gd name="T28" fmla="*/ 31 w 60"/>
                <a:gd name="T29" fmla="*/ 72 h 72"/>
                <a:gd name="T30" fmla="*/ 20 w 60"/>
                <a:gd name="T31" fmla="*/ 70 h 72"/>
                <a:gd name="T32" fmla="*/ 10 w 60"/>
                <a:gd name="T33" fmla="*/ 65 h 72"/>
                <a:gd name="T34" fmla="*/ 3 w 60"/>
                <a:gd name="T35" fmla="*/ 56 h 72"/>
                <a:gd name="T36" fmla="*/ 0 w 60"/>
                <a:gd name="T37" fmla="*/ 41 h 72"/>
                <a:gd name="T38" fmla="*/ 0 w 60"/>
                <a:gd name="T39" fmla="*/ 29 h 72"/>
                <a:gd name="T40" fmla="*/ 8 w 60"/>
                <a:gd name="T41" fmla="*/ 8 h 72"/>
                <a:gd name="T42" fmla="*/ 30 w 60"/>
                <a:gd name="T43" fmla="*/ 0 h 72"/>
                <a:gd name="T44" fmla="*/ 43 w 60"/>
                <a:gd name="T45" fmla="*/ 2 h 72"/>
                <a:gd name="T46" fmla="*/ 52 w 60"/>
                <a:gd name="T47" fmla="*/ 8 h 72"/>
                <a:gd name="T48" fmla="*/ 58 w 60"/>
                <a:gd name="T49" fmla="*/ 17 h 72"/>
                <a:gd name="T50" fmla="*/ 60 w 60"/>
                <a:gd name="T51" fmla="*/ 29 h 72"/>
                <a:gd name="T52" fmla="*/ 60 w 60"/>
                <a:gd name="T53" fmla="*/ 36 h 72"/>
                <a:gd name="T54" fmla="*/ 57 w 60"/>
                <a:gd name="T55" fmla="*/ 39 h 72"/>
                <a:gd name="T56" fmla="*/ 48 w 60"/>
                <a:gd name="T57" fmla="*/ 29 h 72"/>
                <a:gd name="T58" fmla="*/ 43 w 60"/>
                <a:gd name="T59" fmla="*/ 14 h 72"/>
                <a:gd name="T60" fmla="*/ 30 w 60"/>
                <a:gd name="T61" fmla="*/ 10 h 72"/>
                <a:gd name="T62" fmla="*/ 17 w 60"/>
                <a:gd name="T63" fmla="*/ 14 h 72"/>
                <a:gd name="T64" fmla="*/ 12 w 60"/>
                <a:gd name="T65" fmla="*/ 29 h 72"/>
                <a:gd name="T66" fmla="*/ 12 w 60"/>
                <a:gd name="T67" fmla="*/ 31 h 72"/>
                <a:gd name="T68" fmla="*/ 48 w 60"/>
                <a:gd name="T69" fmla="*/ 31 h 72"/>
                <a:gd name="T70" fmla="*/ 48 w 60"/>
                <a:gd name="T71" fmla="*/ 29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60" h="72">
                  <a:moveTo>
                    <a:pt x="57" y="39"/>
                  </a:moveTo>
                  <a:cubicBezTo>
                    <a:pt x="12" y="39"/>
                    <a:pt x="12" y="39"/>
                    <a:pt x="12" y="39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9"/>
                    <a:pt x="14" y="54"/>
                    <a:pt x="17" y="57"/>
                  </a:cubicBezTo>
                  <a:cubicBezTo>
                    <a:pt x="20" y="60"/>
                    <a:pt x="25" y="62"/>
                    <a:pt x="31" y="62"/>
                  </a:cubicBezTo>
                  <a:cubicBezTo>
                    <a:pt x="35" y="62"/>
                    <a:pt x="39" y="62"/>
                    <a:pt x="43" y="61"/>
                  </a:cubicBezTo>
                  <a:cubicBezTo>
                    <a:pt x="48" y="61"/>
                    <a:pt x="51" y="61"/>
                    <a:pt x="55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6" y="60"/>
                    <a:pt x="56" y="60"/>
                    <a:pt x="57" y="61"/>
                  </a:cubicBezTo>
                  <a:cubicBezTo>
                    <a:pt x="57" y="61"/>
                    <a:pt x="57" y="61"/>
                    <a:pt x="57" y="62"/>
                  </a:cubicBezTo>
                  <a:cubicBezTo>
                    <a:pt x="57" y="66"/>
                    <a:pt x="57" y="66"/>
                    <a:pt x="57" y="66"/>
                  </a:cubicBezTo>
                  <a:cubicBezTo>
                    <a:pt x="57" y="67"/>
                    <a:pt x="57" y="68"/>
                    <a:pt x="57" y="68"/>
                  </a:cubicBezTo>
                  <a:cubicBezTo>
                    <a:pt x="56" y="69"/>
                    <a:pt x="56" y="69"/>
                    <a:pt x="55" y="69"/>
                  </a:cubicBezTo>
                  <a:cubicBezTo>
                    <a:pt x="51" y="70"/>
                    <a:pt x="47" y="71"/>
                    <a:pt x="43" y="71"/>
                  </a:cubicBezTo>
                  <a:cubicBezTo>
                    <a:pt x="39" y="71"/>
                    <a:pt x="35" y="72"/>
                    <a:pt x="31" y="72"/>
                  </a:cubicBezTo>
                  <a:cubicBezTo>
                    <a:pt x="27" y="72"/>
                    <a:pt x="23" y="71"/>
                    <a:pt x="20" y="70"/>
                  </a:cubicBezTo>
                  <a:cubicBezTo>
                    <a:pt x="16" y="69"/>
                    <a:pt x="13" y="67"/>
                    <a:pt x="10" y="65"/>
                  </a:cubicBezTo>
                  <a:cubicBezTo>
                    <a:pt x="7" y="63"/>
                    <a:pt x="5" y="60"/>
                    <a:pt x="3" y="56"/>
                  </a:cubicBezTo>
                  <a:cubicBezTo>
                    <a:pt x="1" y="52"/>
                    <a:pt x="0" y="47"/>
                    <a:pt x="0" y="41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20"/>
                    <a:pt x="3" y="13"/>
                    <a:pt x="8" y="8"/>
                  </a:cubicBezTo>
                  <a:cubicBezTo>
                    <a:pt x="13" y="2"/>
                    <a:pt x="20" y="0"/>
                    <a:pt x="30" y="0"/>
                  </a:cubicBezTo>
                  <a:cubicBezTo>
                    <a:pt x="35" y="0"/>
                    <a:pt x="39" y="0"/>
                    <a:pt x="43" y="2"/>
                  </a:cubicBezTo>
                  <a:cubicBezTo>
                    <a:pt x="47" y="3"/>
                    <a:pt x="50" y="5"/>
                    <a:pt x="52" y="8"/>
                  </a:cubicBezTo>
                  <a:cubicBezTo>
                    <a:pt x="55" y="10"/>
                    <a:pt x="56" y="14"/>
                    <a:pt x="58" y="17"/>
                  </a:cubicBezTo>
                  <a:cubicBezTo>
                    <a:pt x="59" y="21"/>
                    <a:pt x="60" y="25"/>
                    <a:pt x="60" y="29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0" y="38"/>
                    <a:pt x="59" y="39"/>
                    <a:pt x="57" y="39"/>
                  </a:cubicBezTo>
                  <a:close/>
                  <a:moveTo>
                    <a:pt x="48" y="29"/>
                  </a:moveTo>
                  <a:cubicBezTo>
                    <a:pt x="48" y="22"/>
                    <a:pt x="46" y="17"/>
                    <a:pt x="43" y="14"/>
                  </a:cubicBezTo>
                  <a:cubicBezTo>
                    <a:pt x="40" y="11"/>
                    <a:pt x="36" y="10"/>
                    <a:pt x="30" y="10"/>
                  </a:cubicBezTo>
                  <a:cubicBezTo>
                    <a:pt x="24" y="10"/>
                    <a:pt x="20" y="11"/>
                    <a:pt x="17" y="14"/>
                  </a:cubicBezTo>
                  <a:cubicBezTo>
                    <a:pt x="14" y="18"/>
                    <a:pt x="12" y="23"/>
                    <a:pt x="12" y="2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48" y="31"/>
                    <a:pt x="48" y="31"/>
                    <a:pt x="48" y="31"/>
                  </a:cubicBezTo>
                  <a:lnTo>
                    <a:pt x="48" y="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260">
              <a:extLst>
                <a:ext uri="{FF2B5EF4-FFF2-40B4-BE49-F238E27FC236}">
                  <a16:creationId xmlns:a16="http://schemas.microsoft.com/office/drawing/2014/main" id="{99DF15AA-C9D1-4CA2-9AEA-7581D335B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5738" y="-2298700"/>
              <a:ext cx="147637" cy="219075"/>
            </a:xfrm>
            <a:custGeom>
              <a:avLst/>
              <a:gdLst>
                <a:gd name="T0" fmla="*/ 49 w 49"/>
                <a:gd name="T1" fmla="*/ 53 h 72"/>
                <a:gd name="T2" fmla="*/ 42 w 49"/>
                <a:gd name="T3" fmla="*/ 67 h 72"/>
                <a:gd name="T4" fmla="*/ 24 w 49"/>
                <a:gd name="T5" fmla="*/ 72 h 72"/>
                <a:gd name="T6" fmla="*/ 20 w 49"/>
                <a:gd name="T7" fmla="*/ 71 h 72"/>
                <a:gd name="T8" fmla="*/ 14 w 49"/>
                <a:gd name="T9" fmla="*/ 71 h 72"/>
                <a:gd name="T10" fmla="*/ 8 w 49"/>
                <a:gd name="T11" fmla="*/ 70 h 72"/>
                <a:gd name="T12" fmla="*/ 3 w 49"/>
                <a:gd name="T13" fmla="*/ 70 h 72"/>
                <a:gd name="T14" fmla="*/ 0 w 49"/>
                <a:gd name="T15" fmla="*/ 67 h 72"/>
                <a:gd name="T16" fmla="*/ 0 w 49"/>
                <a:gd name="T17" fmla="*/ 63 h 72"/>
                <a:gd name="T18" fmla="*/ 1 w 49"/>
                <a:gd name="T19" fmla="*/ 61 h 72"/>
                <a:gd name="T20" fmla="*/ 3 w 49"/>
                <a:gd name="T21" fmla="*/ 61 h 72"/>
                <a:gd name="T22" fmla="*/ 3 w 49"/>
                <a:gd name="T23" fmla="*/ 61 h 72"/>
                <a:gd name="T24" fmla="*/ 8 w 49"/>
                <a:gd name="T25" fmla="*/ 61 h 72"/>
                <a:gd name="T26" fmla="*/ 14 w 49"/>
                <a:gd name="T27" fmla="*/ 62 h 72"/>
                <a:gd name="T28" fmla="*/ 20 w 49"/>
                <a:gd name="T29" fmla="*/ 62 h 72"/>
                <a:gd name="T30" fmla="*/ 24 w 49"/>
                <a:gd name="T31" fmla="*/ 62 h 72"/>
                <a:gd name="T32" fmla="*/ 34 w 49"/>
                <a:gd name="T33" fmla="*/ 60 h 72"/>
                <a:gd name="T34" fmla="*/ 37 w 49"/>
                <a:gd name="T35" fmla="*/ 53 h 72"/>
                <a:gd name="T36" fmla="*/ 35 w 49"/>
                <a:gd name="T37" fmla="*/ 48 h 72"/>
                <a:gd name="T38" fmla="*/ 27 w 49"/>
                <a:gd name="T39" fmla="*/ 42 h 72"/>
                <a:gd name="T40" fmla="*/ 14 w 49"/>
                <a:gd name="T41" fmla="*/ 35 h 72"/>
                <a:gd name="T42" fmla="*/ 4 w 49"/>
                <a:gd name="T43" fmla="*/ 27 h 72"/>
                <a:gd name="T44" fmla="*/ 0 w 49"/>
                <a:gd name="T45" fmla="*/ 17 h 72"/>
                <a:gd name="T46" fmla="*/ 2 w 49"/>
                <a:gd name="T47" fmla="*/ 8 h 72"/>
                <a:gd name="T48" fmla="*/ 7 w 49"/>
                <a:gd name="T49" fmla="*/ 3 h 72"/>
                <a:gd name="T50" fmla="*/ 15 w 49"/>
                <a:gd name="T51" fmla="*/ 0 h 72"/>
                <a:gd name="T52" fmla="*/ 24 w 49"/>
                <a:gd name="T53" fmla="*/ 0 h 72"/>
                <a:gd name="T54" fmla="*/ 35 w 49"/>
                <a:gd name="T55" fmla="*/ 0 h 72"/>
                <a:gd name="T56" fmla="*/ 45 w 49"/>
                <a:gd name="T57" fmla="*/ 1 h 72"/>
                <a:gd name="T58" fmla="*/ 48 w 49"/>
                <a:gd name="T59" fmla="*/ 4 h 72"/>
                <a:gd name="T60" fmla="*/ 48 w 49"/>
                <a:gd name="T61" fmla="*/ 8 h 72"/>
                <a:gd name="T62" fmla="*/ 45 w 49"/>
                <a:gd name="T63" fmla="*/ 10 h 72"/>
                <a:gd name="T64" fmla="*/ 45 w 49"/>
                <a:gd name="T65" fmla="*/ 10 h 72"/>
                <a:gd name="T66" fmla="*/ 36 w 49"/>
                <a:gd name="T67" fmla="*/ 10 h 72"/>
                <a:gd name="T68" fmla="*/ 24 w 49"/>
                <a:gd name="T69" fmla="*/ 9 h 72"/>
                <a:gd name="T70" fmla="*/ 15 w 49"/>
                <a:gd name="T71" fmla="*/ 11 h 72"/>
                <a:gd name="T72" fmla="*/ 12 w 49"/>
                <a:gd name="T73" fmla="*/ 17 h 72"/>
                <a:gd name="T74" fmla="*/ 14 w 49"/>
                <a:gd name="T75" fmla="*/ 22 h 72"/>
                <a:gd name="T76" fmla="*/ 21 w 49"/>
                <a:gd name="T77" fmla="*/ 26 h 72"/>
                <a:gd name="T78" fmla="*/ 34 w 49"/>
                <a:gd name="T79" fmla="*/ 34 h 72"/>
                <a:gd name="T80" fmla="*/ 46 w 49"/>
                <a:gd name="T81" fmla="*/ 43 h 72"/>
                <a:gd name="T82" fmla="*/ 49 w 49"/>
                <a:gd name="T83" fmla="*/ 53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9" h="72">
                  <a:moveTo>
                    <a:pt x="49" y="53"/>
                  </a:moveTo>
                  <a:cubicBezTo>
                    <a:pt x="49" y="59"/>
                    <a:pt x="47" y="64"/>
                    <a:pt x="42" y="67"/>
                  </a:cubicBezTo>
                  <a:cubicBezTo>
                    <a:pt x="38" y="70"/>
                    <a:pt x="32" y="72"/>
                    <a:pt x="24" y="72"/>
                  </a:cubicBezTo>
                  <a:cubicBezTo>
                    <a:pt x="23" y="72"/>
                    <a:pt x="21" y="71"/>
                    <a:pt x="20" y="71"/>
                  </a:cubicBezTo>
                  <a:cubicBezTo>
                    <a:pt x="18" y="71"/>
                    <a:pt x="16" y="71"/>
                    <a:pt x="14" y="71"/>
                  </a:cubicBezTo>
                  <a:cubicBezTo>
                    <a:pt x="12" y="71"/>
                    <a:pt x="10" y="71"/>
                    <a:pt x="8" y="70"/>
                  </a:cubicBezTo>
                  <a:cubicBezTo>
                    <a:pt x="6" y="70"/>
                    <a:pt x="5" y="70"/>
                    <a:pt x="3" y="70"/>
                  </a:cubicBezTo>
                  <a:cubicBezTo>
                    <a:pt x="1" y="69"/>
                    <a:pt x="0" y="68"/>
                    <a:pt x="0" y="67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62"/>
                    <a:pt x="0" y="62"/>
                    <a:pt x="1" y="61"/>
                  </a:cubicBezTo>
                  <a:cubicBezTo>
                    <a:pt x="1" y="61"/>
                    <a:pt x="2" y="61"/>
                    <a:pt x="3" y="61"/>
                  </a:cubicBezTo>
                  <a:cubicBezTo>
                    <a:pt x="3" y="61"/>
                    <a:pt x="3" y="61"/>
                    <a:pt x="3" y="61"/>
                  </a:cubicBezTo>
                  <a:cubicBezTo>
                    <a:pt x="5" y="61"/>
                    <a:pt x="6" y="61"/>
                    <a:pt x="8" y="61"/>
                  </a:cubicBezTo>
                  <a:cubicBezTo>
                    <a:pt x="10" y="61"/>
                    <a:pt x="12" y="62"/>
                    <a:pt x="14" y="62"/>
                  </a:cubicBezTo>
                  <a:cubicBezTo>
                    <a:pt x="16" y="62"/>
                    <a:pt x="18" y="62"/>
                    <a:pt x="20" y="62"/>
                  </a:cubicBezTo>
                  <a:cubicBezTo>
                    <a:pt x="21" y="62"/>
                    <a:pt x="23" y="62"/>
                    <a:pt x="24" y="62"/>
                  </a:cubicBezTo>
                  <a:cubicBezTo>
                    <a:pt x="28" y="62"/>
                    <a:pt x="32" y="61"/>
                    <a:pt x="34" y="60"/>
                  </a:cubicBezTo>
                  <a:cubicBezTo>
                    <a:pt x="36" y="59"/>
                    <a:pt x="37" y="57"/>
                    <a:pt x="37" y="53"/>
                  </a:cubicBezTo>
                  <a:cubicBezTo>
                    <a:pt x="37" y="51"/>
                    <a:pt x="37" y="49"/>
                    <a:pt x="35" y="48"/>
                  </a:cubicBezTo>
                  <a:cubicBezTo>
                    <a:pt x="34" y="47"/>
                    <a:pt x="31" y="45"/>
                    <a:pt x="27" y="42"/>
                  </a:cubicBezTo>
                  <a:cubicBezTo>
                    <a:pt x="14" y="35"/>
                    <a:pt x="14" y="35"/>
                    <a:pt x="14" y="35"/>
                  </a:cubicBezTo>
                  <a:cubicBezTo>
                    <a:pt x="10" y="32"/>
                    <a:pt x="6" y="30"/>
                    <a:pt x="4" y="27"/>
                  </a:cubicBezTo>
                  <a:cubicBezTo>
                    <a:pt x="1" y="24"/>
                    <a:pt x="0" y="21"/>
                    <a:pt x="0" y="17"/>
                  </a:cubicBezTo>
                  <a:cubicBezTo>
                    <a:pt x="0" y="13"/>
                    <a:pt x="1" y="11"/>
                    <a:pt x="2" y="8"/>
                  </a:cubicBezTo>
                  <a:cubicBezTo>
                    <a:pt x="3" y="6"/>
                    <a:pt x="5" y="5"/>
                    <a:pt x="7" y="3"/>
                  </a:cubicBezTo>
                  <a:cubicBezTo>
                    <a:pt x="9" y="2"/>
                    <a:pt x="12" y="1"/>
                    <a:pt x="15" y="0"/>
                  </a:cubicBezTo>
                  <a:cubicBezTo>
                    <a:pt x="18" y="0"/>
                    <a:pt x="21" y="0"/>
                    <a:pt x="24" y="0"/>
                  </a:cubicBezTo>
                  <a:cubicBezTo>
                    <a:pt x="28" y="0"/>
                    <a:pt x="32" y="0"/>
                    <a:pt x="35" y="0"/>
                  </a:cubicBezTo>
                  <a:cubicBezTo>
                    <a:pt x="39" y="0"/>
                    <a:pt x="42" y="1"/>
                    <a:pt x="45" y="1"/>
                  </a:cubicBezTo>
                  <a:cubicBezTo>
                    <a:pt x="47" y="2"/>
                    <a:pt x="48" y="2"/>
                    <a:pt x="48" y="4"/>
                  </a:cubicBezTo>
                  <a:cubicBezTo>
                    <a:pt x="48" y="8"/>
                    <a:pt x="48" y="8"/>
                    <a:pt x="48" y="8"/>
                  </a:cubicBezTo>
                  <a:cubicBezTo>
                    <a:pt x="48" y="10"/>
                    <a:pt x="47" y="10"/>
                    <a:pt x="45" y="10"/>
                  </a:cubicBezTo>
                  <a:cubicBezTo>
                    <a:pt x="45" y="10"/>
                    <a:pt x="45" y="10"/>
                    <a:pt x="45" y="10"/>
                  </a:cubicBezTo>
                  <a:cubicBezTo>
                    <a:pt x="43" y="10"/>
                    <a:pt x="40" y="10"/>
                    <a:pt x="36" y="10"/>
                  </a:cubicBezTo>
                  <a:cubicBezTo>
                    <a:pt x="32" y="9"/>
                    <a:pt x="28" y="9"/>
                    <a:pt x="24" y="9"/>
                  </a:cubicBezTo>
                  <a:cubicBezTo>
                    <a:pt x="21" y="9"/>
                    <a:pt x="18" y="10"/>
                    <a:pt x="15" y="11"/>
                  </a:cubicBezTo>
                  <a:cubicBezTo>
                    <a:pt x="13" y="11"/>
                    <a:pt x="12" y="13"/>
                    <a:pt x="12" y="17"/>
                  </a:cubicBezTo>
                  <a:cubicBezTo>
                    <a:pt x="12" y="19"/>
                    <a:pt x="13" y="20"/>
                    <a:pt x="14" y="22"/>
                  </a:cubicBezTo>
                  <a:cubicBezTo>
                    <a:pt x="16" y="23"/>
                    <a:pt x="18" y="25"/>
                    <a:pt x="21" y="26"/>
                  </a:cubicBezTo>
                  <a:cubicBezTo>
                    <a:pt x="34" y="34"/>
                    <a:pt x="34" y="34"/>
                    <a:pt x="34" y="34"/>
                  </a:cubicBezTo>
                  <a:cubicBezTo>
                    <a:pt x="40" y="37"/>
                    <a:pt x="44" y="40"/>
                    <a:pt x="46" y="43"/>
                  </a:cubicBezTo>
                  <a:cubicBezTo>
                    <a:pt x="48" y="46"/>
                    <a:pt x="49" y="49"/>
                    <a:pt x="49" y="5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 261">
              <a:extLst>
                <a:ext uri="{FF2B5EF4-FFF2-40B4-BE49-F238E27FC236}">
                  <a16:creationId xmlns:a16="http://schemas.microsoft.com/office/drawing/2014/main" id="{0302B77C-CA7F-4E16-8609-8C3443146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0075" y="-2116138"/>
              <a:ext cx="165100" cy="333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 262">
              <a:extLst>
                <a:ext uri="{FF2B5EF4-FFF2-40B4-BE49-F238E27FC236}">
                  <a16:creationId xmlns:a16="http://schemas.microsoft.com/office/drawing/2014/main" id="{7962BEA8-8CE2-4E19-AC59-9F2811A576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0" y="-2374900"/>
              <a:ext cx="168275" cy="292100"/>
            </a:xfrm>
            <a:custGeom>
              <a:avLst/>
              <a:gdLst>
                <a:gd name="T0" fmla="*/ 7 w 56"/>
                <a:gd name="T1" fmla="*/ 5 h 96"/>
                <a:gd name="T2" fmla="*/ 30 w 56"/>
                <a:gd name="T3" fmla="*/ 0 h 96"/>
                <a:gd name="T4" fmla="*/ 41 w 56"/>
                <a:gd name="T5" fmla="*/ 0 h 96"/>
                <a:gd name="T6" fmla="*/ 52 w 56"/>
                <a:gd name="T7" fmla="*/ 2 h 96"/>
                <a:gd name="T8" fmla="*/ 54 w 56"/>
                <a:gd name="T9" fmla="*/ 3 h 96"/>
                <a:gd name="T10" fmla="*/ 54 w 56"/>
                <a:gd name="T11" fmla="*/ 5 h 96"/>
                <a:gd name="T12" fmla="*/ 54 w 56"/>
                <a:gd name="T13" fmla="*/ 9 h 96"/>
                <a:gd name="T14" fmla="*/ 52 w 56"/>
                <a:gd name="T15" fmla="*/ 12 h 96"/>
                <a:gd name="T16" fmla="*/ 52 w 56"/>
                <a:gd name="T17" fmla="*/ 12 h 96"/>
                <a:gd name="T18" fmla="*/ 41 w 56"/>
                <a:gd name="T19" fmla="*/ 10 h 96"/>
                <a:gd name="T20" fmla="*/ 30 w 56"/>
                <a:gd name="T21" fmla="*/ 10 h 96"/>
                <a:gd name="T22" fmla="*/ 15 w 56"/>
                <a:gd name="T23" fmla="*/ 13 h 96"/>
                <a:gd name="T24" fmla="*/ 11 w 56"/>
                <a:gd name="T25" fmla="*/ 23 h 96"/>
                <a:gd name="T26" fmla="*/ 11 w 56"/>
                <a:gd name="T27" fmla="*/ 28 h 96"/>
                <a:gd name="T28" fmla="*/ 13 w 56"/>
                <a:gd name="T29" fmla="*/ 32 h 96"/>
                <a:gd name="T30" fmla="*/ 17 w 56"/>
                <a:gd name="T31" fmla="*/ 36 h 96"/>
                <a:gd name="T32" fmla="*/ 24 w 56"/>
                <a:gd name="T33" fmla="*/ 41 h 96"/>
                <a:gd name="T34" fmla="*/ 36 w 56"/>
                <a:gd name="T35" fmla="*/ 49 h 96"/>
                <a:gd name="T36" fmla="*/ 51 w 56"/>
                <a:gd name="T37" fmla="*/ 65 h 96"/>
                <a:gd name="T38" fmla="*/ 56 w 56"/>
                <a:gd name="T39" fmla="*/ 83 h 96"/>
                <a:gd name="T40" fmla="*/ 56 w 56"/>
                <a:gd name="T41" fmla="*/ 93 h 96"/>
                <a:gd name="T42" fmla="*/ 55 w 56"/>
                <a:gd name="T43" fmla="*/ 95 h 96"/>
                <a:gd name="T44" fmla="*/ 53 w 56"/>
                <a:gd name="T45" fmla="*/ 96 h 96"/>
                <a:gd name="T46" fmla="*/ 3 w 56"/>
                <a:gd name="T47" fmla="*/ 96 h 96"/>
                <a:gd name="T48" fmla="*/ 2 w 56"/>
                <a:gd name="T49" fmla="*/ 95 h 96"/>
                <a:gd name="T50" fmla="*/ 1 w 56"/>
                <a:gd name="T51" fmla="*/ 93 h 96"/>
                <a:gd name="T52" fmla="*/ 1 w 56"/>
                <a:gd name="T53" fmla="*/ 88 h 96"/>
                <a:gd name="T54" fmla="*/ 2 w 56"/>
                <a:gd name="T55" fmla="*/ 86 h 96"/>
                <a:gd name="T56" fmla="*/ 3 w 56"/>
                <a:gd name="T57" fmla="*/ 85 h 96"/>
                <a:gd name="T58" fmla="*/ 46 w 56"/>
                <a:gd name="T59" fmla="*/ 85 h 96"/>
                <a:gd name="T60" fmla="*/ 46 w 56"/>
                <a:gd name="T61" fmla="*/ 83 h 96"/>
                <a:gd name="T62" fmla="*/ 45 w 56"/>
                <a:gd name="T63" fmla="*/ 75 h 96"/>
                <a:gd name="T64" fmla="*/ 42 w 56"/>
                <a:gd name="T65" fmla="*/ 69 h 96"/>
                <a:gd name="T66" fmla="*/ 37 w 56"/>
                <a:gd name="T67" fmla="*/ 62 h 96"/>
                <a:gd name="T68" fmla="*/ 28 w 56"/>
                <a:gd name="T69" fmla="*/ 56 h 96"/>
                <a:gd name="T70" fmla="*/ 16 w 56"/>
                <a:gd name="T71" fmla="*/ 47 h 96"/>
                <a:gd name="T72" fmla="*/ 3 w 56"/>
                <a:gd name="T73" fmla="*/ 36 h 96"/>
                <a:gd name="T74" fmla="*/ 0 w 56"/>
                <a:gd name="T75" fmla="*/ 23 h 96"/>
                <a:gd name="T76" fmla="*/ 7 w 56"/>
                <a:gd name="T77" fmla="*/ 5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6" h="96">
                  <a:moveTo>
                    <a:pt x="7" y="5"/>
                  </a:moveTo>
                  <a:cubicBezTo>
                    <a:pt x="12" y="2"/>
                    <a:pt x="19" y="0"/>
                    <a:pt x="30" y="0"/>
                  </a:cubicBezTo>
                  <a:cubicBezTo>
                    <a:pt x="33" y="0"/>
                    <a:pt x="37" y="0"/>
                    <a:pt x="41" y="0"/>
                  </a:cubicBezTo>
                  <a:cubicBezTo>
                    <a:pt x="45" y="1"/>
                    <a:pt x="49" y="1"/>
                    <a:pt x="52" y="2"/>
                  </a:cubicBezTo>
                  <a:cubicBezTo>
                    <a:pt x="53" y="3"/>
                    <a:pt x="53" y="3"/>
                    <a:pt x="54" y="3"/>
                  </a:cubicBezTo>
                  <a:cubicBezTo>
                    <a:pt x="54" y="3"/>
                    <a:pt x="54" y="4"/>
                    <a:pt x="54" y="5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4" y="11"/>
                    <a:pt x="54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48" y="11"/>
                    <a:pt x="45" y="11"/>
                    <a:pt x="41" y="10"/>
                  </a:cubicBezTo>
                  <a:cubicBezTo>
                    <a:pt x="37" y="10"/>
                    <a:pt x="33" y="10"/>
                    <a:pt x="30" y="10"/>
                  </a:cubicBezTo>
                  <a:cubicBezTo>
                    <a:pt x="23" y="10"/>
                    <a:pt x="18" y="11"/>
                    <a:pt x="15" y="13"/>
                  </a:cubicBezTo>
                  <a:cubicBezTo>
                    <a:pt x="12" y="15"/>
                    <a:pt x="11" y="18"/>
                    <a:pt x="11" y="23"/>
                  </a:cubicBezTo>
                  <a:cubicBezTo>
                    <a:pt x="11" y="25"/>
                    <a:pt x="11" y="26"/>
                    <a:pt x="11" y="28"/>
                  </a:cubicBezTo>
                  <a:cubicBezTo>
                    <a:pt x="12" y="29"/>
                    <a:pt x="12" y="31"/>
                    <a:pt x="13" y="32"/>
                  </a:cubicBezTo>
                  <a:cubicBezTo>
                    <a:pt x="14" y="33"/>
                    <a:pt x="16" y="35"/>
                    <a:pt x="17" y="36"/>
                  </a:cubicBezTo>
                  <a:cubicBezTo>
                    <a:pt x="19" y="37"/>
                    <a:pt x="21" y="39"/>
                    <a:pt x="24" y="41"/>
                  </a:cubicBezTo>
                  <a:cubicBezTo>
                    <a:pt x="36" y="49"/>
                    <a:pt x="36" y="49"/>
                    <a:pt x="36" y="49"/>
                  </a:cubicBezTo>
                  <a:cubicBezTo>
                    <a:pt x="43" y="54"/>
                    <a:pt x="48" y="59"/>
                    <a:pt x="51" y="65"/>
                  </a:cubicBezTo>
                  <a:cubicBezTo>
                    <a:pt x="54" y="70"/>
                    <a:pt x="56" y="76"/>
                    <a:pt x="56" y="83"/>
                  </a:cubicBezTo>
                  <a:cubicBezTo>
                    <a:pt x="56" y="93"/>
                    <a:pt x="56" y="93"/>
                    <a:pt x="56" y="93"/>
                  </a:cubicBezTo>
                  <a:cubicBezTo>
                    <a:pt x="56" y="94"/>
                    <a:pt x="56" y="94"/>
                    <a:pt x="55" y="95"/>
                  </a:cubicBezTo>
                  <a:cubicBezTo>
                    <a:pt x="55" y="95"/>
                    <a:pt x="54" y="96"/>
                    <a:pt x="53" y="96"/>
                  </a:cubicBezTo>
                  <a:cubicBezTo>
                    <a:pt x="3" y="96"/>
                    <a:pt x="3" y="96"/>
                    <a:pt x="3" y="96"/>
                  </a:cubicBezTo>
                  <a:cubicBezTo>
                    <a:pt x="3" y="96"/>
                    <a:pt x="2" y="95"/>
                    <a:pt x="2" y="95"/>
                  </a:cubicBezTo>
                  <a:cubicBezTo>
                    <a:pt x="1" y="94"/>
                    <a:pt x="1" y="94"/>
                    <a:pt x="1" y="93"/>
                  </a:cubicBezTo>
                  <a:cubicBezTo>
                    <a:pt x="1" y="88"/>
                    <a:pt x="1" y="88"/>
                    <a:pt x="1" y="88"/>
                  </a:cubicBezTo>
                  <a:cubicBezTo>
                    <a:pt x="1" y="87"/>
                    <a:pt x="1" y="86"/>
                    <a:pt x="2" y="86"/>
                  </a:cubicBezTo>
                  <a:cubicBezTo>
                    <a:pt x="2" y="86"/>
                    <a:pt x="3" y="85"/>
                    <a:pt x="3" y="85"/>
                  </a:cubicBezTo>
                  <a:cubicBezTo>
                    <a:pt x="46" y="85"/>
                    <a:pt x="46" y="85"/>
                    <a:pt x="46" y="85"/>
                  </a:cubicBezTo>
                  <a:cubicBezTo>
                    <a:pt x="46" y="83"/>
                    <a:pt x="46" y="83"/>
                    <a:pt x="46" y="83"/>
                  </a:cubicBezTo>
                  <a:cubicBezTo>
                    <a:pt x="46" y="80"/>
                    <a:pt x="46" y="77"/>
                    <a:pt x="45" y="75"/>
                  </a:cubicBezTo>
                  <a:cubicBezTo>
                    <a:pt x="44" y="73"/>
                    <a:pt x="44" y="71"/>
                    <a:pt x="42" y="69"/>
                  </a:cubicBezTo>
                  <a:cubicBezTo>
                    <a:pt x="41" y="66"/>
                    <a:pt x="39" y="64"/>
                    <a:pt x="37" y="62"/>
                  </a:cubicBezTo>
                  <a:cubicBezTo>
                    <a:pt x="35" y="60"/>
                    <a:pt x="32" y="58"/>
                    <a:pt x="28" y="56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0" y="43"/>
                    <a:pt x="6" y="39"/>
                    <a:pt x="3" y="36"/>
                  </a:cubicBezTo>
                  <a:cubicBezTo>
                    <a:pt x="1" y="32"/>
                    <a:pt x="0" y="28"/>
                    <a:pt x="0" y="23"/>
                  </a:cubicBezTo>
                  <a:cubicBezTo>
                    <a:pt x="0" y="15"/>
                    <a:pt x="2" y="9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1FD8C54-4C3F-44EA-9673-BD480EC120A6}"/>
              </a:ext>
            </a:extLst>
          </p:cNvPr>
          <p:cNvGrpSpPr/>
          <p:nvPr/>
        </p:nvGrpSpPr>
        <p:grpSpPr>
          <a:xfrm>
            <a:off x="3541392" y="5125419"/>
            <a:ext cx="6435728" cy="783286"/>
            <a:chOff x="1311641" y="2090897"/>
            <a:chExt cx="3545337" cy="164257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831C2E5-3D29-449F-BA5C-32EFE486EF15}"/>
                </a:ext>
              </a:extLst>
            </p:cNvPr>
            <p:cNvSpPr txBox="1"/>
            <p:nvPr/>
          </p:nvSpPr>
          <p:spPr>
            <a:xfrm>
              <a:off x="4228445" y="3487252"/>
              <a:ext cx="628533" cy="2462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after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FB2F49C-CAAC-49C0-9DAB-BA185649FBDC}"/>
                </a:ext>
              </a:extLst>
            </p:cNvPr>
            <p:cNvSpPr/>
            <p:nvPr/>
          </p:nvSpPr>
          <p:spPr>
            <a:xfrm>
              <a:off x="1311641" y="2090897"/>
              <a:ext cx="1050338" cy="16927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83D65"/>
                </a:solidFill>
                <a:effectLst/>
                <a:uLnTx/>
                <a:uFillTx/>
                <a:latin typeface="Segoe UI" panose="020B0502040204020203" pitchFamily="34" charset="0"/>
                <a:ea typeface="Open Sans" panose="020B0606030504020204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7A648B-95B6-4DEE-9670-FA5B1815ED43}"/>
              </a:ext>
            </a:extLst>
          </p:cNvPr>
          <p:cNvSpPr/>
          <p:nvPr/>
        </p:nvSpPr>
        <p:spPr>
          <a:xfrm>
            <a:off x="1676399" y="3301999"/>
            <a:ext cx="9480809" cy="22671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purpose of this project was to design and deploy a short household survey using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KoboToolbox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to collect and analyze basic demographic and economic data. The goal was to generate actionable insights for decision-making in community and development planning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DCC31E-3CF4-4E15-BFA9-35C889BF45CF}"/>
              </a:ext>
            </a:extLst>
          </p:cNvPr>
          <p:cNvSpPr/>
          <p:nvPr/>
        </p:nvSpPr>
        <p:spPr>
          <a:xfrm>
            <a:off x="4582160" y="790370"/>
            <a:ext cx="3474720" cy="7031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Aim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19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0E138C45-4489-4E6D-BF08-27D31316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Freeform 122">
            <a:extLst>
              <a:ext uri="{FF2B5EF4-FFF2-40B4-BE49-F238E27FC236}">
                <a16:creationId xmlns:a16="http://schemas.microsoft.com/office/drawing/2014/main" id="{5A8B61EE-E905-4A04-86AB-E8905B71042E}"/>
              </a:ext>
            </a:extLst>
          </p:cNvPr>
          <p:cNvSpPr>
            <a:spLocks noEditPoints="1"/>
          </p:cNvSpPr>
          <p:nvPr/>
        </p:nvSpPr>
        <p:spPr bwMode="auto">
          <a:xfrm>
            <a:off x="677937" y="1738119"/>
            <a:ext cx="287338" cy="263525"/>
          </a:xfrm>
          <a:custGeom>
            <a:avLst/>
            <a:gdLst>
              <a:gd name="T0" fmla="*/ 376 w 907"/>
              <a:gd name="T1" fmla="*/ 508 h 827"/>
              <a:gd name="T2" fmla="*/ 866 w 907"/>
              <a:gd name="T3" fmla="*/ 58 h 827"/>
              <a:gd name="T4" fmla="*/ 366 w 907"/>
              <a:gd name="T5" fmla="*/ 758 h 827"/>
              <a:gd name="T6" fmla="*/ 466 w 907"/>
              <a:gd name="T7" fmla="*/ 590 h 827"/>
              <a:gd name="T8" fmla="*/ 819 w 907"/>
              <a:gd name="T9" fmla="*/ 61 h 827"/>
              <a:gd name="T10" fmla="*/ 55 w 907"/>
              <a:gd name="T11" fmla="*/ 375 h 827"/>
              <a:gd name="T12" fmla="*/ 907 w 907"/>
              <a:gd name="T13" fmla="*/ 15 h 827"/>
              <a:gd name="T14" fmla="*/ 906 w 907"/>
              <a:gd name="T15" fmla="*/ 12 h 827"/>
              <a:gd name="T16" fmla="*/ 906 w 907"/>
              <a:gd name="T17" fmla="*/ 11 h 827"/>
              <a:gd name="T18" fmla="*/ 905 w 907"/>
              <a:gd name="T19" fmla="*/ 8 h 827"/>
              <a:gd name="T20" fmla="*/ 905 w 907"/>
              <a:gd name="T21" fmla="*/ 6 h 827"/>
              <a:gd name="T22" fmla="*/ 904 w 907"/>
              <a:gd name="T23" fmla="*/ 5 h 827"/>
              <a:gd name="T24" fmla="*/ 902 w 907"/>
              <a:gd name="T25" fmla="*/ 3 h 827"/>
              <a:gd name="T26" fmla="*/ 900 w 907"/>
              <a:gd name="T27" fmla="*/ 2 h 827"/>
              <a:gd name="T28" fmla="*/ 900 w 907"/>
              <a:gd name="T29" fmla="*/ 2 h 827"/>
              <a:gd name="T30" fmla="*/ 897 w 907"/>
              <a:gd name="T31" fmla="*/ 1 h 827"/>
              <a:gd name="T32" fmla="*/ 895 w 907"/>
              <a:gd name="T33" fmla="*/ 0 h 827"/>
              <a:gd name="T34" fmla="*/ 893 w 907"/>
              <a:gd name="T35" fmla="*/ 0 h 827"/>
              <a:gd name="T36" fmla="*/ 891 w 907"/>
              <a:gd name="T37" fmla="*/ 0 h 827"/>
              <a:gd name="T38" fmla="*/ 887 w 907"/>
              <a:gd name="T39" fmla="*/ 1 h 827"/>
              <a:gd name="T40" fmla="*/ 886 w 907"/>
              <a:gd name="T41" fmla="*/ 1 h 827"/>
              <a:gd name="T42" fmla="*/ 886 w 907"/>
              <a:gd name="T43" fmla="*/ 1 h 827"/>
              <a:gd name="T44" fmla="*/ 5 w 907"/>
              <a:gd name="T45" fmla="*/ 365 h 827"/>
              <a:gd name="T46" fmla="*/ 1 w 907"/>
              <a:gd name="T47" fmla="*/ 372 h 827"/>
              <a:gd name="T48" fmla="*/ 1 w 907"/>
              <a:gd name="T49" fmla="*/ 381 h 827"/>
              <a:gd name="T50" fmla="*/ 5 w 907"/>
              <a:gd name="T51" fmla="*/ 388 h 827"/>
              <a:gd name="T52" fmla="*/ 336 w 907"/>
              <a:gd name="T53" fmla="*/ 521 h 827"/>
              <a:gd name="T54" fmla="*/ 336 w 907"/>
              <a:gd name="T55" fmla="*/ 817 h 827"/>
              <a:gd name="T56" fmla="*/ 342 w 907"/>
              <a:gd name="T57" fmla="*/ 825 h 827"/>
              <a:gd name="T58" fmla="*/ 348 w 907"/>
              <a:gd name="T59" fmla="*/ 827 h 827"/>
              <a:gd name="T60" fmla="*/ 354 w 907"/>
              <a:gd name="T61" fmla="*/ 827 h 827"/>
              <a:gd name="T62" fmla="*/ 360 w 907"/>
              <a:gd name="T63" fmla="*/ 823 h 827"/>
              <a:gd name="T64" fmla="*/ 492 w 907"/>
              <a:gd name="T65" fmla="*/ 605 h 827"/>
              <a:gd name="T66" fmla="*/ 732 w 907"/>
              <a:gd name="T67" fmla="*/ 732 h 827"/>
              <a:gd name="T68" fmla="*/ 739 w 907"/>
              <a:gd name="T69" fmla="*/ 732 h 827"/>
              <a:gd name="T70" fmla="*/ 745 w 907"/>
              <a:gd name="T71" fmla="*/ 729 h 827"/>
              <a:gd name="T72" fmla="*/ 749 w 907"/>
              <a:gd name="T73" fmla="*/ 724 h 827"/>
              <a:gd name="T74" fmla="*/ 906 w 907"/>
              <a:gd name="T75" fmla="*/ 18 h 827"/>
              <a:gd name="T76" fmla="*/ 906 w 907"/>
              <a:gd name="T77" fmla="*/ 17 h 827"/>
              <a:gd name="T78" fmla="*/ 907 w 907"/>
              <a:gd name="T79" fmla="*/ 15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07" h="827">
                <a:moveTo>
                  <a:pt x="726" y="695"/>
                </a:moveTo>
                <a:lnTo>
                  <a:pt x="376" y="508"/>
                </a:lnTo>
                <a:lnTo>
                  <a:pt x="834" y="88"/>
                </a:lnTo>
                <a:lnTo>
                  <a:pt x="866" y="58"/>
                </a:lnTo>
                <a:lnTo>
                  <a:pt x="726" y="695"/>
                </a:lnTo>
                <a:close/>
                <a:moveTo>
                  <a:pt x="366" y="758"/>
                </a:moveTo>
                <a:lnTo>
                  <a:pt x="366" y="536"/>
                </a:lnTo>
                <a:lnTo>
                  <a:pt x="466" y="590"/>
                </a:lnTo>
                <a:lnTo>
                  <a:pt x="366" y="758"/>
                </a:lnTo>
                <a:close/>
                <a:moveTo>
                  <a:pt x="819" y="61"/>
                </a:moveTo>
                <a:lnTo>
                  <a:pt x="347" y="493"/>
                </a:lnTo>
                <a:lnTo>
                  <a:pt x="55" y="375"/>
                </a:lnTo>
                <a:lnTo>
                  <a:pt x="819" y="61"/>
                </a:lnTo>
                <a:close/>
                <a:moveTo>
                  <a:pt x="907" y="15"/>
                </a:moveTo>
                <a:lnTo>
                  <a:pt x="907" y="14"/>
                </a:lnTo>
                <a:lnTo>
                  <a:pt x="906" y="12"/>
                </a:lnTo>
                <a:lnTo>
                  <a:pt x="906" y="12"/>
                </a:lnTo>
                <a:lnTo>
                  <a:pt x="906" y="11"/>
                </a:lnTo>
                <a:lnTo>
                  <a:pt x="905" y="9"/>
                </a:lnTo>
                <a:lnTo>
                  <a:pt x="905" y="8"/>
                </a:lnTo>
                <a:lnTo>
                  <a:pt x="905" y="8"/>
                </a:lnTo>
                <a:lnTo>
                  <a:pt x="905" y="6"/>
                </a:lnTo>
                <a:lnTo>
                  <a:pt x="904" y="6"/>
                </a:lnTo>
                <a:lnTo>
                  <a:pt x="904" y="5"/>
                </a:lnTo>
                <a:lnTo>
                  <a:pt x="903" y="4"/>
                </a:lnTo>
                <a:lnTo>
                  <a:pt x="902" y="3"/>
                </a:lnTo>
                <a:lnTo>
                  <a:pt x="901" y="3"/>
                </a:lnTo>
                <a:lnTo>
                  <a:pt x="900" y="2"/>
                </a:lnTo>
                <a:lnTo>
                  <a:pt x="900" y="2"/>
                </a:lnTo>
                <a:lnTo>
                  <a:pt x="900" y="2"/>
                </a:lnTo>
                <a:lnTo>
                  <a:pt x="898" y="1"/>
                </a:lnTo>
                <a:lnTo>
                  <a:pt x="897" y="1"/>
                </a:lnTo>
                <a:lnTo>
                  <a:pt x="896" y="1"/>
                </a:lnTo>
                <a:lnTo>
                  <a:pt x="895" y="0"/>
                </a:lnTo>
                <a:lnTo>
                  <a:pt x="894" y="0"/>
                </a:lnTo>
                <a:lnTo>
                  <a:pt x="893" y="0"/>
                </a:lnTo>
                <a:lnTo>
                  <a:pt x="892" y="0"/>
                </a:lnTo>
                <a:lnTo>
                  <a:pt x="891" y="0"/>
                </a:lnTo>
                <a:lnTo>
                  <a:pt x="889" y="0"/>
                </a:lnTo>
                <a:lnTo>
                  <a:pt x="887" y="1"/>
                </a:lnTo>
                <a:lnTo>
                  <a:pt x="887" y="1"/>
                </a:lnTo>
                <a:lnTo>
                  <a:pt x="886" y="1"/>
                </a:lnTo>
                <a:lnTo>
                  <a:pt x="886" y="1"/>
                </a:lnTo>
                <a:lnTo>
                  <a:pt x="886" y="1"/>
                </a:lnTo>
                <a:lnTo>
                  <a:pt x="10" y="362"/>
                </a:lnTo>
                <a:lnTo>
                  <a:pt x="5" y="365"/>
                </a:lnTo>
                <a:lnTo>
                  <a:pt x="2" y="368"/>
                </a:lnTo>
                <a:lnTo>
                  <a:pt x="1" y="372"/>
                </a:lnTo>
                <a:lnTo>
                  <a:pt x="0" y="376"/>
                </a:lnTo>
                <a:lnTo>
                  <a:pt x="1" y="381"/>
                </a:lnTo>
                <a:lnTo>
                  <a:pt x="2" y="384"/>
                </a:lnTo>
                <a:lnTo>
                  <a:pt x="5" y="388"/>
                </a:lnTo>
                <a:lnTo>
                  <a:pt x="10" y="390"/>
                </a:lnTo>
                <a:lnTo>
                  <a:pt x="336" y="521"/>
                </a:lnTo>
                <a:lnTo>
                  <a:pt x="336" y="812"/>
                </a:lnTo>
                <a:lnTo>
                  <a:pt x="336" y="817"/>
                </a:lnTo>
                <a:lnTo>
                  <a:pt x="338" y="821"/>
                </a:lnTo>
                <a:lnTo>
                  <a:pt x="342" y="825"/>
                </a:lnTo>
                <a:lnTo>
                  <a:pt x="346" y="827"/>
                </a:lnTo>
                <a:lnTo>
                  <a:pt x="348" y="827"/>
                </a:lnTo>
                <a:lnTo>
                  <a:pt x="351" y="827"/>
                </a:lnTo>
                <a:lnTo>
                  <a:pt x="354" y="827"/>
                </a:lnTo>
                <a:lnTo>
                  <a:pt x="357" y="826"/>
                </a:lnTo>
                <a:lnTo>
                  <a:pt x="360" y="823"/>
                </a:lnTo>
                <a:lnTo>
                  <a:pt x="363" y="820"/>
                </a:lnTo>
                <a:lnTo>
                  <a:pt x="492" y="605"/>
                </a:lnTo>
                <a:lnTo>
                  <a:pt x="729" y="730"/>
                </a:lnTo>
                <a:lnTo>
                  <a:pt x="732" y="732"/>
                </a:lnTo>
                <a:lnTo>
                  <a:pt x="736" y="732"/>
                </a:lnTo>
                <a:lnTo>
                  <a:pt x="739" y="732"/>
                </a:lnTo>
                <a:lnTo>
                  <a:pt x="742" y="731"/>
                </a:lnTo>
                <a:lnTo>
                  <a:pt x="745" y="729"/>
                </a:lnTo>
                <a:lnTo>
                  <a:pt x="747" y="727"/>
                </a:lnTo>
                <a:lnTo>
                  <a:pt x="749" y="724"/>
                </a:lnTo>
                <a:lnTo>
                  <a:pt x="751" y="721"/>
                </a:lnTo>
                <a:lnTo>
                  <a:pt x="906" y="18"/>
                </a:lnTo>
                <a:lnTo>
                  <a:pt x="906" y="17"/>
                </a:lnTo>
                <a:lnTo>
                  <a:pt x="906" y="17"/>
                </a:lnTo>
                <a:lnTo>
                  <a:pt x="907" y="16"/>
                </a:lnTo>
                <a:lnTo>
                  <a:pt x="907" y="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9D2748B-A6BE-4159-A5A8-6EC820DCA0B5}"/>
              </a:ext>
            </a:extLst>
          </p:cNvPr>
          <p:cNvGrpSpPr/>
          <p:nvPr/>
        </p:nvGrpSpPr>
        <p:grpSpPr>
          <a:xfrm>
            <a:off x="711275" y="4143357"/>
            <a:ext cx="220663" cy="287338"/>
            <a:chOff x="11066463" y="1360488"/>
            <a:chExt cx="220663" cy="287338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70" name="Freeform 180">
              <a:extLst>
                <a:ext uri="{FF2B5EF4-FFF2-40B4-BE49-F238E27FC236}">
                  <a16:creationId xmlns:a16="http://schemas.microsoft.com/office/drawing/2014/main" id="{A29AD480-0776-46B3-97B5-2BD5C090C2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66463" y="1360488"/>
              <a:ext cx="220663" cy="287338"/>
            </a:xfrm>
            <a:custGeom>
              <a:avLst/>
              <a:gdLst>
                <a:gd name="T0" fmla="*/ 30 w 691"/>
                <a:gd name="T1" fmla="*/ 871 h 901"/>
                <a:gd name="T2" fmla="*/ 30 w 691"/>
                <a:gd name="T3" fmla="*/ 30 h 901"/>
                <a:gd name="T4" fmla="*/ 421 w 691"/>
                <a:gd name="T5" fmla="*/ 30 h 901"/>
                <a:gd name="T6" fmla="*/ 421 w 691"/>
                <a:gd name="T7" fmla="*/ 254 h 901"/>
                <a:gd name="T8" fmla="*/ 421 w 691"/>
                <a:gd name="T9" fmla="*/ 258 h 901"/>
                <a:gd name="T10" fmla="*/ 422 w 691"/>
                <a:gd name="T11" fmla="*/ 261 h 901"/>
                <a:gd name="T12" fmla="*/ 423 w 691"/>
                <a:gd name="T13" fmla="*/ 263 h 901"/>
                <a:gd name="T14" fmla="*/ 425 w 691"/>
                <a:gd name="T15" fmla="*/ 265 h 901"/>
                <a:gd name="T16" fmla="*/ 427 w 691"/>
                <a:gd name="T17" fmla="*/ 267 h 901"/>
                <a:gd name="T18" fmla="*/ 429 w 691"/>
                <a:gd name="T19" fmla="*/ 268 h 901"/>
                <a:gd name="T20" fmla="*/ 432 w 691"/>
                <a:gd name="T21" fmla="*/ 269 h 901"/>
                <a:gd name="T22" fmla="*/ 436 w 691"/>
                <a:gd name="T23" fmla="*/ 269 h 901"/>
                <a:gd name="T24" fmla="*/ 660 w 691"/>
                <a:gd name="T25" fmla="*/ 269 h 901"/>
                <a:gd name="T26" fmla="*/ 660 w 691"/>
                <a:gd name="T27" fmla="*/ 871 h 901"/>
                <a:gd name="T28" fmla="*/ 30 w 691"/>
                <a:gd name="T29" fmla="*/ 871 h 901"/>
                <a:gd name="T30" fmla="*/ 450 w 691"/>
                <a:gd name="T31" fmla="*/ 52 h 901"/>
                <a:gd name="T32" fmla="*/ 640 w 691"/>
                <a:gd name="T33" fmla="*/ 239 h 901"/>
                <a:gd name="T34" fmla="*/ 450 w 691"/>
                <a:gd name="T35" fmla="*/ 239 h 901"/>
                <a:gd name="T36" fmla="*/ 450 w 691"/>
                <a:gd name="T37" fmla="*/ 52 h 901"/>
                <a:gd name="T38" fmla="*/ 686 w 691"/>
                <a:gd name="T39" fmla="*/ 244 h 901"/>
                <a:gd name="T40" fmla="*/ 446 w 691"/>
                <a:gd name="T41" fmla="*/ 4 h 901"/>
                <a:gd name="T42" fmla="*/ 444 w 691"/>
                <a:gd name="T43" fmla="*/ 2 h 901"/>
                <a:gd name="T44" fmla="*/ 441 w 691"/>
                <a:gd name="T45" fmla="*/ 1 h 901"/>
                <a:gd name="T46" fmla="*/ 439 w 691"/>
                <a:gd name="T47" fmla="*/ 0 h 901"/>
                <a:gd name="T48" fmla="*/ 436 w 691"/>
                <a:gd name="T49" fmla="*/ 0 h 901"/>
                <a:gd name="T50" fmla="*/ 15 w 691"/>
                <a:gd name="T51" fmla="*/ 0 h 901"/>
                <a:gd name="T52" fmla="*/ 12 w 691"/>
                <a:gd name="T53" fmla="*/ 0 h 901"/>
                <a:gd name="T54" fmla="*/ 9 w 691"/>
                <a:gd name="T55" fmla="*/ 1 h 901"/>
                <a:gd name="T56" fmla="*/ 6 w 691"/>
                <a:gd name="T57" fmla="*/ 2 h 901"/>
                <a:gd name="T58" fmla="*/ 4 w 691"/>
                <a:gd name="T59" fmla="*/ 4 h 901"/>
                <a:gd name="T60" fmla="*/ 2 w 691"/>
                <a:gd name="T61" fmla="*/ 6 h 901"/>
                <a:gd name="T62" fmla="*/ 1 w 691"/>
                <a:gd name="T63" fmla="*/ 9 h 901"/>
                <a:gd name="T64" fmla="*/ 0 w 691"/>
                <a:gd name="T65" fmla="*/ 11 h 901"/>
                <a:gd name="T66" fmla="*/ 0 w 691"/>
                <a:gd name="T67" fmla="*/ 15 h 901"/>
                <a:gd name="T68" fmla="*/ 0 w 691"/>
                <a:gd name="T69" fmla="*/ 886 h 901"/>
                <a:gd name="T70" fmla="*/ 0 w 691"/>
                <a:gd name="T71" fmla="*/ 889 h 901"/>
                <a:gd name="T72" fmla="*/ 1 w 691"/>
                <a:gd name="T73" fmla="*/ 891 h 901"/>
                <a:gd name="T74" fmla="*/ 2 w 691"/>
                <a:gd name="T75" fmla="*/ 894 h 901"/>
                <a:gd name="T76" fmla="*/ 4 w 691"/>
                <a:gd name="T77" fmla="*/ 897 h 901"/>
                <a:gd name="T78" fmla="*/ 6 w 691"/>
                <a:gd name="T79" fmla="*/ 898 h 901"/>
                <a:gd name="T80" fmla="*/ 9 w 691"/>
                <a:gd name="T81" fmla="*/ 900 h 901"/>
                <a:gd name="T82" fmla="*/ 12 w 691"/>
                <a:gd name="T83" fmla="*/ 900 h 901"/>
                <a:gd name="T84" fmla="*/ 15 w 691"/>
                <a:gd name="T85" fmla="*/ 901 h 901"/>
                <a:gd name="T86" fmla="*/ 676 w 691"/>
                <a:gd name="T87" fmla="*/ 901 h 901"/>
                <a:gd name="T88" fmla="*/ 678 w 691"/>
                <a:gd name="T89" fmla="*/ 900 h 901"/>
                <a:gd name="T90" fmla="*/ 682 w 691"/>
                <a:gd name="T91" fmla="*/ 900 h 901"/>
                <a:gd name="T92" fmla="*/ 684 w 691"/>
                <a:gd name="T93" fmla="*/ 898 h 901"/>
                <a:gd name="T94" fmla="*/ 686 w 691"/>
                <a:gd name="T95" fmla="*/ 897 h 901"/>
                <a:gd name="T96" fmla="*/ 688 w 691"/>
                <a:gd name="T97" fmla="*/ 894 h 901"/>
                <a:gd name="T98" fmla="*/ 689 w 691"/>
                <a:gd name="T99" fmla="*/ 891 h 901"/>
                <a:gd name="T100" fmla="*/ 690 w 691"/>
                <a:gd name="T101" fmla="*/ 889 h 901"/>
                <a:gd name="T102" fmla="*/ 691 w 691"/>
                <a:gd name="T103" fmla="*/ 886 h 901"/>
                <a:gd name="T104" fmla="*/ 691 w 691"/>
                <a:gd name="T105" fmla="*/ 254 h 901"/>
                <a:gd name="T106" fmla="*/ 689 w 691"/>
                <a:gd name="T107" fmla="*/ 249 h 901"/>
                <a:gd name="T108" fmla="*/ 686 w 691"/>
                <a:gd name="T109" fmla="*/ 244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1" h="901">
                  <a:moveTo>
                    <a:pt x="30" y="871"/>
                  </a:moveTo>
                  <a:lnTo>
                    <a:pt x="30" y="30"/>
                  </a:lnTo>
                  <a:lnTo>
                    <a:pt x="421" y="30"/>
                  </a:lnTo>
                  <a:lnTo>
                    <a:pt x="421" y="254"/>
                  </a:lnTo>
                  <a:lnTo>
                    <a:pt x="421" y="258"/>
                  </a:lnTo>
                  <a:lnTo>
                    <a:pt x="422" y="261"/>
                  </a:lnTo>
                  <a:lnTo>
                    <a:pt x="423" y="263"/>
                  </a:lnTo>
                  <a:lnTo>
                    <a:pt x="425" y="265"/>
                  </a:lnTo>
                  <a:lnTo>
                    <a:pt x="427" y="267"/>
                  </a:lnTo>
                  <a:lnTo>
                    <a:pt x="429" y="268"/>
                  </a:lnTo>
                  <a:lnTo>
                    <a:pt x="432" y="269"/>
                  </a:lnTo>
                  <a:lnTo>
                    <a:pt x="436" y="269"/>
                  </a:lnTo>
                  <a:lnTo>
                    <a:pt x="660" y="269"/>
                  </a:lnTo>
                  <a:lnTo>
                    <a:pt x="660" y="871"/>
                  </a:lnTo>
                  <a:lnTo>
                    <a:pt x="30" y="871"/>
                  </a:lnTo>
                  <a:close/>
                  <a:moveTo>
                    <a:pt x="450" y="52"/>
                  </a:moveTo>
                  <a:lnTo>
                    <a:pt x="640" y="239"/>
                  </a:lnTo>
                  <a:lnTo>
                    <a:pt x="450" y="239"/>
                  </a:lnTo>
                  <a:lnTo>
                    <a:pt x="450" y="52"/>
                  </a:lnTo>
                  <a:close/>
                  <a:moveTo>
                    <a:pt x="686" y="244"/>
                  </a:moveTo>
                  <a:lnTo>
                    <a:pt x="446" y="4"/>
                  </a:lnTo>
                  <a:lnTo>
                    <a:pt x="444" y="2"/>
                  </a:lnTo>
                  <a:lnTo>
                    <a:pt x="441" y="1"/>
                  </a:lnTo>
                  <a:lnTo>
                    <a:pt x="439" y="0"/>
                  </a:lnTo>
                  <a:lnTo>
                    <a:pt x="43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886"/>
                  </a:lnTo>
                  <a:lnTo>
                    <a:pt x="0" y="889"/>
                  </a:lnTo>
                  <a:lnTo>
                    <a:pt x="1" y="891"/>
                  </a:lnTo>
                  <a:lnTo>
                    <a:pt x="2" y="894"/>
                  </a:lnTo>
                  <a:lnTo>
                    <a:pt x="4" y="897"/>
                  </a:lnTo>
                  <a:lnTo>
                    <a:pt x="6" y="898"/>
                  </a:lnTo>
                  <a:lnTo>
                    <a:pt x="9" y="900"/>
                  </a:lnTo>
                  <a:lnTo>
                    <a:pt x="12" y="900"/>
                  </a:lnTo>
                  <a:lnTo>
                    <a:pt x="15" y="901"/>
                  </a:lnTo>
                  <a:lnTo>
                    <a:pt x="676" y="901"/>
                  </a:lnTo>
                  <a:lnTo>
                    <a:pt x="678" y="900"/>
                  </a:lnTo>
                  <a:lnTo>
                    <a:pt x="682" y="900"/>
                  </a:lnTo>
                  <a:lnTo>
                    <a:pt x="684" y="898"/>
                  </a:lnTo>
                  <a:lnTo>
                    <a:pt x="686" y="897"/>
                  </a:lnTo>
                  <a:lnTo>
                    <a:pt x="688" y="894"/>
                  </a:lnTo>
                  <a:lnTo>
                    <a:pt x="689" y="891"/>
                  </a:lnTo>
                  <a:lnTo>
                    <a:pt x="690" y="889"/>
                  </a:lnTo>
                  <a:lnTo>
                    <a:pt x="691" y="886"/>
                  </a:lnTo>
                  <a:lnTo>
                    <a:pt x="691" y="254"/>
                  </a:lnTo>
                  <a:lnTo>
                    <a:pt x="689" y="249"/>
                  </a:lnTo>
                  <a:lnTo>
                    <a:pt x="68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81">
              <a:extLst>
                <a:ext uri="{FF2B5EF4-FFF2-40B4-BE49-F238E27FC236}">
                  <a16:creationId xmlns:a16="http://schemas.microsoft.com/office/drawing/2014/main" id="{DEECE333-C409-4CEA-9FE2-44E0B5325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0763" y="1474788"/>
              <a:ext cx="57150" cy="9525"/>
            </a:xfrm>
            <a:custGeom>
              <a:avLst/>
              <a:gdLst>
                <a:gd name="T0" fmla="*/ 167 w 182"/>
                <a:gd name="T1" fmla="*/ 0 h 31"/>
                <a:gd name="T2" fmla="*/ 15 w 182"/>
                <a:gd name="T3" fmla="*/ 0 h 31"/>
                <a:gd name="T4" fmla="*/ 13 w 182"/>
                <a:gd name="T5" fmla="*/ 1 h 31"/>
                <a:gd name="T6" fmla="*/ 10 w 182"/>
                <a:gd name="T7" fmla="*/ 2 h 31"/>
                <a:gd name="T8" fmla="*/ 8 w 182"/>
                <a:gd name="T9" fmla="*/ 3 h 31"/>
                <a:gd name="T10" fmla="*/ 5 w 182"/>
                <a:gd name="T11" fmla="*/ 6 h 31"/>
                <a:gd name="T12" fmla="*/ 4 w 182"/>
                <a:gd name="T13" fmla="*/ 8 h 31"/>
                <a:gd name="T14" fmla="*/ 1 w 182"/>
                <a:gd name="T15" fmla="*/ 10 h 31"/>
                <a:gd name="T16" fmla="*/ 1 w 182"/>
                <a:gd name="T17" fmla="*/ 13 h 31"/>
                <a:gd name="T18" fmla="*/ 0 w 182"/>
                <a:gd name="T19" fmla="*/ 15 h 31"/>
                <a:gd name="T20" fmla="*/ 1 w 182"/>
                <a:gd name="T21" fmla="*/ 20 h 31"/>
                <a:gd name="T22" fmla="*/ 1 w 182"/>
                <a:gd name="T23" fmla="*/ 22 h 31"/>
                <a:gd name="T24" fmla="*/ 4 w 182"/>
                <a:gd name="T25" fmla="*/ 25 h 31"/>
                <a:gd name="T26" fmla="*/ 5 w 182"/>
                <a:gd name="T27" fmla="*/ 27 h 31"/>
                <a:gd name="T28" fmla="*/ 8 w 182"/>
                <a:gd name="T29" fmla="*/ 28 h 31"/>
                <a:gd name="T30" fmla="*/ 10 w 182"/>
                <a:gd name="T31" fmla="*/ 30 h 31"/>
                <a:gd name="T32" fmla="*/ 13 w 182"/>
                <a:gd name="T33" fmla="*/ 30 h 31"/>
                <a:gd name="T34" fmla="*/ 15 w 182"/>
                <a:gd name="T35" fmla="*/ 31 h 31"/>
                <a:gd name="T36" fmla="*/ 167 w 182"/>
                <a:gd name="T37" fmla="*/ 31 h 31"/>
                <a:gd name="T38" fmla="*/ 171 w 182"/>
                <a:gd name="T39" fmla="*/ 30 h 31"/>
                <a:gd name="T40" fmla="*/ 173 w 182"/>
                <a:gd name="T41" fmla="*/ 30 h 31"/>
                <a:gd name="T42" fmla="*/ 176 w 182"/>
                <a:gd name="T43" fmla="*/ 28 h 31"/>
                <a:gd name="T44" fmla="*/ 178 w 182"/>
                <a:gd name="T45" fmla="*/ 27 h 31"/>
                <a:gd name="T46" fmla="*/ 180 w 182"/>
                <a:gd name="T47" fmla="*/ 25 h 31"/>
                <a:gd name="T48" fmla="*/ 181 w 182"/>
                <a:gd name="T49" fmla="*/ 22 h 31"/>
                <a:gd name="T50" fmla="*/ 182 w 182"/>
                <a:gd name="T51" fmla="*/ 20 h 31"/>
                <a:gd name="T52" fmla="*/ 182 w 182"/>
                <a:gd name="T53" fmla="*/ 15 h 31"/>
                <a:gd name="T54" fmla="*/ 182 w 182"/>
                <a:gd name="T55" fmla="*/ 13 h 31"/>
                <a:gd name="T56" fmla="*/ 181 w 182"/>
                <a:gd name="T57" fmla="*/ 10 h 31"/>
                <a:gd name="T58" fmla="*/ 180 w 182"/>
                <a:gd name="T59" fmla="*/ 8 h 31"/>
                <a:gd name="T60" fmla="*/ 178 w 182"/>
                <a:gd name="T61" fmla="*/ 6 h 31"/>
                <a:gd name="T62" fmla="*/ 176 w 182"/>
                <a:gd name="T63" fmla="*/ 3 h 31"/>
                <a:gd name="T64" fmla="*/ 173 w 182"/>
                <a:gd name="T65" fmla="*/ 2 h 31"/>
                <a:gd name="T66" fmla="*/ 171 w 182"/>
                <a:gd name="T67" fmla="*/ 1 h 31"/>
                <a:gd name="T68" fmla="*/ 167 w 182"/>
                <a:gd name="T6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2" h="31">
                  <a:moveTo>
                    <a:pt x="167" y="0"/>
                  </a:moveTo>
                  <a:lnTo>
                    <a:pt x="15" y="0"/>
                  </a:lnTo>
                  <a:lnTo>
                    <a:pt x="13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6"/>
                  </a:lnTo>
                  <a:lnTo>
                    <a:pt x="4" y="8"/>
                  </a:lnTo>
                  <a:lnTo>
                    <a:pt x="1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1" y="20"/>
                  </a:lnTo>
                  <a:lnTo>
                    <a:pt x="1" y="22"/>
                  </a:lnTo>
                  <a:lnTo>
                    <a:pt x="4" y="25"/>
                  </a:lnTo>
                  <a:lnTo>
                    <a:pt x="5" y="27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3" y="30"/>
                  </a:lnTo>
                  <a:lnTo>
                    <a:pt x="15" y="31"/>
                  </a:lnTo>
                  <a:lnTo>
                    <a:pt x="167" y="31"/>
                  </a:lnTo>
                  <a:lnTo>
                    <a:pt x="171" y="30"/>
                  </a:lnTo>
                  <a:lnTo>
                    <a:pt x="173" y="30"/>
                  </a:lnTo>
                  <a:lnTo>
                    <a:pt x="176" y="28"/>
                  </a:lnTo>
                  <a:lnTo>
                    <a:pt x="178" y="27"/>
                  </a:lnTo>
                  <a:lnTo>
                    <a:pt x="180" y="25"/>
                  </a:lnTo>
                  <a:lnTo>
                    <a:pt x="181" y="22"/>
                  </a:lnTo>
                  <a:lnTo>
                    <a:pt x="182" y="20"/>
                  </a:lnTo>
                  <a:lnTo>
                    <a:pt x="182" y="15"/>
                  </a:lnTo>
                  <a:lnTo>
                    <a:pt x="182" y="13"/>
                  </a:lnTo>
                  <a:lnTo>
                    <a:pt x="181" y="10"/>
                  </a:lnTo>
                  <a:lnTo>
                    <a:pt x="180" y="8"/>
                  </a:lnTo>
                  <a:lnTo>
                    <a:pt x="178" y="6"/>
                  </a:lnTo>
                  <a:lnTo>
                    <a:pt x="176" y="3"/>
                  </a:lnTo>
                  <a:lnTo>
                    <a:pt x="173" y="2"/>
                  </a:lnTo>
                  <a:lnTo>
                    <a:pt x="171" y="1"/>
                  </a:lnTo>
                  <a:lnTo>
                    <a:pt x="1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82">
              <a:extLst>
                <a:ext uri="{FF2B5EF4-FFF2-40B4-BE49-F238E27FC236}">
                  <a16:creationId xmlns:a16="http://schemas.microsoft.com/office/drawing/2014/main" id="{6A62211F-2337-474E-98A3-F13ADD55C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0763" y="1522413"/>
              <a:ext cx="57150" cy="9525"/>
            </a:xfrm>
            <a:custGeom>
              <a:avLst/>
              <a:gdLst>
                <a:gd name="T0" fmla="*/ 167 w 182"/>
                <a:gd name="T1" fmla="*/ 0 h 30"/>
                <a:gd name="T2" fmla="*/ 15 w 182"/>
                <a:gd name="T3" fmla="*/ 0 h 30"/>
                <a:gd name="T4" fmla="*/ 13 w 182"/>
                <a:gd name="T5" fmla="*/ 0 h 30"/>
                <a:gd name="T6" fmla="*/ 10 w 182"/>
                <a:gd name="T7" fmla="*/ 1 h 30"/>
                <a:gd name="T8" fmla="*/ 8 w 182"/>
                <a:gd name="T9" fmla="*/ 2 h 30"/>
                <a:gd name="T10" fmla="*/ 5 w 182"/>
                <a:gd name="T11" fmla="*/ 4 h 30"/>
                <a:gd name="T12" fmla="*/ 4 w 182"/>
                <a:gd name="T13" fmla="*/ 7 h 30"/>
                <a:gd name="T14" fmla="*/ 1 w 182"/>
                <a:gd name="T15" fmla="*/ 10 h 30"/>
                <a:gd name="T16" fmla="*/ 1 w 182"/>
                <a:gd name="T17" fmla="*/ 12 h 30"/>
                <a:gd name="T18" fmla="*/ 0 w 182"/>
                <a:gd name="T19" fmla="*/ 15 h 30"/>
                <a:gd name="T20" fmla="*/ 1 w 182"/>
                <a:gd name="T21" fmla="*/ 18 h 30"/>
                <a:gd name="T22" fmla="*/ 1 w 182"/>
                <a:gd name="T23" fmla="*/ 22 h 30"/>
                <a:gd name="T24" fmla="*/ 4 w 182"/>
                <a:gd name="T25" fmla="*/ 24 h 30"/>
                <a:gd name="T26" fmla="*/ 5 w 182"/>
                <a:gd name="T27" fmla="*/ 26 h 30"/>
                <a:gd name="T28" fmla="*/ 8 w 182"/>
                <a:gd name="T29" fmla="*/ 28 h 30"/>
                <a:gd name="T30" fmla="*/ 10 w 182"/>
                <a:gd name="T31" fmla="*/ 29 h 30"/>
                <a:gd name="T32" fmla="*/ 13 w 182"/>
                <a:gd name="T33" fmla="*/ 30 h 30"/>
                <a:gd name="T34" fmla="*/ 15 w 182"/>
                <a:gd name="T35" fmla="*/ 30 h 30"/>
                <a:gd name="T36" fmla="*/ 167 w 182"/>
                <a:gd name="T37" fmla="*/ 30 h 30"/>
                <a:gd name="T38" fmla="*/ 171 w 182"/>
                <a:gd name="T39" fmla="*/ 30 h 30"/>
                <a:gd name="T40" fmla="*/ 173 w 182"/>
                <a:gd name="T41" fmla="*/ 29 h 30"/>
                <a:gd name="T42" fmla="*/ 176 w 182"/>
                <a:gd name="T43" fmla="*/ 28 h 30"/>
                <a:gd name="T44" fmla="*/ 178 w 182"/>
                <a:gd name="T45" fmla="*/ 26 h 30"/>
                <a:gd name="T46" fmla="*/ 180 w 182"/>
                <a:gd name="T47" fmla="*/ 24 h 30"/>
                <a:gd name="T48" fmla="*/ 181 w 182"/>
                <a:gd name="T49" fmla="*/ 22 h 30"/>
                <a:gd name="T50" fmla="*/ 182 w 182"/>
                <a:gd name="T51" fmla="*/ 18 h 30"/>
                <a:gd name="T52" fmla="*/ 182 w 182"/>
                <a:gd name="T53" fmla="*/ 15 h 30"/>
                <a:gd name="T54" fmla="*/ 182 w 182"/>
                <a:gd name="T55" fmla="*/ 12 h 30"/>
                <a:gd name="T56" fmla="*/ 181 w 182"/>
                <a:gd name="T57" fmla="*/ 10 h 30"/>
                <a:gd name="T58" fmla="*/ 180 w 182"/>
                <a:gd name="T59" fmla="*/ 7 h 30"/>
                <a:gd name="T60" fmla="*/ 178 w 182"/>
                <a:gd name="T61" fmla="*/ 4 h 30"/>
                <a:gd name="T62" fmla="*/ 176 w 182"/>
                <a:gd name="T63" fmla="*/ 2 h 30"/>
                <a:gd name="T64" fmla="*/ 173 w 182"/>
                <a:gd name="T65" fmla="*/ 1 h 30"/>
                <a:gd name="T66" fmla="*/ 171 w 182"/>
                <a:gd name="T67" fmla="*/ 0 h 30"/>
                <a:gd name="T68" fmla="*/ 167 w 182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2" h="30">
                  <a:moveTo>
                    <a:pt x="167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8" y="2"/>
                  </a:lnTo>
                  <a:lnTo>
                    <a:pt x="5" y="4"/>
                  </a:lnTo>
                  <a:lnTo>
                    <a:pt x="4" y="7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1" y="22"/>
                  </a:lnTo>
                  <a:lnTo>
                    <a:pt x="4" y="24"/>
                  </a:lnTo>
                  <a:lnTo>
                    <a:pt x="5" y="26"/>
                  </a:lnTo>
                  <a:lnTo>
                    <a:pt x="8" y="28"/>
                  </a:lnTo>
                  <a:lnTo>
                    <a:pt x="10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67" y="30"/>
                  </a:lnTo>
                  <a:lnTo>
                    <a:pt x="171" y="30"/>
                  </a:lnTo>
                  <a:lnTo>
                    <a:pt x="173" y="29"/>
                  </a:lnTo>
                  <a:lnTo>
                    <a:pt x="176" y="28"/>
                  </a:lnTo>
                  <a:lnTo>
                    <a:pt x="178" y="26"/>
                  </a:lnTo>
                  <a:lnTo>
                    <a:pt x="180" y="24"/>
                  </a:lnTo>
                  <a:lnTo>
                    <a:pt x="181" y="22"/>
                  </a:lnTo>
                  <a:lnTo>
                    <a:pt x="182" y="18"/>
                  </a:lnTo>
                  <a:lnTo>
                    <a:pt x="182" y="15"/>
                  </a:lnTo>
                  <a:lnTo>
                    <a:pt x="182" y="12"/>
                  </a:lnTo>
                  <a:lnTo>
                    <a:pt x="181" y="10"/>
                  </a:lnTo>
                  <a:lnTo>
                    <a:pt x="180" y="7"/>
                  </a:lnTo>
                  <a:lnTo>
                    <a:pt x="178" y="4"/>
                  </a:lnTo>
                  <a:lnTo>
                    <a:pt x="176" y="2"/>
                  </a:lnTo>
                  <a:lnTo>
                    <a:pt x="173" y="1"/>
                  </a:lnTo>
                  <a:lnTo>
                    <a:pt x="171" y="0"/>
                  </a:lnTo>
                  <a:lnTo>
                    <a:pt x="1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83">
              <a:extLst>
                <a:ext uri="{FF2B5EF4-FFF2-40B4-BE49-F238E27FC236}">
                  <a16:creationId xmlns:a16="http://schemas.microsoft.com/office/drawing/2014/main" id="{67F3AA76-2022-4F93-8B47-5535D2B84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0763" y="1579563"/>
              <a:ext cx="57150" cy="9525"/>
            </a:xfrm>
            <a:custGeom>
              <a:avLst/>
              <a:gdLst>
                <a:gd name="T0" fmla="*/ 167 w 182"/>
                <a:gd name="T1" fmla="*/ 0 h 30"/>
                <a:gd name="T2" fmla="*/ 15 w 182"/>
                <a:gd name="T3" fmla="*/ 0 h 30"/>
                <a:gd name="T4" fmla="*/ 13 w 182"/>
                <a:gd name="T5" fmla="*/ 1 h 30"/>
                <a:gd name="T6" fmla="*/ 10 w 182"/>
                <a:gd name="T7" fmla="*/ 1 h 30"/>
                <a:gd name="T8" fmla="*/ 8 w 182"/>
                <a:gd name="T9" fmla="*/ 3 h 30"/>
                <a:gd name="T10" fmla="*/ 5 w 182"/>
                <a:gd name="T11" fmla="*/ 5 h 30"/>
                <a:gd name="T12" fmla="*/ 4 w 182"/>
                <a:gd name="T13" fmla="*/ 7 h 30"/>
                <a:gd name="T14" fmla="*/ 1 w 182"/>
                <a:gd name="T15" fmla="*/ 10 h 30"/>
                <a:gd name="T16" fmla="*/ 1 w 182"/>
                <a:gd name="T17" fmla="*/ 13 h 30"/>
                <a:gd name="T18" fmla="*/ 0 w 182"/>
                <a:gd name="T19" fmla="*/ 15 h 30"/>
                <a:gd name="T20" fmla="*/ 1 w 182"/>
                <a:gd name="T21" fmla="*/ 18 h 30"/>
                <a:gd name="T22" fmla="*/ 1 w 182"/>
                <a:gd name="T23" fmla="*/ 21 h 30"/>
                <a:gd name="T24" fmla="*/ 4 w 182"/>
                <a:gd name="T25" fmla="*/ 24 h 30"/>
                <a:gd name="T26" fmla="*/ 5 w 182"/>
                <a:gd name="T27" fmla="*/ 26 h 30"/>
                <a:gd name="T28" fmla="*/ 8 w 182"/>
                <a:gd name="T29" fmla="*/ 28 h 30"/>
                <a:gd name="T30" fmla="*/ 10 w 182"/>
                <a:gd name="T31" fmla="*/ 29 h 30"/>
                <a:gd name="T32" fmla="*/ 13 w 182"/>
                <a:gd name="T33" fmla="*/ 30 h 30"/>
                <a:gd name="T34" fmla="*/ 15 w 182"/>
                <a:gd name="T35" fmla="*/ 30 h 30"/>
                <a:gd name="T36" fmla="*/ 167 w 182"/>
                <a:gd name="T37" fmla="*/ 30 h 30"/>
                <a:gd name="T38" fmla="*/ 171 w 182"/>
                <a:gd name="T39" fmla="*/ 30 h 30"/>
                <a:gd name="T40" fmla="*/ 173 w 182"/>
                <a:gd name="T41" fmla="*/ 29 h 30"/>
                <a:gd name="T42" fmla="*/ 176 w 182"/>
                <a:gd name="T43" fmla="*/ 28 h 30"/>
                <a:gd name="T44" fmla="*/ 178 w 182"/>
                <a:gd name="T45" fmla="*/ 26 h 30"/>
                <a:gd name="T46" fmla="*/ 180 w 182"/>
                <a:gd name="T47" fmla="*/ 24 h 30"/>
                <a:gd name="T48" fmla="*/ 181 w 182"/>
                <a:gd name="T49" fmla="*/ 21 h 30"/>
                <a:gd name="T50" fmla="*/ 182 w 182"/>
                <a:gd name="T51" fmla="*/ 18 h 30"/>
                <a:gd name="T52" fmla="*/ 182 w 182"/>
                <a:gd name="T53" fmla="*/ 15 h 30"/>
                <a:gd name="T54" fmla="*/ 182 w 182"/>
                <a:gd name="T55" fmla="*/ 13 h 30"/>
                <a:gd name="T56" fmla="*/ 181 w 182"/>
                <a:gd name="T57" fmla="*/ 10 h 30"/>
                <a:gd name="T58" fmla="*/ 180 w 182"/>
                <a:gd name="T59" fmla="*/ 7 h 30"/>
                <a:gd name="T60" fmla="*/ 178 w 182"/>
                <a:gd name="T61" fmla="*/ 5 h 30"/>
                <a:gd name="T62" fmla="*/ 176 w 182"/>
                <a:gd name="T63" fmla="*/ 3 h 30"/>
                <a:gd name="T64" fmla="*/ 173 w 182"/>
                <a:gd name="T65" fmla="*/ 1 h 30"/>
                <a:gd name="T66" fmla="*/ 171 w 182"/>
                <a:gd name="T67" fmla="*/ 1 h 30"/>
                <a:gd name="T68" fmla="*/ 167 w 182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2" h="30">
                  <a:moveTo>
                    <a:pt x="167" y="0"/>
                  </a:moveTo>
                  <a:lnTo>
                    <a:pt x="15" y="0"/>
                  </a:lnTo>
                  <a:lnTo>
                    <a:pt x="13" y="1"/>
                  </a:lnTo>
                  <a:lnTo>
                    <a:pt x="10" y="1"/>
                  </a:lnTo>
                  <a:lnTo>
                    <a:pt x="8" y="3"/>
                  </a:lnTo>
                  <a:lnTo>
                    <a:pt x="5" y="5"/>
                  </a:lnTo>
                  <a:lnTo>
                    <a:pt x="4" y="7"/>
                  </a:lnTo>
                  <a:lnTo>
                    <a:pt x="1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1" y="21"/>
                  </a:lnTo>
                  <a:lnTo>
                    <a:pt x="4" y="24"/>
                  </a:lnTo>
                  <a:lnTo>
                    <a:pt x="5" y="26"/>
                  </a:lnTo>
                  <a:lnTo>
                    <a:pt x="8" y="28"/>
                  </a:lnTo>
                  <a:lnTo>
                    <a:pt x="10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67" y="30"/>
                  </a:lnTo>
                  <a:lnTo>
                    <a:pt x="171" y="30"/>
                  </a:lnTo>
                  <a:lnTo>
                    <a:pt x="173" y="29"/>
                  </a:lnTo>
                  <a:lnTo>
                    <a:pt x="176" y="28"/>
                  </a:lnTo>
                  <a:lnTo>
                    <a:pt x="178" y="26"/>
                  </a:lnTo>
                  <a:lnTo>
                    <a:pt x="180" y="24"/>
                  </a:lnTo>
                  <a:lnTo>
                    <a:pt x="181" y="21"/>
                  </a:lnTo>
                  <a:lnTo>
                    <a:pt x="182" y="18"/>
                  </a:lnTo>
                  <a:lnTo>
                    <a:pt x="182" y="15"/>
                  </a:lnTo>
                  <a:lnTo>
                    <a:pt x="182" y="13"/>
                  </a:lnTo>
                  <a:lnTo>
                    <a:pt x="181" y="10"/>
                  </a:lnTo>
                  <a:lnTo>
                    <a:pt x="180" y="7"/>
                  </a:lnTo>
                  <a:lnTo>
                    <a:pt x="178" y="5"/>
                  </a:lnTo>
                  <a:lnTo>
                    <a:pt x="176" y="3"/>
                  </a:lnTo>
                  <a:lnTo>
                    <a:pt x="173" y="1"/>
                  </a:lnTo>
                  <a:lnTo>
                    <a:pt x="171" y="1"/>
                  </a:lnTo>
                  <a:lnTo>
                    <a:pt x="1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84">
              <a:extLst>
                <a:ext uri="{FF2B5EF4-FFF2-40B4-BE49-F238E27FC236}">
                  <a16:creationId xmlns:a16="http://schemas.microsoft.com/office/drawing/2014/main" id="{74AD6DF0-E832-4776-B855-368878BB6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1450976"/>
              <a:ext cx="57150" cy="39688"/>
            </a:xfrm>
            <a:custGeom>
              <a:avLst/>
              <a:gdLst>
                <a:gd name="T0" fmla="*/ 156 w 181"/>
                <a:gd name="T1" fmla="*/ 4 h 126"/>
                <a:gd name="T2" fmla="*/ 71 w 181"/>
                <a:gd name="T3" fmla="*/ 88 h 126"/>
                <a:gd name="T4" fmla="*/ 25 w 181"/>
                <a:gd name="T5" fmla="*/ 43 h 126"/>
                <a:gd name="T6" fmla="*/ 23 w 181"/>
                <a:gd name="T7" fmla="*/ 41 h 126"/>
                <a:gd name="T8" fmla="*/ 20 w 181"/>
                <a:gd name="T9" fmla="*/ 39 h 126"/>
                <a:gd name="T10" fmla="*/ 18 w 181"/>
                <a:gd name="T11" fmla="*/ 39 h 126"/>
                <a:gd name="T12" fmla="*/ 15 w 181"/>
                <a:gd name="T13" fmla="*/ 38 h 126"/>
                <a:gd name="T14" fmla="*/ 11 w 181"/>
                <a:gd name="T15" fmla="*/ 39 h 126"/>
                <a:gd name="T16" fmla="*/ 9 w 181"/>
                <a:gd name="T17" fmla="*/ 39 h 126"/>
                <a:gd name="T18" fmla="*/ 6 w 181"/>
                <a:gd name="T19" fmla="*/ 41 h 126"/>
                <a:gd name="T20" fmla="*/ 4 w 181"/>
                <a:gd name="T21" fmla="*/ 43 h 126"/>
                <a:gd name="T22" fmla="*/ 2 w 181"/>
                <a:gd name="T23" fmla="*/ 45 h 126"/>
                <a:gd name="T24" fmla="*/ 1 w 181"/>
                <a:gd name="T25" fmla="*/ 47 h 126"/>
                <a:gd name="T26" fmla="*/ 0 w 181"/>
                <a:gd name="T27" fmla="*/ 51 h 126"/>
                <a:gd name="T28" fmla="*/ 0 w 181"/>
                <a:gd name="T29" fmla="*/ 53 h 126"/>
                <a:gd name="T30" fmla="*/ 0 w 181"/>
                <a:gd name="T31" fmla="*/ 56 h 126"/>
                <a:gd name="T32" fmla="*/ 1 w 181"/>
                <a:gd name="T33" fmla="*/ 59 h 126"/>
                <a:gd name="T34" fmla="*/ 2 w 181"/>
                <a:gd name="T35" fmla="*/ 61 h 126"/>
                <a:gd name="T36" fmla="*/ 4 w 181"/>
                <a:gd name="T37" fmla="*/ 63 h 126"/>
                <a:gd name="T38" fmla="*/ 61 w 181"/>
                <a:gd name="T39" fmla="*/ 121 h 126"/>
                <a:gd name="T40" fmla="*/ 63 w 181"/>
                <a:gd name="T41" fmla="*/ 122 h 126"/>
                <a:gd name="T42" fmla="*/ 66 w 181"/>
                <a:gd name="T43" fmla="*/ 124 h 126"/>
                <a:gd name="T44" fmla="*/ 68 w 181"/>
                <a:gd name="T45" fmla="*/ 126 h 126"/>
                <a:gd name="T46" fmla="*/ 71 w 181"/>
                <a:gd name="T47" fmla="*/ 126 h 126"/>
                <a:gd name="T48" fmla="*/ 74 w 181"/>
                <a:gd name="T49" fmla="*/ 126 h 126"/>
                <a:gd name="T50" fmla="*/ 77 w 181"/>
                <a:gd name="T51" fmla="*/ 124 h 126"/>
                <a:gd name="T52" fmla="*/ 80 w 181"/>
                <a:gd name="T53" fmla="*/ 122 h 126"/>
                <a:gd name="T54" fmla="*/ 82 w 181"/>
                <a:gd name="T55" fmla="*/ 121 h 126"/>
                <a:gd name="T56" fmla="*/ 176 w 181"/>
                <a:gd name="T57" fmla="*/ 26 h 126"/>
                <a:gd name="T58" fmla="*/ 178 w 181"/>
                <a:gd name="T59" fmla="*/ 24 h 126"/>
                <a:gd name="T60" fmla="*/ 180 w 181"/>
                <a:gd name="T61" fmla="*/ 21 h 126"/>
                <a:gd name="T62" fmla="*/ 180 w 181"/>
                <a:gd name="T63" fmla="*/ 17 h 126"/>
                <a:gd name="T64" fmla="*/ 181 w 181"/>
                <a:gd name="T65" fmla="*/ 15 h 126"/>
                <a:gd name="T66" fmla="*/ 180 w 181"/>
                <a:gd name="T67" fmla="*/ 12 h 126"/>
                <a:gd name="T68" fmla="*/ 180 w 181"/>
                <a:gd name="T69" fmla="*/ 9 h 126"/>
                <a:gd name="T70" fmla="*/ 178 w 181"/>
                <a:gd name="T71" fmla="*/ 6 h 126"/>
                <a:gd name="T72" fmla="*/ 176 w 181"/>
                <a:gd name="T73" fmla="*/ 4 h 126"/>
                <a:gd name="T74" fmla="*/ 172 w 181"/>
                <a:gd name="T75" fmla="*/ 1 h 126"/>
                <a:gd name="T76" fmla="*/ 166 w 181"/>
                <a:gd name="T77" fmla="*/ 0 h 126"/>
                <a:gd name="T78" fmla="*/ 160 w 181"/>
                <a:gd name="T79" fmla="*/ 1 h 126"/>
                <a:gd name="T80" fmla="*/ 156 w 181"/>
                <a:gd name="T81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1" h="126">
                  <a:moveTo>
                    <a:pt x="156" y="4"/>
                  </a:moveTo>
                  <a:lnTo>
                    <a:pt x="71" y="88"/>
                  </a:lnTo>
                  <a:lnTo>
                    <a:pt x="25" y="43"/>
                  </a:lnTo>
                  <a:lnTo>
                    <a:pt x="23" y="41"/>
                  </a:lnTo>
                  <a:lnTo>
                    <a:pt x="20" y="39"/>
                  </a:lnTo>
                  <a:lnTo>
                    <a:pt x="18" y="39"/>
                  </a:lnTo>
                  <a:lnTo>
                    <a:pt x="15" y="38"/>
                  </a:lnTo>
                  <a:lnTo>
                    <a:pt x="11" y="39"/>
                  </a:lnTo>
                  <a:lnTo>
                    <a:pt x="9" y="39"/>
                  </a:lnTo>
                  <a:lnTo>
                    <a:pt x="6" y="41"/>
                  </a:lnTo>
                  <a:lnTo>
                    <a:pt x="4" y="43"/>
                  </a:lnTo>
                  <a:lnTo>
                    <a:pt x="2" y="45"/>
                  </a:lnTo>
                  <a:lnTo>
                    <a:pt x="1" y="47"/>
                  </a:lnTo>
                  <a:lnTo>
                    <a:pt x="0" y="51"/>
                  </a:lnTo>
                  <a:lnTo>
                    <a:pt x="0" y="53"/>
                  </a:lnTo>
                  <a:lnTo>
                    <a:pt x="0" y="56"/>
                  </a:lnTo>
                  <a:lnTo>
                    <a:pt x="1" y="59"/>
                  </a:lnTo>
                  <a:lnTo>
                    <a:pt x="2" y="61"/>
                  </a:lnTo>
                  <a:lnTo>
                    <a:pt x="4" y="63"/>
                  </a:lnTo>
                  <a:lnTo>
                    <a:pt x="61" y="121"/>
                  </a:lnTo>
                  <a:lnTo>
                    <a:pt x="63" y="122"/>
                  </a:lnTo>
                  <a:lnTo>
                    <a:pt x="66" y="124"/>
                  </a:lnTo>
                  <a:lnTo>
                    <a:pt x="68" y="126"/>
                  </a:lnTo>
                  <a:lnTo>
                    <a:pt x="71" y="126"/>
                  </a:lnTo>
                  <a:lnTo>
                    <a:pt x="74" y="126"/>
                  </a:lnTo>
                  <a:lnTo>
                    <a:pt x="77" y="124"/>
                  </a:lnTo>
                  <a:lnTo>
                    <a:pt x="80" y="122"/>
                  </a:lnTo>
                  <a:lnTo>
                    <a:pt x="82" y="121"/>
                  </a:lnTo>
                  <a:lnTo>
                    <a:pt x="176" y="26"/>
                  </a:lnTo>
                  <a:lnTo>
                    <a:pt x="178" y="24"/>
                  </a:lnTo>
                  <a:lnTo>
                    <a:pt x="180" y="21"/>
                  </a:lnTo>
                  <a:lnTo>
                    <a:pt x="180" y="17"/>
                  </a:lnTo>
                  <a:lnTo>
                    <a:pt x="181" y="15"/>
                  </a:lnTo>
                  <a:lnTo>
                    <a:pt x="180" y="12"/>
                  </a:lnTo>
                  <a:lnTo>
                    <a:pt x="180" y="9"/>
                  </a:lnTo>
                  <a:lnTo>
                    <a:pt x="178" y="6"/>
                  </a:lnTo>
                  <a:lnTo>
                    <a:pt x="176" y="4"/>
                  </a:lnTo>
                  <a:lnTo>
                    <a:pt x="172" y="1"/>
                  </a:lnTo>
                  <a:lnTo>
                    <a:pt x="166" y="0"/>
                  </a:lnTo>
                  <a:lnTo>
                    <a:pt x="160" y="1"/>
                  </a:lnTo>
                  <a:lnTo>
                    <a:pt x="156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85">
              <a:extLst>
                <a:ext uri="{FF2B5EF4-FFF2-40B4-BE49-F238E27FC236}">
                  <a16:creationId xmlns:a16="http://schemas.microsoft.com/office/drawing/2014/main" id="{BDC5D1A9-F5F0-49D8-A3E5-358FF393C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1504951"/>
              <a:ext cx="57150" cy="39688"/>
            </a:xfrm>
            <a:custGeom>
              <a:avLst/>
              <a:gdLst>
                <a:gd name="T0" fmla="*/ 156 w 181"/>
                <a:gd name="T1" fmla="*/ 4 h 124"/>
                <a:gd name="T2" fmla="*/ 71 w 181"/>
                <a:gd name="T3" fmla="*/ 88 h 124"/>
                <a:gd name="T4" fmla="*/ 25 w 181"/>
                <a:gd name="T5" fmla="*/ 41 h 124"/>
                <a:gd name="T6" fmla="*/ 23 w 181"/>
                <a:gd name="T7" fmla="*/ 39 h 124"/>
                <a:gd name="T8" fmla="*/ 20 w 181"/>
                <a:gd name="T9" fmla="*/ 38 h 124"/>
                <a:gd name="T10" fmla="*/ 18 w 181"/>
                <a:gd name="T11" fmla="*/ 37 h 124"/>
                <a:gd name="T12" fmla="*/ 15 w 181"/>
                <a:gd name="T13" fmla="*/ 37 h 124"/>
                <a:gd name="T14" fmla="*/ 11 w 181"/>
                <a:gd name="T15" fmla="*/ 37 h 124"/>
                <a:gd name="T16" fmla="*/ 9 w 181"/>
                <a:gd name="T17" fmla="*/ 38 h 124"/>
                <a:gd name="T18" fmla="*/ 6 w 181"/>
                <a:gd name="T19" fmla="*/ 39 h 124"/>
                <a:gd name="T20" fmla="*/ 4 w 181"/>
                <a:gd name="T21" fmla="*/ 41 h 124"/>
                <a:gd name="T22" fmla="*/ 2 w 181"/>
                <a:gd name="T23" fmla="*/ 43 h 124"/>
                <a:gd name="T24" fmla="*/ 1 w 181"/>
                <a:gd name="T25" fmla="*/ 47 h 124"/>
                <a:gd name="T26" fmla="*/ 0 w 181"/>
                <a:gd name="T27" fmla="*/ 49 h 124"/>
                <a:gd name="T28" fmla="*/ 0 w 181"/>
                <a:gd name="T29" fmla="*/ 52 h 124"/>
                <a:gd name="T30" fmla="*/ 0 w 181"/>
                <a:gd name="T31" fmla="*/ 55 h 124"/>
                <a:gd name="T32" fmla="*/ 1 w 181"/>
                <a:gd name="T33" fmla="*/ 57 h 124"/>
                <a:gd name="T34" fmla="*/ 2 w 181"/>
                <a:gd name="T35" fmla="*/ 61 h 124"/>
                <a:gd name="T36" fmla="*/ 4 w 181"/>
                <a:gd name="T37" fmla="*/ 63 h 124"/>
                <a:gd name="T38" fmla="*/ 61 w 181"/>
                <a:gd name="T39" fmla="*/ 119 h 124"/>
                <a:gd name="T40" fmla="*/ 63 w 181"/>
                <a:gd name="T41" fmla="*/ 122 h 124"/>
                <a:gd name="T42" fmla="*/ 66 w 181"/>
                <a:gd name="T43" fmla="*/ 123 h 124"/>
                <a:gd name="T44" fmla="*/ 68 w 181"/>
                <a:gd name="T45" fmla="*/ 124 h 124"/>
                <a:gd name="T46" fmla="*/ 71 w 181"/>
                <a:gd name="T47" fmla="*/ 124 h 124"/>
                <a:gd name="T48" fmla="*/ 74 w 181"/>
                <a:gd name="T49" fmla="*/ 124 h 124"/>
                <a:gd name="T50" fmla="*/ 77 w 181"/>
                <a:gd name="T51" fmla="*/ 123 h 124"/>
                <a:gd name="T52" fmla="*/ 80 w 181"/>
                <a:gd name="T53" fmla="*/ 122 h 124"/>
                <a:gd name="T54" fmla="*/ 82 w 181"/>
                <a:gd name="T55" fmla="*/ 119 h 124"/>
                <a:gd name="T56" fmla="*/ 176 w 181"/>
                <a:gd name="T57" fmla="*/ 25 h 124"/>
                <a:gd name="T58" fmla="*/ 178 w 181"/>
                <a:gd name="T59" fmla="*/ 23 h 124"/>
                <a:gd name="T60" fmla="*/ 180 w 181"/>
                <a:gd name="T61" fmla="*/ 20 h 124"/>
                <a:gd name="T62" fmla="*/ 180 w 181"/>
                <a:gd name="T63" fmla="*/ 18 h 124"/>
                <a:gd name="T64" fmla="*/ 181 w 181"/>
                <a:gd name="T65" fmla="*/ 14 h 124"/>
                <a:gd name="T66" fmla="*/ 180 w 181"/>
                <a:gd name="T67" fmla="*/ 11 h 124"/>
                <a:gd name="T68" fmla="*/ 180 w 181"/>
                <a:gd name="T69" fmla="*/ 9 h 124"/>
                <a:gd name="T70" fmla="*/ 178 w 181"/>
                <a:gd name="T71" fmla="*/ 6 h 124"/>
                <a:gd name="T72" fmla="*/ 176 w 181"/>
                <a:gd name="T73" fmla="*/ 4 h 124"/>
                <a:gd name="T74" fmla="*/ 174 w 181"/>
                <a:gd name="T75" fmla="*/ 2 h 124"/>
                <a:gd name="T76" fmla="*/ 172 w 181"/>
                <a:gd name="T77" fmla="*/ 1 h 124"/>
                <a:gd name="T78" fmla="*/ 169 w 181"/>
                <a:gd name="T79" fmla="*/ 0 h 124"/>
                <a:gd name="T80" fmla="*/ 166 w 181"/>
                <a:gd name="T81" fmla="*/ 0 h 124"/>
                <a:gd name="T82" fmla="*/ 163 w 181"/>
                <a:gd name="T83" fmla="*/ 0 h 124"/>
                <a:gd name="T84" fmla="*/ 160 w 181"/>
                <a:gd name="T85" fmla="*/ 1 h 124"/>
                <a:gd name="T86" fmla="*/ 158 w 181"/>
                <a:gd name="T87" fmla="*/ 2 h 124"/>
                <a:gd name="T88" fmla="*/ 156 w 181"/>
                <a:gd name="T89" fmla="*/ 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1" h="124">
                  <a:moveTo>
                    <a:pt x="156" y="4"/>
                  </a:moveTo>
                  <a:lnTo>
                    <a:pt x="71" y="88"/>
                  </a:lnTo>
                  <a:lnTo>
                    <a:pt x="25" y="41"/>
                  </a:lnTo>
                  <a:lnTo>
                    <a:pt x="23" y="39"/>
                  </a:lnTo>
                  <a:lnTo>
                    <a:pt x="20" y="38"/>
                  </a:lnTo>
                  <a:lnTo>
                    <a:pt x="18" y="37"/>
                  </a:lnTo>
                  <a:lnTo>
                    <a:pt x="15" y="37"/>
                  </a:lnTo>
                  <a:lnTo>
                    <a:pt x="11" y="37"/>
                  </a:lnTo>
                  <a:lnTo>
                    <a:pt x="9" y="38"/>
                  </a:lnTo>
                  <a:lnTo>
                    <a:pt x="6" y="39"/>
                  </a:lnTo>
                  <a:lnTo>
                    <a:pt x="4" y="41"/>
                  </a:lnTo>
                  <a:lnTo>
                    <a:pt x="2" y="43"/>
                  </a:lnTo>
                  <a:lnTo>
                    <a:pt x="1" y="47"/>
                  </a:lnTo>
                  <a:lnTo>
                    <a:pt x="0" y="49"/>
                  </a:lnTo>
                  <a:lnTo>
                    <a:pt x="0" y="52"/>
                  </a:lnTo>
                  <a:lnTo>
                    <a:pt x="0" y="55"/>
                  </a:lnTo>
                  <a:lnTo>
                    <a:pt x="1" y="57"/>
                  </a:lnTo>
                  <a:lnTo>
                    <a:pt x="2" y="61"/>
                  </a:lnTo>
                  <a:lnTo>
                    <a:pt x="4" y="63"/>
                  </a:lnTo>
                  <a:lnTo>
                    <a:pt x="61" y="119"/>
                  </a:lnTo>
                  <a:lnTo>
                    <a:pt x="63" y="122"/>
                  </a:lnTo>
                  <a:lnTo>
                    <a:pt x="66" y="123"/>
                  </a:lnTo>
                  <a:lnTo>
                    <a:pt x="68" y="124"/>
                  </a:lnTo>
                  <a:lnTo>
                    <a:pt x="71" y="124"/>
                  </a:lnTo>
                  <a:lnTo>
                    <a:pt x="74" y="124"/>
                  </a:lnTo>
                  <a:lnTo>
                    <a:pt x="77" y="123"/>
                  </a:lnTo>
                  <a:lnTo>
                    <a:pt x="80" y="122"/>
                  </a:lnTo>
                  <a:lnTo>
                    <a:pt x="82" y="119"/>
                  </a:lnTo>
                  <a:lnTo>
                    <a:pt x="176" y="25"/>
                  </a:lnTo>
                  <a:lnTo>
                    <a:pt x="178" y="23"/>
                  </a:lnTo>
                  <a:lnTo>
                    <a:pt x="180" y="20"/>
                  </a:lnTo>
                  <a:lnTo>
                    <a:pt x="180" y="18"/>
                  </a:lnTo>
                  <a:lnTo>
                    <a:pt x="181" y="14"/>
                  </a:lnTo>
                  <a:lnTo>
                    <a:pt x="180" y="11"/>
                  </a:lnTo>
                  <a:lnTo>
                    <a:pt x="180" y="9"/>
                  </a:lnTo>
                  <a:lnTo>
                    <a:pt x="178" y="6"/>
                  </a:lnTo>
                  <a:lnTo>
                    <a:pt x="176" y="4"/>
                  </a:lnTo>
                  <a:lnTo>
                    <a:pt x="174" y="2"/>
                  </a:lnTo>
                  <a:lnTo>
                    <a:pt x="172" y="1"/>
                  </a:lnTo>
                  <a:lnTo>
                    <a:pt x="169" y="0"/>
                  </a:lnTo>
                  <a:lnTo>
                    <a:pt x="166" y="0"/>
                  </a:lnTo>
                  <a:lnTo>
                    <a:pt x="163" y="0"/>
                  </a:lnTo>
                  <a:lnTo>
                    <a:pt x="160" y="1"/>
                  </a:lnTo>
                  <a:lnTo>
                    <a:pt x="158" y="2"/>
                  </a:lnTo>
                  <a:lnTo>
                    <a:pt x="156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86">
              <a:extLst>
                <a:ext uri="{FF2B5EF4-FFF2-40B4-BE49-F238E27FC236}">
                  <a16:creationId xmlns:a16="http://schemas.microsoft.com/office/drawing/2014/main" id="{278B32CE-AB18-449A-BF1F-7A8DEFF06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1558926"/>
              <a:ext cx="57150" cy="39688"/>
            </a:xfrm>
            <a:custGeom>
              <a:avLst/>
              <a:gdLst>
                <a:gd name="T0" fmla="*/ 156 w 181"/>
                <a:gd name="T1" fmla="*/ 5 h 126"/>
                <a:gd name="T2" fmla="*/ 71 w 181"/>
                <a:gd name="T3" fmla="*/ 88 h 126"/>
                <a:gd name="T4" fmla="*/ 25 w 181"/>
                <a:gd name="T5" fmla="*/ 43 h 126"/>
                <a:gd name="T6" fmla="*/ 23 w 181"/>
                <a:gd name="T7" fmla="*/ 41 h 126"/>
                <a:gd name="T8" fmla="*/ 20 w 181"/>
                <a:gd name="T9" fmla="*/ 40 h 126"/>
                <a:gd name="T10" fmla="*/ 18 w 181"/>
                <a:gd name="T11" fmla="*/ 39 h 126"/>
                <a:gd name="T12" fmla="*/ 15 w 181"/>
                <a:gd name="T13" fmla="*/ 39 h 126"/>
                <a:gd name="T14" fmla="*/ 11 w 181"/>
                <a:gd name="T15" fmla="*/ 39 h 126"/>
                <a:gd name="T16" fmla="*/ 9 w 181"/>
                <a:gd name="T17" fmla="*/ 40 h 126"/>
                <a:gd name="T18" fmla="*/ 6 w 181"/>
                <a:gd name="T19" fmla="*/ 41 h 126"/>
                <a:gd name="T20" fmla="*/ 4 w 181"/>
                <a:gd name="T21" fmla="*/ 43 h 126"/>
                <a:gd name="T22" fmla="*/ 2 w 181"/>
                <a:gd name="T23" fmla="*/ 46 h 126"/>
                <a:gd name="T24" fmla="*/ 1 w 181"/>
                <a:gd name="T25" fmla="*/ 49 h 126"/>
                <a:gd name="T26" fmla="*/ 0 w 181"/>
                <a:gd name="T27" fmla="*/ 51 h 126"/>
                <a:gd name="T28" fmla="*/ 0 w 181"/>
                <a:gd name="T29" fmla="*/ 54 h 126"/>
                <a:gd name="T30" fmla="*/ 0 w 181"/>
                <a:gd name="T31" fmla="*/ 57 h 126"/>
                <a:gd name="T32" fmla="*/ 1 w 181"/>
                <a:gd name="T33" fmla="*/ 60 h 126"/>
                <a:gd name="T34" fmla="*/ 2 w 181"/>
                <a:gd name="T35" fmla="*/ 63 h 126"/>
                <a:gd name="T36" fmla="*/ 4 w 181"/>
                <a:gd name="T37" fmla="*/ 65 h 126"/>
                <a:gd name="T38" fmla="*/ 61 w 181"/>
                <a:gd name="T39" fmla="*/ 122 h 126"/>
                <a:gd name="T40" fmla="*/ 63 w 181"/>
                <a:gd name="T41" fmla="*/ 124 h 126"/>
                <a:gd name="T42" fmla="*/ 66 w 181"/>
                <a:gd name="T43" fmla="*/ 125 h 126"/>
                <a:gd name="T44" fmla="*/ 68 w 181"/>
                <a:gd name="T45" fmla="*/ 126 h 126"/>
                <a:gd name="T46" fmla="*/ 71 w 181"/>
                <a:gd name="T47" fmla="*/ 126 h 126"/>
                <a:gd name="T48" fmla="*/ 74 w 181"/>
                <a:gd name="T49" fmla="*/ 126 h 126"/>
                <a:gd name="T50" fmla="*/ 77 w 181"/>
                <a:gd name="T51" fmla="*/ 125 h 126"/>
                <a:gd name="T52" fmla="*/ 80 w 181"/>
                <a:gd name="T53" fmla="*/ 124 h 126"/>
                <a:gd name="T54" fmla="*/ 82 w 181"/>
                <a:gd name="T55" fmla="*/ 122 h 126"/>
                <a:gd name="T56" fmla="*/ 176 w 181"/>
                <a:gd name="T57" fmla="*/ 27 h 126"/>
                <a:gd name="T58" fmla="*/ 178 w 181"/>
                <a:gd name="T59" fmla="*/ 24 h 126"/>
                <a:gd name="T60" fmla="*/ 180 w 181"/>
                <a:gd name="T61" fmla="*/ 22 h 126"/>
                <a:gd name="T62" fmla="*/ 180 w 181"/>
                <a:gd name="T63" fmla="*/ 19 h 126"/>
                <a:gd name="T64" fmla="*/ 181 w 181"/>
                <a:gd name="T65" fmla="*/ 16 h 126"/>
                <a:gd name="T66" fmla="*/ 180 w 181"/>
                <a:gd name="T67" fmla="*/ 12 h 126"/>
                <a:gd name="T68" fmla="*/ 180 w 181"/>
                <a:gd name="T69" fmla="*/ 10 h 126"/>
                <a:gd name="T70" fmla="*/ 178 w 181"/>
                <a:gd name="T71" fmla="*/ 7 h 126"/>
                <a:gd name="T72" fmla="*/ 176 w 181"/>
                <a:gd name="T73" fmla="*/ 5 h 126"/>
                <a:gd name="T74" fmla="*/ 174 w 181"/>
                <a:gd name="T75" fmla="*/ 3 h 126"/>
                <a:gd name="T76" fmla="*/ 172 w 181"/>
                <a:gd name="T77" fmla="*/ 2 h 126"/>
                <a:gd name="T78" fmla="*/ 169 w 181"/>
                <a:gd name="T79" fmla="*/ 1 h 126"/>
                <a:gd name="T80" fmla="*/ 166 w 181"/>
                <a:gd name="T81" fmla="*/ 0 h 126"/>
                <a:gd name="T82" fmla="*/ 163 w 181"/>
                <a:gd name="T83" fmla="*/ 1 h 126"/>
                <a:gd name="T84" fmla="*/ 160 w 181"/>
                <a:gd name="T85" fmla="*/ 2 h 126"/>
                <a:gd name="T86" fmla="*/ 158 w 181"/>
                <a:gd name="T87" fmla="*/ 3 h 126"/>
                <a:gd name="T88" fmla="*/ 156 w 181"/>
                <a:gd name="T89" fmla="*/ 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1" h="126">
                  <a:moveTo>
                    <a:pt x="156" y="5"/>
                  </a:moveTo>
                  <a:lnTo>
                    <a:pt x="71" y="88"/>
                  </a:lnTo>
                  <a:lnTo>
                    <a:pt x="25" y="43"/>
                  </a:lnTo>
                  <a:lnTo>
                    <a:pt x="23" y="41"/>
                  </a:lnTo>
                  <a:lnTo>
                    <a:pt x="20" y="40"/>
                  </a:lnTo>
                  <a:lnTo>
                    <a:pt x="18" y="39"/>
                  </a:lnTo>
                  <a:lnTo>
                    <a:pt x="15" y="39"/>
                  </a:lnTo>
                  <a:lnTo>
                    <a:pt x="11" y="39"/>
                  </a:lnTo>
                  <a:lnTo>
                    <a:pt x="9" y="40"/>
                  </a:lnTo>
                  <a:lnTo>
                    <a:pt x="6" y="41"/>
                  </a:lnTo>
                  <a:lnTo>
                    <a:pt x="4" y="43"/>
                  </a:lnTo>
                  <a:lnTo>
                    <a:pt x="2" y="46"/>
                  </a:lnTo>
                  <a:lnTo>
                    <a:pt x="1" y="49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0" y="57"/>
                  </a:lnTo>
                  <a:lnTo>
                    <a:pt x="1" y="60"/>
                  </a:lnTo>
                  <a:lnTo>
                    <a:pt x="2" y="63"/>
                  </a:lnTo>
                  <a:lnTo>
                    <a:pt x="4" y="65"/>
                  </a:lnTo>
                  <a:lnTo>
                    <a:pt x="61" y="122"/>
                  </a:lnTo>
                  <a:lnTo>
                    <a:pt x="63" y="124"/>
                  </a:lnTo>
                  <a:lnTo>
                    <a:pt x="66" y="125"/>
                  </a:lnTo>
                  <a:lnTo>
                    <a:pt x="68" y="126"/>
                  </a:lnTo>
                  <a:lnTo>
                    <a:pt x="71" y="126"/>
                  </a:lnTo>
                  <a:lnTo>
                    <a:pt x="74" y="126"/>
                  </a:lnTo>
                  <a:lnTo>
                    <a:pt x="77" y="125"/>
                  </a:lnTo>
                  <a:lnTo>
                    <a:pt x="80" y="124"/>
                  </a:lnTo>
                  <a:lnTo>
                    <a:pt x="82" y="122"/>
                  </a:lnTo>
                  <a:lnTo>
                    <a:pt x="176" y="27"/>
                  </a:lnTo>
                  <a:lnTo>
                    <a:pt x="178" y="24"/>
                  </a:lnTo>
                  <a:lnTo>
                    <a:pt x="180" y="22"/>
                  </a:lnTo>
                  <a:lnTo>
                    <a:pt x="180" y="19"/>
                  </a:lnTo>
                  <a:lnTo>
                    <a:pt x="181" y="16"/>
                  </a:lnTo>
                  <a:lnTo>
                    <a:pt x="180" y="12"/>
                  </a:lnTo>
                  <a:lnTo>
                    <a:pt x="180" y="10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1"/>
                  </a:lnTo>
                  <a:lnTo>
                    <a:pt x="166" y="0"/>
                  </a:lnTo>
                  <a:lnTo>
                    <a:pt x="163" y="1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A57D37F-5A7C-4746-B40D-F7612C62D147}"/>
              </a:ext>
            </a:extLst>
          </p:cNvPr>
          <p:cNvSpPr/>
          <p:nvPr/>
        </p:nvSpPr>
        <p:spPr>
          <a:xfrm>
            <a:off x="4169593" y="749730"/>
            <a:ext cx="3474720" cy="703150"/>
          </a:xfrm>
          <a:prstGeom prst="rect">
            <a:avLst/>
          </a:prstGeom>
          <a:solidFill>
            <a:srgbClr val="C779D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Process</a:t>
            </a:r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257496-C113-43ED-94D3-A4A9823B55CE}"/>
              </a:ext>
            </a:extLst>
          </p:cNvPr>
          <p:cNvSpPr/>
          <p:nvPr/>
        </p:nvSpPr>
        <p:spPr>
          <a:xfrm>
            <a:off x="854150" y="2001644"/>
            <a:ext cx="10413290" cy="35355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Designed a 6-question survey in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KoboToolbox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covering household demographics, income, and amenities.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Deployed the form online, allowing submissions without login (web and mobile collection).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Collected 14 responses across communities such as Lokoja, Ibadan, Abuja, and others.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Exported the data to Excel for cleaning and analysis.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Generated insights on household size, income levels, and access to amenities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21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F4964F9-79AB-4BE1-9862-76CE4510D553}"/>
              </a:ext>
            </a:extLst>
          </p:cNvPr>
          <p:cNvSpPr/>
          <p:nvPr/>
        </p:nvSpPr>
        <p:spPr>
          <a:xfrm>
            <a:off x="-3175" y="498811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0E138C45-4489-4E6D-BF08-27D31316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Freeform 122">
            <a:extLst>
              <a:ext uri="{FF2B5EF4-FFF2-40B4-BE49-F238E27FC236}">
                <a16:creationId xmlns:a16="http://schemas.microsoft.com/office/drawing/2014/main" id="{5A8B61EE-E905-4A04-86AB-E8905B71042E}"/>
              </a:ext>
            </a:extLst>
          </p:cNvPr>
          <p:cNvSpPr>
            <a:spLocks noEditPoints="1"/>
          </p:cNvSpPr>
          <p:nvPr/>
        </p:nvSpPr>
        <p:spPr bwMode="auto">
          <a:xfrm>
            <a:off x="677937" y="1738119"/>
            <a:ext cx="287338" cy="263525"/>
          </a:xfrm>
          <a:custGeom>
            <a:avLst/>
            <a:gdLst>
              <a:gd name="T0" fmla="*/ 376 w 907"/>
              <a:gd name="T1" fmla="*/ 508 h 827"/>
              <a:gd name="T2" fmla="*/ 866 w 907"/>
              <a:gd name="T3" fmla="*/ 58 h 827"/>
              <a:gd name="T4" fmla="*/ 366 w 907"/>
              <a:gd name="T5" fmla="*/ 758 h 827"/>
              <a:gd name="T6" fmla="*/ 466 w 907"/>
              <a:gd name="T7" fmla="*/ 590 h 827"/>
              <a:gd name="T8" fmla="*/ 819 w 907"/>
              <a:gd name="T9" fmla="*/ 61 h 827"/>
              <a:gd name="T10" fmla="*/ 55 w 907"/>
              <a:gd name="T11" fmla="*/ 375 h 827"/>
              <a:gd name="T12" fmla="*/ 907 w 907"/>
              <a:gd name="T13" fmla="*/ 15 h 827"/>
              <a:gd name="T14" fmla="*/ 906 w 907"/>
              <a:gd name="T15" fmla="*/ 12 h 827"/>
              <a:gd name="T16" fmla="*/ 906 w 907"/>
              <a:gd name="T17" fmla="*/ 11 h 827"/>
              <a:gd name="T18" fmla="*/ 905 w 907"/>
              <a:gd name="T19" fmla="*/ 8 h 827"/>
              <a:gd name="T20" fmla="*/ 905 w 907"/>
              <a:gd name="T21" fmla="*/ 6 h 827"/>
              <a:gd name="T22" fmla="*/ 904 w 907"/>
              <a:gd name="T23" fmla="*/ 5 h 827"/>
              <a:gd name="T24" fmla="*/ 902 w 907"/>
              <a:gd name="T25" fmla="*/ 3 h 827"/>
              <a:gd name="T26" fmla="*/ 900 w 907"/>
              <a:gd name="T27" fmla="*/ 2 h 827"/>
              <a:gd name="T28" fmla="*/ 900 w 907"/>
              <a:gd name="T29" fmla="*/ 2 h 827"/>
              <a:gd name="T30" fmla="*/ 897 w 907"/>
              <a:gd name="T31" fmla="*/ 1 h 827"/>
              <a:gd name="T32" fmla="*/ 895 w 907"/>
              <a:gd name="T33" fmla="*/ 0 h 827"/>
              <a:gd name="T34" fmla="*/ 893 w 907"/>
              <a:gd name="T35" fmla="*/ 0 h 827"/>
              <a:gd name="T36" fmla="*/ 891 w 907"/>
              <a:gd name="T37" fmla="*/ 0 h 827"/>
              <a:gd name="T38" fmla="*/ 887 w 907"/>
              <a:gd name="T39" fmla="*/ 1 h 827"/>
              <a:gd name="T40" fmla="*/ 886 w 907"/>
              <a:gd name="T41" fmla="*/ 1 h 827"/>
              <a:gd name="T42" fmla="*/ 886 w 907"/>
              <a:gd name="T43" fmla="*/ 1 h 827"/>
              <a:gd name="T44" fmla="*/ 5 w 907"/>
              <a:gd name="T45" fmla="*/ 365 h 827"/>
              <a:gd name="T46" fmla="*/ 1 w 907"/>
              <a:gd name="T47" fmla="*/ 372 h 827"/>
              <a:gd name="T48" fmla="*/ 1 w 907"/>
              <a:gd name="T49" fmla="*/ 381 h 827"/>
              <a:gd name="T50" fmla="*/ 5 w 907"/>
              <a:gd name="T51" fmla="*/ 388 h 827"/>
              <a:gd name="T52" fmla="*/ 336 w 907"/>
              <a:gd name="T53" fmla="*/ 521 h 827"/>
              <a:gd name="T54" fmla="*/ 336 w 907"/>
              <a:gd name="T55" fmla="*/ 817 h 827"/>
              <a:gd name="T56" fmla="*/ 342 w 907"/>
              <a:gd name="T57" fmla="*/ 825 h 827"/>
              <a:gd name="T58" fmla="*/ 348 w 907"/>
              <a:gd name="T59" fmla="*/ 827 h 827"/>
              <a:gd name="T60" fmla="*/ 354 w 907"/>
              <a:gd name="T61" fmla="*/ 827 h 827"/>
              <a:gd name="T62" fmla="*/ 360 w 907"/>
              <a:gd name="T63" fmla="*/ 823 h 827"/>
              <a:gd name="T64" fmla="*/ 492 w 907"/>
              <a:gd name="T65" fmla="*/ 605 h 827"/>
              <a:gd name="T66" fmla="*/ 732 w 907"/>
              <a:gd name="T67" fmla="*/ 732 h 827"/>
              <a:gd name="T68" fmla="*/ 739 w 907"/>
              <a:gd name="T69" fmla="*/ 732 h 827"/>
              <a:gd name="T70" fmla="*/ 745 w 907"/>
              <a:gd name="T71" fmla="*/ 729 h 827"/>
              <a:gd name="T72" fmla="*/ 749 w 907"/>
              <a:gd name="T73" fmla="*/ 724 h 827"/>
              <a:gd name="T74" fmla="*/ 906 w 907"/>
              <a:gd name="T75" fmla="*/ 18 h 827"/>
              <a:gd name="T76" fmla="*/ 906 w 907"/>
              <a:gd name="T77" fmla="*/ 17 h 827"/>
              <a:gd name="T78" fmla="*/ 907 w 907"/>
              <a:gd name="T79" fmla="*/ 15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07" h="827">
                <a:moveTo>
                  <a:pt x="726" y="695"/>
                </a:moveTo>
                <a:lnTo>
                  <a:pt x="376" y="508"/>
                </a:lnTo>
                <a:lnTo>
                  <a:pt x="834" y="88"/>
                </a:lnTo>
                <a:lnTo>
                  <a:pt x="866" y="58"/>
                </a:lnTo>
                <a:lnTo>
                  <a:pt x="726" y="695"/>
                </a:lnTo>
                <a:close/>
                <a:moveTo>
                  <a:pt x="366" y="758"/>
                </a:moveTo>
                <a:lnTo>
                  <a:pt x="366" y="536"/>
                </a:lnTo>
                <a:lnTo>
                  <a:pt x="466" y="590"/>
                </a:lnTo>
                <a:lnTo>
                  <a:pt x="366" y="758"/>
                </a:lnTo>
                <a:close/>
                <a:moveTo>
                  <a:pt x="819" y="61"/>
                </a:moveTo>
                <a:lnTo>
                  <a:pt x="347" y="493"/>
                </a:lnTo>
                <a:lnTo>
                  <a:pt x="55" y="375"/>
                </a:lnTo>
                <a:lnTo>
                  <a:pt x="819" y="61"/>
                </a:lnTo>
                <a:close/>
                <a:moveTo>
                  <a:pt x="907" y="15"/>
                </a:moveTo>
                <a:lnTo>
                  <a:pt x="907" y="14"/>
                </a:lnTo>
                <a:lnTo>
                  <a:pt x="906" y="12"/>
                </a:lnTo>
                <a:lnTo>
                  <a:pt x="906" y="12"/>
                </a:lnTo>
                <a:lnTo>
                  <a:pt x="906" y="11"/>
                </a:lnTo>
                <a:lnTo>
                  <a:pt x="905" y="9"/>
                </a:lnTo>
                <a:lnTo>
                  <a:pt x="905" y="8"/>
                </a:lnTo>
                <a:lnTo>
                  <a:pt x="905" y="8"/>
                </a:lnTo>
                <a:lnTo>
                  <a:pt x="905" y="6"/>
                </a:lnTo>
                <a:lnTo>
                  <a:pt x="904" y="6"/>
                </a:lnTo>
                <a:lnTo>
                  <a:pt x="904" y="5"/>
                </a:lnTo>
                <a:lnTo>
                  <a:pt x="903" y="4"/>
                </a:lnTo>
                <a:lnTo>
                  <a:pt x="902" y="3"/>
                </a:lnTo>
                <a:lnTo>
                  <a:pt x="901" y="3"/>
                </a:lnTo>
                <a:lnTo>
                  <a:pt x="900" y="2"/>
                </a:lnTo>
                <a:lnTo>
                  <a:pt x="900" y="2"/>
                </a:lnTo>
                <a:lnTo>
                  <a:pt x="900" y="2"/>
                </a:lnTo>
                <a:lnTo>
                  <a:pt x="898" y="1"/>
                </a:lnTo>
                <a:lnTo>
                  <a:pt x="897" y="1"/>
                </a:lnTo>
                <a:lnTo>
                  <a:pt x="896" y="1"/>
                </a:lnTo>
                <a:lnTo>
                  <a:pt x="895" y="0"/>
                </a:lnTo>
                <a:lnTo>
                  <a:pt x="894" y="0"/>
                </a:lnTo>
                <a:lnTo>
                  <a:pt x="893" y="0"/>
                </a:lnTo>
                <a:lnTo>
                  <a:pt x="892" y="0"/>
                </a:lnTo>
                <a:lnTo>
                  <a:pt x="891" y="0"/>
                </a:lnTo>
                <a:lnTo>
                  <a:pt x="889" y="0"/>
                </a:lnTo>
                <a:lnTo>
                  <a:pt x="887" y="1"/>
                </a:lnTo>
                <a:lnTo>
                  <a:pt x="887" y="1"/>
                </a:lnTo>
                <a:lnTo>
                  <a:pt x="886" y="1"/>
                </a:lnTo>
                <a:lnTo>
                  <a:pt x="886" y="1"/>
                </a:lnTo>
                <a:lnTo>
                  <a:pt x="886" y="1"/>
                </a:lnTo>
                <a:lnTo>
                  <a:pt x="10" y="362"/>
                </a:lnTo>
                <a:lnTo>
                  <a:pt x="5" y="365"/>
                </a:lnTo>
                <a:lnTo>
                  <a:pt x="2" y="368"/>
                </a:lnTo>
                <a:lnTo>
                  <a:pt x="1" y="372"/>
                </a:lnTo>
                <a:lnTo>
                  <a:pt x="0" y="376"/>
                </a:lnTo>
                <a:lnTo>
                  <a:pt x="1" y="381"/>
                </a:lnTo>
                <a:lnTo>
                  <a:pt x="2" y="384"/>
                </a:lnTo>
                <a:lnTo>
                  <a:pt x="5" y="388"/>
                </a:lnTo>
                <a:lnTo>
                  <a:pt x="10" y="390"/>
                </a:lnTo>
                <a:lnTo>
                  <a:pt x="336" y="521"/>
                </a:lnTo>
                <a:lnTo>
                  <a:pt x="336" y="812"/>
                </a:lnTo>
                <a:lnTo>
                  <a:pt x="336" y="817"/>
                </a:lnTo>
                <a:lnTo>
                  <a:pt x="338" y="821"/>
                </a:lnTo>
                <a:lnTo>
                  <a:pt x="342" y="825"/>
                </a:lnTo>
                <a:lnTo>
                  <a:pt x="346" y="827"/>
                </a:lnTo>
                <a:lnTo>
                  <a:pt x="348" y="827"/>
                </a:lnTo>
                <a:lnTo>
                  <a:pt x="351" y="827"/>
                </a:lnTo>
                <a:lnTo>
                  <a:pt x="354" y="827"/>
                </a:lnTo>
                <a:lnTo>
                  <a:pt x="357" y="826"/>
                </a:lnTo>
                <a:lnTo>
                  <a:pt x="360" y="823"/>
                </a:lnTo>
                <a:lnTo>
                  <a:pt x="363" y="820"/>
                </a:lnTo>
                <a:lnTo>
                  <a:pt x="492" y="605"/>
                </a:lnTo>
                <a:lnTo>
                  <a:pt x="729" y="730"/>
                </a:lnTo>
                <a:lnTo>
                  <a:pt x="732" y="732"/>
                </a:lnTo>
                <a:lnTo>
                  <a:pt x="736" y="732"/>
                </a:lnTo>
                <a:lnTo>
                  <a:pt x="739" y="732"/>
                </a:lnTo>
                <a:lnTo>
                  <a:pt x="742" y="731"/>
                </a:lnTo>
                <a:lnTo>
                  <a:pt x="745" y="729"/>
                </a:lnTo>
                <a:lnTo>
                  <a:pt x="747" y="727"/>
                </a:lnTo>
                <a:lnTo>
                  <a:pt x="749" y="724"/>
                </a:lnTo>
                <a:lnTo>
                  <a:pt x="751" y="721"/>
                </a:lnTo>
                <a:lnTo>
                  <a:pt x="906" y="18"/>
                </a:lnTo>
                <a:lnTo>
                  <a:pt x="906" y="17"/>
                </a:lnTo>
                <a:lnTo>
                  <a:pt x="906" y="17"/>
                </a:lnTo>
                <a:lnTo>
                  <a:pt x="907" y="16"/>
                </a:lnTo>
                <a:lnTo>
                  <a:pt x="907" y="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9D2748B-A6BE-4159-A5A8-6EC820DCA0B5}"/>
              </a:ext>
            </a:extLst>
          </p:cNvPr>
          <p:cNvGrpSpPr/>
          <p:nvPr/>
        </p:nvGrpSpPr>
        <p:grpSpPr>
          <a:xfrm>
            <a:off x="711275" y="4143357"/>
            <a:ext cx="220663" cy="287338"/>
            <a:chOff x="11066463" y="1360488"/>
            <a:chExt cx="220663" cy="287338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70" name="Freeform 180">
              <a:extLst>
                <a:ext uri="{FF2B5EF4-FFF2-40B4-BE49-F238E27FC236}">
                  <a16:creationId xmlns:a16="http://schemas.microsoft.com/office/drawing/2014/main" id="{A29AD480-0776-46B3-97B5-2BD5C090C2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66463" y="1360488"/>
              <a:ext cx="220663" cy="287338"/>
            </a:xfrm>
            <a:custGeom>
              <a:avLst/>
              <a:gdLst>
                <a:gd name="T0" fmla="*/ 30 w 691"/>
                <a:gd name="T1" fmla="*/ 871 h 901"/>
                <a:gd name="T2" fmla="*/ 30 w 691"/>
                <a:gd name="T3" fmla="*/ 30 h 901"/>
                <a:gd name="T4" fmla="*/ 421 w 691"/>
                <a:gd name="T5" fmla="*/ 30 h 901"/>
                <a:gd name="T6" fmla="*/ 421 w 691"/>
                <a:gd name="T7" fmla="*/ 254 h 901"/>
                <a:gd name="T8" fmla="*/ 421 w 691"/>
                <a:gd name="T9" fmla="*/ 258 h 901"/>
                <a:gd name="T10" fmla="*/ 422 w 691"/>
                <a:gd name="T11" fmla="*/ 261 h 901"/>
                <a:gd name="T12" fmla="*/ 423 w 691"/>
                <a:gd name="T13" fmla="*/ 263 h 901"/>
                <a:gd name="T14" fmla="*/ 425 w 691"/>
                <a:gd name="T15" fmla="*/ 265 h 901"/>
                <a:gd name="T16" fmla="*/ 427 w 691"/>
                <a:gd name="T17" fmla="*/ 267 h 901"/>
                <a:gd name="T18" fmla="*/ 429 w 691"/>
                <a:gd name="T19" fmla="*/ 268 h 901"/>
                <a:gd name="T20" fmla="*/ 432 w 691"/>
                <a:gd name="T21" fmla="*/ 269 h 901"/>
                <a:gd name="T22" fmla="*/ 436 w 691"/>
                <a:gd name="T23" fmla="*/ 269 h 901"/>
                <a:gd name="T24" fmla="*/ 660 w 691"/>
                <a:gd name="T25" fmla="*/ 269 h 901"/>
                <a:gd name="T26" fmla="*/ 660 w 691"/>
                <a:gd name="T27" fmla="*/ 871 h 901"/>
                <a:gd name="T28" fmla="*/ 30 w 691"/>
                <a:gd name="T29" fmla="*/ 871 h 901"/>
                <a:gd name="T30" fmla="*/ 450 w 691"/>
                <a:gd name="T31" fmla="*/ 52 h 901"/>
                <a:gd name="T32" fmla="*/ 640 w 691"/>
                <a:gd name="T33" fmla="*/ 239 h 901"/>
                <a:gd name="T34" fmla="*/ 450 w 691"/>
                <a:gd name="T35" fmla="*/ 239 h 901"/>
                <a:gd name="T36" fmla="*/ 450 w 691"/>
                <a:gd name="T37" fmla="*/ 52 h 901"/>
                <a:gd name="T38" fmla="*/ 686 w 691"/>
                <a:gd name="T39" fmla="*/ 244 h 901"/>
                <a:gd name="T40" fmla="*/ 446 w 691"/>
                <a:gd name="T41" fmla="*/ 4 h 901"/>
                <a:gd name="T42" fmla="*/ 444 w 691"/>
                <a:gd name="T43" fmla="*/ 2 h 901"/>
                <a:gd name="T44" fmla="*/ 441 w 691"/>
                <a:gd name="T45" fmla="*/ 1 h 901"/>
                <a:gd name="T46" fmla="*/ 439 w 691"/>
                <a:gd name="T47" fmla="*/ 0 h 901"/>
                <a:gd name="T48" fmla="*/ 436 w 691"/>
                <a:gd name="T49" fmla="*/ 0 h 901"/>
                <a:gd name="T50" fmla="*/ 15 w 691"/>
                <a:gd name="T51" fmla="*/ 0 h 901"/>
                <a:gd name="T52" fmla="*/ 12 w 691"/>
                <a:gd name="T53" fmla="*/ 0 h 901"/>
                <a:gd name="T54" fmla="*/ 9 w 691"/>
                <a:gd name="T55" fmla="*/ 1 h 901"/>
                <a:gd name="T56" fmla="*/ 6 w 691"/>
                <a:gd name="T57" fmla="*/ 2 h 901"/>
                <a:gd name="T58" fmla="*/ 4 w 691"/>
                <a:gd name="T59" fmla="*/ 4 h 901"/>
                <a:gd name="T60" fmla="*/ 2 w 691"/>
                <a:gd name="T61" fmla="*/ 6 h 901"/>
                <a:gd name="T62" fmla="*/ 1 w 691"/>
                <a:gd name="T63" fmla="*/ 9 h 901"/>
                <a:gd name="T64" fmla="*/ 0 w 691"/>
                <a:gd name="T65" fmla="*/ 11 h 901"/>
                <a:gd name="T66" fmla="*/ 0 w 691"/>
                <a:gd name="T67" fmla="*/ 15 h 901"/>
                <a:gd name="T68" fmla="*/ 0 w 691"/>
                <a:gd name="T69" fmla="*/ 886 h 901"/>
                <a:gd name="T70" fmla="*/ 0 w 691"/>
                <a:gd name="T71" fmla="*/ 889 h 901"/>
                <a:gd name="T72" fmla="*/ 1 w 691"/>
                <a:gd name="T73" fmla="*/ 891 h 901"/>
                <a:gd name="T74" fmla="*/ 2 w 691"/>
                <a:gd name="T75" fmla="*/ 894 h 901"/>
                <a:gd name="T76" fmla="*/ 4 w 691"/>
                <a:gd name="T77" fmla="*/ 897 h 901"/>
                <a:gd name="T78" fmla="*/ 6 w 691"/>
                <a:gd name="T79" fmla="*/ 898 h 901"/>
                <a:gd name="T80" fmla="*/ 9 w 691"/>
                <a:gd name="T81" fmla="*/ 900 h 901"/>
                <a:gd name="T82" fmla="*/ 12 w 691"/>
                <a:gd name="T83" fmla="*/ 900 h 901"/>
                <a:gd name="T84" fmla="*/ 15 w 691"/>
                <a:gd name="T85" fmla="*/ 901 h 901"/>
                <a:gd name="T86" fmla="*/ 676 w 691"/>
                <a:gd name="T87" fmla="*/ 901 h 901"/>
                <a:gd name="T88" fmla="*/ 678 w 691"/>
                <a:gd name="T89" fmla="*/ 900 h 901"/>
                <a:gd name="T90" fmla="*/ 682 w 691"/>
                <a:gd name="T91" fmla="*/ 900 h 901"/>
                <a:gd name="T92" fmla="*/ 684 w 691"/>
                <a:gd name="T93" fmla="*/ 898 h 901"/>
                <a:gd name="T94" fmla="*/ 686 w 691"/>
                <a:gd name="T95" fmla="*/ 897 h 901"/>
                <a:gd name="T96" fmla="*/ 688 w 691"/>
                <a:gd name="T97" fmla="*/ 894 h 901"/>
                <a:gd name="T98" fmla="*/ 689 w 691"/>
                <a:gd name="T99" fmla="*/ 891 h 901"/>
                <a:gd name="T100" fmla="*/ 690 w 691"/>
                <a:gd name="T101" fmla="*/ 889 h 901"/>
                <a:gd name="T102" fmla="*/ 691 w 691"/>
                <a:gd name="T103" fmla="*/ 886 h 901"/>
                <a:gd name="T104" fmla="*/ 691 w 691"/>
                <a:gd name="T105" fmla="*/ 254 h 901"/>
                <a:gd name="T106" fmla="*/ 689 w 691"/>
                <a:gd name="T107" fmla="*/ 249 h 901"/>
                <a:gd name="T108" fmla="*/ 686 w 691"/>
                <a:gd name="T109" fmla="*/ 244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1" h="901">
                  <a:moveTo>
                    <a:pt x="30" y="871"/>
                  </a:moveTo>
                  <a:lnTo>
                    <a:pt x="30" y="30"/>
                  </a:lnTo>
                  <a:lnTo>
                    <a:pt x="421" y="30"/>
                  </a:lnTo>
                  <a:lnTo>
                    <a:pt x="421" y="254"/>
                  </a:lnTo>
                  <a:lnTo>
                    <a:pt x="421" y="258"/>
                  </a:lnTo>
                  <a:lnTo>
                    <a:pt x="422" y="261"/>
                  </a:lnTo>
                  <a:lnTo>
                    <a:pt x="423" y="263"/>
                  </a:lnTo>
                  <a:lnTo>
                    <a:pt x="425" y="265"/>
                  </a:lnTo>
                  <a:lnTo>
                    <a:pt x="427" y="267"/>
                  </a:lnTo>
                  <a:lnTo>
                    <a:pt x="429" y="268"/>
                  </a:lnTo>
                  <a:lnTo>
                    <a:pt x="432" y="269"/>
                  </a:lnTo>
                  <a:lnTo>
                    <a:pt x="436" y="269"/>
                  </a:lnTo>
                  <a:lnTo>
                    <a:pt x="660" y="269"/>
                  </a:lnTo>
                  <a:lnTo>
                    <a:pt x="660" y="871"/>
                  </a:lnTo>
                  <a:lnTo>
                    <a:pt x="30" y="871"/>
                  </a:lnTo>
                  <a:close/>
                  <a:moveTo>
                    <a:pt x="450" y="52"/>
                  </a:moveTo>
                  <a:lnTo>
                    <a:pt x="640" y="239"/>
                  </a:lnTo>
                  <a:lnTo>
                    <a:pt x="450" y="239"/>
                  </a:lnTo>
                  <a:lnTo>
                    <a:pt x="450" y="52"/>
                  </a:lnTo>
                  <a:close/>
                  <a:moveTo>
                    <a:pt x="686" y="244"/>
                  </a:moveTo>
                  <a:lnTo>
                    <a:pt x="446" y="4"/>
                  </a:lnTo>
                  <a:lnTo>
                    <a:pt x="444" y="2"/>
                  </a:lnTo>
                  <a:lnTo>
                    <a:pt x="441" y="1"/>
                  </a:lnTo>
                  <a:lnTo>
                    <a:pt x="439" y="0"/>
                  </a:lnTo>
                  <a:lnTo>
                    <a:pt x="43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886"/>
                  </a:lnTo>
                  <a:lnTo>
                    <a:pt x="0" y="889"/>
                  </a:lnTo>
                  <a:lnTo>
                    <a:pt x="1" y="891"/>
                  </a:lnTo>
                  <a:lnTo>
                    <a:pt x="2" y="894"/>
                  </a:lnTo>
                  <a:lnTo>
                    <a:pt x="4" y="897"/>
                  </a:lnTo>
                  <a:lnTo>
                    <a:pt x="6" y="898"/>
                  </a:lnTo>
                  <a:lnTo>
                    <a:pt x="9" y="900"/>
                  </a:lnTo>
                  <a:lnTo>
                    <a:pt x="12" y="900"/>
                  </a:lnTo>
                  <a:lnTo>
                    <a:pt x="15" y="901"/>
                  </a:lnTo>
                  <a:lnTo>
                    <a:pt x="676" y="901"/>
                  </a:lnTo>
                  <a:lnTo>
                    <a:pt x="678" y="900"/>
                  </a:lnTo>
                  <a:lnTo>
                    <a:pt x="682" y="900"/>
                  </a:lnTo>
                  <a:lnTo>
                    <a:pt x="684" y="898"/>
                  </a:lnTo>
                  <a:lnTo>
                    <a:pt x="686" y="897"/>
                  </a:lnTo>
                  <a:lnTo>
                    <a:pt x="688" y="894"/>
                  </a:lnTo>
                  <a:lnTo>
                    <a:pt x="689" y="891"/>
                  </a:lnTo>
                  <a:lnTo>
                    <a:pt x="690" y="889"/>
                  </a:lnTo>
                  <a:lnTo>
                    <a:pt x="691" y="886"/>
                  </a:lnTo>
                  <a:lnTo>
                    <a:pt x="691" y="254"/>
                  </a:lnTo>
                  <a:lnTo>
                    <a:pt x="689" y="249"/>
                  </a:lnTo>
                  <a:lnTo>
                    <a:pt x="68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81">
              <a:extLst>
                <a:ext uri="{FF2B5EF4-FFF2-40B4-BE49-F238E27FC236}">
                  <a16:creationId xmlns:a16="http://schemas.microsoft.com/office/drawing/2014/main" id="{DEECE333-C409-4CEA-9FE2-44E0B5325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0763" y="1474788"/>
              <a:ext cx="57150" cy="9525"/>
            </a:xfrm>
            <a:custGeom>
              <a:avLst/>
              <a:gdLst>
                <a:gd name="T0" fmla="*/ 167 w 182"/>
                <a:gd name="T1" fmla="*/ 0 h 31"/>
                <a:gd name="T2" fmla="*/ 15 w 182"/>
                <a:gd name="T3" fmla="*/ 0 h 31"/>
                <a:gd name="T4" fmla="*/ 13 w 182"/>
                <a:gd name="T5" fmla="*/ 1 h 31"/>
                <a:gd name="T6" fmla="*/ 10 w 182"/>
                <a:gd name="T7" fmla="*/ 2 h 31"/>
                <a:gd name="T8" fmla="*/ 8 w 182"/>
                <a:gd name="T9" fmla="*/ 3 h 31"/>
                <a:gd name="T10" fmla="*/ 5 w 182"/>
                <a:gd name="T11" fmla="*/ 6 h 31"/>
                <a:gd name="T12" fmla="*/ 4 w 182"/>
                <a:gd name="T13" fmla="*/ 8 h 31"/>
                <a:gd name="T14" fmla="*/ 1 w 182"/>
                <a:gd name="T15" fmla="*/ 10 h 31"/>
                <a:gd name="T16" fmla="*/ 1 w 182"/>
                <a:gd name="T17" fmla="*/ 13 h 31"/>
                <a:gd name="T18" fmla="*/ 0 w 182"/>
                <a:gd name="T19" fmla="*/ 15 h 31"/>
                <a:gd name="T20" fmla="*/ 1 w 182"/>
                <a:gd name="T21" fmla="*/ 20 h 31"/>
                <a:gd name="T22" fmla="*/ 1 w 182"/>
                <a:gd name="T23" fmla="*/ 22 h 31"/>
                <a:gd name="T24" fmla="*/ 4 w 182"/>
                <a:gd name="T25" fmla="*/ 25 h 31"/>
                <a:gd name="T26" fmla="*/ 5 w 182"/>
                <a:gd name="T27" fmla="*/ 27 h 31"/>
                <a:gd name="T28" fmla="*/ 8 w 182"/>
                <a:gd name="T29" fmla="*/ 28 h 31"/>
                <a:gd name="T30" fmla="*/ 10 w 182"/>
                <a:gd name="T31" fmla="*/ 30 h 31"/>
                <a:gd name="T32" fmla="*/ 13 w 182"/>
                <a:gd name="T33" fmla="*/ 30 h 31"/>
                <a:gd name="T34" fmla="*/ 15 w 182"/>
                <a:gd name="T35" fmla="*/ 31 h 31"/>
                <a:gd name="T36" fmla="*/ 167 w 182"/>
                <a:gd name="T37" fmla="*/ 31 h 31"/>
                <a:gd name="T38" fmla="*/ 171 w 182"/>
                <a:gd name="T39" fmla="*/ 30 h 31"/>
                <a:gd name="T40" fmla="*/ 173 w 182"/>
                <a:gd name="T41" fmla="*/ 30 h 31"/>
                <a:gd name="T42" fmla="*/ 176 w 182"/>
                <a:gd name="T43" fmla="*/ 28 h 31"/>
                <a:gd name="T44" fmla="*/ 178 w 182"/>
                <a:gd name="T45" fmla="*/ 27 h 31"/>
                <a:gd name="T46" fmla="*/ 180 w 182"/>
                <a:gd name="T47" fmla="*/ 25 h 31"/>
                <a:gd name="T48" fmla="*/ 181 w 182"/>
                <a:gd name="T49" fmla="*/ 22 h 31"/>
                <a:gd name="T50" fmla="*/ 182 w 182"/>
                <a:gd name="T51" fmla="*/ 20 h 31"/>
                <a:gd name="T52" fmla="*/ 182 w 182"/>
                <a:gd name="T53" fmla="*/ 15 h 31"/>
                <a:gd name="T54" fmla="*/ 182 w 182"/>
                <a:gd name="T55" fmla="*/ 13 h 31"/>
                <a:gd name="T56" fmla="*/ 181 w 182"/>
                <a:gd name="T57" fmla="*/ 10 h 31"/>
                <a:gd name="T58" fmla="*/ 180 w 182"/>
                <a:gd name="T59" fmla="*/ 8 h 31"/>
                <a:gd name="T60" fmla="*/ 178 w 182"/>
                <a:gd name="T61" fmla="*/ 6 h 31"/>
                <a:gd name="T62" fmla="*/ 176 w 182"/>
                <a:gd name="T63" fmla="*/ 3 h 31"/>
                <a:gd name="T64" fmla="*/ 173 w 182"/>
                <a:gd name="T65" fmla="*/ 2 h 31"/>
                <a:gd name="T66" fmla="*/ 171 w 182"/>
                <a:gd name="T67" fmla="*/ 1 h 31"/>
                <a:gd name="T68" fmla="*/ 167 w 182"/>
                <a:gd name="T6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2" h="31">
                  <a:moveTo>
                    <a:pt x="167" y="0"/>
                  </a:moveTo>
                  <a:lnTo>
                    <a:pt x="15" y="0"/>
                  </a:lnTo>
                  <a:lnTo>
                    <a:pt x="13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6"/>
                  </a:lnTo>
                  <a:lnTo>
                    <a:pt x="4" y="8"/>
                  </a:lnTo>
                  <a:lnTo>
                    <a:pt x="1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1" y="20"/>
                  </a:lnTo>
                  <a:lnTo>
                    <a:pt x="1" y="22"/>
                  </a:lnTo>
                  <a:lnTo>
                    <a:pt x="4" y="25"/>
                  </a:lnTo>
                  <a:lnTo>
                    <a:pt x="5" y="27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3" y="30"/>
                  </a:lnTo>
                  <a:lnTo>
                    <a:pt x="15" y="31"/>
                  </a:lnTo>
                  <a:lnTo>
                    <a:pt x="167" y="31"/>
                  </a:lnTo>
                  <a:lnTo>
                    <a:pt x="171" y="30"/>
                  </a:lnTo>
                  <a:lnTo>
                    <a:pt x="173" y="30"/>
                  </a:lnTo>
                  <a:lnTo>
                    <a:pt x="176" y="28"/>
                  </a:lnTo>
                  <a:lnTo>
                    <a:pt x="178" y="27"/>
                  </a:lnTo>
                  <a:lnTo>
                    <a:pt x="180" y="25"/>
                  </a:lnTo>
                  <a:lnTo>
                    <a:pt x="181" y="22"/>
                  </a:lnTo>
                  <a:lnTo>
                    <a:pt x="182" y="20"/>
                  </a:lnTo>
                  <a:lnTo>
                    <a:pt x="182" y="15"/>
                  </a:lnTo>
                  <a:lnTo>
                    <a:pt x="182" y="13"/>
                  </a:lnTo>
                  <a:lnTo>
                    <a:pt x="181" y="10"/>
                  </a:lnTo>
                  <a:lnTo>
                    <a:pt x="180" y="8"/>
                  </a:lnTo>
                  <a:lnTo>
                    <a:pt x="178" y="6"/>
                  </a:lnTo>
                  <a:lnTo>
                    <a:pt x="176" y="3"/>
                  </a:lnTo>
                  <a:lnTo>
                    <a:pt x="173" y="2"/>
                  </a:lnTo>
                  <a:lnTo>
                    <a:pt x="171" y="1"/>
                  </a:lnTo>
                  <a:lnTo>
                    <a:pt x="1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82">
              <a:extLst>
                <a:ext uri="{FF2B5EF4-FFF2-40B4-BE49-F238E27FC236}">
                  <a16:creationId xmlns:a16="http://schemas.microsoft.com/office/drawing/2014/main" id="{6A62211F-2337-474E-98A3-F13ADD55C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0763" y="1522413"/>
              <a:ext cx="57150" cy="9525"/>
            </a:xfrm>
            <a:custGeom>
              <a:avLst/>
              <a:gdLst>
                <a:gd name="T0" fmla="*/ 167 w 182"/>
                <a:gd name="T1" fmla="*/ 0 h 30"/>
                <a:gd name="T2" fmla="*/ 15 w 182"/>
                <a:gd name="T3" fmla="*/ 0 h 30"/>
                <a:gd name="T4" fmla="*/ 13 w 182"/>
                <a:gd name="T5" fmla="*/ 0 h 30"/>
                <a:gd name="T6" fmla="*/ 10 w 182"/>
                <a:gd name="T7" fmla="*/ 1 h 30"/>
                <a:gd name="T8" fmla="*/ 8 w 182"/>
                <a:gd name="T9" fmla="*/ 2 h 30"/>
                <a:gd name="T10" fmla="*/ 5 w 182"/>
                <a:gd name="T11" fmla="*/ 4 h 30"/>
                <a:gd name="T12" fmla="*/ 4 w 182"/>
                <a:gd name="T13" fmla="*/ 7 h 30"/>
                <a:gd name="T14" fmla="*/ 1 w 182"/>
                <a:gd name="T15" fmla="*/ 10 h 30"/>
                <a:gd name="T16" fmla="*/ 1 w 182"/>
                <a:gd name="T17" fmla="*/ 12 h 30"/>
                <a:gd name="T18" fmla="*/ 0 w 182"/>
                <a:gd name="T19" fmla="*/ 15 h 30"/>
                <a:gd name="T20" fmla="*/ 1 w 182"/>
                <a:gd name="T21" fmla="*/ 18 h 30"/>
                <a:gd name="T22" fmla="*/ 1 w 182"/>
                <a:gd name="T23" fmla="*/ 22 h 30"/>
                <a:gd name="T24" fmla="*/ 4 w 182"/>
                <a:gd name="T25" fmla="*/ 24 h 30"/>
                <a:gd name="T26" fmla="*/ 5 w 182"/>
                <a:gd name="T27" fmla="*/ 26 h 30"/>
                <a:gd name="T28" fmla="*/ 8 w 182"/>
                <a:gd name="T29" fmla="*/ 28 h 30"/>
                <a:gd name="T30" fmla="*/ 10 w 182"/>
                <a:gd name="T31" fmla="*/ 29 h 30"/>
                <a:gd name="T32" fmla="*/ 13 w 182"/>
                <a:gd name="T33" fmla="*/ 30 h 30"/>
                <a:gd name="T34" fmla="*/ 15 w 182"/>
                <a:gd name="T35" fmla="*/ 30 h 30"/>
                <a:gd name="T36" fmla="*/ 167 w 182"/>
                <a:gd name="T37" fmla="*/ 30 h 30"/>
                <a:gd name="T38" fmla="*/ 171 w 182"/>
                <a:gd name="T39" fmla="*/ 30 h 30"/>
                <a:gd name="T40" fmla="*/ 173 w 182"/>
                <a:gd name="T41" fmla="*/ 29 h 30"/>
                <a:gd name="T42" fmla="*/ 176 w 182"/>
                <a:gd name="T43" fmla="*/ 28 h 30"/>
                <a:gd name="T44" fmla="*/ 178 w 182"/>
                <a:gd name="T45" fmla="*/ 26 h 30"/>
                <a:gd name="T46" fmla="*/ 180 w 182"/>
                <a:gd name="T47" fmla="*/ 24 h 30"/>
                <a:gd name="T48" fmla="*/ 181 w 182"/>
                <a:gd name="T49" fmla="*/ 22 h 30"/>
                <a:gd name="T50" fmla="*/ 182 w 182"/>
                <a:gd name="T51" fmla="*/ 18 h 30"/>
                <a:gd name="T52" fmla="*/ 182 w 182"/>
                <a:gd name="T53" fmla="*/ 15 h 30"/>
                <a:gd name="T54" fmla="*/ 182 w 182"/>
                <a:gd name="T55" fmla="*/ 12 h 30"/>
                <a:gd name="T56" fmla="*/ 181 w 182"/>
                <a:gd name="T57" fmla="*/ 10 h 30"/>
                <a:gd name="T58" fmla="*/ 180 w 182"/>
                <a:gd name="T59" fmla="*/ 7 h 30"/>
                <a:gd name="T60" fmla="*/ 178 w 182"/>
                <a:gd name="T61" fmla="*/ 4 h 30"/>
                <a:gd name="T62" fmla="*/ 176 w 182"/>
                <a:gd name="T63" fmla="*/ 2 h 30"/>
                <a:gd name="T64" fmla="*/ 173 w 182"/>
                <a:gd name="T65" fmla="*/ 1 h 30"/>
                <a:gd name="T66" fmla="*/ 171 w 182"/>
                <a:gd name="T67" fmla="*/ 0 h 30"/>
                <a:gd name="T68" fmla="*/ 167 w 182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2" h="30">
                  <a:moveTo>
                    <a:pt x="167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8" y="2"/>
                  </a:lnTo>
                  <a:lnTo>
                    <a:pt x="5" y="4"/>
                  </a:lnTo>
                  <a:lnTo>
                    <a:pt x="4" y="7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1" y="22"/>
                  </a:lnTo>
                  <a:lnTo>
                    <a:pt x="4" y="24"/>
                  </a:lnTo>
                  <a:lnTo>
                    <a:pt x="5" y="26"/>
                  </a:lnTo>
                  <a:lnTo>
                    <a:pt x="8" y="28"/>
                  </a:lnTo>
                  <a:lnTo>
                    <a:pt x="10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67" y="30"/>
                  </a:lnTo>
                  <a:lnTo>
                    <a:pt x="171" y="30"/>
                  </a:lnTo>
                  <a:lnTo>
                    <a:pt x="173" y="29"/>
                  </a:lnTo>
                  <a:lnTo>
                    <a:pt x="176" y="28"/>
                  </a:lnTo>
                  <a:lnTo>
                    <a:pt x="178" y="26"/>
                  </a:lnTo>
                  <a:lnTo>
                    <a:pt x="180" y="24"/>
                  </a:lnTo>
                  <a:lnTo>
                    <a:pt x="181" y="22"/>
                  </a:lnTo>
                  <a:lnTo>
                    <a:pt x="182" y="18"/>
                  </a:lnTo>
                  <a:lnTo>
                    <a:pt x="182" y="15"/>
                  </a:lnTo>
                  <a:lnTo>
                    <a:pt x="182" y="12"/>
                  </a:lnTo>
                  <a:lnTo>
                    <a:pt x="181" y="10"/>
                  </a:lnTo>
                  <a:lnTo>
                    <a:pt x="180" y="7"/>
                  </a:lnTo>
                  <a:lnTo>
                    <a:pt x="178" y="4"/>
                  </a:lnTo>
                  <a:lnTo>
                    <a:pt x="176" y="2"/>
                  </a:lnTo>
                  <a:lnTo>
                    <a:pt x="173" y="1"/>
                  </a:lnTo>
                  <a:lnTo>
                    <a:pt x="171" y="0"/>
                  </a:lnTo>
                  <a:lnTo>
                    <a:pt x="1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83">
              <a:extLst>
                <a:ext uri="{FF2B5EF4-FFF2-40B4-BE49-F238E27FC236}">
                  <a16:creationId xmlns:a16="http://schemas.microsoft.com/office/drawing/2014/main" id="{67F3AA76-2022-4F93-8B47-5535D2B84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0763" y="1579563"/>
              <a:ext cx="57150" cy="9525"/>
            </a:xfrm>
            <a:custGeom>
              <a:avLst/>
              <a:gdLst>
                <a:gd name="T0" fmla="*/ 167 w 182"/>
                <a:gd name="T1" fmla="*/ 0 h 30"/>
                <a:gd name="T2" fmla="*/ 15 w 182"/>
                <a:gd name="T3" fmla="*/ 0 h 30"/>
                <a:gd name="T4" fmla="*/ 13 w 182"/>
                <a:gd name="T5" fmla="*/ 1 h 30"/>
                <a:gd name="T6" fmla="*/ 10 w 182"/>
                <a:gd name="T7" fmla="*/ 1 h 30"/>
                <a:gd name="T8" fmla="*/ 8 w 182"/>
                <a:gd name="T9" fmla="*/ 3 h 30"/>
                <a:gd name="T10" fmla="*/ 5 w 182"/>
                <a:gd name="T11" fmla="*/ 5 h 30"/>
                <a:gd name="T12" fmla="*/ 4 w 182"/>
                <a:gd name="T13" fmla="*/ 7 h 30"/>
                <a:gd name="T14" fmla="*/ 1 w 182"/>
                <a:gd name="T15" fmla="*/ 10 h 30"/>
                <a:gd name="T16" fmla="*/ 1 w 182"/>
                <a:gd name="T17" fmla="*/ 13 h 30"/>
                <a:gd name="T18" fmla="*/ 0 w 182"/>
                <a:gd name="T19" fmla="*/ 15 h 30"/>
                <a:gd name="T20" fmla="*/ 1 w 182"/>
                <a:gd name="T21" fmla="*/ 18 h 30"/>
                <a:gd name="T22" fmla="*/ 1 w 182"/>
                <a:gd name="T23" fmla="*/ 21 h 30"/>
                <a:gd name="T24" fmla="*/ 4 w 182"/>
                <a:gd name="T25" fmla="*/ 24 h 30"/>
                <a:gd name="T26" fmla="*/ 5 w 182"/>
                <a:gd name="T27" fmla="*/ 26 h 30"/>
                <a:gd name="T28" fmla="*/ 8 w 182"/>
                <a:gd name="T29" fmla="*/ 28 h 30"/>
                <a:gd name="T30" fmla="*/ 10 w 182"/>
                <a:gd name="T31" fmla="*/ 29 h 30"/>
                <a:gd name="T32" fmla="*/ 13 w 182"/>
                <a:gd name="T33" fmla="*/ 30 h 30"/>
                <a:gd name="T34" fmla="*/ 15 w 182"/>
                <a:gd name="T35" fmla="*/ 30 h 30"/>
                <a:gd name="T36" fmla="*/ 167 w 182"/>
                <a:gd name="T37" fmla="*/ 30 h 30"/>
                <a:gd name="T38" fmla="*/ 171 w 182"/>
                <a:gd name="T39" fmla="*/ 30 h 30"/>
                <a:gd name="T40" fmla="*/ 173 w 182"/>
                <a:gd name="T41" fmla="*/ 29 h 30"/>
                <a:gd name="T42" fmla="*/ 176 w 182"/>
                <a:gd name="T43" fmla="*/ 28 h 30"/>
                <a:gd name="T44" fmla="*/ 178 w 182"/>
                <a:gd name="T45" fmla="*/ 26 h 30"/>
                <a:gd name="T46" fmla="*/ 180 w 182"/>
                <a:gd name="T47" fmla="*/ 24 h 30"/>
                <a:gd name="T48" fmla="*/ 181 w 182"/>
                <a:gd name="T49" fmla="*/ 21 h 30"/>
                <a:gd name="T50" fmla="*/ 182 w 182"/>
                <a:gd name="T51" fmla="*/ 18 h 30"/>
                <a:gd name="T52" fmla="*/ 182 w 182"/>
                <a:gd name="T53" fmla="*/ 15 h 30"/>
                <a:gd name="T54" fmla="*/ 182 w 182"/>
                <a:gd name="T55" fmla="*/ 13 h 30"/>
                <a:gd name="T56" fmla="*/ 181 w 182"/>
                <a:gd name="T57" fmla="*/ 10 h 30"/>
                <a:gd name="T58" fmla="*/ 180 w 182"/>
                <a:gd name="T59" fmla="*/ 7 h 30"/>
                <a:gd name="T60" fmla="*/ 178 w 182"/>
                <a:gd name="T61" fmla="*/ 5 h 30"/>
                <a:gd name="T62" fmla="*/ 176 w 182"/>
                <a:gd name="T63" fmla="*/ 3 h 30"/>
                <a:gd name="T64" fmla="*/ 173 w 182"/>
                <a:gd name="T65" fmla="*/ 1 h 30"/>
                <a:gd name="T66" fmla="*/ 171 w 182"/>
                <a:gd name="T67" fmla="*/ 1 h 30"/>
                <a:gd name="T68" fmla="*/ 167 w 182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2" h="30">
                  <a:moveTo>
                    <a:pt x="167" y="0"/>
                  </a:moveTo>
                  <a:lnTo>
                    <a:pt x="15" y="0"/>
                  </a:lnTo>
                  <a:lnTo>
                    <a:pt x="13" y="1"/>
                  </a:lnTo>
                  <a:lnTo>
                    <a:pt x="10" y="1"/>
                  </a:lnTo>
                  <a:lnTo>
                    <a:pt x="8" y="3"/>
                  </a:lnTo>
                  <a:lnTo>
                    <a:pt x="5" y="5"/>
                  </a:lnTo>
                  <a:lnTo>
                    <a:pt x="4" y="7"/>
                  </a:lnTo>
                  <a:lnTo>
                    <a:pt x="1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1" y="21"/>
                  </a:lnTo>
                  <a:lnTo>
                    <a:pt x="4" y="24"/>
                  </a:lnTo>
                  <a:lnTo>
                    <a:pt x="5" y="26"/>
                  </a:lnTo>
                  <a:lnTo>
                    <a:pt x="8" y="28"/>
                  </a:lnTo>
                  <a:lnTo>
                    <a:pt x="10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67" y="30"/>
                  </a:lnTo>
                  <a:lnTo>
                    <a:pt x="171" y="30"/>
                  </a:lnTo>
                  <a:lnTo>
                    <a:pt x="173" y="29"/>
                  </a:lnTo>
                  <a:lnTo>
                    <a:pt x="176" y="28"/>
                  </a:lnTo>
                  <a:lnTo>
                    <a:pt x="178" y="26"/>
                  </a:lnTo>
                  <a:lnTo>
                    <a:pt x="180" y="24"/>
                  </a:lnTo>
                  <a:lnTo>
                    <a:pt x="181" y="21"/>
                  </a:lnTo>
                  <a:lnTo>
                    <a:pt x="182" y="18"/>
                  </a:lnTo>
                  <a:lnTo>
                    <a:pt x="182" y="15"/>
                  </a:lnTo>
                  <a:lnTo>
                    <a:pt x="182" y="13"/>
                  </a:lnTo>
                  <a:lnTo>
                    <a:pt x="181" y="10"/>
                  </a:lnTo>
                  <a:lnTo>
                    <a:pt x="180" y="7"/>
                  </a:lnTo>
                  <a:lnTo>
                    <a:pt x="178" y="5"/>
                  </a:lnTo>
                  <a:lnTo>
                    <a:pt x="176" y="3"/>
                  </a:lnTo>
                  <a:lnTo>
                    <a:pt x="173" y="1"/>
                  </a:lnTo>
                  <a:lnTo>
                    <a:pt x="171" y="1"/>
                  </a:lnTo>
                  <a:lnTo>
                    <a:pt x="1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84">
              <a:extLst>
                <a:ext uri="{FF2B5EF4-FFF2-40B4-BE49-F238E27FC236}">
                  <a16:creationId xmlns:a16="http://schemas.microsoft.com/office/drawing/2014/main" id="{74AD6DF0-E832-4776-B855-368878BB6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1450976"/>
              <a:ext cx="57150" cy="39688"/>
            </a:xfrm>
            <a:custGeom>
              <a:avLst/>
              <a:gdLst>
                <a:gd name="T0" fmla="*/ 156 w 181"/>
                <a:gd name="T1" fmla="*/ 4 h 126"/>
                <a:gd name="T2" fmla="*/ 71 w 181"/>
                <a:gd name="T3" fmla="*/ 88 h 126"/>
                <a:gd name="T4" fmla="*/ 25 w 181"/>
                <a:gd name="T5" fmla="*/ 43 h 126"/>
                <a:gd name="T6" fmla="*/ 23 w 181"/>
                <a:gd name="T7" fmla="*/ 41 h 126"/>
                <a:gd name="T8" fmla="*/ 20 w 181"/>
                <a:gd name="T9" fmla="*/ 39 h 126"/>
                <a:gd name="T10" fmla="*/ 18 w 181"/>
                <a:gd name="T11" fmla="*/ 39 h 126"/>
                <a:gd name="T12" fmla="*/ 15 w 181"/>
                <a:gd name="T13" fmla="*/ 38 h 126"/>
                <a:gd name="T14" fmla="*/ 11 w 181"/>
                <a:gd name="T15" fmla="*/ 39 h 126"/>
                <a:gd name="T16" fmla="*/ 9 w 181"/>
                <a:gd name="T17" fmla="*/ 39 h 126"/>
                <a:gd name="T18" fmla="*/ 6 w 181"/>
                <a:gd name="T19" fmla="*/ 41 h 126"/>
                <a:gd name="T20" fmla="*/ 4 w 181"/>
                <a:gd name="T21" fmla="*/ 43 h 126"/>
                <a:gd name="T22" fmla="*/ 2 w 181"/>
                <a:gd name="T23" fmla="*/ 45 h 126"/>
                <a:gd name="T24" fmla="*/ 1 w 181"/>
                <a:gd name="T25" fmla="*/ 47 h 126"/>
                <a:gd name="T26" fmla="*/ 0 w 181"/>
                <a:gd name="T27" fmla="*/ 51 h 126"/>
                <a:gd name="T28" fmla="*/ 0 w 181"/>
                <a:gd name="T29" fmla="*/ 53 h 126"/>
                <a:gd name="T30" fmla="*/ 0 w 181"/>
                <a:gd name="T31" fmla="*/ 56 h 126"/>
                <a:gd name="T32" fmla="*/ 1 w 181"/>
                <a:gd name="T33" fmla="*/ 59 h 126"/>
                <a:gd name="T34" fmla="*/ 2 w 181"/>
                <a:gd name="T35" fmla="*/ 61 h 126"/>
                <a:gd name="T36" fmla="*/ 4 w 181"/>
                <a:gd name="T37" fmla="*/ 63 h 126"/>
                <a:gd name="T38" fmla="*/ 61 w 181"/>
                <a:gd name="T39" fmla="*/ 121 h 126"/>
                <a:gd name="T40" fmla="*/ 63 w 181"/>
                <a:gd name="T41" fmla="*/ 122 h 126"/>
                <a:gd name="T42" fmla="*/ 66 w 181"/>
                <a:gd name="T43" fmla="*/ 124 h 126"/>
                <a:gd name="T44" fmla="*/ 68 w 181"/>
                <a:gd name="T45" fmla="*/ 126 h 126"/>
                <a:gd name="T46" fmla="*/ 71 w 181"/>
                <a:gd name="T47" fmla="*/ 126 h 126"/>
                <a:gd name="T48" fmla="*/ 74 w 181"/>
                <a:gd name="T49" fmla="*/ 126 h 126"/>
                <a:gd name="T50" fmla="*/ 77 w 181"/>
                <a:gd name="T51" fmla="*/ 124 h 126"/>
                <a:gd name="T52" fmla="*/ 80 w 181"/>
                <a:gd name="T53" fmla="*/ 122 h 126"/>
                <a:gd name="T54" fmla="*/ 82 w 181"/>
                <a:gd name="T55" fmla="*/ 121 h 126"/>
                <a:gd name="T56" fmla="*/ 176 w 181"/>
                <a:gd name="T57" fmla="*/ 26 h 126"/>
                <a:gd name="T58" fmla="*/ 178 w 181"/>
                <a:gd name="T59" fmla="*/ 24 h 126"/>
                <a:gd name="T60" fmla="*/ 180 w 181"/>
                <a:gd name="T61" fmla="*/ 21 h 126"/>
                <a:gd name="T62" fmla="*/ 180 w 181"/>
                <a:gd name="T63" fmla="*/ 17 h 126"/>
                <a:gd name="T64" fmla="*/ 181 w 181"/>
                <a:gd name="T65" fmla="*/ 15 h 126"/>
                <a:gd name="T66" fmla="*/ 180 w 181"/>
                <a:gd name="T67" fmla="*/ 12 h 126"/>
                <a:gd name="T68" fmla="*/ 180 w 181"/>
                <a:gd name="T69" fmla="*/ 9 h 126"/>
                <a:gd name="T70" fmla="*/ 178 w 181"/>
                <a:gd name="T71" fmla="*/ 6 h 126"/>
                <a:gd name="T72" fmla="*/ 176 w 181"/>
                <a:gd name="T73" fmla="*/ 4 h 126"/>
                <a:gd name="T74" fmla="*/ 172 w 181"/>
                <a:gd name="T75" fmla="*/ 1 h 126"/>
                <a:gd name="T76" fmla="*/ 166 w 181"/>
                <a:gd name="T77" fmla="*/ 0 h 126"/>
                <a:gd name="T78" fmla="*/ 160 w 181"/>
                <a:gd name="T79" fmla="*/ 1 h 126"/>
                <a:gd name="T80" fmla="*/ 156 w 181"/>
                <a:gd name="T81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1" h="126">
                  <a:moveTo>
                    <a:pt x="156" y="4"/>
                  </a:moveTo>
                  <a:lnTo>
                    <a:pt x="71" y="88"/>
                  </a:lnTo>
                  <a:lnTo>
                    <a:pt x="25" y="43"/>
                  </a:lnTo>
                  <a:lnTo>
                    <a:pt x="23" y="41"/>
                  </a:lnTo>
                  <a:lnTo>
                    <a:pt x="20" y="39"/>
                  </a:lnTo>
                  <a:lnTo>
                    <a:pt x="18" y="39"/>
                  </a:lnTo>
                  <a:lnTo>
                    <a:pt x="15" y="38"/>
                  </a:lnTo>
                  <a:lnTo>
                    <a:pt x="11" y="39"/>
                  </a:lnTo>
                  <a:lnTo>
                    <a:pt x="9" y="39"/>
                  </a:lnTo>
                  <a:lnTo>
                    <a:pt x="6" y="41"/>
                  </a:lnTo>
                  <a:lnTo>
                    <a:pt x="4" y="43"/>
                  </a:lnTo>
                  <a:lnTo>
                    <a:pt x="2" y="45"/>
                  </a:lnTo>
                  <a:lnTo>
                    <a:pt x="1" y="47"/>
                  </a:lnTo>
                  <a:lnTo>
                    <a:pt x="0" y="51"/>
                  </a:lnTo>
                  <a:lnTo>
                    <a:pt x="0" y="53"/>
                  </a:lnTo>
                  <a:lnTo>
                    <a:pt x="0" y="56"/>
                  </a:lnTo>
                  <a:lnTo>
                    <a:pt x="1" y="59"/>
                  </a:lnTo>
                  <a:lnTo>
                    <a:pt x="2" y="61"/>
                  </a:lnTo>
                  <a:lnTo>
                    <a:pt x="4" y="63"/>
                  </a:lnTo>
                  <a:lnTo>
                    <a:pt x="61" y="121"/>
                  </a:lnTo>
                  <a:lnTo>
                    <a:pt x="63" y="122"/>
                  </a:lnTo>
                  <a:lnTo>
                    <a:pt x="66" y="124"/>
                  </a:lnTo>
                  <a:lnTo>
                    <a:pt x="68" y="126"/>
                  </a:lnTo>
                  <a:lnTo>
                    <a:pt x="71" y="126"/>
                  </a:lnTo>
                  <a:lnTo>
                    <a:pt x="74" y="126"/>
                  </a:lnTo>
                  <a:lnTo>
                    <a:pt x="77" y="124"/>
                  </a:lnTo>
                  <a:lnTo>
                    <a:pt x="80" y="122"/>
                  </a:lnTo>
                  <a:lnTo>
                    <a:pt x="82" y="121"/>
                  </a:lnTo>
                  <a:lnTo>
                    <a:pt x="176" y="26"/>
                  </a:lnTo>
                  <a:lnTo>
                    <a:pt x="178" y="24"/>
                  </a:lnTo>
                  <a:lnTo>
                    <a:pt x="180" y="21"/>
                  </a:lnTo>
                  <a:lnTo>
                    <a:pt x="180" y="17"/>
                  </a:lnTo>
                  <a:lnTo>
                    <a:pt x="181" y="15"/>
                  </a:lnTo>
                  <a:lnTo>
                    <a:pt x="180" y="12"/>
                  </a:lnTo>
                  <a:lnTo>
                    <a:pt x="180" y="9"/>
                  </a:lnTo>
                  <a:lnTo>
                    <a:pt x="178" y="6"/>
                  </a:lnTo>
                  <a:lnTo>
                    <a:pt x="176" y="4"/>
                  </a:lnTo>
                  <a:lnTo>
                    <a:pt x="172" y="1"/>
                  </a:lnTo>
                  <a:lnTo>
                    <a:pt x="166" y="0"/>
                  </a:lnTo>
                  <a:lnTo>
                    <a:pt x="160" y="1"/>
                  </a:lnTo>
                  <a:lnTo>
                    <a:pt x="156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85">
              <a:extLst>
                <a:ext uri="{FF2B5EF4-FFF2-40B4-BE49-F238E27FC236}">
                  <a16:creationId xmlns:a16="http://schemas.microsoft.com/office/drawing/2014/main" id="{BDC5D1A9-F5F0-49D8-A3E5-358FF393C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1504951"/>
              <a:ext cx="57150" cy="39688"/>
            </a:xfrm>
            <a:custGeom>
              <a:avLst/>
              <a:gdLst>
                <a:gd name="T0" fmla="*/ 156 w 181"/>
                <a:gd name="T1" fmla="*/ 4 h 124"/>
                <a:gd name="T2" fmla="*/ 71 w 181"/>
                <a:gd name="T3" fmla="*/ 88 h 124"/>
                <a:gd name="T4" fmla="*/ 25 w 181"/>
                <a:gd name="T5" fmla="*/ 41 h 124"/>
                <a:gd name="T6" fmla="*/ 23 w 181"/>
                <a:gd name="T7" fmla="*/ 39 h 124"/>
                <a:gd name="T8" fmla="*/ 20 w 181"/>
                <a:gd name="T9" fmla="*/ 38 h 124"/>
                <a:gd name="T10" fmla="*/ 18 w 181"/>
                <a:gd name="T11" fmla="*/ 37 h 124"/>
                <a:gd name="T12" fmla="*/ 15 w 181"/>
                <a:gd name="T13" fmla="*/ 37 h 124"/>
                <a:gd name="T14" fmla="*/ 11 w 181"/>
                <a:gd name="T15" fmla="*/ 37 h 124"/>
                <a:gd name="T16" fmla="*/ 9 w 181"/>
                <a:gd name="T17" fmla="*/ 38 h 124"/>
                <a:gd name="T18" fmla="*/ 6 w 181"/>
                <a:gd name="T19" fmla="*/ 39 h 124"/>
                <a:gd name="T20" fmla="*/ 4 w 181"/>
                <a:gd name="T21" fmla="*/ 41 h 124"/>
                <a:gd name="T22" fmla="*/ 2 w 181"/>
                <a:gd name="T23" fmla="*/ 43 h 124"/>
                <a:gd name="T24" fmla="*/ 1 w 181"/>
                <a:gd name="T25" fmla="*/ 47 h 124"/>
                <a:gd name="T26" fmla="*/ 0 w 181"/>
                <a:gd name="T27" fmla="*/ 49 h 124"/>
                <a:gd name="T28" fmla="*/ 0 w 181"/>
                <a:gd name="T29" fmla="*/ 52 h 124"/>
                <a:gd name="T30" fmla="*/ 0 w 181"/>
                <a:gd name="T31" fmla="*/ 55 h 124"/>
                <a:gd name="T32" fmla="*/ 1 w 181"/>
                <a:gd name="T33" fmla="*/ 57 h 124"/>
                <a:gd name="T34" fmla="*/ 2 w 181"/>
                <a:gd name="T35" fmla="*/ 61 h 124"/>
                <a:gd name="T36" fmla="*/ 4 w 181"/>
                <a:gd name="T37" fmla="*/ 63 h 124"/>
                <a:gd name="T38" fmla="*/ 61 w 181"/>
                <a:gd name="T39" fmla="*/ 119 h 124"/>
                <a:gd name="T40" fmla="*/ 63 w 181"/>
                <a:gd name="T41" fmla="*/ 122 h 124"/>
                <a:gd name="T42" fmla="*/ 66 w 181"/>
                <a:gd name="T43" fmla="*/ 123 h 124"/>
                <a:gd name="T44" fmla="*/ 68 w 181"/>
                <a:gd name="T45" fmla="*/ 124 h 124"/>
                <a:gd name="T46" fmla="*/ 71 w 181"/>
                <a:gd name="T47" fmla="*/ 124 h 124"/>
                <a:gd name="T48" fmla="*/ 74 w 181"/>
                <a:gd name="T49" fmla="*/ 124 h 124"/>
                <a:gd name="T50" fmla="*/ 77 w 181"/>
                <a:gd name="T51" fmla="*/ 123 h 124"/>
                <a:gd name="T52" fmla="*/ 80 w 181"/>
                <a:gd name="T53" fmla="*/ 122 h 124"/>
                <a:gd name="T54" fmla="*/ 82 w 181"/>
                <a:gd name="T55" fmla="*/ 119 h 124"/>
                <a:gd name="T56" fmla="*/ 176 w 181"/>
                <a:gd name="T57" fmla="*/ 25 h 124"/>
                <a:gd name="T58" fmla="*/ 178 w 181"/>
                <a:gd name="T59" fmla="*/ 23 h 124"/>
                <a:gd name="T60" fmla="*/ 180 w 181"/>
                <a:gd name="T61" fmla="*/ 20 h 124"/>
                <a:gd name="T62" fmla="*/ 180 w 181"/>
                <a:gd name="T63" fmla="*/ 18 h 124"/>
                <a:gd name="T64" fmla="*/ 181 w 181"/>
                <a:gd name="T65" fmla="*/ 14 h 124"/>
                <a:gd name="T66" fmla="*/ 180 w 181"/>
                <a:gd name="T67" fmla="*/ 11 h 124"/>
                <a:gd name="T68" fmla="*/ 180 w 181"/>
                <a:gd name="T69" fmla="*/ 9 h 124"/>
                <a:gd name="T70" fmla="*/ 178 w 181"/>
                <a:gd name="T71" fmla="*/ 6 h 124"/>
                <a:gd name="T72" fmla="*/ 176 w 181"/>
                <a:gd name="T73" fmla="*/ 4 h 124"/>
                <a:gd name="T74" fmla="*/ 174 w 181"/>
                <a:gd name="T75" fmla="*/ 2 h 124"/>
                <a:gd name="T76" fmla="*/ 172 w 181"/>
                <a:gd name="T77" fmla="*/ 1 h 124"/>
                <a:gd name="T78" fmla="*/ 169 w 181"/>
                <a:gd name="T79" fmla="*/ 0 h 124"/>
                <a:gd name="T80" fmla="*/ 166 w 181"/>
                <a:gd name="T81" fmla="*/ 0 h 124"/>
                <a:gd name="T82" fmla="*/ 163 w 181"/>
                <a:gd name="T83" fmla="*/ 0 h 124"/>
                <a:gd name="T84" fmla="*/ 160 w 181"/>
                <a:gd name="T85" fmla="*/ 1 h 124"/>
                <a:gd name="T86" fmla="*/ 158 w 181"/>
                <a:gd name="T87" fmla="*/ 2 h 124"/>
                <a:gd name="T88" fmla="*/ 156 w 181"/>
                <a:gd name="T89" fmla="*/ 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1" h="124">
                  <a:moveTo>
                    <a:pt x="156" y="4"/>
                  </a:moveTo>
                  <a:lnTo>
                    <a:pt x="71" y="88"/>
                  </a:lnTo>
                  <a:lnTo>
                    <a:pt x="25" y="41"/>
                  </a:lnTo>
                  <a:lnTo>
                    <a:pt x="23" y="39"/>
                  </a:lnTo>
                  <a:lnTo>
                    <a:pt x="20" y="38"/>
                  </a:lnTo>
                  <a:lnTo>
                    <a:pt x="18" y="37"/>
                  </a:lnTo>
                  <a:lnTo>
                    <a:pt x="15" y="37"/>
                  </a:lnTo>
                  <a:lnTo>
                    <a:pt x="11" y="37"/>
                  </a:lnTo>
                  <a:lnTo>
                    <a:pt x="9" y="38"/>
                  </a:lnTo>
                  <a:lnTo>
                    <a:pt x="6" y="39"/>
                  </a:lnTo>
                  <a:lnTo>
                    <a:pt x="4" y="41"/>
                  </a:lnTo>
                  <a:lnTo>
                    <a:pt x="2" y="43"/>
                  </a:lnTo>
                  <a:lnTo>
                    <a:pt x="1" y="47"/>
                  </a:lnTo>
                  <a:lnTo>
                    <a:pt x="0" y="49"/>
                  </a:lnTo>
                  <a:lnTo>
                    <a:pt x="0" y="52"/>
                  </a:lnTo>
                  <a:lnTo>
                    <a:pt x="0" y="55"/>
                  </a:lnTo>
                  <a:lnTo>
                    <a:pt x="1" y="57"/>
                  </a:lnTo>
                  <a:lnTo>
                    <a:pt x="2" y="61"/>
                  </a:lnTo>
                  <a:lnTo>
                    <a:pt x="4" y="63"/>
                  </a:lnTo>
                  <a:lnTo>
                    <a:pt x="61" y="119"/>
                  </a:lnTo>
                  <a:lnTo>
                    <a:pt x="63" y="122"/>
                  </a:lnTo>
                  <a:lnTo>
                    <a:pt x="66" y="123"/>
                  </a:lnTo>
                  <a:lnTo>
                    <a:pt x="68" y="124"/>
                  </a:lnTo>
                  <a:lnTo>
                    <a:pt x="71" y="124"/>
                  </a:lnTo>
                  <a:lnTo>
                    <a:pt x="74" y="124"/>
                  </a:lnTo>
                  <a:lnTo>
                    <a:pt x="77" y="123"/>
                  </a:lnTo>
                  <a:lnTo>
                    <a:pt x="80" y="122"/>
                  </a:lnTo>
                  <a:lnTo>
                    <a:pt x="82" y="119"/>
                  </a:lnTo>
                  <a:lnTo>
                    <a:pt x="176" y="25"/>
                  </a:lnTo>
                  <a:lnTo>
                    <a:pt x="178" y="23"/>
                  </a:lnTo>
                  <a:lnTo>
                    <a:pt x="180" y="20"/>
                  </a:lnTo>
                  <a:lnTo>
                    <a:pt x="180" y="18"/>
                  </a:lnTo>
                  <a:lnTo>
                    <a:pt x="181" y="14"/>
                  </a:lnTo>
                  <a:lnTo>
                    <a:pt x="180" y="11"/>
                  </a:lnTo>
                  <a:lnTo>
                    <a:pt x="180" y="9"/>
                  </a:lnTo>
                  <a:lnTo>
                    <a:pt x="178" y="6"/>
                  </a:lnTo>
                  <a:lnTo>
                    <a:pt x="176" y="4"/>
                  </a:lnTo>
                  <a:lnTo>
                    <a:pt x="174" y="2"/>
                  </a:lnTo>
                  <a:lnTo>
                    <a:pt x="172" y="1"/>
                  </a:lnTo>
                  <a:lnTo>
                    <a:pt x="169" y="0"/>
                  </a:lnTo>
                  <a:lnTo>
                    <a:pt x="166" y="0"/>
                  </a:lnTo>
                  <a:lnTo>
                    <a:pt x="163" y="0"/>
                  </a:lnTo>
                  <a:lnTo>
                    <a:pt x="160" y="1"/>
                  </a:lnTo>
                  <a:lnTo>
                    <a:pt x="158" y="2"/>
                  </a:lnTo>
                  <a:lnTo>
                    <a:pt x="156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86">
              <a:extLst>
                <a:ext uri="{FF2B5EF4-FFF2-40B4-BE49-F238E27FC236}">
                  <a16:creationId xmlns:a16="http://schemas.microsoft.com/office/drawing/2014/main" id="{278B32CE-AB18-449A-BF1F-7A8DEFF06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1558926"/>
              <a:ext cx="57150" cy="39688"/>
            </a:xfrm>
            <a:custGeom>
              <a:avLst/>
              <a:gdLst>
                <a:gd name="T0" fmla="*/ 156 w 181"/>
                <a:gd name="T1" fmla="*/ 5 h 126"/>
                <a:gd name="T2" fmla="*/ 71 w 181"/>
                <a:gd name="T3" fmla="*/ 88 h 126"/>
                <a:gd name="T4" fmla="*/ 25 w 181"/>
                <a:gd name="T5" fmla="*/ 43 h 126"/>
                <a:gd name="T6" fmla="*/ 23 w 181"/>
                <a:gd name="T7" fmla="*/ 41 h 126"/>
                <a:gd name="T8" fmla="*/ 20 w 181"/>
                <a:gd name="T9" fmla="*/ 40 h 126"/>
                <a:gd name="T10" fmla="*/ 18 w 181"/>
                <a:gd name="T11" fmla="*/ 39 h 126"/>
                <a:gd name="T12" fmla="*/ 15 w 181"/>
                <a:gd name="T13" fmla="*/ 39 h 126"/>
                <a:gd name="T14" fmla="*/ 11 w 181"/>
                <a:gd name="T15" fmla="*/ 39 h 126"/>
                <a:gd name="T16" fmla="*/ 9 w 181"/>
                <a:gd name="T17" fmla="*/ 40 h 126"/>
                <a:gd name="T18" fmla="*/ 6 w 181"/>
                <a:gd name="T19" fmla="*/ 41 h 126"/>
                <a:gd name="T20" fmla="*/ 4 w 181"/>
                <a:gd name="T21" fmla="*/ 43 h 126"/>
                <a:gd name="T22" fmla="*/ 2 w 181"/>
                <a:gd name="T23" fmla="*/ 46 h 126"/>
                <a:gd name="T24" fmla="*/ 1 w 181"/>
                <a:gd name="T25" fmla="*/ 49 h 126"/>
                <a:gd name="T26" fmla="*/ 0 w 181"/>
                <a:gd name="T27" fmla="*/ 51 h 126"/>
                <a:gd name="T28" fmla="*/ 0 w 181"/>
                <a:gd name="T29" fmla="*/ 54 h 126"/>
                <a:gd name="T30" fmla="*/ 0 w 181"/>
                <a:gd name="T31" fmla="*/ 57 h 126"/>
                <a:gd name="T32" fmla="*/ 1 w 181"/>
                <a:gd name="T33" fmla="*/ 60 h 126"/>
                <a:gd name="T34" fmla="*/ 2 w 181"/>
                <a:gd name="T35" fmla="*/ 63 h 126"/>
                <a:gd name="T36" fmla="*/ 4 w 181"/>
                <a:gd name="T37" fmla="*/ 65 h 126"/>
                <a:gd name="T38" fmla="*/ 61 w 181"/>
                <a:gd name="T39" fmla="*/ 122 h 126"/>
                <a:gd name="T40" fmla="*/ 63 w 181"/>
                <a:gd name="T41" fmla="*/ 124 h 126"/>
                <a:gd name="T42" fmla="*/ 66 w 181"/>
                <a:gd name="T43" fmla="*/ 125 h 126"/>
                <a:gd name="T44" fmla="*/ 68 w 181"/>
                <a:gd name="T45" fmla="*/ 126 h 126"/>
                <a:gd name="T46" fmla="*/ 71 w 181"/>
                <a:gd name="T47" fmla="*/ 126 h 126"/>
                <a:gd name="T48" fmla="*/ 74 w 181"/>
                <a:gd name="T49" fmla="*/ 126 h 126"/>
                <a:gd name="T50" fmla="*/ 77 w 181"/>
                <a:gd name="T51" fmla="*/ 125 h 126"/>
                <a:gd name="T52" fmla="*/ 80 w 181"/>
                <a:gd name="T53" fmla="*/ 124 h 126"/>
                <a:gd name="T54" fmla="*/ 82 w 181"/>
                <a:gd name="T55" fmla="*/ 122 h 126"/>
                <a:gd name="T56" fmla="*/ 176 w 181"/>
                <a:gd name="T57" fmla="*/ 27 h 126"/>
                <a:gd name="T58" fmla="*/ 178 w 181"/>
                <a:gd name="T59" fmla="*/ 24 h 126"/>
                <a:gd name="T60" fmla="*/ 180 w 181"/>
                <a:gd name="T61" fmla="*/ 22 h 126"/>
                <a:gd name="T62" fmla="*/ 180 w 181"/>
                <a:gd name="T63" fmla="*/ 19 h 126"/>
                <a:gd name="T64" fmla="*/ 181 w 181"/>
                <a:gd name="T65" fmla="*/ 16 h 126"/>
                <a:gd name="T66" fmla="*/ 180 w 181"/>
                <a:gd name="T67" fmla="*/ 12 h 126"/>
                <a:gd name="T68" fmla="*/ 180 w 181"/>
                <a:gd name="T69" fmla="*/ 10 h 126"/>
                <a:gd name="T70" fmla="*/ 178 w 181"/>
                <a:gd name="T71" fmla="*/ 7 h 126"/>
                <a:gd name="T72" fmla="*/ 176 w 181"/>
                <a:gd name="T73" fmla="*/ 5 h 126"/>
                <a:gd name="T74" fmla="*/ 174 w 181"/>
                <a:gd name="T75" fmla="*/ 3 h 126"/>
                <a:gd name="T76" fmla="*/ 172 w 181"/>
                <a:gd name="T77" fmla="*/ 2 h 126"/>
                <a:gd name="T78" fmla="*/ 169 w 181"/>
                <a:gd name="T79" fmla="*/ 1 h 126"/>
                <a:gd name="T80" fmla="*/ 166 w 181"/>
                <a:gd name="T81" fmla="*/ 0 h 126"/>
                <a:gd name="T82" fmla="*/ 163 w 181"/>
                <a:gd name="T83" fmla="*/ 1 h 126"/>
                <a:gd name="T84" fmla="*/ 160 w 181"/>
                <a:gd name="T85" fmla="*/ 2 h 126"/>
                <a:gd name="T86" fmla="*/ 158 w 181"/>
                <a:gd name="T87" fmla="*/ 3 h 126"/>
                <a:gd name="T88" fmla="*/ 156 w 181"/>
                <a:gd name="T89" fmla="*/ 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1" h="126">
                  <a:moveTo>
                    <a:pt x="156" y="5"/>
                  </a:moveTo>
                  <a:lnTo>
                    <a:pt x="71" y="88"/>
                  </a:lnTo>
                  <a:lnTo>
                    <a:pt x="25" y="43"/>
                  </a:lnTo>
                  <a:lnTo>
                    <a:pt x="23" y="41"/>
                  </a:lnTo>
                  <a:lnTo>
                    <a:pt x="20" y="40"/>
                  </a:lnTo>
                  <a:lnTo>
                    <a:pt x="18" y="39"/>
                  </a:lnTo>
                  <a:lnTo>
                    <a:pt x="15" y="39"/>
                  </a:lnTo>
                  <a:lnTo>
                    <a:pt x="11" y="39"/>
                  </a:lnTo>
                  <a:lnTo>
                    <a:pt x="9" y="40"/>
                  </a:lnTo>
                  <a:lnTo>
                    <a:pt x="6" y="41"/>
                  </a:lnTo>
                  <a:lnTo>
                    <a:pt x="4" y="43"/>
                  </a:lnTo>
                  <a:lnTo>
                    <a:pt x="2" y="46"/>
                  </a:lnTo>
                  <a:lnTo>
                    <a:pt x="1" y="49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0" y="57"/>
                  </a:lnTo>
                  <a:lnTo>
                    <a:pt x="1" y="60"/>
                  </a:lnTo>
                  <a:lnTo>
                    <a:pt x="2" y="63"/>
                  </a:lnTo>
                  <a:lnTo>
                    <a:pt x="4" y="65"/>
                  </a:lnTo>
                  <a:lnTo>
                    <a:pt x="61" y="122"/>
                  </a:lnTo>
                  <a:lnTo>
                    <a:pt x="63" y="124"/>
                  </a:lnTo>
                  <a:lnTo>
                    <a:pt x="66" y="125"/>
                  </a:lnTo>
                  <a:lnTo>
                    <a:pt x="68" y="126"/>
                  </a:lnTo>
                  <a:lnTo>
                    <a:pt x="71" y="126"/>
                  </a:lnTo>
                  <a:lnTo>
                    <a:pt x="74" y="126"/>
                  </a:lnTo>
                  <a:lnTo>
                    <a:pt x="77" y="125"/>
                  </a:lnTo>
                  <a:lnTo>
                    <a:pt x="80" y="124"/>
                  </a:lnTo>
                  <a:lnTo>
                    <a:pt x="82" y="122"/>
                  </a:lnTo>
                  <a:lnTo>
                    <a:pt x="176" y="27"/>
                  </a:lnTo>
                  <a:lnTo>
                    <a:pt x="178" y="24"/>
                  </a:lnTo>
                  <a:lnTo>
                    <a:pt x="180" y="22"/>
                  </a:lnTo>
                  <a:lnTo>
                    <a:pt x="180" y="19"/>
                  </a:lnTo>
                  <a:lnTo>
                    <a:pt x="181" y="16"/>
                  </a:lnTo>
                  <a:lnTo>
                    <a:pt x="180" y="12"/>
                  </a:lnTo>
                  <a:lnTo>
                    <a:pt x="180" y="10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1"/>
                  </a:lnTo>
                  <a:lnTo>
                    <a:pt x="166" y="0"/>
                  </a:lnTo>
                  <a:lnTo>
                    <a:pt x="163" y="1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A57D37F-5A7C-4746-B40D-F7612C62D147}"/>
              </a:ext>
            </a:extLst>
          </p:cNvPr>
          <p:cNvSpPr/>
          <p:nvPr/>
        </p:nvSpPr>
        <p:spPr>
          <a:xfrm>
            <a:off x="4169593" y="749730"/>
            <a:ext cx="3474720" cy="703150"/>
          </a:xfrm>
          <a:prstGeom prst="rect">
            <a:avLst/>
          </a:prstGeom>
          <a:solidFill>
            <a:srgbClr val="C779D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Insight</a:t>
            </a:r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257496-C113-43ED-94D3-A4A9823B55CE}"/>
              </a:ext>
            </a:extLst>
          </p:cNvPr>
          <p:cNvSpPr/>
          <p:nvPr/>
        </p:nvSpPr>
        <p:spPr>
          <a:xfrm>
            <a:off x="1143144" y="2175828"/>
            <a:ext cx="10210656" cy="32902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household size: 7.6 (median: 6), indicating relatively large family structures.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 income source: 64% salary, 29% business, 7% others.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 household income range: 36% between ₦50k–₦100k, 36% between ₦50k–₦200k, above ₦200k, 21% and 7% below ₦50k.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Amenities: 93% have electricity, 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Sanitation 50%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only 36% report access to clean water and internet.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Community spread: Responses covered Lokoja (21%), Ibadan (21%),</a:t>
            </a: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Okene,Lagos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other towns.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434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F4964F9-79AB-4BE1-9862-76CE4510D553}"/>
              </a:ext>
            </a:extLst>
          </p:cNvPr>
          <p:cNvSpPr/>
          <p:nvPr/>
        </p:nvSpPr>
        <p:spPr>
          <a:xfrm>
            <a:off x="-3175" y="4988118"/>
            <a:ext cx="10988503" cy="1869882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0E138C45-4489-4E6D-BF08-27D31316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Freeform 122">
            <a:extLst>
              <a:ext uri="{FF2B5EF4-FFF2-40B4-BE49-F238E27FC236}">
                <a16:creationId xmlns:a16="http://schemas.microsoft.com/office/drawing/2014/main" id="{5A8B61EE-E905-4A04-86AB-E8905B71042E}"/>
              </a:ext>
            </a:extLst>
          </p:cNvPr>
          <p:cNvSpPr>
            <a:spLocks noEditPoints="1"/>
          </p:cNvSpPr>
          <p:nvPr/>
        </p:nvSpPr>
        <p:spPr bwMode="auto">
          <a:xfrm>
            <a:off x="677937" y="1738119"/>
            <a:ext cx="287338" cy="263525"/>
          </a:xfrm>
          <a:custGeom>
            <a:avLst/>
            <a:gdLst>
              <a:gd name="T0" fmla="*/ 376 w 907"/>
              <a:gd name="T1" fmla="*/ 508 h 827"/>
              <a:gd name="T2" fmla="*/ 866 w 907"/>
              <a:gd name="T3" fmla="*/ 58 h 827"/>
              <a:gd name="T4" fmla="*/ 366 w 907"/>
              <a:gd name="T5" fmla="*/ 758 h 827"/>
              <a:gd name="T6" fmla="*/ 466 w 907"/>
              <a:gd name="T7" fmla="*/ 590 h 827"/>
              <a:gd name="T8" fmla="*/ 819 w 907"/>
              <a:gd name="T9" fmla="*/ 61 h 827"/>
              <a:gd name="T10" fmla="*/ 55 w 907"/>
              <a:gd name="T11" fmla="*/ 375 h 827"/>
              <a:gd name="T12" fmla="*/ 907 w 907"/>
              <a:gd name="T13" fmla="*/ 15 h 827"/>
              <a:gd name="T14" fmla="*/ 906 w 907"/>
              <a:gd name="T15" fmla="*/ 12 h 827"/>
              <a:gd name="T16" fmla="*/ 906 w 907"/>
              <a:gd name="T17" fmla="*/ 11 h 827"/>
              <a:gd name="T18" fmla="*/ 905 w 907"/>
              <a:gd name="T19" fmla="*/ 8 h 827"/>
              <a:gd name="T20" fmla="*/ 905 w 907"/>
              <a:gd name="T21" fmla="*/ 6 h 827"/>
              <a:gd name="T22" fmla="*/ 904 w 907"/>
              <a:gd name="T23" fmla="*/ 5 h 827"/>
              <a:gd name="T24" fmla="*/ 902 w 907"/>
              <a:gd name="T25" fmla="*/ 3 h 827"/>
              <a:gd name="T26" fmla="*/ 900 w 907"/>
              <a:gd name="T27" fmla="*/ 2 h 827"/>
              <a:gd name="T28" fmla="*/ 900 w 907"/>
              <a:gd name="T29" fmla="*/ 2 h 827"/>
              <a:gd name="T30" fmla="*/ 897 w 907"/>
              <a:gd name="T31" fmla="*/ 1 h 827"/>
              <a:gd name="T32" fmla="*/ 895 w 907"/>
              <a:gd name="T33" fmla="*/ 0 h 827"/>
              <a:gd name="T34" fmla="*/ 893 w 907"/>
              <a:gd name="T35" fmla="*/ 0 h 827"/>
              <a:gd name="T36" fmla="*/ 891 w 907"/>
              <a:gd name="T37" fmla="*/ 0 h 827"/>
              <a:gd name="T38" fmla="*/ 887 w 907"/>
              <a:gd name="T39" fmla="*/ 1 h 827"/>
              <a:gd name="T40" fmla="*/ 886 w 907"/>
              <a:gd name="T41" fmla="*/ 1 h 827"/>
              <a:gd name="T42" fmla="*/ 886 w 907"/>
              <a:gd name="T43" fmla="*/ 1 h 827"/>
              <a:gd name="T44" fmla="*/ 5 w 907"/>
              <a:gd name="T45" fmla="*/ 365 h 827"/>
              <a:gd name="T46" fmla="*/ 1 w 907"/>
              <a:gd name="T47" fmla="*/ 372 h 827"/>
              <a:gd name="T48" fmla="*/ 1 w 907"/>
              <a:gd name="T49" fmla="*/ 381 h 827"/>
              <a:gd name="T50" fmla="*/ 5 w 907"/>
              <a:gd name="T51" fmla="*/ 388 h 827"/>
              <a:gd name="T52" fmla="*/ 336 w 907"/>
              <a:gd name="T53" fmla="*/ 521 h 827"/>
              <a:gd name="T54" fmla="*/ 336 w 907"/>
              <a:gd name="T55" fmla="*/ 817 h 827"/>
              <a:gd name="T56" fmla="*/ 342 w 907"/>
              <a:gd name="T57" fmla="*/ 825 h 827"/>
              <a:gd name="T58" fmla="*/ 348 w 907"/>
              <a:gd name="T59" fmla="*/ 827 h 827"/>
              <a:gd name="T60" fmla="*/ 354 w 907"/>
              <a:gd name="T61" fmla="*/ 827 h 827"/>
              <a:gd name="T62" fmla="*/ 360 w 907"/>
              <a:gd name="T63" fmla="*/ 823 h 827"/>
              <a:gd name="T64" fmla="*/ 492 w 907"/>
              <a:gd name="T65" fmla="*/ 605 h 827"/>
              <a:gd name="T66" fmla="*/ 732 w 907"/>
              <a:gd name="T67" fmla="*/ 732 h 827"/>
              <a:gd name="T68" fmla="*/ 739 w 907"/>
              <a:gd name="T69" fmla="*/ 732 h 827"/>
              <a:gd name="T70" fmla="*/ 745 w 907"/>
              <a:gd name="T71" fmla="*/ 729 h 827"/>
              <a:gd name="T72" fmla="*/ 749 w 907"/>
              <a:gd name="T73" fmla="*/ 724 h 827"/>
              <a:gd name="T74" fmla="*/ 906 w 907"/>
              <a:gd name="T75" fmla="*/ 18 h 827"/>
              <a:gd name="T76" fmla="*/ 906 w 907"/>
              <a:gd name="T77" fmla="*/ 17 h 827"/>
              <a:gd name="T78" fmla="*/ 907 w 907"/>
              <a:gd name="T79" fmla="*/ 15 h 8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907" h="827">
                <a:moveTo>
                  <a:pt x="726" y="695"/>
                </a:moveTo>
                <a:lnTo>
                  <a:pt x="376" y="508"/>
                </a:lnTo>
                <a:lnTo>
                  <a:pt x="834" y="88"/>
                </a:lnTo>
                <a:lnTo>
                  <a:pt x="866" y="58"/>
                </a:lnTo>
                <a:lnTo>
                  <a:pt x="726" y="695"/>
                </a:lnTo>
                <a:close/>
                <a:moveTo>
                  <a:pt x="366" y="758"/>
                </a:moveTo>
                <a:lnTo>
                  <a:pt x="366" y="536"/>
                </a:lnTo>
                <a:lnTo>
                  <a:pt x="466" y="590"/>
                </a:lnTo>
                <a:lnTo>
                  <a:pt x="366" y="758"/>
                </a:lnTo>
                <a:close/>
                <a:moveTo>
                  <a:pt x="819" y="61"/>
                </a:moveTo>
                <a:lnTo>
                  <a:pt x="347" y="493"/>
                </a:lnTo>
                <a:lnTo>
                  <a:pt x="55" y="375"/>
                </a:lnTo>
                <a:lnTo>
                  <a:pt x="819" y="61"/>
                </a:lnTo>
                <a:close/>
                <a:moveTo>
                  <a:pt x="907" y="15"/>
                </a:moveTo>
                <a:lnTo>
                  <a:pt x="907" y="14"/>
                </a:lnTo>
                <a:lnTo>
                  <a:pt x="906" y="12"/>
                </a:lnTo>
                <a:lnTo>
                  <a:pt x="906" y="12"/>
                </a:lnTo>
                <a:lnTo>
                  <a:pt x="906" y="11"/>
                </a:lnTo>
                <a:lnTo>
                  <a:pt x="905" y="9"/>
                </a:lnTo>
                <a:lnTo>
                  <a:pt x="905" y="8"/>
                </a:lnTo>
                <a:lnTo>
                  <a:pt x="905" y="8"/>
                </a:lnTo>
                <a:lnTo>
                  <a:pt x="905" y="6"/>
                </a:lnTo>
                <a:lnTo>
                  <a:pt x="904" y="6"/>
                </a:lnTo>
                <a:lnTo>
                  <a:pt x="904" y="5"/>
                </a:lnTo>
                <a:lnTo>
                  <a:pt x="903" y="4"/>
                </a:lnTo>
                <a:lnTo>
                  <a:pt x="902" y="3"/>
                </a:lnTo>
                <a:lnTo>
                  <a:pt x="901" y="3"/>
                </a:lnTo>
                <a:lnTo>
                  <a:pt x="900" y="2"/>
                </a:lnTo>
                <a:lnTo>
                  <a:pt x="900" y="2"/>
                </a:lnTo>
                <a:lnTo>
                  <a:pt x="900" y="2"/>
                </a:lnTo>
                <a:lnTo>
                  <a:pt x="898" y="1"/>
                </a:lnTo>
                <a:lnTo>
                  <a:pt x="897" y="1"/>
                </a:lnTo>
                <a:lnTo>
                  <a:pt x="896" y="1"/>
                </a:lnTo>
                <a:lnTo>
                  <a:pt x="895" y="0"/>
                </a:lnTo>
                <a:lnTo>
                  <a:pt x="894" y="0"/>
                </a:lnTo>
                <a:lnTo>
                  <a:pt x="893" y="0"/>
                </a:lnTo>
                <a:lnTo>
                  <a:pt x="892" y="0"/>
                </a:lnTo>
                <a:lnTo>
                  <a:pt x="891" y="0"/>
                </a:lnTo>
                <a:lnTo>
                  <a:pt x="889" y="0"/>
                </a:lnTo>
                <a:lnTo>
                  <a:pt x="887" y="1"/>
                </a:lnTo>
                <a:lnTo>
                  <a:pt x="887" y="1"/>
                </a:lnTo>
                <a:lnTo>
                  <a:pt x="886" y="1"/>
                </a:lnTo>
                <a:lnTo>
                  <a:pt x="886" y="1"/>
                </a:lnTo>
                <a:lnTo>
                  <a:pt x="886" y="1"/>
                </a:lnTo>
                <a:lnTo>
                  <a:pt x="10" y="362"/>
                </a:lnTo>
                <a:lnTo>
                  <a:pt x="5" y="365"/>
                </a:lnTo>
                <a:lnTo>
                  <a:pt x="2" y="368"/>
                </a:lnTo>
                <a:lnTo>
                  <a:pt x="1" y="372"/>
                </a:lnTo>
                <a:lnTo>
                  <a:pt x="0" y="376"/>
                </a:lnTo>
                <a:lnTo>
                  <a:pt x="1" y="381"/>
                </a:lnTo>
                <a:lnTo>
                  <a:pt x="2" y="384"/>
                </a:lnTo>
                <a:lnTo>
                  <a:pt x="5" y="388"/>
                </a:lnTo>
                <a:lnTo>
                  <a:pt x="10" y="390"/>
                </a:lnTo>
                <a:lnTo>
                  <a:pt x="336" y="521"/>
                </a:lnTo>
                <a:lnTo>
                  <a:pt x="336" y="812"/>
                </a:lnTo>
                <a:lnTo>
                  <a:pt x="336" y="817"/>
                </a:lnTo>
                <a:lnTo>
                  <a:pt x="338" y="821"/>
                </a:lnTo>
                <a:lnTo>
                  <a:pt x="342" y="825"/>
                </a:lnTo>
                <a:lnTo>
                  <a:pt x="346" y="827"/>
                </a:lnTo>
                <a:lnTo>
                  <a:pt x="348" y="827"/>
                </a:lnTo>
                <a:lnTo>
                  <a:pt x="351" y="827"/>
                </a:lnTo>
                <a:lnTo>
                  <a:pt x="354" y="827"/>
                </a:lnTo>
                <a:lnTo>
                  <a:pt x="357" y="826"/>
                </a:lnTo>
                <a:lnTo>
                  <a:pt x="360" y="823"/>
                </a:lnTo>
                <a:lnTo>
                  <a:pt x="363" y="820"/>
                </a:lnTo>
                <a:lnTo>
                  <a:pt x="492" y="605"/>
                </a:lnTo>
                <a:lnTo>
                  <a:pt x="729" y="730"/>
                </a:lnTo>
                <a:lnTo>
                  <a:pt x="732" y="732"/>
                </a:lnTo>
                <a:lnTo>
                  <a:pt x="736" y="732"/>
                </a:lnTo>
                <a:lnTo>
                  <a:pt x="739" y="732"/>
                </a:lnTo>
                <a:lnTo>
                  <a:pt x="742" y="731"/>
                </a:lnTo>
                <a:lnTo>
                  <a:pt x="745" y="729"/>
                </a:lnTo>
                <a:lnTo>
                  <a:pt x="747" y="727"/>
                </a:lnTo>
                <a:lnTo>
                  <a:pt x="749" y="724"/>
                </a:lnTo>
                <a:lnTo>
                  <a:pt x="751" y="721"/>
                </a:lnTo>
                <a:lnTo>
                  <a:pt x="906" y="18"/>
                </a:lnTo>
                <a:lnTo>
                  <a:pt x="906" y="17"/>
                </a:lnTo>
                <a:lnTo>
                  <a:pt x="906" y="17"/>
                </a:lnTo>
                <a:lnTo>
                  <a:pt x="907" y="16"/>
                </a:lnTo>
                <a:lnTo>
                  <a:pt x="907" y="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9D2748B-A6BE-4159-A5A8-6EC820DCA0B5}"/>
              </a:ext>
            </a:extLst>
          </p:cNvPr>
          <p:cNvGrpSpPr/>
          <p:nvPr/>
        </p:nvGrpSpPr>
        <p:grpSpPr>
          <a:xfrm>
            <a:off x="711275" y="4143357"/>
            <a:ext cx="220663" cy="287338"/>
            <a:chOff x="11066463" y="1360488"/>
            <a:chExt cx="220663" cy="287338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70" name="Freeform 180">
              <a:extLst>
                <a:ext uri="{FF2B5EF4-FFF2-40B4-BE49-F238E27FC236}">
                  <a16:creationId xmlns:a16="http://schemas.microsoft.com/office/drawing/2014/main" id="{A29AD480-0776-46B3-97B5-2BD5C090C2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66463" y="1360488"/>
              <a:ext cx="220663" cy="287338"/>
            </a:xfrm>
            <a:custGeom>
              <a:avLst/>
              <a:gdLst>
                <a:gd name="T0" fmla="*/ 30 w 691"/>
                <a:gd name="T1" fmla="*/ 871 h 901"/>
                <a:gd name="T2" fmla="*/ 30 w 691"/>
                <a:gd name="T3" fmla="*/ 30 h 901"/>
                <a:gd name="T4" fmla="*/ 421 w 691"/>
                <a:gd name="T5" fmla="*/ 30 h 901"/>
                <a:gd name="T6" fmla="*/ 421 w 691"/>
                <a:gd name="T7" fmla="*/ 254 h 901"/>
                <a:gd name="T8" fmla="*/ 421 w 691"/>
                <a:gd name="T9" fmla="*/ 258 h 901"/>
                <a:gd name="T10" fmla="*/ 422 w 691"/>
                <a:gd name="T11" fmla="*/ 261 h 901"/>
                <a:gd name="T12" fmla="*/ 423 w 691"/>
                <a:gd name="T13" fmla="*/ 263 h 901"/>
                <a:gd name="T14" fmla="*/ 425 w 691"/>
                <a:gd name="T15" fmla="*/ 265 h 901"/>
                <a:gd name="T16" fmla="*/ 427 w 691"/>
                <a:gd name="T17" fmla="*/ 267 h 901"/>
                <a:gd name="T18" fmla="*/ 429 w 691"/>
                <a:gd name="T19" fmla="*/ 268 h 901"/>
                <a:gd name="T20" fmla="*/ 432 w 691"/>
                <a:gd name="T21" fmla="*/ 269 h 901"/>
                <a:gd name="T22" fmla="*/ 436 w 691"/>
                <a:gd name="T23" fmla="*/ 269 h 901"/>
                <a:gd name="T24" fmla="*/ 660 w 691"/>
                <a:gd name="T25" fmla="*/ 269 h 901"/>
                <a:gd name="T26" fmla="*/ 660 w 691"/>
                <a:gd name="T27" fmla="*/ 871 h 901"/>
                <a:gd name="T28" fmla="*/ 30 w 691"/>
                <a:gd name="T29" fmla="*/ 871 h 901"/>
                <a:gd name="T30" fmla="*/ 450 w 691"/>
                <a:gd name="T31" fmla="*/ 52 h 901"/>
                <a:gd name="T32" fmla="*/ 640 w 691"/>
                <a:gd name="T33" fmla="*/ 239 h 901"/>
                <a:gd name="T34" fmla="*/ 450 w 691"/>
                <a:gd name="T35" fmla="*/ 239 h 901"/>
                <a:gd name="T36" fmla="*/ 450 w 691"/>
                <a:gd name="T37" fmla="*/ 52 h 901"/>
                <a:gd name="T38" fmla="*/ 686 w 691"/>
                <a:gd name="T39" fmla="*/ 244 h 901"/>
                <a:gd name="T40" fmla="*/ 446 w 691"/>
                <a:gd name="T41" fmla="*/ 4 h 901"/>
                <a:gd name="T42" fmla="*/ 444 w 691"/>
                <a:gd name="T43" fmla="*/ 2 h 901"/>
                <a:gd name="T44" fmla="*/ 441 w 691"/>
                <a:gd name="T45" fmla="*/ 1 h 901"/>
                <a:gd name="T46" fmla="*/ 439 w 691"/>
                <a:gd name="T47" fmla="*/ 0 h 901"/>
                <a:gd name="T48" fmla="*/ 436 w 691"/>
                <a:gd name="T49" fmla="*/ 0 h 901"/>
                <a:gd name="T50" fmla="*/ 15 w 691"/>
                <a:gd name="T51" fmla="*/ 0 h 901"/>
                <a:gd name="T52" fmla="*/ 12 w 691"/>
                <a:gd name="T53" fmla="*/ 0 h 901"/>
                <a:gd name="T54" fmla="*/ 9 w 691"/>
                <a:gd name="T55" fmla="*/ 1 h 901"/>
                <a:gd name="T56" fmla="*/ 6 w 691"/>
                <a:gd name="T57" fmla="*/ 2 h 901"/>
                <a:gd name="T58" fmla="*/ 4 w 691"/>
                <a:gd name="T59" fmla="*/ 4 h 901"/>
                <a:gd name="T60" fmla="*/ 2 w 691"/>
                <a:gd name="T61" fmla="*/ 6 h 901"/>
                <a:gd name="T62" fmla="*/ 1 w 691"/>
                <a:gd name="T63" fmla="*/ 9 h 901"/>
                <a:gd name="T64" fmla="*/ 0 w 691"/>
                <a:gd name="T65" fmla="*/ 11 h 901"/>
                <a:gd name="T66" fmla="*/ 0 w 691"/>
                <a:gd name="T67" fmla="*/ 15 h 901"/>
                <a:gd name="T68" fmla="*/ 0 w 691"/>
                <a:gd name="T69" fmla="*/ 886 h 901"/>
                <a:gd name="T70" fmla="*/ 0 w 691"/>
                <a:gd name="T71" fmla="*/ 889 h 901"/>
                <a:gd name="T72" fmla="*/ 1 w 691"/>
                <a:gd name="T73" fmla="*/ 891 h 901"/>
                <a:gd name="T74" fmla="*/ 2 w 691"/>
                <a:gd name="T75" fmla="*/ 894 h 901"/>
                <a:gd name="T76" fmla="*/ 4 w 691"/>
                <a:gd name="T77" fmla="*/ 897 h 901"/>
                <a:gd name="T78" fmla="*/ 6 w 691"/>
                <a:gd name="T79" fmla="*/ 898 h 901"/>
                <a:gd name="T80" fmla="*/ 9 w 691"/>
                <a:gd name="T81" fmla="*/ 900 h 901"/>
                <a:gd name="T82" fmla="*/ 12 w 691"/>
                <a:gd name="T83" fmla="*/ 900 h 901"/>
                <a:gd name="T84" fmla="*/ 15 w 691"/>
                <a:gd name="T85" fmla="*/ 901 h 901"/>
                <a:gd name="T86" fmla="*/ 676 w 691"/>
                <a:gd name="T87" fmla="*/ 901 h 901"/>
                <a:gd name="T88" fmla="*/ 678 w 691"/>
                <a:gd name="T89" fmla="*/ 900 h 901"/>
                <a:gd name="T90" fmla="*/ 682 w 691"/>
                <a:gd name="T91" fmla="*/ 900 h 901"/>
                <a:gd name="T92" fmla="*/ 684 w 691"/>
                <a:gd name="T93" fmla="*/ 898 h 901"/>
                <a:gd name="T94" fmla="*/ 686 w 691"/>
                <a:gd name="T95" fmla="*/ 897 h 901"/>
                <a:gd name="T96" fmla="*/ 688 w 691"/>
                <a:gd name="T97" fmla="*/ 894 h 901"/>
                <a:gd name="T98" fmla="*/ 689 w 691"/>
                <a:gd name="T99" fmla="*/ 891 h 901"/>
                <a:gd name="T100" fmla="*/ 690 w 691"/>
                <a:gd name="T101" fmla="*/ 889 h 901"/>
                <a:gd name="T102" fmla="*/ 691 w 691"/>
                <a:gd name="T103" fmla="*/ 886 h 901"/>
                <a:gd name="T104" fmla="*/ 691 w 691"/>
                <a:gd name="T105" fmla="*/ 254 h 901"/>
                <a:gd name="T106" fmla="*/ 689 w 691"/>
                <a:gd name="T107" fmla="*/ 249 h 901"/>
                <a:gd name="T108" fmla="*/ 686 w 691"/>
                <a:gd name="T109" fmla="*/ 244 h 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91" h="901">
                  <a:moveTo>
                    <a:pt x="30" y="871"/>
                  </a:moveTo>
                  <a:lnTo>
                    <a:pt x="30" y="30"/>
                  </a:lnTo>
                  <a:lnTo>
                    <a:pt x="421" y="30"/>
                  </a:lnTo>
                  <a:lnTo>
                    <a:pt x="421" y="254"/>
                  </a:lnTo>
                  <a:lnTo>
                    <a:pt x="421" y="258"/>
                  </a:lnTo>
                  <a:lnTo>
                    <a:pt x="422" y="261"/>
                  </a:lnTo>
                  <a:lnTo>
                    <a:pt x="423" y="263"/>
                  </a:lnTo>
                  <a:lnTo>
                    <a:pt x="425" y="265"/>
                  </a:lnTo>
                  <a:lnTo>
                    <a:pt x="427" y="267"/>
                  </a:lnTo>
                  <a:lnTo>
                    <a:pt x="429" y="268"/>
                  </a:lnTo>
                  <a:lnTo>
                    <a:pt x="432" y="269"/>
                  </a:lnTo>
                  <a:lnTo>
                    <a:pt x="436" y="269"/>
                  </a:lnTo>
                  <a:lnTo>
                    <a:pt x="660" y="269"/>
                  </a:lnTo>
                  <a:lnTo>
                    <a:pt x="660" y="871"/>
                  </a:lnTo>
                  <a:lnTo>
                    <a:pt x="30" y="871"/>
                  </a:lnTo>
                  <a:close/>
                  <a:moveTo>
                    <a:pt x="450" y="52"/>
                  </a:moveTo>
                  <a:lnTo>
                    <a:pt x="640" y="239"/>
                  </a:lnTo>
                  <a:lnTo>
                    <a:pt x="450" y="239"/>
                  </a:lnTo>
                  <a:lnTo>
                    <a:pt x="450" y="52"/>
                  </a:lnTo>
                  <a:close/>
                  <a:moveTo>
                    <a:pt x="686" y="244"/>
                  </a:moveTo>
                  <a:lnTo>
                    <a:pt x="446" y="4"/>
                  </a:lnTo>
                  <a:lnTo>
                    <a:pt x="444" y="2"/>
                  </a:lnTo>
                  <a:lnTo>
                    <a:pt x="441" y="1"/>
                  </a:lnTo>
                  <a:lnTo>
                    <a:pt x="439" y="0"/>
                  </a:lnTo>
                  <a:lnTo>
                    <a:pt x="43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9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886"/>
                  </a:lnTo>
                  <a:lnTo>
                    <a:pt x="0" y="889"/>
                  </a:lnTo>
                  <a:lnTo>
                    <a:pt x="1" y="891"/>
                  </a:lnTo>
                  <a:lnTo>
                    <a:pt x="2" y="894"/>
                  </a:lnTo>
                  <a:lnTo>
                    <a:pt x="4" y="897"/>
                  </a:lnTo>
                  <a:lnTo>
                    <a:pt x="6" y="898"/>
                  </a:lnTo>
                  <a:lnTo>
                    <a:pt x="9" y="900"/>
                  </a:lnTo>
                  <a:lnTo>
                    <a:pt x="12" y="900"/>
                  </a:lnTo>
                  <a:lnTo>
                    <a:pt x="15" y="901"/>
                  </a:lnTo>
                  <a:lnTo>
                    <a:pt x="676" y="901"/>
                  </a:lnTo>
                  <a:lnTo>
                    <a:pt x="678" y="900"/>
                  </a:lnTo>
                  <a:lnTo>
                    <a:pt x="682" y="900"/>
                  </a:lnTo>
                  <a:lnTo>
                    <a:pt x="684" y="898"/>
                  </a:lnTo>
                  <a:lnTo>
                    <a:pt x="686" y="897"/>
                  </a:lnTo>
                  <a:lnTo>
                    <a:pt x="688" y="894"/>
                  </a:lnTo>
                  <a:lnTo>
                    <a:pt x="689" y="891"/>
                  </a:lnTo>
                  <a:lnTo>
                    <a:pt x="690" y="889"/>
                  </a:lnTo>
                  <a:lnTo>
                    <a:pt x="691" y="886"/>
                  </a:lnTo>
                  <a:lnTo>
                    <a:pt x="691" y="254"/>
                  </a:lnTo>
                  <a:lnTo>
                    <a:pt x="689" y="249"/>
                  </a:lnTo>
                  <a:lnTo>
                    <a:pt x="68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181">
              <a:extLst>
                <a:ext uri="{FF2B5EF4-FFF2-40B4-BE49-F238E27FC236}">
                  <a16:creationId xmlns:a16="http://schemas.microsoft.com/office/drawing/2014/main" id="{DEECE333-C409-4CEA-9FE2-44E0B5325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0763" y="1474788"/>
              <a:ext cx="57150" cy="9525"/>
            </a:xfrm>
            <a:custGeom>
              <a:avLst/>
              <a:gdLst>
                <a:gd name="T0" fmla="*/ 167 w 182"/>
                <a:gd name="T1" fmla="*/ 0 h 31"/>
                <a:gd name="T2" fmla="*/ 15 w 182"/>
                <a:gd name="T3" fmla="*/ 0 h 31"/>
                <a:gd name="T4" fmla="*/ 13 w 182"/>
                <a:gd name="T5" fmla="*/ 1 h 31"/>
                <a:gd name="T6" fmla="*/ 10 w 182"/>
                <a:gd name="T7" fmla="*/ 2 h 31"/>
                <a:gd name="T8" fmla="*/ 8 w 182"/>
                <a:gd name="T9" fmla="*/ 3 h 31"/>
                <a:gd name="T10" fmla="*/ 5 w 182"/>
                <a:gd name="T11" fmla="*/ 6 h 31"/>
                <a:gd name="T12" fmla="*/ 4 w 182"/>
                <a:gd name="T13" fmla="*/ 8 h 31"/>
                <a:gd name="T14" fmla="*/ 1 w 182"/>
                <a:gd name="T15" fmla="*/ 10 h 31"/>
                <a:gd name="T16" fmla="*/ 1 w 182"/>
                <a:gd name="T17" fmla="*/ 13 h 31"/>
                <a:gd name="T18" fmla="*/ 0 w 182"/>
                <a:gd name="T19" fmla="*/ 15 h 31"/>
                <a:gd name="T20" fmla="*/ 1 w 182"/>
                <a:gd name="T21" fmla="*/ 20 h 31"/>
                <a:gd name="T22" fmla="*/ 1 w 182"/>
                <a:gd name="T23" fmla="*/ 22 h 31"/>
                <a:gd name="T24" fmla="*/ 4 w 182"/>
                <a:gd name="T25" fmla="*/ 25 h 31"/>
                <a:gd name="T26" fmla="*/ 5 w 182"/>
                <a:gd name="T27" fmla="*/ 27 h 31"/>
                <a:gd name="T28" fmla="*/ 8 w 182"/>
                <a:gd name="T29" fmla="*/ 28 h 31"/>
                <a:gd name="T30" fmla="*/ 10 w 182"/>
                <a:gd name="T31" fmla="*/ 30 h 31"/>
                <a:gd name="T32" fmla="*/ 13 w 182"/>
                <a:gd name="T33" fmla="*/ 30 h 31"/>
                <a:gd name="T34" fmla="*/ 15 w 182"/>
                <a:gd name="T35" fmla="*/ 31 h 31"/>
                <a:gd name="T36" fmla="*/ 167 w 182"/>
                <a:gd name="T37" fmla="*/ 31 h 31"/>
                <a:gd name="T38" fmla="*/ 171 w 182"/>
                <a:gd name="T39" fmla="*/ 30 h 31"/>
                <a:gd name="T40" fmla="*/ 173 w 182"/>
                <a:gd name="T41" fmla="*/ 30 h 31"/>
                <a:gd name="T42" fmla="*/ 176 w 182"/>
                <a:gd name="T43" fmla="*/ 28 h 31"/>
                <a:gd name="T44" fmla="*/ 178 w 182"/>
                <a:gd name="T45" fmla="*/ 27 h 31"/>
                <a:gd name="T46" fmla="*/ 180 w 182"/>
                <a:gd name="T47" fmla="*/ 25 h 31"/>
                <a:gd name="T48" fmla="*/ 181 w 182"/>
                <a:gd name="T49" fmla="*/ 22 h 31"/>
                <a:gd name="T50" fmla="*/ 182 w 182"/>
                <a:gd name="T51" fmla="*/ 20 h 31"/>
                <a:gd name="T52" fmla="*/ 182 w 182"/>
                <a:gd name="T53" fmla="*/ 15 h 31"/>
                <a:gd name="T54" fmla="*/ 182 w 182"/>
                <a:gd name="T55" fmla="*/ 13 h 31"/>
                <a:gd name="T56" fmla="*/ 181 w 182"/>
                <a:gd name="T57" fmla="*/ 10 h 31"/>
                <a:gd name="T58" fmla="*/ 180 w 182"/>
                <a:gd name="T59" fmla="*/ 8 h 31"/>
                <a:gd name="T60" fmla="*/ 178 w 182"/>
                <a:gd name="T61" fmla="*/ 6 h 31"/>
                <a:gd name="T62" fmla="*/ 176 w 182"/>
                <a:gd name="T63" fmla="*/ 3 h 31"/>
                <a:gd name="T64" fmla="*/ 173 w 182"/>
                <a:gd name="T65" fmla="*/ 2 h 31"/>
                <a:gd name="T66" fmla="*/ 171 w 182"/>
                <a:gd name="T67" fmla="*/ 1 h 31"/>
                <a:gd name="T68" fmla="*/ 167 w 182"/>
                <a:gd name="T6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2" h="31">
                  <a:moveTo>
                    <a:pt x="167" y="0"/>
                  </a:moveTo>
                  <a:lnTo>
                    <a:pt x="15" y="0"/>
                  </a:lnTo>
                  <a:lnTo>
                    <a:pt x="13" y="1"/>
                  </a:lnTo>
                  <a:lnTo>
                    <a:pt x="10" y="2"/>
                  </a:lnTo>
                  <a:lnTo>
                    <a:pt x="8" y="3"/>
                  </a:lnTo>
                  <a:lnTo>
                    <a:pt x="5" y="6"/>
                  </a:lnTo>
                  <a:lnTo>
                    <a:pt x="4" y="8"/>
                  </a:lnTo>
                  <a:lnTo>
                    <a:pt x="1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1" y="20"/>
                  </a:lnTo>
                  <a:lnTo>
                    <a:pt x="1" y="22"/>
                  </a:lnTo>
                  <a:lnTo>
                    <a:pt x="4" y="25"/>
                  </a:lnTo>
                  <a:lnTo>
                    <a:pt x="5" y="27"/>
                  </a:lnTo>
                  <a:lnTo>
                    <a:pt x="8" y="28"/>
                  </a:lnTo>
                  <a:lnTo>
                    <a:pt x="10" y="30"/>
                  </a:lnTo>
                  <a:lnTo>
                    <a:pt x="13" y="30"/>
                  </a:lnTo>
                  <a:lnTo>
                    <a:pt x="15" y="31"/>
                  </a:lnTo>
                  <a:lnTo>
                    <a:pt x="167" y="31"/>
                  </a:lnTo>
                  <a:lnTo>
                    <a:pt x="171" y="30"/>
                  </a:lnTo>
                  <a:lnTo>
                    <a:pt x="173" y="30"/>
                  </a:lnTo>
                  <a:lnTo>
                    <a:pt x="176" y="28"/>
                  </a:lnTo>
                  <a:lnTo>
                    <a:pt x="178" y="27"/>
                  </a:lnTo>
                  <a:lnTo>
                    <a:pt x="180" y="25"/>
                  </a:lnTo>
                  <a:lnTo>
                    <a:pt x="181" y="22"/>
                  </a:lnTo>
                  <a:lnTo>
                    <a:pt x="182" y="20"/>
                  </a:lnTo>
                  <a:lnTo>
                    <a:pt x="182" y="15"/>
                  </a:lnTo>
                  <a:lnTo>
                    <a:pt x="182" y="13"/>
                  </a:lnTo>
                  <a:lnTo>
                    <a:pt x="181" y="10"/>
                  </a:lnTo>
                  <a:lnTo>
                    <a:pt x="180" y="8"/>
                  </a:lnTo>
                  <a:lnTo>
                    <a:pt x="178" y="6"/>
                  </a:lnTo>
                  <a:lnTo>
                    <a:pt x="176" y="3"/>
                  </a:lnTo>
                  <a:lnTo>
                    <a:pt x="173" y="2"/>
                  </a:lnTo>
                  <a:lnTo>
                    <a:pt x="171" y="1"/>
                  </a:lnTo>
                  <a:lnTo>
                    <a:pt x="1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182">
              <a:extLst>
                <a:ext uri="{FF2B5EF4-FFF2-40B4-BE49-F238E27FC236}">
                  <a16:creationId xmlns:a16="http://schemas.microsoft.com/office/drawing/2014/main" id="{6A62211F-2337-474E-98A3-F13ADD55C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0763" y="1522413"/>
              <a:ext cx="57150" cy="9525"/>
            </a:xfrm>
            <a:custGeom>
              <a:avLst/>
              <a:gdLst>
                <a:gd name="T0" fmla="*/ 167 w 182"/>
                <a:gd name="T1" fmla="*/ 0 h 30"/>
                <a:gd name="T2" fmla="*/ 15 w 182"/>
                <a:gd name="T3" fmla="*/ 0 h 30"/>
                <a:gd name="T4" fmla="*/ 13 w 182"/>
                <a:gd name="T5" fmla="*/ 0 h 30"/>
                <a:gd name="T6" fmla="*/ 10 w 182"/>
                <a:gd name="T7" fmla="*/ 1 h 30"/>
                <a:gd name="T8" fmla="*/ 8 w 182"/>
                <a:gd name="T9" fmla="*/ 2 h 30"/>
                <a:gd name="T10" fmla="*/ 5 w 182"/>
                <a:gd name="T11" fmla="*/ 4 h 30"/>
                <a:gd name="T12" fmla="*/ 4 w 182"/>
                <a:gd name="T13" fmla="*/ 7 h 30"/>
                <a:gd name="T14" fmla="*/ 1 w 182"/>
                <a:gd name="T15" fmla="*/ 10 h 30"/>
                <a:gd name="T16" fmla="*/ 1 w 182"/>
                <a:gd name="T17" fmla="*/ 12 h 30"/>
                <a:gd name="T18" fmla="*/ 0 w 182"/>
                <a:gd name="T19" fmla="*/ 15 h 30"/>
                <a:gd name="T20" fmla="*/ 1 w 182"/>
                <a:gd name="T21" fmla="*/ 18 h 30"/>
                <a:gd name="T22" fmla="*/ 1 w 182"/>
                <a:gd name="T23" fmla="*/ 22 h 30"/>
                <a:gd name="T24" fmla="*/ 4 w 182"/>
                <a:gd name="T25" fmla="*/ 24 h 30"/>
                <a:gd name="T26" fmla="*/ 5 w 182"/>
                <a:gd name="T27" fmla="*/ 26 h 30"/>
                <a:gd name="T28" fmla="*/ 8 w 182"/>
                <a:gd name="T29" fmla="*/ 28 h 30"/>
                <a:gd name="T30" fmla="*/ 10 w 182"/>
                <a:gd name="T31" fmla="*/ 29 h 30"/>
                <a:gd name="T32" fmla="*/ 13 w 182"/>
                <a:gd name="T33" fmla="*/ 30 h 30"/>
                <a:gd name="T34" fmla="*/ 15 w 182"/>
                <a:gd name="T35" fmla="*/ 30 h 30"/>
                <a:gd name="T36" fmla="*/ 167 w 182"/>
                <a:gd name="T37" fmla="*/ 30 h 30"/>
                <a:gd name="T38" fmla="*/ 171 w 182"/>
                <a:gd name="T39" fmla="*/ 30 h 30"/>
                <a:gd name="T40" fmla="*/ 173 w 182"/>
                <a:gd name="T41" fmla="*/ 29 h 30"/>
                <a:gd name="T42" fmla="*/ 176 w 182"/>
                <a:gd name="T43" fmla="*/ 28 h 30"/>
                <a:gd name="T44" fmla="*/ 178 w 182"/>
                <a:gd name="T45" fmla="*/ 26 h 30"/>
                <a:gd name="T46" fmla="*/ 180 w 182"/>
                <a:gd name="T47" fmla="*/ 24 h 30"/>
                <a:gd name="T48" fmla="*/ 181 w 182"/>
                <a:gd name="T49" fmla="*/ 22 h 30"/>
                <a:gd name="T50" fmla="*/ 182 w 182"/>
                <a:gd name="T51" fmla="*/ 18 h 30"/>
                <a:gd name="T52" fmla="*/ 182 w 182"/>
                <a:gd name="T53" fmla="*/ 15 h 30"/>
                <a:gd name="T54" fmla="*/ 182 w 182"/>
                <a:gd name="T55" fmla="*/ 12 h 30"/>
                <a:gd name="T56" fmla="*/ 181 w 182"/>
                <a:gd name="T57" fmla="*/ 10 h 30"/>
                <a:gd name="T58" fmla="*/ 180 w 182"/>
                <a:gd name="T59" fmla="*/ 7 h 30"/>
                <a:gd name="T60" fmla="*/ 178 w 182"/>
                <a:gd name="T61" fmla="*/ 4 h 30"/>
                <a:gd name="T62" fmla="*/ 176 w 182"/>
                <a:gd name="T63" fmla="*/ 2 h 30"/>
                <a:gd name="T64" fmla="*/ 173 w 182"/>
                <a:gd name="T65" fmla="*/ 1 h 30"/>
                <a:gd name="T66" fmla="*/ 171 w 182"/>
                <a:gd name="T67" fmla="*/ 0 h 30"/>
                <a:gd name="T68" fmla="*/ 167 w 182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2" h="30">
                  <a:moveTo>
                    <a:pt x="167" y="0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10" y="1"/>
                  </a:lnTo>
                  <a:lnTo>
                    <a:pt x="8" y="2"/>
                  </a:lnTo>
                  <a:lnTo>
                    <a:pt x="5" y="4"/>
                  </a:lnTo>
                  <a:lnTo>
                    <a:pt x="4" y="7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1" y="22"/>
                  </a:lnTo>
                  <a:lnTo>
                    <a:pt x="4" y="24"/>
                  </a:lnTo>
                  <a:lnTo>
                    <a:pt x="5" y="26"/>
                  </a:lnTo>
                  <a:lnTo>
                    <a:pt x="8" y="28"/>
                  </a:lnTo>
                  <a:lnTo>
                    <a:pt x="10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67" y="30"/>
                  </a:lnTo>
                  <a:lnTo>
                    <a:pt x="171" y="30"/>
                  </a:lnTo>
                  <a:lnTo>
                    <a:pt x="173" y="29"/>
                  </a:lnTo>
                  <a:lnTo>
                    <a:pt x="176" y="28"/>
                  </a:lnTo>
                  <a:lnTo>
                    <a:pt x="178" y="26"/>
                  </a:lnTo>
                  <a:lnTo>
                    <a:pt x="180" y="24"/>
                  </a:lnTo>
                  <a:lnTo>
                    <a:pt x="181" y="22"/>
                  </a:lnTo>
                  <a:lnTo>
                    <a:pt x="182" y="18"/>
                  </a:lnTo>
                  <a:lnTo>
                    <a:pt x="182" y="15"/>
                  </a:lnTo>
                  <a:lnTo>
                    <a:pt x="182" y="12"/>
                  </a:lnTo>
                  <a:lnTo>
                    <a:pt x="181" y="10"/>
                  </a:lnTo>
                  <a:lnTo>
                    <a:pt x="180" y="7"/>
                  </a:lnTo>
                  <a:lnTo>
                    <a:pt x="178" y="4"/>
                  </a:lnTo>
                  <a:lnTo>
                    <a:pt x="176" y="2"/>
                  </a:lnTo>
                  <a:lnTo>
                    <a:pt x="173" y="1"/>
                  </a:lnTo>
                  <a:lnTo>
                    <a:pt x="171" y="0"/>
                  </a:lnTo>
                  <a:lnTo>
                    <a:pt x="1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183">
              <a:extLst>
                <a:ext uri="{FF2B5EF4-FFF2-40B4-BE49-F238E27FC236}">
                  <a16:creationId xmlns:a16="http://schemas.microsoft.com/office/drawing/2014/main" id="{67F3AA76-2022-4F93-8B47-5535D2B84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0763" y="1579563"/>
              <a:ext cx="57150" cy="9525"/>
            </a:xfrm>
            <a:custGeom>
              <a:avLst/>
              <a:gdLst>
                <a:gd name="T0" fmla="*/ 167 w 182"/>
                <a:gd name="T1" fmla="*/ 0 h 30"/>
                <a:gd name="T2" fmla="*/ 15 w 182"/>
                <a:gd name="T3" fmla="*/ 0 h 30"/>
                <a:gd name="T4" fmla="*/ 13 w 182"/>
                <a:gd name="T5" fmla="*/ 1 h 30"/>
                <a:gd name="T6" fmla="*/ 10 w 182"/>
                <a:gd name="T7" fmla="*/ 1 h 30"/>
                <a:gd name="T8" fmla="*/ 8 w 182"/>
                <a:gd name="T9" fmla="*/ 3 h 30"/>
                <a:gd name="T10" fmla="*/ 5 w 182"/>
                <a:gd name="T11" fmla="*/ 5 h 30"/>
                <a:gd name="T12" fmla="*/ 4 w 182"/>
                <a:gd name="T13" fmla="*/ 7 h 30"/>
                <a:gd name="T14" fmla="*/ 1 w 182"/>
                <a:gd name="T15" fmla="*/ 10 h 30"/>
                <a:gd name="T16" fmla="*/ 1 w 182"/>
                <a:gd name="T17" fmla="*/ 13 h 30"/>
                <a:gd name="T18" fmla="*/ 0 w 182"/>
                <a:gd name="T19" fmla="*/ 15 h 30"/>
                <a:gd name="T20" fmla="*/ 1 w 182"/>
                <a:gd name="T21" fmla="*/ 18 h 30"/>
                <a:gd name="T22" fmla="*/ 1 w 182"/>
                <a:gd name="T23" fmla="*/ 21 h 30"/>
                <a:gd name="T24" fmla="*/ 4 w 182"/>
                <a:gd name="T25" fmla="*/ 24 h 30"/>
                <a:gd name="T26" fmla="*/ 5 w 182"/>
                <a:gd name="T27" fmla="*/ 26 h 30"/>
                <a:gd name="T28" fmla="*/ 8 w 182"/>
                <a:gd name="T29" fmla="*/ 28 h 30"/>
                <a:gd name="T30" fmla="*/ 10 w 182"/>
                <a:gd name="T31" fmla="*/ 29 h 30"/>
                <a:gd name="T32" fmla="*/ 13 w 182"/>
                <a:gd name="T33" fmla="*/ 30 h 30"/>
                <a:gd name="T34" fmla="*/ 15 w 182"/>
                <a:gd name="T35" fmla="*/ 30 h 30"/>
                <a:gd name="T36" fmla="*/ 167 w 182"/>
                <a:gd name="T37" fmla="*/ 30 h 30"/>
                <a:gd name="T38" fmla="*/ 171 w 182"/>
                <a:gd name="T39" fmla="*/ 30 h 30"/>
                <a:gd name="T40" fmla="*/ 173 w 182"/>
                <a:gd name="T41" fmla="*/ 29 h 30"/>
                <a:gd name="T42" fmla="*/ 176 w 182"/>
                <a:gd name="T43" fmla="*/ 28 h 30"/>
                <a:gd name="T44" fmla="*/ 178 w 182"/>
                <a:gd name="T45" fmla="*/ 26 h 30"/>
                <a:gd name="T46" fmla="*/ 180 w 182"/>
                <a:gd name="T47" fmla="*/ 24 h 30"/>
                <a:gd name="T48" fmla="*/ 181 w 182"/>
                <a:gd name="T49" fmla="*/ 21 h 30"/>
                <a:gd name="T50" fmla="*/ 182 w 182"/>
                <a:gd name="T51" fmla="*/ 18 h 30"/>
                <a:gd name="T52" fmla="*/ 182 w 182"/>
                <a:gd name="T53" fmla="*/ 15 h 30"/>
                <a:gd name="T54" fmla="*/ 182 w 182"/>
                <a:gd name="T55" fmla="*/ 13 h 30"/>
                <a:gd name="T56" fmla="*/ 181 w 182"/>
                <a:gd name="T57" fmla="*/ 10 h 30"/>
                <a:gd name="T58" fmla="*/ 180 w 182"/>
                <a:gd name="T59" fmla="*/ 7 h 30"/>
                <a:gd name="T60" fmla="*/ 178 w 182"/>
                <a:gd name="T61" fmla="*/ 5 h 30"/>
                <a:gd name="T62" fmla="*/ 176 w 182"/>
                <a:gd name="T63" fmla="*/ 3 h 30"/>
                <a:gd name="T64" fmla="*/ 173 w 182"/>
                <a:gd name="T65" fmla="*/ 1 h 30"/>
                <a:gd name="T66" fmla="*/ 171 w 182"/>
                <a:gd name="T67" fmla="*/ 1 h 30"/>
                <a:gd name="T68" fmla="*/ 167 w 182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82" h="30">
                  <a:moveTo>
                    <a:pt x="167" y="0"/>
                  </a:moveTo>
                  <a:lnTo>
                    <a:pt x="15" y="0"/>
                  </a:lnTo>
                  <a:lnTo>
                    <a:pt x="13" y="1"/>
                  </a:lnTo>
                  <a:lnTo>
                    <a:pt x="10" y="1"/>
                  </a:lnTo>
                  <a:lnTo>
                    <a:pt x="8" y="3"/>
                  </a:lnTo>
                  <a:lnTo>
                    <a:pt x="5" y="5"/>
                  </a:lnTo>
                  <a:lnTo>
                    <a:pt x="4" y="7"/>
                  </a:lnTo>
                  <a:lnTo>
                    <a:pt x="1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1" y="21"/>
                  </a:lnTo>
                  <a:lnTo>
                    <a:pt x="4" y="24"/>
                  </a:lnTo>
                  <a:lnTo>
                    <a:pt x="5" y="26"/>
                  </a:lnTo>
                  <a:lnTo>
                    <a:pt x="8" y="28"/>
                  </a:lnTo>
                  <a:lnTo>
                    <a:pt x="10" y="29"/>
                  </a:lnTo>
                  <a:lnTo>
                    <a:pt x="13" y="30"/>
                  </a:lnTo>
                  <a:lnTo>
                    <a:pt x="15" y="30"/>
                  </a:lnTo>
                  <a:lnTo>
                    <a:pt x="167" y="30"/>
                  </a:lnTo>
                  <a:lnTo>
                    <a:pt x="171" y="30"/>
                  </a:lnTo>
                  <a:lnTo>
                    <a:pt x="173" y="29"/>
                  </a:lnTo>
                  <a:lnTo>
                    <a:pt x="176" y="28"/>
                  </a:lnTo>
                  <a:lnTo>
                    <a:pt x="178" y="26"/>
                  </a:lnTo>
                  <a:lnTo>
                    <a:pt x="180" y="24"/>
                  </a:lnTo>
                  <a:lnTo>
                    <a:pt x="181" y="21"/>
                  </a:lnTo>
                  <a:lnTo>
                    <a:pt x="182" y="18"/>
                  </a:lnTo>
                  <a:lnTo>
                    <a:pt x="182" y="15"/>
                  </a:lnTo>
                  <a:lnTo>
                    <a:pt x="182" y="13"/>
                  </a:lnTo>
                  <a:lnTo>
                    <a:pt x="181" y="10"/>
                  </a:lnTo>
                  <a:lnTo>
                    <a:pt x="180" y="7"/>
                  </a:lnTo>
                  <a:lnTo>
                    <a:pt x="178" y="5"/>
                  </a:lnTo>
                  <a:lnTo>
                    <a:pt x="176" y="3"/>
                  </a:lnTo>
                  <a:lnTo>
                    <a:pt x="173" y="1"/>
                  </a:lnTo>
                  <a:lnTo>
                    <a:pt x="171" y="1"/>
                  </a:lnTo>
                  <a:lnTo>
                    <a:pt x="16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184">
              <a:extLst>
                <a:ext uri="{FF2B5EF4-FFF2-40B4-BE49-F238E27FC236}">
                  <a16:creationId xmlns:a16="http://schemas.microsoft.com/office/drawing/2014/main" id="{74AD6DF0-E832-4776-B855-368878BB6D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1450976"/>
              <a:ext cx="57150" cy="39688"/>
            </a:xfrm>
            <a:custGeom>
              <a:avLst/>
              <a:gdLst>
                <a:gd name="T0" fmla="*/ 156 w 181"/>
                <a:gd name="T1" fmla="*/ 4 h 126"/>
                <a:gd name="T2" fmla="*/ 71 w 181"/>
                <a:gd name="T3" fmla="*/ 88 h 126"/>
                <a:gd name="T4" fmla="*/ 25 w 181"/>
                <a:gd name="T5" fmla="*/ 43 h 126"/>
                <a:gd name="T6" fmla="*/ 23 w 181"/>
                <a:gd name="T7" fmla="*/ 41 h 126"/>
                <a:gd name="T8" fmla="*/ 20 w 181"/>
                <a:gd name="T9" fmla="*/ 39 h 126"/>
                <a:gd name="T10" fmla="*/ 18 w 181"/>
                <a:gd name="T11" fmla="*/ 39 h 126"/>
                <a:gd name="T12" fmla="*/ 15 w 181"/>
                <a:gd name="T13" fmla="*/ 38 h 126"/>
                <a:gd name="T14" fmla="*/ 11 w 181"/>
                <a:gd name="T15" fmla="*/ 39 h 126"/>
                <a:gd name="T16" fmla="*/ 9 w 181"/>
                <a:gd name="T17" fmla="*/ 39 h 126"/>
                <a:gd name="T18" fmla="*/ 6 w 181"/>
                <a:gd name="T19" fmla="*/ 41 h 126"/>
                <a:gd name="T20" fmla="*/ 4 w 181"/>
                <a:gd name="T21" fmla="*/ 43 h 126"/>
                <a:gd name="T22" fmla="*/ 2 w 181"/>
                <a:gd name="T23" fmla="*/ 45 h 126"/>
                <a:gd name="T24" fmla="*/ 1 w 181"/>
                <a:gd name="T25" fmla="*/ 47 h 126"/>
                <a:gd name="T26" fmla="*/ 0 w 181"/>
                <a:gd name="T27" fmla="*/ 51 h 126"/>
                <a:gd name="T28" fmla="*/ 0 w 181"/>
                <a:gd name="T29" fmla="*/ 53 h 126"/>
                <a:gd name="T30" fmla="*/ 0 w 181"/>
                <a:gd name="T31" fmla="*/ 56 h 126"/>
                <a:gd name="T32" fmla="*/ 1 w 181"/>
                <a:gd name="T33" fmla="*/ 59 h 126"/>
                <a:gd name="T34" fmla="*/ 2 w 181"/>
                <a:gd name="T35" fmla="*/ 61 h 126"/>
                <a:gd name="T36" fmla="*/ 4 w 181"/>
                <a:gd name="T37" fmla="*/ 63 h 126"/>
                <a:gd name="T38" fmla="*/ 61 w 181"/>
                <a:gd name="T39" fmla="*/ 121 h 126"/>
                <a:gd name="T40" fmla="*/ 63 w 181"/>
                <a:gd name="T41" fmla="*/ 122 h 126"/>
                <a:gd name="T42" fmla="*/ 66 w 181"/>
                <a:gd name="T43" fmla="*/ 124 h 126"/>
                <a:gd name="T44" fmla="*/ 68 w 181"/>
                <a:gd name="T45" fmla="*/ 126 h 126"/>
                <a:gd name="T46" fmla="*/ 71 w 181"/>
                <a:gd name="T47" fmla="*/ 126 h 126"/>
                <a:gd name="T48" fmla="*/ 74 w 181"/>
                <a:gd name="T49" fmla="*/ 126 h 126"/>
                <a:gd name="T50" fmla="*/ 77 w 181"/>
                <a:gd name="T51" fmla="*/ 124 h 126"/>
                <a:gd name="T52" fmla="*/ 80 w 181"/>
                <a:gd name="T53" fmla="*/ 122 h 126"/>
                <a:gd name="T54" fmla="*/ 82 w 181"/>
                <a:gd name="T55" fmla="*/ 121 h 126"/>
                <a:gd name="T56" fmla="*/ 176 w 181"/>
                <a:gd name="T57" fmla="*/ 26 h 126"/>
                <a:gd name="T58" fmla="*/ 178 w 181"/>
                <a:gd name="T59" fmla="*/ 24 h 126"/>
                <a:gd name="T60" fmla="*/ 180 w 181"/>
                <a:gd name="T61" fmla="*/ 21 h 126"/>
                <a:gd name="T62" fmla="*/ 180 w 181"/>
                <a:gd name="T63" fmla="*/ 17 h 126"/>
                <a:gd name="T64" fmla="*/ 181 w 181"/>
                <a:gd name="T65" fmla="*/ 15 h 126"/>
                <a:gd name="T66" fmla="*/ 180 w 181"/>
                <a:gd name="T67" fmla="*/ 12 h 126"/>
                <a:gd name="T68" fmla="*/ 180 w 181"/>
                <a:gd name="T69" fmla="*/ 9 h 126"/>
                <a:gd name="T70" fmla="*/ 178 w 181"/>
                <a:gd name="T71" fmla="*/ 6 h 126"/>
                <a:gd name="T72" fmla="*/ 176 w 181"/>
                <a:gd name="T73" fmla="*/ 4 h 126"/>
                <a:gd name="T74" fmla="*/ 172 w 181"/>
                <a:gd name="T75" fmla="*/ 1 h 126"/>
                <a:gd name="T76" fmla="*/ 166 w 181"/>
                <a:gd name="T77" fmla="*/ 0 h 126"/>
                <a:gd name="T78" fmla="*/ 160 w 181"/>
                <a:gd name="T79" fmla="*/ 1 h 126"/>
                <a:gd name="T80" fmla="*/ 156 w 181"/>
                <a:gd name="T81" fmla="*/ 4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81" h="126">
                  <a:moveTo>
                    <a:pt x="156" y="4"/>
                  </a:moveTo>
                  <a:lnTo>
                    <a:pt x="71" y="88"/>
                  </a:lnTo>
                  <a:lnTo>
                    <a:pt x="25" y="43"/>
                  </a:lnTo>
                  <a:lnTo>
                    <a:pt x="23" y="41"/>
                  </a:lnTo>
                  <a:lnTo>
                    <a:pt x="20" y="39"/>
                  </a:lnTo>
                  <a:lnTo>
                    <a:pt x="18" y="39"/>
                  </a:lnTo>
                  <a:lnTo>
                    <a:pt x="15" y="38"/>
                  </a:lnTo>
                  <a:lnTo>
                    <a:pt x="11" y="39"/>
                  </a:lnTo>
                  <a:lnTo>
                    <a:pt x="9" y="39"/>
                  </a:lnTo>
                  <a:lnTo>
                    <a:pt x="6" y="41"/>
                  </a:lnTo>
                  <a:lnTo>
                    <a:pt x="4" y="43"/>
                  </a:lnTo>
                  <a:lnTo>
                    <a:pt x="2" y="45"/>
                  </a:lnTo>
                  <a:lnTo>
                    <a:pt x="1" y="47"/>
                  </a:lnTo>
                  <a:lnTo>
                    <a:pt x="0" y="51"/>
                  </a:lnTo>
                  <a:lnTo>
                    <a:pt x="0" y="53"/>
                  </a:lnTo>
                  <a:lnTo>
                    <a:pt x="0" y="56"/>
                  </a:lnTo>
                  <a:lnTo>
                    <a:pt x="1" y="59"/>
                  </a:lnTo>
                  <a:lnTo>
                    <a:pt x="2" y="61"/>
                  </a:lnTo>
                  <a:lnTo>
                    <a:pt x="4" y="63"/>
                  </a:lnTo>
                  <a:lnTo>
                    <a:pt x="61" y="121"/>
                  </a:lnTo>
                  <a:lnTo>
                    <a:pt x="63" y="122"/>
                  </a:lnTo>
                  <a:lnTo>
                    <a:pt x="66" y="124"/>
                  </a:lnTo>
                  <a:lnTo>
                    <a:pt x="68" y="126"/>
                  </a:lnTo>
                  <a:lnTo>
                    <a:pt x="71" y="126"/>
                  </a:lnTo>
                  <a:lnTo>
                    <a:pt x="74" y="126"/>
                  </a:lnTo>
                  <a:lnTo>
                    <a:pt x="77" y="124"/>
                  </a:lnTo>
                  <a:lnTo>
                    <a:pt x="80" y="122"/>
                  </a:lnTo>
                  <a:lnTo>
                    <a:pt x="82" y="121"/>
                  </a:lnTo>
                  <a:lnTo>
                    <a:pt x="176" y="26"/>
                  </a:lnTo>
                  <a:lnTo>
                    <a:pt x="178" y="24"/>
                  </a:lnTo>
                  <a:lnTo>
                    <a:pt x="180" y="21"/>
                  </a:lnTo>
                  <a:lnTo>
                    <a:pt x="180" y="17"/>
                  </a:lnTo>
                  <a:lnTo>
                    <a:pt x="181" y="15"/>
                  </a:lnTo>
                  <a:lnTo>
                    <a:pt x="180" y="12"/>
                  </a:lnTo>
                  <a:lnTo>
                    <a:pt x="180" y="9"/>
                  </a:lnTo>
                  <a:lnTo>
                    <a:pt x="178" y="6"/>
                  </a:lnTo>
                  <a:lnTo>
                    <a:pt x="176" y="4"/>
                  </a:lnTo>
                  <a:lnTo>
                    <a:pt x="172" y="1"/>
                  </a:lnTo>
                  <a:lnTo>
                    <a:pt x="166" y="0"/>
                  </a:lnTo>
                  <a:lnTo>
                    <a:pt x="160" y="1"/>
                  </a:lnTo>
                  <a:lnTo>
                    <a:pt x="156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185">
              <a:extLst>
                <a:ext uri="{FF2B5EF4-FFF2-40B4-BE49-F238E27FC236}">
                  <a16:creationId xmlns:a16="http://schemas.microsoft.com/office/drawing/2014/main" id="{BDC5D1A9-F5F0-49D8-A3E5-358FF393C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1504951"/>
              <a:ext cx="57150" cy="39688"/>
            </a:xfrm>
            <a:custGeom>
              <a:avLst/>
              <a:gdLst>
                <a:gd name="T0" fmla="*/ 156 w 181"/>
                <a:gd name="T1" fmla="*/ 4 h 124"/>
                <a:gd name="T2" fmla="*/ 71 w 181"/>
                <a:gd name="T3" fmla="*/ 88 h 124"/>
                <a:gd name="T4" fmla="*/ 25 w 181"/>
                <a:gd name="T5" fmla="*/ 41 h 124"/>
                <a:gd name="T6" fmla="*/ 23 w 181"/>
                <a:gd name="T7" fmla="*/ 39 h 124"/>
                <a:gd name="T8" fmla="*/ 20 w 181"/>
                <a:gd name="T9" fmla="*/ 38 h 124"/>
                <a:gd name="T10" fmla="*/ 18 w 181"/>
                <a:gd name="T11" fmla="*/ 37 h 124"/>
                <a:gd name="T12" fmla="*/ 15 w 181"/>
                <a:gd name="T13" fmla="*/ 37 h 124"/>
                <a:gd name="T14" fmla="*/ 11 w 181"/>
                <a:gd name="T15" fmla="*/ 37 h 124"/>
                <a:gd name="T16" fmla="*/ 9 w 181"/>
                <a:gd name="T17" fmla="*/ 38 h 124"/>
                <a:gd name="T18" fmla="*/ 6 w 181"/>
                <a:gd name="T19" fmla="*/ 39 h 124"/>
                <a:gd name="T20" fmla="*/ 4 w 181"/>
                <a:gd name="T21" fmla="*/ 41 h 124"/>
                <a:gd name="T22" fmla="*/ 2 w 181"/>
                <a:gd name="T23" fmla="*/ 43 h 124"/>
                <a:gd name="T24" fmla="*/ 1 w 181"/>
                <a:gd name="T25" fmla="*/ 47 h 124"/>
                <a:gd name="T26" fmla="*/ 0 w 181"/>
                <a:gd name="T27" fmla="*/ 49 h 124"/>
                <a:gd name="T28" fmla="*/ 0 w 181"/>
                <a:gd name="T29" fmla="*/ 52 h 124"/>
                <a:gd name="T30" fmla="*/ 0 w 181"/>
                <a:gd name="T31" fmla="*/ 55 h 124"/>
                <a:gd name="T32" fmla="*/ 1 w 181"/>
                <a:gd name="T33" fmla="*/ 57 h 124"/>
                <a:gd name="T34" fmla="*/ 2 w 181"/>
                <a:gd name="T35" fmla="*/ 61 h 124"/>
                <a:gd name="T36" fmla="*/ 4 w 181"/>
                <a:gd name="T37" fmla="*/ 63 h 124"/>
                <a:gd name="T38" fmla="*/ 61 w 181"/>
                <a:gd name="T39" fmla="*/ 119 h 124"/>
                <a:gd name="T40" fmla="*/ 63 w 181"/>
                <a:gd name="T41" fmla="*/ 122 h 124"/>
                <a:gd name="T42" fmla="*/ 66 w 181"/>
                <a:gd name="T43" fmla="*/ 123 h 124"/>
                <a:gd name="T44" fmla="*/ 68 w 181"/>
                <a:gd name="T45" fmla="*/ 124 h 124"/>
                <a:gd name="T46" fmla="*/ 71 w 181"/>
                <a:gd name="T47" fmla="*/ 124 h 124"/>
                <a:gd name="T48" fmla="*/ 74 w 181"/>
                <a:gd name="T49" fmla="*/ 124 h 124"/>
                <a:gd name="T50" fmla="*/ 77 w 181"/>
                <a:gd name="T51" fmla="*/ 123 h 124"/>
                <a:gd name="T52" fmla="*/ 80 w 181"/>
                <a:gd name="T53" fmla="*/ 122 h 124"/>
                <a:gd name="T54" fmla="*/ 82 w 181"/>
                <a:gd name="T55" fmla="*/ 119 h 124"/>
                <a:gd name="T56" fmla="*/ 176 w 181"/>
                <a:gd name="T57" fmla="*/ 25 h 124"/>
                <a:gd name="T58" fmla="*/ 178 w 181"/>
                <a:gd name="T59" fmla="*/ 23 h 124"/>
                <a:gd name="T60" fmla="*/ 180 w 181"/>
                <a:gd name="T61" fmla="*/ 20 h 124"/>
                <a:gd name="T62" fmla="*/ 180 w 181"/>
                <a:gd name="T63" fmla="*/ 18 h 124"/>
                <a:gd name="T64" fmla="*/ 181 w 181"/>
                <a:gd name="T65" fmla="*/ 14 h 124"/>
                <a:gd name="T66" fmla="*/ 180 w 181"/>
                <a:gd name="T67" fmla="*/ 11 h 124"/>
                <a:gd name="T68" fmla="*/ 180 w 181"/>
                <a:gd name="T69" fmla="*/ 9 h 124"/>
                <a:gd name="T70" fmla="*/ 178 w 181"/>
                <a:gd name="T71" fmla="*/ 6 h 124"/>
                <a:gd name="T72" fmla="*/ 176 w 181"/>
                <a:gd name="T73" fmla="*/ 4 h 124"/>
                <a:gd name="T74" fmla="*/ 174 w 181"/>
                <a:gd name="T75" fmla="*/ 2 h 124"/>
                <a:gd name="T76" fmla="*/ 172 w 181"/>
                <a:gd name="T77" fmla="*/ 1 h 124"/>
                <a:gd name="T78" fmla="*/ 169 w 181"/>
                <a:gd name="T79" fmla="*/ 0 h 124"/>
                <a:gd name="T80" fmla="*/ 166 w 181"/>
                <a:gd name="T81" fmla="*/ 0 h 124"/>
                <a:gd name="T82" fmla="*/ 163 w 181"/>
                <a:gd name="T83" fmla="*/ 0 h 124"/>
                <a:gd name="T84" fmla="*/ 160 w 181"/>
                <a:gd name="T85" fmla="*/ 1 h 124"/>
                <a:gd name="T86" fmla="*/ 158 w 181"/>
                <a:gd name="T87" fmla="*/ 2 h 124"/>
                <a:gd name="T88" fmla="*/ 156 w 181"/>
                <a:gd name="T89" fmla="*/ 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1" h="124">
                  <a:moveTo>
                    <a:pt x="156" y="4"/>
                  </a:moveTo>
                  <a:lnTo>
                    <a:pt x="71" y="88"/>
                  </a:lnTo>
                  <a:lnTo>
                    <a:pt x="25" y="41"/>
                  </a:lnTo>
                  <a:lnTo>
                    <a:pt x="23" y="39"/>
                  </a:lnTo>
                  <a:lnTo>
                    <a:pt x="20" y="38"/>
                  </a:lnTo>
                  <a:lnTo>
                    <a:pt x="18" y="37"/>
                  </a:lnTo>
                  <a:lnTo>
                    <a:pt x="15" y="37"/>
                  </a:lnTo>
                  <a:lnTo>
                    <a:pt x="11" y="37"/>
                  </a:lnTo>
                  <a:lnTo>
                    <a:pt x="9" y="38"/>
                  </a:lnTo>
                  <a:lnTo>
                    <a:pt x="6" y="39"/>
                  </a:lnTo>
                  <a:lnTo>
                    <a:pt x="4" y="41"/>
                  </a:lnTo>
                  <a:lnTo>
                    <a:pt x="2" y="43"/>
                  </a:lnTo>
                  <a:lnTo>
                    <a:pt x="1" y="47"/>
                  </a:lnTo>
                  <a:lnTo>
                    <a:pt x="0" y="49"/>
                  </a:lnTo>
                  <a:lnTo>
                    <a:pt x="0" y="52"/>
                  </a:lnTo>
                  <a:lnTo>
                    <a:pt x="0" y="55"/>
                  </a:lnTo>
                  <a:lnTo>
                    <a:pt x="1" y="57"/>
                  </a:lnTo>
                  <a:lnTo>
                    <a:pt x="2" y="61"/>
                  </a:lnTo>
                  <a:lnTo>
                    <a:pt x="4" y="63"/>
                  </a:lnTo>
                  <a:lnTo>
                    <a:pt x="61" y="119"/>
                  </a:lnTo>
                  <a:lnTo>
                    <a:pt x="63" y="122"/>
                  </a:lnTo>
                  <a:lnTo>
                    <a:pt x="66" y="123"/>
                  </a:lnTo>
                  <a:lnTo>
                    <a:pt x="68" y="124"/>
                  </a:lnTo>
                  <a:lnTo>
                    <a:pt x="71" y="124"/>
                  </a:lnTo>
                  <a:lnTo>
                    <a:pt x="74" y="124"/>
                  </a:lnTo>
                  <a:lnTo>
                    <a:pt x="77" y="123"/>
                  </a:lnTo>
                  <a:lnTo>
                    <a:pt x="80" y="122"/>
                  </a:lnTo>
                  <a:lnTo>
                    <a:pt x="82" y="119"/>
                  </a:lnTo>
                  <a:lnTo>
                    <a:pt x="176" y="25"/>
                  </a:lnTo>
                  <a:lnTo>
                    <a:pt x="178" y="23"/>
                  </a:lnTo>
                  <a:lnTo>
                    <a:pt x="180" y="20"/>
                  </a:lnTo>
                  <a:lnTo>
                    <a:pt x="180" y="18"/>
                  </a:lnTo>
                  <a:lnTo>
                    <a:pt x="181" y="14"/>
                  </a:lnTo>
                  <a:lnTo>
                    <a:pt x="180" y="11"/>
                  </a:lnTo>
                  <a:lnTo>
                    <a:pt x="180" y="9"/>
                  </a:lnTo>
                  <a:lnTo>
                    <a:pt x="178" y="6"/>
                  </a:lnTo>
                  <a:lnTo>
                    <a:pt x="176" y="4"/>
                  </a:lnTo>
                  <a:lnTo>
                    <a:pt x="174" y="2"/>
                  </a:lnTo>
                  <a:lnTo>
                    <a:pt x="172" y="1"/>
                  </a:lnTo>
                  <a:lnTo>
                    <a:pt x="169" y="0"/>
                  </a:lnTo>
                  <a:lnTo>
                    <a:pt x="166" y="0"/>
                  </a:lnTo>
                  <a:lnTo>
                    <a:pt x="163" y="0"/>
                  </a:lnTo>
                  <a:lnTo>
                    <a:pt x="160" y="1"/>
                  </a:lnTo>
                  <a:lnTo>
                    <a:pt x="158" y="2"/>
                  </a:lnTo>
                  <a:lnTo>
                    <a:pt x="156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186">
              <a:extLst>
                <a:ext uri="{FF2B5EF4-FFF2-40B4-BE49-F238E27FC236}">
                  <a16:creationId xmlns:a16="http://schemas.microsoft.com/office/drawing/2014/main" id="{278B32CE-AB18-449A-BF1F-7A8DEFF06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09325" y="1558926"/>
              <a:ext cx="57150" cy="39688"/>
            </a:xfrm>
            <a:custGeom>
              <a:avLst/>
              <a:gdLst>
                <a:gd name="T0" fmla="*/ 156 w 181"/>
                <a:gd name="T1" fmla="*/ 5 h 126"/>
                <a:gd name="T2" fmla="*/ 71 w 181"/>
                <a:gd name="T3" fmla="*/ 88 h 126"/>
                <a:gd name="T4" fmla="*/ 25 w 181"/>
                <a:gd name="T5" fmla="*/ 43 h 126"/>
                <a:gd name="T6" fmla="*/ 23 w 181"/>
                <a:gd name="T7" fmla="*/ 41 h 126"/>
                <a:gd name="T8" fmla="*/ 20 w 181"/>
                <a:gd name="T9" fmla="*/ 40 h 126"/>
                <a:gd name="T10" fmla="*/ 18 w 181"/>
                <a:gd name="T11" fmla="*/ 39 h 126"/>
                <a:gd name="T12" fmla="*/ 15 w 181"/>
                <a:gd name="T13" fmla="*/ 39 h 126"/>
                <a:gd name="T14" fmla="*/ 11 w 181"/>
                <a:gd name="T15" fmla="*/ 39 h 126"/>
                <a:gd name="T16" fmla="*/ 9 w 181"/>
                <a:gd name="T17" fmla="*/ 40 h 126"/>
                <a:gd name="T18" fmla="*/ 6 w 181"/>
                <a:gd name="T19" fmla="*/ 41 h 126"/>
                <a:gd name="T20" fmla="*/ 4 w 181"/>
                <a:gd name="T21" fmla="*/ 43 h 126"/>
                <a:gd name="T22" fmla="*/ 2 w 181"/>
                <a:gd name="T23" fmla="*/ 46 h 126"/>
                <a:gd name="T24" fmla="*/ 1 w 181"/>
                <a:gd name="T25" fmla="*/ 49 h 126"/>
                <a:gd name="T26" fmla="*/ 0 w 181"/>
                <a:gd name="T27" fmla="*/ 51 h 126"/>
                <a:gd name="T28" fmla="*/ 0 w 181"/>
                <a:gd name="T29" fmla="*/ 54 h 126"/>
                <a:gd name="T30" fmla="*/ 0 w 181"/>
                <a:gd name="T31" fmla="*/ 57 h 126"/>
                <a:gd name="T32" fmla="*/ 1 w 181"/>
                <a:gd name="T33" fmla="*/ 60 h 126"/>
                <a:gd name="T34" fmla="*/ 2 w 181"/>
                <a:gd name="T35" fmla="*/ 63 h 126"/>
                <a:gd name="T36" fmla="*/ 4 w 181"/>
                <a:gd name="T37" fmla="*/ 65 h 126"/>
                <a:gd name="T38" fmla="*/ 61 w 181"/>
                <a:gd name="T39" fmla="*/ 122 h 126"/>
                <a:gd name="T40" fmla="*/ 63 w 181"/>
                <a:gd name="T41" fmla="*/ 124 h 126"/>
                <a:gd name="T42" fmla="*/ 66 w 181"/>
                <a:gd name="T43" fmla="*/ 125 h 126"/>
                <a:gd name="T44" fmla="*/ 68 w 181"/>
                <a:gd name="T45" fmla="*/ 126 h 126"/>
                <a:gd name="T46" fmla="*/ 71 w 181"/>
                <a:gd name="T47" fmla="*/ 126 h 126"/>
                <a:gd name="T48" fmla="*/ 74 w 181"/>
                <a:gd name="T49" fmla="*/ 126 h 126"/>
                <a:gd name="T50" fmla="*/ 77 w 181"/>
                <a:gd name="T51" fmla="*/ 125 h 126"/>
                <a:gd name="T52" fmla="*/ 80 w 181"/>
                <a:gd name="T53" fmla="*/ 124 h 126"/>
                <a:gd name="T54" fmla="*/ 82 w 181"/>
                <a:gd name="T55" fmla="*/ 122 h 126"/>
                <a:gd name="T56" fmla="*/ 176 w 181"/>
                <a:gd name="T57" fmla="*/ 27 h 126"/>
                <a:gd name="T58" fmla="*/ 178 w 181"/>
                <a:gd name="T59" fmla="*/ 24 h 126"/>
                <a:gd name="T60" fmla="*/ 180 w 181"/>
                <a:gd name="T61" fmla="*/ 22 h 126"/>
                <a:gd name="T62" fmla="*/ 180 w 181"/>
                <a:gd name="T63" fmla="*/ 19 h 126"/>
                <a:gd name="T64" fmla="*/ 181 w 181"/>
                <a:gd name="T65" fmla="*/ 16 h 126"/>
                <a:gd name="T66" fmla="*/ 180 w 181"/>
                <a:gd name="T67" fmla="*/ 12 h 126"/>
                <a:gd name="T68" fmla="*/ 180 w 181"/>
                <a:gd name="T69" fmla="*/ 10 h 126"/>
                <a:gd name="T70" fmla="*/ 178 w 181"/>
                <a:gd name="T71" fmla="*/ 7 h 126"/>
                <a:gd name="T72" fmla="*/ 176 w 181"/>
                <a:gd name="T73" fmla="*/ 5 h 126"/>
                <a:gd name="T74" fmla="*/ 174 w 181"/>
                <a:gd name="T75" fmla="*/ 3 h 126"/>
                <a:gd name="T76" fmla="*/ 172 w 181"/>
                <a:gd name="T77" fmla="*/ 2 h 126"/>
                <a:gd name="T78" fmla="*/ 169 w 181"/>
                <a:gd name="T79" fmla="*/ 1 h 126"/>
                <a:gd name="T80" fmla="*/ 166 w 181"/>
                <a:gd name="T81" fmla="*/ 0 h 126"/>
                <a:gd name="T82" fmla="*/ 163 w 181"/>
                <a:gd name="T83" fmla="*/ 1 h 126"/>
                <a:gd name="T84" fmla="*/ 160 w 181"/>
                <a:gd name="T85" fmla="*/ 2 h 126"/>
                <a:gd name="T86" fmla="*/ 158 w 181"/>
                <a:gd name="T87" fmla="*/ 3 h 126"/>
                <a:gd name="T88" fmla="*/ 156 w 181"/>
                <a:gd name="T89" fmla="*/ 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81" h="126">
                  <a:moveTo>
                    <a:pt x="156" y="5"/>
                  </a:moveTo>
                  <a:lnTo>
                    <a:pt x="71" y="88"/>
                  </a:lnTo>
                  <a:lnTo>
                    <a:pt x="25" y="43"/>
                  </a:lnTo>
                  <a:lnTo>
                    <a:pt x="23" y="41"/>
                  </a:lnTo>
                  <a:lnTo>
                    <a:pt x="20" y="40"/>
                  </a:lnTo>
                  <a:lnTo>
                    <a:pt x="18" y="39"/>
                  </a:lnTo>
                  <a:lnTo>
                    <a:pt x="15" y="39"/>
                  </a:lnTo>
                  <a:lnTo>
                    <a:pt x="11" y="39"/>
                  </a:lnTo>
                  <a:lnTo>
                    <a:pt x="9" y="40"/>
                  </a:lnTo>
                  <a:lnTo>
                    <a:pt x="6" y="41"/>
                  </a:lnTo>
                  <a:lnTo>
                    <a:pt x="4" y="43"/>
                  </a:lnTo>
                  <a:lnTo>
                    <a:pt x="2" y="46"/>
                  </a:lnTo>
                  <a:lnTo>
                    <a:pt x="1" y="49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0" y="57"/>
                  </a:lnTo>
                  <a:lnTo>
                    <a:pt x="1" y="60"/>
                  </a:lnTo>
                  <a:lnTo>
                    <a:pt x="2" y="63"/>
                  </a:lnTo>
                  <a:lnTo>
                    <a:pt x="4" y="65"/>
                  </a:lnTo>
                  <a:lnTo>
                    <a:pt x="61" y="122"/>
                  </a:lnTo>
                  <a:lnTo>
                    <a:pt x="63" y="124"/>
                  </a:lnTo>
                  <a:lnTo>
                    <a:pt x="66" y="125"/>
                  </a:lnTo>
                  <a:lnTo>
                    <a:pt x="68" y="126"/>
                  </a:lnTo>
                  <a:lnTo>
                    <a:pt x="71" y="126"/>
                  </a:lnTo>
                  <a:lnTo>
                    <a:pt x="74" y="126"/>
                  </a:lnTo>
                  <a:lnTo>
                    <a:pt x="77" y="125"/>
                  </a:lnTo>
                  <a:lnTo>
                    <a:pt x="80" y="124"/>
                  </a:lnTo>
                  <a:lnTo>
                    <a:pt x="82" y="122"/>
                  </a:lnTo>
                  <a:lnTo>
                    <a:pt x="176" y="27"/>
                  </a:lnTo>
                  <a:lnTo>
                    <a:pt x="178" y="24"/>
                  </a:lnTo>
                  <a:lnTo>
                    <a:pt x="180" y="22"/>
                  </a:lnTo>
                  <a:lnTo>
                    <a:pt x="180" y="19"/>
                  </a:lnTo>
                  <a:lnTo>
                    <a:pt x="181" y="16"/>
                  </a:lnTo>
                  <a:lnTo>
                    <a:pt x="180" y="12"/>
                  </a:lnTo>
                  <a:lnTo>
                    <a:pt x="180" y="10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2" y="2"/>
                  </a:lnTo>
                  <a:lnTo>
                    <a:pt x="169" y="1"/>
                  </a:lnTo>
                  <a:lnTo>
                    <a:pt x="166" y="0"/>
                  </a:lnTo>
                  <a:lnTo>
                    <a:pt x="163" y="1"/>
                  </a:lnTo>
                  <a:lnTo>
                    <a:pt x="160" y="2"/>
                  </a:lnTo>
                  <a:lnTo>
                    <a:pt x="158" y="3"/>
                  </a:lnTo>
                  <a:lnTo>
                    <a:pt x="156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A57D37F-5A7C-4746-B40D-F7612C62D147}"/>
              </a:ext>
            </a:extLst>
          </p:cNvPr>
          <p:cNvSpPr/>
          <p:nvPr/>
        </p:nvSpPr>
        <p:spPr>
          <a:xfrm>
            <a:off x="4169592" y="749730"/>
            <a:ext cx="4273367" cy="703150"/>
          </a:xfrm>
          <a:prstGeom prst="rect">
            <a:avLst/>
          </a:prstGeom>
          <a:solidFill>
            <a:srgbClr val="C779D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Recommendations</a:t>
            </a:r>
            <a:endParaRPr lang="en-US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257496-C113-43ED-94D3-A4A9823B55CE}"/>
              </a:ext>
            </a:extLst>
          </p:cNvPr>
          <p:cNvSpPr/>
          <p:nvPr/>
        </p:nvSpPr>
        <p:spPr>
          <a:xfrm>
            <a:off x="1143144" y="2175828"/>
            <a:ext cx="10210656" cy="329025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Expand clean water initiatives in underserved communities.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Government supports small business development, as nearly 29% of households rely on business income.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Financial assistance from the state/ Federal for low-income households earning below ₦50k.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Invest in internet connectivity to improve digital inclusion, especially in rural areas.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Also, there should  be provision for good hygiene water  supply in both  Rural and Cities </a:t>
            </a:r>
          </a:p>
        </p:txBody>
      </p:sp>
    </p:spTree>
    <p:extLst>
      <p:ext uri="{BB962C8B-B14F-4D97-AF65-F5344CB8AC3E}">
        <p14:creationId xmlns:p14="http://schemas.microsoft.com/office/powerpoint/2010/main" val="123330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252347A-73EF-4021-A502-2D02F6F1D190}"/>
              </a:ext>
            </a:extLst>
          </p:cNvPr>
          <p:cNvSpPr/>
          <p:nvPr/>
        </p:nvSpPr>
        <p:spPr>
          <a:xfrm rot="10800000">
            <a:off x="4911725" y="1"/>
            <a:ext cx="7280275" cy="1238863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0E138C45-4489-4E6D-BF08-27D31316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898B017-1B69-4575-897D-D6C34C6346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3633250"/>
              </p:ext>
            </p:extLst>
          </p:nvPr>
        </p:nvGraphicFramePr>
        <p:xfrm>
          <a:off x="587645" y="2648219"/>
          <a:ext cx="2955652" cy="3462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6" name="Picture 35">
            <a:extLst>
              <a:ext uri="{FF2B5EF4-FFF2-40B4-BE49-F238E27FC236}">
                <a16:creationId xmlns:a16="http://schemas.microsoft.com/office/drawing/2014/main" id="{174DEE18-1746-4BF2-8B91-E7239491A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20" y="503209"/>
            <a:ext cx="953423" cy="2795892"/>
          </a:xfrm>
          <a:prstGeom prst="rect">
            <a:avLst/>
          </a:prstGeom>
        </p:spPr>
      </p:pic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6957A22-9991-45A1-A828-2D6CC8E7B8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6096001" y="2333200"/>
            <a:ext cx="12700" cy="2648800"/>
          </a:xfrm>
          <a:prstGeom prst="bentConnector3">
            <a:avLst>
              <a:gd name="adj1" fmla="val 1800000"/>
            </a:avLst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723088B-353E-48FE-B335-D0DA357BB8C8}"/>
              </a:ext>
            </a:extLst>
          </p:cNvPr>
          <p:cNvCxnSpPr>
            <a:cxnSpLocks/>
          </p:cNvCxnSpPr>
          <p:nvPr/>
        </p:nvCxnSpPr>
        <p:spPr>
          <a:xfrm>
            <a:off x="5881688" y="3657600"/>
            <a:ext cx="214313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7356674-4F26-4A01-B88B-D380F401B277}"/>
              </a:ext>
            </a:extLst>
          </p:cNvPr>
          <p:cNvGrpSpPr/>
          <p:nvPr/>
        </p:nvGrpSpPr>
        <p:grpSpPr>
          <a:xfrm>
            <a:off x="11053837" y="2195088"/>
            <a:ext cx="287338" cy="276225"/>
            <a:chOff x="9309100" y="1363663"/>
            <a:chExt cx="287338" cy="276225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87" name="Freeform 77">
              <a:extLst>
                <a:ext uri="{FF2B5EF4-FFF2-40B4-BE49-F238E27FC236}">
                  <a16:creationId xmlns:a16="http://schemas.microsoft.com/office/drawing/2014/main" id="{22ECEF17-9E51-4AE2-AC96-CBB7DE6DF5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09100" y="1363663"/>
              <a:ext cx="161925" cy="276225"/>
            </a:xfrm>
            <a:custGeom>
              <a:avLst/>
              <a:gdLst>
                <a:gd name="T0" fmla="*/ 421 w 511"/>
                <a:gd name="T1" fmla="*/ 270 h 872"/>
                <a:gd name="T2" fmla="*/ 361 w 511"/>
                <a:gd name="T3" fmla="*/ 391 h 872"/>
                <a:gd name="T4" fmla="*/ 331 w 511"/>
                <a:gd name="T5" fmla="*/ 511 h 872"/>
                <a:gd name="T6" fmla="*/ 301 w 511"/>
                <a:gd name="T7" fmla="*/ 720 h 872"/>
                <a:gd name="T8" fmla="*/ 331 w 511"/>
                <a:gd name="T9" fmla="*/ 842 h 872"/>
                <a:gd name="T10" fmla="*/ 60 w 511"/>
                <a:gd name="T11" fmla="*/ 750 h 872"/>
                <a:gd name="T12" fmla="*/ 30 w 511"/>
                <a:gd name="T13" fmla="*/ 631 h 872"/>
                <a:gd name="T14" fmla="*/ 30 w 511"/>
                <a:gd name="T15" fmla="*/ 720 h 872"/>
                <a:gd name="T16" fmla="*/ 60 w 511"/>
                <a:gd name="T17" fmla="*/ 601 h 872"/>
                <a:gd name="T18" fmla="*/ 90 w 511"/>
                <a:gd name="T19" fmla="*/ 481 h 872"/>
                <a:gd name="T20" fmla="*/ 135 w 511"/>
                <a:gd name="T21" fmla="*/ 270 h 872"/>
                <a:gd name="T22" fmla="*/ 150 w 511"/>
                <a:gd name="T23" fmla="*/ 150 h 872"/>
                <a:gd name="T24" fmla="*/ 60 w 511"/>
                <a:gd name="T25" fmla="*/ 30 h 872"/>
                <a:gd name="T26" fmla="*/ 391 w 511"/>
                <a:gd name="T27" fmla="*/ 120 h 872"/>
                <a:gd name="T28" fmla="*/ 481 w 511"/>
                <a:gd name="T29" fmla="*/ 240 h 872"/>
                <a:gd name="T30" fmla="*/ 481 w 511"/>
                <a:gd name="T31" fmla="*/ 240 h 872"/>
                <a:gd name="T32" fmla="*/ 150 w 511"/>
                <a:gd name="T33" fmla="*/ 30 h 872"/>
                <a:gd name="T34" fmla="*/ 120 w 511"/>
                <a:gd name="T35" fmla="*/ 481 h 872"/>
                <a:gd name="T36" fmla="*/ 150 w 511"/>
                <a:gd name="T37" fmla="*/ 601 h 872"/>
                <a:gd name="T38" fmla="*/ 120 w 511"/>
                <a:gd name="T39" fmla="*/ 720 h 872"/>
                <a:gd name="T40" fmla="*/ 301 w 511"/>
                <a:gd name="T41" fmla="*/ 750 h 872"/>
                <a:gd name="T42" fmla="*/ 180 w 511"/>
                <a:gd name="T43" fmla="*/ 360 h 872"/>
                <a:gd name="T44" fmla="*/ 241 w 511"/>
                <a:gd name="T45" fmla="*/ 240 h 872"/>
                <a:gd name="T46" fmla="*/ 505 w 511"/>
                <a:gd name="T47" fmla="*/ 267 h 872"/>
                <a:gd name="T48" fmla="*/ 511 w 511"/>
                <a:gd name="T49" fmla="*/ 255 h 872"/>
                <a:gd name="T50" fmla="*/ 507 w 511"/>
                <a:gd name="T51" fmla="*/ 124 h 872"/>
                <a:gd name="T52" fmla="*/ 421 w 511"/>
                <a:gd name="T53" fmla="*/ 120 h 872"/>
                <a:gd name="T54" fmla="*/ 417 w 511"/>
                <a:gd name="T55" fmla="*/ 4 h 872"/>
                <a:gd name="T56" fmla="*/ 45 w 511"/>
                <a:gd name="T57" fmla="*/ 0 h 872"/>
                <a:gd name="T58" fmla="*/ 33 w 511"/>
                <a:gd name="T59" fmla="*/ 6 h 872"/>
                <a:gd name="T60" fmla="*/ 30 w 511"/>
                <a:gd name="T61" fmla="*/ 138 h 872"/>
                <a:gd name="T62" fmla="*/ 40 w 511"/>
                <a:gd name="T63" fmla="*/ 148 h 872"/>
                <a:gd name="T64" fmla="*/ 75 w 511"/>
                <a:gd name="T65" fmla="*/ 240 h 872"/>
                <a:gd name="T66" fmla="*/ 63 w 511"/>
                <a:gd name="T67" fmla="*/ 247 h 872"/>
                <a:gd name="T68" fmla="*/ 15 w 511"/>
                <a:gd name="T69" fmla="*/ 360 h 872"/>
                <a:gd name="T70" fmla="*/ 2 w 511"/>
                <a:gd name="T71" fmla="*/ 367 h 872"/>
                <a:gd name="T72" fmla="*/ 0 w 511"/>
                <a:gd name="T73" fmla="*/ 499 h 872"/>
                <a:gd name="T74" fmla="*/ 10 w 511"/>
                <a:gd name="T75" fmla="*/ 509 h 872"/>
                <a:gd name="T76" fmla="*/ 15 w 511"/>
                <a:gd name="T77" fmla="*/ 601 h 872"/>
                <a:gd name="T78" fmla="*/ 2 w 511"/>
                <a:gd name="T79" fmla="*/ 607 h 872"/>
                <a:gd name="T80" fmla="*/ 0 w 511"/>
                <a:gd name="T81" fmla="*/ 739 h 872"/>
                <a:gd name="T82" fmla="*/ 10 w 511"/>
                <a:gd name="T83" fmla="*/ 749 h 872"/>
                <a:gd name="T84" fmla="*/ 30 w 511"/>
                <a:gd name="T85" fmla="*/ 859 h 872"/>
                <a:gd name="T86" fmla="*/ 40 w 511"/>
                <a:gd name="T87" fmla="*/ 870 h 872"/>
                <a:gd name="T88" fmla="*/ 411 w 511"/>
                <a:gd name="T89" fmla="*/ 870 h 872"/>
                <a:gd name="T90" fmla="*/ 421 w 511"/>
                <a:gd name="T91" fmla="*/ 860 h 872"/>
                <a:gd name="T92" fmla="*/ 419 w 511"/>
                <a:gd name="T93" fmla="*/ 728 h 872"/>
                <a:gd name="T94" fmla="*/ 406 w 511"/>
                <a:gd name="T95" fmla="*/ 720 h 872"/>
                <a:gd name="T96" fmla="*/ 411 w 511"/>
                <a:gd name="T97" fmla="*/ 629 h 872"/>
                <a:gd name="T98" fmla="*/ 421 w 511"/>
                <a:gd name="T99" fmla="*/ 619 h 872"/>
                <a:gd name="T100" fmla="*/ 419 w 511"/>
                <a:gd name="T101" fmla="*/ 487 h 872"/>
                <a:gd name="T102" fmla="*/ 406 w 511"/>
                <a:gd name="T103" fmla="*/ 481 h 872"/>
                <a:gd name="T104" fmla="*/ 442 w 511"/>
                <a:gd name="T105" fmla="*/ 389 h 872"/>
                <a:gd name="T106" fmla="*/ 451 w 511"/>
                <a:gd name="T107" fmla="*/ 378 h 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11" h="872">
                  <a:moveTo>
                    <a:pt x="421" y="360"/>
                  </a:moveTo>
                  <a:lnTo>
                    <a:pt x="376" y="360"/>
                  </a:lnTo>
                  <a:lnTo>
                    <a:pt x="361" y="360"/>
                  </a:lnTo>
                  <a:lnTo>
                    <a:pt x="361" y="270"/>
                  </a:lnTo>
                  <a:lnTo>
                    <a:pt x="421" y="270"/>
                  </a:lnTo>
                  <a:lnTo>
                    <a:pt x="421" y="360"/>
                  </a:lnTo>
                  <a:close/>
                  <a:moveTo>
                    <a:pt x="361" y="481"/>
                  </a:moveTo>
                  <a:lnTo>
                    <a:pt x="301" y="481"/>
                  </a:lnTo>
                  <a:lnTo>
                    <a:pt x="301" y="391"/>
                  </a:lnTo>
                  <a:lnTo>
                    <a:pt x="361" y="391"/>
                  </a:lnTo>
                  <a:lnTo>
                    <a:pt x="361" y="481"/>
                  </a:lnTo>
                  <a:close/>
                  <a:moveTo>
                    <a:pt x="391" y="601"/>
                  </a:moveTo>
                  <a:lnTo>
                    <a:pt x="376" y="601"/>
                  </a:lnTo>
                  <a:lnTo>
                    <a:pt x="331" y="601"/>
                  </a:lnTo>
                  <a:lnTo>
                    <a:pt x="331" y="511"/>
                  </a:lnTo>
                  <a:lnTo>
                    <a:pt x="376" y="511"/>
                  </a:lnTo>
                  <a:lnTo>
                    <a:pt x="391" y="511"/>
                  </a:lnTo>
                  <a:lnTo>
                    <a:pt x="391" y="601"/>
                  </a:lnTo>
                  <a:close/>
                  <a:moveTo>
                    <a:pt x="361" y="720"/>
                  </a:moveTo>
                  <a:lnTo>
                    <a:pt x="301" y="720"/>
                  </a:lnTo>
                  <a:lnTo>
                    <a:pt x="301" y="631"/>
                  </a:lnTo>
                  <a:lnTo>
                    <a:pt x="361" y="631"/>
                  </a:lnTo>
                  <a:lnTo>
                    <a:pt x="361" y="720"/>
                  </a:lnTo>
                  <a:close/>
                  <a:moveTo>
                    <a:pt x="391" y="842"/>
                  </a:moveTo>
                  <a:lnTo>
                    <a:pt x="331" y="842"/>
                  </a:lnTo>
                  <a:lnTo>
                    <a:pt x="331" y="750"/>
                  </a:lnTo>
                  <a:lnTo>
                    <a:pt x="376" y="750"/>
                  </a:lnTo>
                  <a:lnTo>
                    <a:pt x="391" y="750"/>
                  </a:lnTo>
                  <a:lnTo>
                    <a:pt x="391" y="842"/>
                  </a:lnTo>
                  <a:close/>
                  <a:moveTo>
                    <a:pt x="60" y="750"/>
                  </a:moveTo>
                  <a:lnTo>
                    <a:pt x="120" y="750"/>
                  </a:lnTo>
                  <a:lnTo>
                    <a:pt x="120" y="842"/>
                  </a:lnTo>
                  <a:lnTo>
                    <a:pt x="60" y="842"/>
                  </a:lnTo>
                  <a:lnTo>
                    <a:pt x="60" y="750"/>
                  </a:lnTo>
                  <a:close/>
                  <a:moveTo>
                    <a:pt x="30" y="631"/>
                  </a:moveTo>
                  <a:lnTo>
                    <a:pt x="45" y="631"/>
                  </a:lnTo>
                  <a:lnTo>
                    <a:pt x="90" y="631"/>
                  </a:lnTo>
                  <a:lnTo>
                    <a:pt x="90" y="720"/>
                  </a:lnTo>
                  <a:lnTo>
                    <a:pt x="45" y="720"/>
                  </a:lnTo>
                  <a:lnTo>
                    <a:pt x="30" y="720"/>
                  </a:lnTo>
                  <a:lnTo>
                    <a:pt x="30" y="631"/>
                  </a:lnTo>
                  <a:close/>
                  <a:moveTo>
                    <a:pt x="60" y="511"/>
                  </a:moveTo>
                  <a:lnTo>
                    <a:pt x="120" y="511"/>
                  </a:lnTo>
                  <a:lnTo>
                    <a:pt x="120" y="601"/>
                  </a:lnTo>
                  <a:lnTo>
                    <a:pt x="60" y="601"/>
                  </a:lnTo>
                  <a:lnTo>
                    <a:pt x="60" y="511"/>
                  </a:lnTo>
                  <a:close/>
                  <a:moveTo>
                    <a:pt x="30" y="391"/>
                  </a:moveTo>
                  <a:lnTo>
                    <a:pt x="75" y="391"/>
                  </a:lnTo>
                  <a:lnTo>
                    <a:pt x="90" y="391"/>
                  </a:lnTo>
                  <a:lnTo>
                    <a:pt x="90" y="481"/>
                  </a:lnTo>
                  <a:lnTo>
                    <a:pt x="45" y="481"/>
                  </a:lnTo>
                  <a:lnTo>
                    <a:pt x="30" y="481"/>
                  </a:lnTo>
                  <a:lnTo>
                    <a:pt x="30" y="391"/>
                  </a:lnTo>
                  <a:close/>
                  <a:moveTo>
                    <a:pt x="90" y="270"/>
                  </a:moveTo>
                  <a:lnTo>
                    <a:pt x="135" y="270"/>
                  </a:lnTo>
                  <a:lnTo>
                    <a:pt x="150" y="270"/>
                  </a:lnTo>
                  <a:lnTo>
                    <a:pt x="150" y="360"/>
                  </a:lnTo>
                  <a:lnTo>
                    <a:pt x="90" y="360"/>
                  </a:lnTo>
                  <a:lnTo>
                    <a:pt x="90" y="270"/>
                  </a:lnTo>
                  <a:close/>
                  <a:moveTo>
                    <a:pt x="150" y="150"/>
                  </a:moveTo>
                  <a:lnTo>
                    <a:pt x="211" y="150"/>
                  </a:lnTo>
                  <a:lnTo>
                    <a:pt x="211" y="240"/>
                  </a:lnTo>
                  <a:lnTo>
                    <a:pt x="150" y="240"/>
                  </a:lnTo>
                  <a:lnTo>
                    <a:pt x="150" y="150"/>
                  </a:lnTo>
                  <a:close/>
                  <a:moveTo>
                    <a:pt x="60" y="30"/>
                  </a:moveTo>
                  <a:lnTo>
                    <a:pt x="120" y="30"/>
                  </a:lnTo>
                  <a:lnTo>
                    <a:pt x="120" y="120"/>
                  </a:lnTo>
                  <a:lnTo>
                    <a:pt x="60" y="120"/>
                  </a:lnTo>
                  <a:lnTo>
                    <a:pt x="60" y="30"/>
                  </a:lnTo>
                  <a:close/>
                  <a:moveTo>
                    <a:pt x="391" y="120"/>
                  </a:moveTo>
                  <a:lnTo>
                    <a:pt x="331" y="120"/>
                  </a:lnTo>
                  <a:lnTo>
                    <a:pt x="331" y="30"/>
                  </a:lnTo>
                  <a:lnTo>
                    <a:pt x="391" y="30"/>
                  </a:lnTo>
                  <a:lnTo>
                    <a:pt x="391" y="120"/>
                  </a:lnTo>
                  <a:close/>
                  <a:moveTo>
                    <a:pt x="481" y="240"/>
                  </a:moveTo>
                  <a:lnTo>
                    <a:pt x="436" y="240"/>
                  </a:lnTo>
                  <a:lnTo>
                    <a:pt x="421" y="240"/>
                  </a:lnTo>
                  <a:lnTo>
                    <a:pt x="421" y="150"/>
                  </a:lnTo>
                  <a:lnTo>
                    <a:pt x="481" y="150"/>
                  </a:lnTo>
                  <a:lnTo>
                    <a:pt x="481" y="240"/>
                  </a:lnTo>
                  <a:close/>
                  <a:moveTo>
                    <a:pt x="150" y="30"/>
                  </a:moveTo>
                  <a:lnTo>
                    <a:pt x="301" y="30"/>
                  </a:lnTo>
                  <a:lnTo>
                    <a:pt x="301" y="120"/>
                  </a:lnTo>
                  <a:lnTo>
                    <a:pt x="150" y="120"/>
                  </a:lnTo>
                  <a:lnTo>
                    <a:pt x="150" y="30"/>
                  </a:lnTo>
                  <a:close/>
                  <a:moveTo>
                    <a:pt x="120" y="481"/>
                  </a:moveTo>
                  <a:lnTo>
                    <a:pt x="120" y="391"/>
                  </a:lnTo>
                  <a:lnTo>
                    <a:pt x="271" y="391"/>
                  </a:lnTo>
                  <a:lnTo>
                    <a:pt x="271" y="481"/>
                  </a:lnTo>
                  <a:lnTo>
                    <a:pt x="120" y="481"/>
                  </a:lnTo>
                  <a:close/>
                  <a:moveTo>
                    <a:pt x="150" y="601"/>
                  </a:moveTo>
                  <a:lnTo>
                    <a:pt x="150" y="511"/>
                  </a:lnTo>
                  <a:lnTo>
                    <a:pt x="301" y="511"/>
                  </a:lnTo>
                  <a:lnTo>
                    <a:pt x="301" y="601"/>
                  </a:lnTo>
                  <a:lnTo>
                    <a:pt x="150" y="601"/>
                  </a:lnTo>
                  <a:close/>
                  <a:moveTo>
                    <a:pt x="120" y="720"/>
                  </a:moveTo>
                  <a:lnTo>
                    <a:pt x="120" y="631"/>
                  </a:lnTo>
                  <a:lnTo>
                    <a:pt x="271" y="631"/>
                  </a:lnTo>
                  <a:lnTo>
                    <a:pt x="271" y="720"/>
                  </a:lnTo>
                  <a:lnTo>
                    <a:pt x="120" y="720"/>
                  </a:lnTo>
                  <a:close/>
                  <a:moveTo>
                    <a:pt x="301" y="750"/>
                  </a:moveTo>
                  <a:lnTo>
                    <a:pt x="301" y="842"/>
                  </a:lnTo>
                  <a:lnTo>
                    <a:pt x="150" y="842"/>
                  </a:lnTo>
                  <a:lnTo>
                    <a:pt x="150" y="750"/>
                  </a:lnTo>
                  <a:lnTo>
                    <a:pt x="301" y="750"/>
                  </a:lnTo>
                  <a:close/>
                  <a:moveTo>
                    <a:pt x="180" y="360"/>
                  </a:moveTo>
                  <a:lnTo>
                    <a:pt x="180" y="270"/>
                  </a:lnTo>
                  <a:lnTo>
                    <a:pt x="331" y="270"/>
                  </a:lnTo>
                  <a:lnTo>
                    <a:pt x="331" y="360"/>
                  </a:lnTo>
                  <a:lnTo>
                    <a:pt x="180" y="360"/>
                  </a:lnTo>
                  <a:close/>
                  <a:moveTo>
                    <a:pt x="241" y="240"/>
                  </a:moveTo>
                  <a:lnTo>
                    <a:pt x="241" y="150"/>
                  </a:lnTo>
                  <a:lnTo>
                    <a:pt x="391" y="150"/>
                  </a:lnTo>
                  <a:lnTo>
                    <a:pt x="391" y="240"/>
                  </a:lnTo>
                  <a:lnTo>
                    <a:pt x="241" y="240"/>
                  </a:lnTo>
                  <a:close/>
                  <a:moveTo>
                    <a:pt x="451" y="270"/>
                  </a:moveTo>
                  <a:lnTo>
                    <a:pt x="496" y="270"/>
                  </a:lnTo>
                  <a:lnTo>
                    <a:pt x="499" y="270"/>
                  </a:lnTo>
                  <a:lnTo>
                    <a:pt x="502" y="268"/>
                  </a:lnTo>
                  <a:lnTo>
                    <a:pt x="505" y="267"/>
                  </a:lnTo>
                  <a:lnTo>
                    <a:pt x="507" y="265"/>
                  </a:lnTo>
                  <a:lnTo>
                    <a:pt x="509" y="263"/>
                  </a:lnTo>
                  <a:lnTo>
                    <a:pt x="510" y="261"/>
                  </a:lnTo>
                  <a:lnTo>
                    <a:pt x="511" y="258"/>
                  </a:lnTo>
                  <a:lnTo>
                    <a:pt x="511" y="255"/>
                  </a:lnTo>
                  <a:lnTo>
                    <a:pt x="511" y="135"/>
                  </a:lnTo>
                  <a:lnTo>
                    <a:pt x="511" y="131"/>
                  </a:lnTo>
                  <a:lnTo>
                    <a:pt x="510" y="129"/>
                  </a:lnTo>
                  <a:lnTo>
                    <a:pt x="509" y="126"/>
                  </a:lnTo>
                  <a:lnTo>
                    <a:pt x="507" y="124"/>
                  </a:lnTo>
                  <a:lnTo>
                    <a:pt x="505" y="122"/>
                  </a:lnTo>
                  <a:lnTo>
                    <a:pt x="502" y="121"/>
                  </a:lnTo>
                  <a:lnTo>
                    <a:pt x="499" y="120"/>
                  </a:lnTo>
                  <a:lnTo>
                    <a:pt x="496" y="120"/>
                  </a:lnTo>
                  <a:lnTo>
                    <a:pt x="421" y="120"/>
                  </a:lnTo>
                  <a:lnTo>
                    <a:pt x="421" y="15"/>
                  </a:lnTo>
                  <a:lnTo>
                    <a:pt x="421" y="11"/>
                  </a:lnTo>
                  <a:lnTo>
                    <a:pt x="420" y="8"/>
                  </a:lnTo>
                  <a:lnTo>
                    <a:pt x="419" y="6"/>
                  </a:lnTo>
                  <a:lnTo>
                    <a:pt x="417" y="4"/>
                  </a:lnTo>
                  <a:lnTo>
                    <a:pt x="415" y="2"/>
                  </a:lnTo>
                  <a:lnTo>
                    <a:pt x="411" y="1"/>
                  </a:lnTo>
                  <a:lnTo>
                    <a:pt x="409" y="0"/>
                  </a:lnTo>
                  <a:lnTo>
                    <a:pt x="406" y="0"/>
                  </a:lnTo>
                  <a:lnTo>
                    <a:pt x="45" y="0"/>
                  </a:lnTo>
                  <a:lnTo>
                    <a:pt x="42" y="0"/>
                  </a:lnTo>
                  <a:lnTo>
                    <a:pt x="40" y="1"/>
                  </a:lnTo>
                  <a:lnTo>
                    <a:pt x="36" y="2"/>
                  </a:lnTo>
                  <a:lnTo>
                    <a:pt x="34" y="4"/>
                  </a:lnTo>
                  <a:lnTo>
                    <a:pt x="33" y="6"/>
                  </a:lnTo>
                  <a:lnTo>
                    <a:pt x="31" y="8"/>
                  </a:lnTo>
                  <a:lnTo>
                    <a:pt x="30" y="11"/>
                  </a:lnTo>
                  <a:lnTo>
                    <a:pt x="30" y="15"/>
                  </a:lnTo>
                  <a:lnTo>
                    <a:pt x="30" y="135"/>
                  </a:lnTo>
                  <a:lnTo>
                    <a:pt x="30" y="138"/>
                  </a:lnTo>
                  <a:lnTo>
                    <a:pt x="31" y="140"/>
                  </a:lnTo>
                  <a:lnTo>
                    <a:pt x="33" y="143"/>
                  </a:lnTo>
                  <a:lnTo>
                    <a:pt x="34" y="145"/>
                  </a:lnTo>
                  <a:lnTo>
                    <a:pt x="36" y="147"/>
                  </a:lnTo>
                  <a:lnTo>
                    <a:pt x="40" y="148"/>
                  </a:lnTo>
                  <a:lnTo>
                    <a:pt x="42" y="150"/>
                  </a:lnTo>
                  <a:lnTo>
                    <a:pt x="45" y="150"/>
                  </a:lnTo>
                  <a:lnTo>
                    <a:pt x="120" y="150"/>
                  </a:lnTo>
                  <a:lnTo>
                    <a:pt x="120" y="240"/>
                  </a:lnTo>
                  <a:lnTo>
                    <a:pt x="75" y="240"/>
                  </a:lnTo>
                  <a:lnTo>
                    <a:pt x="72" y="241"/>
                  </a:lnTo>
                  <a:lnTo>
                    <a:pt x="70" y="241"/>
                  </a:lnTo>
                  <a:lnTo>
                    <a:pt x="66" y="243"/>
                  </a:lnTo>
                  <a:lnTo>
                    <a:pt x="64" y="244"/>
                  </a:lnTo>
                  <a:lnTo>
                    <a:pt x="63" y="247"/>
                  </a:lnTo>
                  <a:lnTo>
                    <a:pt x="61" y="249"/>
                  </a:lnTo>
                  <a:lnTo>
                    <a:pt x="60" y="252"/>
                  </a:lnTo>
                  <a:lnTo>
                    <a:pt x="60" y="255"/>
                  </a:lnTo>
                  <a:lnTo>
                    <a:pt x="60" y="360"/>
                  </a:lnTo>
                  <a:lnTo>
                    <a:pt x="15" y="360"/>
                  </a:lnTo>
                  <a:lnTo>
                    <a:pt x="12" y="361"/>
                  </a:lnTo>
                  <a:lnTo>
                    <a:pt x="10" y="362"/>
                  </a:lnTo>
                  <a:lnTo>
                    <a:pt x="6" y="363"/>
                  </a:lnTo>
                  <a:lnTo>
                    <a:pt x="4" y="365"/>
                  </a:lnTo>
                  <a:lnTo>
                    <a:pt x="2" y="367"/>
                  </a:lnTo>
                  <a:lnTo>
                    <a:pt x="1" y="369"/>
                  </a:lnTo>
                  <a:lnTo>
                    <a:pt x="0" y="372"/>
                  </a:lnTo>
                  <a:lnTo>
                    <a:pt x="0" y="376"/>
                  </a:lnTo>
                  <a:lnTo>
                    <a:pt x="0" y="496"/>
                  </a:lnTo>
                  <a:lnTo>
                    <a:pt x="0" y="499"/>
                  </a:lnTo>
                  <a:lnTo>
                    <a:pt x="1" y="501"/>
                  </a:lnTo>
                  <a:lnTo>
                    <a:pt x="2" y="504"/>
                  </a:lnTo>
                  <a:lnTo>
                    <a:pt x="4" y="506"/>
                  </a:lnTo>
                  <a:lnTo>
                    <a:pt x="6" y="508"/>
                  </a:lnTo>
                  <a:lnTo>
                    <a:pt x="10" y="509"/>
                  </a:lnTo>
                  <a:lnTo>
                    <a:pt x="12" y="511"/>
                  </a:lnTo>
                  <a:lnTo>
                    <a:pt x="15" y="511"/>
                  </a:lnTo>
                  <a:lnTo>
                    <a:pt x="30" y="511"/>
                  </a:lnTo>
                  <a:lnTo>
                    <a:pt x="30" y="601"/>
                  </a:lnTo>
                  <a:lnTo>
                    <a:pt x="15" y="601"/>
                  </a:lnTo>
                  <a:lnTo>
                    <a:pt x="12" y="601"/>
                  </a:lnTo>
                  <a:lnTo>
                    <a:pt x="10" y="602"/>
                  </a:lnTo>
                  <a:lnTo>
                    <a:pt x="6" y="603"/>
                  </a:lnTo>
                  <a:lnTo>
                    <a:pt x="4" y="605"/>
                  </a:lnTo>
                  <a:lnTo>
                    <a:pt x="2" y="607"/>
                  </a:lnTo>
                  <a:lnTo>
                    <a:pt x="1" y="610"/>
                  </a:lnTo>
                  <a:lnTo>
                    <a:pt x="0" y="612"/>
                  </a:lnTo>
                  <a:lnTo>
                    <a:pt x="0" y="616"/>
                  </a:lnTo>
                  <a:lnTo>
                    <a:pt x="0" y="735"/>
                  </a:lnTo>
                  <a:lnTo>
                    <a:pt x="0" y="739"/>
                  </a:lnTo>
                  <a:lnTo>
                    <a:pt x="1" y="742"/>
                  </a:lnTo>
                  <a:lnTo>
                    <a:pt x="2" y="744"/>
                  </a:lnTo>
                  <a:lnTo>
                    <a:pt x="4" y="746"/>
                  </a:lnTo>
                  <a:lnTo>
                    <a:pt x="6" y="748"/>
                  </a:lnTo>
                  <a:lnTo>
                    <a:pt x="10" y="749"/>
                  </a:lnTo>
                  <a:lnTo>
                    <a:pt x="12" y="750"/>
                  </a:lnTo>
                  <a:lnTo>
                    <a:pt x="15" y="752"/>
                  </a:lnTo>
                  <a:lnTo>
                    <a:pt x="30" y="750"/>
                  </a:lnTo>
                  <a:lnTo>
                    <a:pt x="30" y="857"/>
                  </a:lnTo>
                  <a:lnTo>
                    <a:pt x="30" y="859"/>
                  </a:lnTo>
                  <a:lnTo>
                    <a:pt x="31" y="862"/>
                  </a:lnTo>
                  <a:lnTo>
                    <a:pt x="33" y="865"/>
                  </a:lnTo>
                  <a:lnTo>
                    <a:pt x="34" y="867"/>
                  </a:lnTo>
                  <a:lnTo>
                    <a:pt x="36" y="868"/>
                  </a:lnTo>
                  <a:lnTo>
                    <a:pt x="40" y="870"/>
                  </a:lnTo>
                  <a:lnTo>
                    <a:pt x="42" y="870"/>
                  </a:lnTo>
                  <a:lnTo>
                    <a:pt x="45" y="872"/>
                  </a:lnTo>
                  <a:lnTo>
                    <a:pt x="406" y="872"/>
                  </a:lnTo>
                  <a:lnTo>
                    <a:pt x="409" y="870"/>
                  </a:lnTo>
                  <a:lnTo>
                    <a:pt x="411" y="870"/>
                  </a:lnTo>
                  <a:lnTo>
                    <a:pt x="415" y="868"/>
                  </a:lnTo>
                  <a:lnTo>
                    <a:pt x="417" y="867"/>
                  </a:lnTo>
                  <a:lnTo>
                    <a:pt x="419" y="865"/>
                  </a:lnTo>
                  <a:lnTo>
                    <a:pt x="420" y="862"/>
                  </a:lnTo>
                  <a:lnTo>
                    <a:pt x="421" y="860"/>
                  </a:lnTo>
                  <a:lnTo>
                    <a:pt x="421" y="857"/>
                  </a:lnTo>
                  <a:lnTo>
                    <a:pt x="421" y="735"/>
                  </a:lnTo>
                  <a:lnTo>
                    <a:pt x="421" y="733"/>
                  </a:lnTo>
                  <a:lnTo>
                    <a:pt x="420" y="730"/>
                  </a:lnTo>
                  <a:lnTo>
                    <a:pt x="419" y="728"/>
                  </a:lnTo>
                  <a:lnTo>
                    <a:pt x="417" y="726"/>
                  </a:lnTo>
                  <a:lnTo>
                    <a:pt x="415" y="724"/>
                  </a:lnTo>
                  <a:lnTo>
                    <a:pt x="411" y="723"/>
                  </a:lnTo>
                  <a:lnTo>
                    <a:pt x="409" y="722"/>
                  </a:lnTo>
                  <a:lnTo>
                    <a:pt x="406" y="720"/>
                  </a:lnTo>
                  <a:lnTo>
                    <a:pt x="391" y="720"/>
                  </a:lnTo>
                  <a:lnTo>
                    <a:pt x="391" y="631"/>
                  </a:lnTo>
                  <a:lnTo>
                    <a:pt x="406" y="631"/>
                  </a:lnTo>
                  <a:lnTo>
                    <a:pt x="409" y="631"/>
                  </a:lnTo>
                  <a:lnTo>
                    <a:pt x="411" y="629"/>
                  </a:lnTo>
                  <a:lnTo>
                    <a:pt x="415" y="628"/>
                  </a:lnTo>
                  <a:lnTo>
                    <a:pt x="417" y="626"/>
                  </a:lnTo>
                  <a:lnTo>
                    <a:pt x="419" y="624"/>
                  </a:lnTo>
                  <a:lnTo>
                    <a:pt x="420" y="622"/>
                  </a:lnTo>
                  <a:lnTo>
                    <a:pt x="421" y="619"/>
                  </a:lnTo>
                  <a:lnTo>
                    <a:pt x="421" y="616"/>
                  </a:lnTo>
                  <a:lnTo>
                    <a:pt x="421" y="496"/>
                  </a:lnTo>
                  <a:lnTo>
                    <a:pt x="421" y="492"/>
                  </a:lnTo>
                  <a:lnTo>
                    <a:pt x="420" y="489"/>
                  </a:lnTo>
                  <a:lnTo>
                    <a:pt x="419" y="487"/>
                  </a:lnTo>
                  <a:lnTo>
                    <a:pt x="417" y="485"/>
                  </a:lnTo>
                  <a:lnTo>
                    <a:pt x="415" y="483"/>
                  </a:lnTo>
                  <a:lnTo>
                    <a:pt x="411" y="482"/>
                  </a:lnTo>
                  <a:lnTo>
                    <a:pt x="409" y="481"/>
                  </a:lnTo>
                  <a:lnTo>
                    <a:pt x="406" y="481"/>
                  </a:lnTo>
                  <a:lnTo>
                    <a:pt x="391" y="481"/>
                  </a:lnTo>
                  <a:lnTo>
                    <a:pt x="391" y="391"/>
                  </a:lnTo>
                  <a:lnTo>
                    <a:pt x="436" y="391"/>
                  </a:lnTo>
                  <a:lnTo>
                    <a:pt x="439" y="389"/>
                  </a:lnTo>
                  <a:lnTo>
                    <a:pt x="442" y="389"/>
                  </a:lnTo>
                  <a:lnTo>
                    <a:pt x="445" y="387"/>
                  </a:lnTo>
                  <a:lnTo>
                    <a:pt x="447" y="386"/>
                  </a:lnTo>
                  <a:lnTo>
                    <a:pt x="449" y="383"/>
                  </a:lnTo>
                  <a:lnTo>
                    <a:pt x="450" y="381"/>
                  </a:lnTo>
                  <a:lnTo>
                    <a:pt x="451" y="378"/>
                  </a:lnTo>
                  <a:lnTo>
                    <a:pt x="451" y="376"/>
                  </a:lnTo>
                  <a:lnTo>
                    <a:pt x="451" y="2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78">
              <a:extLst>
                <a:ext uri="{FF2B5EF4-FFF2-40B4-BE49-F238E27FC236}">
                  <a16:creationId xmlns:a16="http://schemas.microsoft.com/office/drawing/2014/main" id="{E74DBC33-334A-46CE-8E38-AE31388AC9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51975" y="1516063"/>
              <a:ext cx="144463" cy="123825"/>
            </a:xfrm>
            <a:custGeom>
              <a:avLst/>
              <a:gdLst>
                <a:gd name="T0" fmla="*/ 376 w 451"/>
                <a:gd name="T1" fmla="*/ 239 h 391"/>
                <a:gd name="T2" fmla="*/ 361 w 451"/>
                <a:gd name="T3" fmla="*/ 150 h 391"/>
                <a:gd name="T4" fmla="*/ 421 w 451"/>
                <a:gd name="T5" fmla="*/ 150 h 391"/>
                <a:gd name="T6" fmla="*/ 361 w 451"/>
                <a:gd name="T7" fmla="*/ 361 h 391"/>
                <a:gd name="T8" fmla="*/ 301 w 451"/>
                <a:gd name="T9" fmla="*/ 269 h 391"/>
                <a:gd name="T10" fmla="*/ 361 w 451"/>
                <a:gd name="T11" fmla="*/ 361 h 391"/>
                <a:gd name="T12" fmla="*/ 75 w 451"/>
                <a:gd name="T13" fmla="*/ 269 h 391"/>
                <a:gd name="T14" fmla="*/ 90 w 451"/>
                <a:gd name="T15" fmla="*/ 361 h 391"/>
                <a:gd name="T16" fmla="*/ 30 w 451"/>
                <a:gd name="T17" fmla="*/ 269 h 391"/>
                <a:gd name="T18" fmla="*/ 150 w 451"/>
                <a:gd name="T19" fmla="*/ 150 h 391"/>
                <a:gd name="T20" fmla="*/ 90 w 451"/>
                <a:gd name="T21" fmla="*/ 239 h 391"/>
                <a:gd name="T22" fmla="*/ 30 w 451"/>
                <a:gd name="T23" fmla="*/ 30 h 391"/>
                <a:gd name="T24" fmla="*/ 90 w 451"/>
                <a:gd name="T25" fmla="*/ 120 h 391"/>
                <a:gd name="T26" fmla="*/ 30 w 451"/>
                <a:gd name="T27" fmla="*/ 120 h 391"/>
                <a:gd name="T28" fmla="*/ 120 w 451"/>
                <a:gd name="T29" fmla="*/ 120 h 391"/>
                <a:gd name="T30" fmla="*/ 271 w 451"/>
                <a:gd name="T31" fmla="*/ 30 h 391"/>
                <a:gd name="T32" fmla="*/ 120 w 451"/>
                <a:gd name="T33" fmla="*/ 120 h 391"/>
                <a:gd name="T34" fmla="*/ 271 w 451"/>
                <a:gd name="T35" fmla="*/ 361 h 391"/>
                <a:gd name="T36" fmla="*/ 120 w 451"/>
                <a:gd name="T37" fmla="*/ 269 h 391"/>
                <a:gd name="T38" fmla="*/ 181 w 451"/>
                <a:gd name="T39" fmla="*/ 239 h 391"/>
                <a:gd name="T40" fmla="*/ 331 w 451"/>
                <a:gd name="T41" fmla="*/ 150 h 391"/>
                <a:gd name="T42" fmla="*/ 181 w 451"/>
                <a:gd name="T43" fmla="*/ 239 h 391"/>
                <a:gd name="T44" fmla="*/ 301 w 451"/>
                <a:gd name="T45" fmla="*/ 120 h 391"/>
                <a:gd name="T46" fmla="*/ 361 w 451"/>
                <a:gd name="T47" fmla="*/ 30 h 391"/>
                <a:gd name="T48" fmla="*/ 436 w 451"/>
                <a:gd name="T49" fmla="*/ 120 h 391"/>
                <a:gd name="T50" fmla="*/ 391 w 451"/>
                <a:gd name="T51" fmla="*/ 15 h 391"/>
                <a:gd name="T52" fmla="*/ 390 w 451"/>
                <a:gd name="T53" fmla="*/ 8 h 391"/>
                <a:gd name="T54" fmla="*/ 387 w 451"/>
                <a:gd name="T55" fmla="*/ 4 h 391"/>
                <a:gd name="T56" fmla="*/ 381 w 451"/>
                <a:gd name="T57" fmla="*/ 1 h 391"/>
                <a:gd name="T58" fmla="*/ 376 w 451"/>
                <a:gd name="T59" fmla="*/ 0 h 391"/>
                <a:gd name="T60" fmla="*/ 12 w 451"/>
                <a:gd name="T61" fmla="*/ 0 h 391"/>
                <a:gd name="T62" fmla="*/ 6 w 451"/>
                <a:gd name="T63" fmla="*/ 2 h 391"/>
                <a:gd name="T64" fmla="*/ 3 w 451"/>
                <a:gd name="T65" fmla="*/ 6 h 391"/>
                <a:gd name="T66" fmla="*/ 0 w 451"/>
                <a:gd name="T67" fmla="*/ 11 h 391"/>
                <a:gd name="T68" fmla="*/ 0 w 451"/>
                <a:gd name="T69" fmla="*/ 135 h 391"/>
                <a:gd name="T70" fmla="*/ 1 w 451"/>
                <a:gd name="T71" fmla="*/ 141 h 391"/>
                <a:gd name="T72" fmla="*/ 4 w 451"/>
                <a:gd name="T73" fmla="*/ 145 h 391"/>
                <a:gd name="T74" fmla="*/ 10 w 451"/>
                <a:gd name="T75" fmla="*/ 148 h 391"/>
                <a:gd name="T76" fmla="*/ 15 w 451"/>
                <a:gd name="T77" fmla="*/ 150 h 391"/>
                <a:gd name="T78" fmla="*/ 60 w 451"/>
                <a:gd name="T79" fmla="*/ 239 h 391"/>
                <a:gd name="T80" fmla="*/ 12 w 451"/>
                <a:gd name="T81" fmla="*/ 241 h 391"/>
                <a:gd name="T82" fmla="*/ 6 w 451"/>
                <a:gd name="T83" fmla="*/ 243 h 391"/>
                <a:gd name="T84" fmla="*/ 3 w 451"/>
                <a:gd name="T85" fmla="*/ 247 h 391"/>
                <a:gd name="T86" fmla="*/ 0 w 451"/>
                <a:gd name="T87" fmla="*/ 252 h 391"/>
                <a:gd name="T88" fmla="*/ 0 w 451"/>
                <a:gd name="T89" fmla="*/ 376 h 391"/>
                <a:gd name="T90" fmla="*/ 1 w 451"/>
                <a:gd name="T91" fmla="*/ 381 h 391"/>
                <a:gd name="T92" fmla="*/ 4 w 451"/>
                <a:gd name="T93" fmla="*/ 386 h 391"/>
                <a:gd name="T94" fmla="*/ 10 w 451"/>
                <a:gd name="T95" fmla="*/ 389 h 391"/>
                <a:gd name="T96" fmla="*/ 15 w 451"/>
                <a:gd name="T97" fmla="*/ 391 h 391"/>
                <a:gd name="T98" fmla="*/ 379 w 451"/>
                <a:gd name="T99" fmla="*/ 389 h 391"/>
                <a:gd name="T100" fmla="*/ 385 w 451"/>
                <a:gd name="T101" fmla="*/ 387 h 391"/>
                <a:gd name="T102" fmla="*/ 389 w 451"/>
                <a:gd name="T103" fmla="*/ 384 h 391"/>
                <a:gd name="T104" fmla="*/ 391 w 451"/>
                <a:gd name="T105" fmla="*/ 379 h 391"/>
                <a:gd name="T106" fmla="*/ 391 w 451"/>
                <a:gd name="T107" fmla="*/ 269 h 391"/>
                <a:gd name="T108" fmla="*/ 439 w 451"/>
                <a:gd name="T109" fmla="*/ 269 h 391"/>
                <a:gd name="T110" fmla="*/ 445 w 451"/>
                <a:gd name="T111" fmla="*/ 267 h 391"/>
                <a:gd name="T112" fmla="*/ 449 w 451"/>
                <a:gd name="T113" fmla="*/ 263 h 391"/>
                <a:gd name="T114" fmla="*/ 451 w 451"/>
                <a:gd name="T115" fmla="*/ 258 h 391"/>
                <a:gd name="T116" fmla="*/ 451 w 451"/>
                <a:gd name="T117" fmla="*/ 135 h 391"/>
                <a:gd name="T118" fmla="*/ 450 w 451"/>
                <a:gd name="T119" fmla="*/ 129 h 391"/>
                <a:gd name="T120" fmla="*/ 447 w 451"/>
                <a:gd name="T121" fmla="*/ 124 h 391"/>
                <a:gd name="T122" fmla="*/ 442 w 451"/>
                <a:gd name="T123" fmla="*/ 121 h 391"/>
                <a:gd name="T124" fmla="*/ 436 w 451"/>
                <a:gd name="T125" fmla="*/ 120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51" h="391">
                  <a:moveTo>
                    <a:pt x="421" y="239"/>
                  </a:moveTo>
                  <a:lnTo>
                    <a:pt x="376" y="239"/>
                  </a:lnTo>
                  <a:lnTo>
                    <a:pt x="361" y="239"/>
                  </a:lnTo>
                  <a:lnTo>
                    <a:pt x="361" y="150"/>
                  </a:lnTo>
                  <a:lnTo>
                    <a:pt x="376" y="150"/>
                  </a:lnTo>
                  <a:lnTo>
                    <a:pt x="421" y="150"/>
                  </a:lnTo>
                  <a:lnTo>
                    <a:pt x="421" y="239"/>
                  </a:lnTo>
                  <a:close/>
                  <a:moveTo>
                    <a:pt x="361" y="361"/>
                  </a:moveTo>
                  <a:lnTo>
                    <a:pt x="301" y="361"/>
                  </a:lnTo>
                  <a:lnTo>
                    <a:pt x="301" y="269"/>
                  </a:lnTo>
                  <a:lnTo>
                    <a:pt x="361" y="269"/>
                  </a:lnTo>
                  <a:lnTo>
                    <a:pt x="361" y="361"/>
                  </a:lnTo>
                  <a:close/>
                  <a:moveTo>
                    <a:pt x="30" y="269"/>
                  </a:moveTo>
                  <a:lnTo>
                    <a:pt x="75" y="269"/>
                  </a:lnTo>
                  <a:lnTo>
                    <a:pt x="90" y="269"/>
                  </a:lnTo>
                  <a:lnTo>
                    <a:pt x="90" y="361"/>
                  </a:lnTo>
                  <a:lnTo>
                    <a:pt x="30" y="361"/>
                  </a:lnTo>
                  <a:lnTo>
                    <a:pt x="30" y="269"/>
                  </a:lnTo>
                  <a:close/>
                  <a:moveTo>
                    <a:pt x="90" y="150"/>
                  </a:moveTo>
                  <a:lnTo>
                    <a:pt x="150" y="150"/>
                  </a:lnTo>
                  <a:lnTo>
                    <a:pt x="150" y="239"/>
                  </a:lnTo>
                  <a:lnTo>
                    <a:pt x="90" y="239"/>
                  </a:lnTo>
                  <a:lnTo>
                    <a:pt x="90" y="150"/>
                  </a:lnTo>
                  <a:close/>
                  <a:moveTo>
                    <a:pt x="30" y="30"/>
                  </a:moveTo>
                  <a:lnTo>
                    <a:pt x="90" y="30"/>
                  </a:lnTo>
                  <a:lnTo>
                    <a:pt x="90" y="120"/>
                  </a:lnTo>
                  <a:lnTo>
                    <a:pt x="75" y="120"/>
                  </a:lnTo>
                  <a:lnTo>
                    <a:pt x="30" y="120"/>
                  </a:lnTo>
                  <a:lnTo>
                    <a:pt x="30" y="30"/>
                  </a:lnTo>
                  <a:close/>
                  <a:moveTo>
                    <a:pt x="120" y="120"/>
                  </a:moveTo>
                  <a:lnTo>
                    <a:pt x="120" y="30"/>
                  </a:lnTo>
                  <a:lnTo>
                    <a:pt x="271" y="30"/>
                  </a:lnTo>
                  <a:lnTo>
                    <a:pt x="271" y="120"/>
                  </a:lnTo>
                  <a:lnTo>
                    <a:pt x="120" y="120"/>
                  </a:lnTo>
                  <a:close/>
                  <a:moveTo>
                    <a:pt x="271" y="269"/>
                  </a:moveTo>
                  <a:lnTo>
                    <a:pt x="271" y="361"/>
                  </a:lnTo>
                  <a:lnTo>
                    <a:pt x="120" y="361"/>
                  </a:lnTo>
                  <a:lnTo>
                    <a:pt x="120" y="269"/>
                  </a:lnTo>
                  <a:lnTo>
                    <a:pt x="271" y="269"/>
                  </a:lnTo>
                  <a:close/>
                  <a:moveTo>
                    <a:pt x="181" y="239"/>
                  </a:moveTo>
                  <a:lnTo>
                    <a:pt x="181" y="150"/>
                  </a:lnTo>
                  <a:lnTo>
                    <a:pt x="331" y="150"/>
                  </a:lnTo>
                  <a:lnTo>
                    <a:pt x="331" y="239"/>
                  </a:lnTo>
                  <a:lnTo>
                    <a:pt x="181" y="239"/>
                  </a:lnTo>
                  <a:close/>
                  <a:moveTo>
                    <a:pt x="361" y="120"/>
                  </a:moveTo>
                  <a:lnTo>
                    <a:pt x="301" y="120"/>
                  </a:lnTo>
                  <a:lnTo>
                    <a:pt x="301" y="30"/>
                  </a:lnTo>
                  <a:lnTo>
                    <a:pt x="361" y="30"/>
                  </a:lnTo>
                  <a:lnTo>
                    <a:pt x="361" y="120"/>
                  </a:lnTo>
                  <a:close/>
                  <a:moveTo>
                    <a:pt x="436" y="120"/>
                  </a:moveTo>
                  <a:lnTo>
                    <a:pt x="391" y="120"/>
                  </a:lnTo>
                  <a:lnTo>
                    <a:pt x="391" y="15"/>
                  </a:lnTo>
                  <a:lnTo>
                    <a:pt x="391" y="11"/>
                  </a:lnTo>
                  <a:lnTo>
                    <a:pt x="390" y="8"/>
                  </a:lnTo>
                  <a:lnTo>
                    <a:pt x="389" y="6"/>
                  </a:lnTo>
                  <a:lnTo>
                    <a:pt x="387" y="4"/>
                  </a:lnTo>
                  <a:lnTo>
                    <a:pt x="385" y="2"/>
                  </a:lnTo>
                  <a:lnTo>
                    <a:pt x="381" y="1"/>
                  </a:lnTo>
                  <a:lnTo>
                    <a:pt x="379" y="0"/>
                  </a:lnTo>
                  <a:lnTo>
                    <a:pt x="37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8"/>
                  </a:lnTo>
                  <a:lnTo>
                    <a:pt x="0" y="11"/>
                  </a:lnTo>
                  <a:lnTo>
                    <a:pt x="0" y="15"/>
                  </a:lnTo>
                  <a:lnTo>
                    <a:pt x="0" y="135"/>
                  </a:lnTo>
                  <a:lnTo>
                    <a:pt x="0" y="138"/>
                  </a:lnTo>
                  <a:lnTo>
                    <a:pt x="1" y="141"/>
                  </a:lnTo>
                  <a:lnTo>
                    <a:pt x="3" y="143"/>
                  </a:lnTo>
                  <a:lnTo>
                    <a:pt x="4" y="145"/>
                  </a:lnTo>
                  <a:lnTo>
                    <a:pt x="6" y="147"/>
                  </a:lnTo>
                  <a:lnTo>
                    <a:pt x="10" y="148"/>
                  </a:lnTo>
                  <a:lnTo>
                    <a:pt x="12" y="150"/>
                  </a:lnTo>
                  <a:lnTo>
                    <a:pt x="15" y="150"/>
                  </a:lnTo>
                  <a:lnTo>
                    <a:pt x="60" y="150"/>
                  </a:lnTo>
                  <a:lnTo>
                    <a:pt x="60" y="239"/>
                  </a:lnTo>
                  <a:lnTo>
                    <a:pt x="15" y="239"/>
                  </a:lnTo>
                  <a:lnTo>
                    <a:pt x="12" y="241"/>
                  </a:lnTo>
                  <a:lnTo>
                    <a:pt x="10" y="241"/>
                  </a:lnTo>
                  <a:lnTo>
                    <a:pt x="6" y="243"/>
                  </a:lnTo>
                  <a:lnTo>
                    <a:pt x="4" y="245"/>
                  </a:lnTo>
                  <a:lnTo>
                    <a:pt x="3" y="247"/>
                  </a:lnTo>
                  <a:lnTo>
                    <a:pt x="1" y="249"/>
                  </a:lnTo>
                  <a:lnTo>
                    <a:pt x="0" y="252"/>
                  </a:lnTo>
                  <a:lnTo>
                    <a:pt x="0" y="254"/>
                  </a:lnTo>
                  <a:lnTo>
                    <a:pt x="0" y="376"/>
                  </a:lnTo>
                  <a:lnTo>
                    <a:pt x="0" y="378"/>
                  </a:lnTo>
                  <a:lnTo>
                    <a:pt x="1" y="381"/>
                  </a:lnTo>
                  <a:lnTo>
                    <a:pt x="3" y="384"/>
                  </a:lnTo>
                  <a:lnTo>
                    <a:pt x="4" y="386"/>
                  </a:lnTo>
                  <a:lnTo>
                    <a:pt x="6" y="387"/>
                  </a:lnTo>
                  <a:lnTo>
                    <a:pt x="10" y="389"/>
                  </a:lnTo>
                  <a:lnTo>
                    <a:pt x="12" y="389"/>
                  </a:lnTo>
                  <a:lnTo>
                    <a:pt x="15" y="391"/>
                  </a:lnTo>
                  <a:lnTo>
                    <a:pt x="376" y="391"/>
                  </a:lnTo>
                  <a:lnTo>
                    <a:pt x="379" y="389"/>
                  </a:lnTo>
                  <a:lnTo>
                    <a:pt x="381" y="389"/>
                  </a:lnTo>
                  <a:lnTo>
                    <a:pt x="385" y="387"/>
                  </a:lnTo>
                  <a:lnTo>
                    <a:pt x="387" y="386"/>
                  </a:lnTo>
                  <a:lnTo>
                    <a:pt x="389" y="384"/>
                  </a:lnTo>
                  <a:lnTo>
                    <a:pt x="390" y="381"/>
                  </a:lnTo>
                  <a:lnTo>
                    <a:pt x="391" y="379"/>
                  </a:lnTo>
                  <a:lnTo>
                    <a:pt x="391" y="376"/>
                  </a:lnTo>
                  <a:lnTo>
                    <a:pt x="391" y="269"/>
                  </a:lnTo>
                  <a:lnTo>
                    <a:pt x="436" y="269"/>
                  </a:lnTo>
                  <a:lnTo>
                    <a:pt x="439" y="269"/>
                  </a:lnTo>
                  <a:lnTo>
                    <a:pt x="442" y="268"/>
                  </a:lnTo>
                  <a:lnTo>
                    <a:pt x="445" y="267"/>
                  </a:lnTo>
                  <a:lnTo>
                    <a:pt x="447" y="265"/>
                  </a:lnTo>
                  <a:lnTo>
                    <a:pt x="449" y="263"/>
                  </a:lnTo>
                  <a:lnTo>
                    <a:pt x="450" y="261"/>
                  </a:lnTo>
                  <a:lnTo>
                    <a:pt x="451" y="258"/>
                  </a:lnTo>
                  <a:lnTo>
                    <a:pt x="451" y="254"/>
                  </a:lnTo>
                  <a:lnTo>
                    <a:pt x="451" y="135"/>
                  </a:lnTo>
                  <a:lnTo>
                    <a:pt x="451" y="131"/>
                  </a:lnTo>
                  <a:lnTo>
                    <a:pt x="450" y="129"/>
                  </a:lnTo>
                  <a:lnTo>
                    <a:pt x="449" y="126"/>
                  </a:lnTo>
                  <a:lnTo>
                    <a:pt x="447" y="124"/>
                  </a:lnTo>
                  <a:lnTo>
                    <a:pt x="445" y="123"/>
                  </a:lnTo>
                  <a:lnTo>
                    <a:pt x="442" y="121"/>
                  </a:lnTo>
                  <a:lnTo>
                    <a:pt x="439" y="120"/>
                  </a:lnTo>
                  <a:lnTo>
                    <a:pt x="436" y="120"/>
                  </a:lnTo>
                  <a:lnTo>
                    <a:pt x="436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B7CCBE10-556C-4590-8E98-F5992E8D8E0D}"/>
              </a:ext>
            </a:extLst>
          </p:cNvPr>
          <p:cNvGrpSpPr/>
          <p:nvPr/>
        </p:nvGrpSpPr>
        <p:grpSpPr>
          <a:xfrm>
            <a:off x="11053837" y="3513931"/>
            <a:ext cx="287338" cy="287338"/>
            <a:chOff x="8736013" y="1925638"/>
            <a:chExt cx="287338" cy="287338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90" name="Freeform 97">
              <a:extLst>
                <a:ext uri="{FF2B5EF4-FFF2-40B4-BE49-F238E27FC236}">
                  <a16:creationId xmlns:a16="http://schemas.microsoft.com/office/drawing/2014/main" id="{5FFA4391-6B0A-4A5A-B258-457CBBBA01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36013" y="1925638"/>
              <a:ext cx="287338" cy="287338"/>
            </a:xfrm>
            <a:custGeom>
              <a:avLst/>
              <a:gdLst>
                <a:gd name="T0" fmla="*/ 481 w 902"/>
                <a:gd name="T1" fmla="*/ 863 h 902"/>
                <a:gd name="T2" fmla="*/ 872 w 902"/>
                <a:gd name="T3" fmla="*/ 219 h 902"/>
                <a:gd name="T4" fmla="*/ 30 w 902"/>
                <a:gd name="T5" fmla="*/ 219 h 902"/>
                <a:gd name="T6" fmla="*/ 451 w 902"/>
                <a:gd name="T7" fmla="*/ 864 h 902"/>
                <a:gd name="T8" fmla="*/ 30 w 902"/>
                <a:gd name="T9" fmla="*/ 219 h 902"/>
                <a:gd name="T10" fmla="*/ 54 w 902"/>
                <a:gd name="T11" fmla="*/ 197 h 902"/>
                <a:gd name="T12" fmla="*/ 648 w 902"/>
                <a:gd name="T13" fmla="*/ 290 h 902"/>
                <a:gd name="T14" fmla="*/ 466 w 902"/>
                <a:gd name="T15" fmla="*/ 32 h 902"/>
                <a:gd name="T16" fmla="*/ 683 w 902"/>
                <a:gd name="T17" fmla="*/ 274 h 902"/>
                <a:gd name="T18" fmla="*/ 466 w 902"/>
                <a:gd name="T19" fmla="*/ 32 h 902"/>
                <a:gd name="T20" fmla="*/ 902 w 902"/>
                <a:gd name="T21" fmla="*/ 195 h 902"/>
                <a:gd name="T22" fmla="*/ 901 w 902"/>
                <a:gd name="T23" fmla="*/ 191 h 902"/>
                <a:gd name="T24" fmla="*/ 901 w 902"/>
                <a:gd name="T25" fmla="*/ 190 h 902"/>
                <a:gd name="T26" fmla="*/ 898 w 902"/>
                <a:gd name="T27" fmla="*/ 186 h 902"/>
                <a:gd name="T28" fmla="*/ 898 w 902"/>
                <a:gd name="T29" fmla="*/ 185 h 902"/>
                <a:gd name="T30" fmla="*/ 896 w 902"/>
                <a:gd name="T31" fmla="*/ 184 h 902"/>
                <a:gd name="T32" fmla="*/ 893 w 902"/>
                <a:gd name="T33" fmla="*/ 183 h 902"/>
                <a:gd name="T34" fmla="*/ 892 w 902"/>
                <a:gd name="T35" fmla="*/ 182 h 902"/>
                <a:gd name="T36" fmla="*/ 469 w 902"/>
                <a:gd name="T37" fmla="*/ 0 h 902"/>
                <a:gd name="T38" fmla="*/ 463 w 902"/>
                <a:gd name="T39" fmla="*/ 0 h 902"/>
                <a:gd name="T40" fmla="*/ 10 w 902"/>
                <a:gd name="T41" fmla="*/ 182 h 902"/>
                <a:gd name="T42" fmla="*/ 9 w 902"/>
                <a:gd name="T43" fmla="*/ 183 h 902"/>
                <a:gd name="T44" fmla="*/ 6 w 902"/>
                <a:gd name="T45" fmla="*/ 184 h 902"/>
                <a:gd name="T46" fmla="*/ 4 w 902"/>
                <a:gd name="T47" fmla="*/ 185 h 902"/>
                <a:gd name="T48" fmla="*/ 4 w 902"/>
                <a:gd name="T49" fmla="*/ 186 h 902"/>
                <a:gd name="T50" fmla="*/ 1 w 902"/>
                <a:gd name="T51" fmla="*/ 189 h 902"/>
                <a:gd name="T52" fmla="*/ 1 w 902"/>
                <a:gd name="T53" fmla="*/ 190 h 902"/>
                <a:gd name="T54" fmla="*/ 0 w 902"/>
                <a:gd name="T55" fmla="*/ 195 h 902"/>
                <a:gd name="T56" fmla="*/ 0 w 902"/>
                <a:gd name="T57" fmla="*/ 195 h 902"/>
                <a:gd name="T58" fmla="*/ 0 w 902"/>
                <a:gd name="T59" fmla="*/ 195 h 902"/>
                <a:gd name="T60" fmla="*/ 0 w 902"/>
                <a:gd name="T61" fmla="*/ 681 h 902"/>
                <a:gd name="T62" fmla="*/ 5 w 902"/>
                <a:gd name="T63" fmla="*/ 688 h 902"/>
                <a:gd name="T64" fmla="*/ 460 w 902"/>
                <a:gd name="T65" fmla="*/ 901 h 902"/>
                <a:gd name="T66" fmla="*/ 461 w 902"/>
                <a:gd name="T67" fmla="*/ 901 h 902"/>
                <a:gd name="T68" fmla="*/ 466 w 902"/>
                <a:gd name="T69" fmla="*/ 902 h 902"/>
                <a:gd name="T70" fmla="*/ 472 w 902"/>
                <a:gd name="T71" fmla="*/ 901 h 902"/>
                <a:gd name="T72" fmla="*/ 472 w 902"/>
                <a:gd name="T73" fmla="*/ 900 h 902"/>
                <a:gd name="T74" fmla="*/ 897 w 902"/>
                <a:gd name="T75" fmla="*/ 688 h 902"/>
                <a:gd name="T76" fmla="*/ 901 w 902"/>
                <a:gd name="T77" fmla="*/ 681 h 902"/>
                <a:gd name="T78" fmla="*/ 902 w 902"/>
                <a:gd name="T79" fmla="*/ 195 h 902"/>
                <a:gd name="T80" fmla="*/ 902 w 902"/>
                <a:gd name="T81" fmla="*/ 195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02" h="902">
                  <a:moveTo>
                    <a:pt x="872" y="668"/>
                  </a:moveTo>
                  <a:lnTo>
                    <a:pt x="481" y="863"/>
                  </a:lnTo>
                  <a:lnTo>
                    <a:pt x="481" y="401"/>
                  </a:lnTo>
                  <a:lnTo>
                    <a:pt x="872" y="219"/>
                  </a:lnTo>
                  <a:lnTo>
                    <a:pt x="872" y="668"/>
                  </a:lnTo>
                  <a:close/>
                  <a:moveTo>
                    <a:pt x="30" y="219"/>
                  </a:moveTo>
                  <a:lnTo>
                    <a:pt x="451" y="401"/>
                  </a:lnTo>
                  <a:lnTo>
                    <a:pt x="451" y="864"/>
                  </a:lnTo>
                  <a:lnTo>
                    <a:pt x="30" y="667"/>
                  </a:lnTo>
                  <a:lnTo>
                    <a:pt x="30" y="219"/>
                  </a:lnTo>
                  <a:close/>
                  <a:moveTo>
                    <a:pt x="466" y="374"/>
                  </a:moveTo>
                  <a:lnTo>
                    <a:pt x="54" y="197"/>
                  </a:lnTo>
                  <a:lnTo>
                    <a:pt x="266" y="112"/>
                  </a:lnTo>
                  <a:lnTo>
                    <a:pt x="648" y="290"/>
                  </a:lnTo>
                  <a:lnTo>
                    <a:pt x="466" y="374"/>
                  </a:lnTo>
                  <a:close/>
                  <a:moveTo>
                    <a:pt x="466" y="32"/>
                  </a:moveTo>
                  <a:lnTo>
                    <a:pt x="851" y="197"/>
                  </a:lnTo>
                  <a:lnTo>
                    <a:pt x="683" y="274"/>
                  </a:lnTo>
                  <a:lnTo>
                    <a:pt x="304" y="97"/>
                  </a:lnTo>
                  <a:lnTo>
                    <a:pt x="466" y="32"/>
                  </a:lnTo>
                  <a:close/>
                  <a:moveTo>
                    <a:pt x="902" y="195"/>
                  </a:moveTo>
                  <a:lnTo>
                    <a:pt x="902" y="195"/>
                  </a:lnTo>
                  <a:lnTo>
                    <a:pt x="902" y="193"/>
                  </a:lnTo>
                  <a:lnTo>
                    <a:pt x="901" y="191"/>
                  </a:lnTo>
                  <a:lnTo>
                    <a:pt x="901" y="190"/>
                  </a:lnTo>
                  <a:lnTo>
                    <a:pt x="901" y="190"/>
                  </a:lnTo>
                  <a:lnTo>
                    <a:pt x="900" y="188"/>
                  </a:lnTo>
                  <a:lnTo>
                    <a:pt x="898" y="186"/>
                  </a:lnTo>
                  <a:lnTo>
                    <a:pt x="898" y="186"/>
                  </a:lnTo>
                  <a:lnTo>
                    <a:pt x="898" y="185"/>
                  </a:lnTo>
                  <a:lnTo>
                    <a:pt x="897" y="184"/>
                  </a:lnTo>
                  <a:lnTo>
                    <a:pt x="896" y="184"/>
                  </a:lnTo>
                  <a:lnTo>
                    <a:pt x="895" y="183"/>
                  </a:lnTo>
                  <a:lnTo>
                    <a:pt x="893" y="183"/>
                  </a:lnTo>
                  <a:lnTo>
                    <a:pt x="893" y="183"/>
                  </a:lnTo>
                  <a:lnTo>
                    <a:pt x="892" y="182"/>
                  </a:lnTo>
                  <a:lnTo>
                    <a:pt x="471" y="2"/>
                  </a:lnTo>
                  <a:lnTo>
                    <a:pt x="469" y="0"/>
                  </a:lnTo>
                  <a:lnTo>
                    <a:pt x="466" y="0"/>
                  </a:lnTo>
                  <a:lnTo>
                    <a:pt x="463" y="0"/>
                  </a:lnTo>
                  <a:lnTo>
                    <a:pt x="461" y="2"/>
                  </a:lnTo>
                  <a:lnTo>
                    <a:pt x="10" y="182"/>
                  </a:lnTo>
                  <a:lnTo>
                    <a:pt x="9" y="182"/>
                  </a:lnTo>
                  <a:lnTo>
                    <a:pt x="9" y="183"/>
                  </a:lnTo>
                  <a:lnTo>
                    <a:pt x="8" y="183"/>
                  </a:lnTo>
                  <a:lnTo>
                    <a:pt x="6" y="184"/>
                  </a:lnTo>
                  <a:lnTo>
                    <a:pt x="5" y="184"/>
                  </a:lnTo>
                  <a:lnTo>
                    <a:pt x="4" y="185"/>
                  </a:lnTo>
                  <a:lnTo>
                    <a:pt x="4" y="185"/>
                  </a:lnTo>
                  <a:lnTo>
                    <a:pt x="4" y="186"/>
                  </a:lnTo>
                  <a:lnTo>
                    <a:pt x="2" y="187"/>
                  </a:lnTo>
                  <a:lnTo>
                    <a:pt x="1" y="189"/>
                  </a:lnTo>
                  <a:lnTo>
                    <a:pt x="1" y="190"/>
                  </a:lnTo>
                  <a:lnTo>
                    <a:pt x="1" y="190"/>
                  </a:lnTo>
                  <a:lnTo>
                    <a:pt x="0" y="192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0" y="195"/>
                  </a:lnTo>
                  <a:lnTo>
                    <a:pt x="0" y="676"/>
                  </a:lnTo>
                  <a:lnTo>
                    <a:pt x="0" y="681"/>
                  </a:lnTo>
                  <a:lnTo>
                    <a:pt x="2" y="685"/>
                  </a:lnTo>
                  <a:lnTo>
                    <a:pt x="5" y="688"/>
                  </a:lnTo>
                  <a:lnTo>
                    <a:pt x="9" y="690"/>
                  </a:lnTo>
                  <a:lnTo>
                    <a:pt x="460" y="901"/>
                  </a:lnTo>
                  <a:lnTo>
                    <a:pt x="460" y="901"/>
                  </a:lnTo>
                  <a:lnTo>
                    <a:pt x="461" y="901"/>
                  </a:lnTo>
                  <a:lnTo>
                    <a:pt x="463" y="902"/>
                  </a:lnTo>
                  <a:lnTo>
                    <a:pt x="466" y="902"/>
                  </a:lnTo>
                  <a:lnTo>
                    <a:pt x="469" y="902"/>
                  </a:lnTo>
                  <a:lnTo>
                    <a:pt x="472" y="901"/>
                  </a:lnTo>
                  <a:lnTo>
                    <a:pt x="472" y="901"/>
                  </a:lnTo>
                  <a:lnTo>
                    <a:pt x="472" y="900"/>
                  </a:lnTo>
                  <a:lnTo>
                    <a:pt x="893" y="690"/>
                  </a:lnTo>
                  <a:lnTo>
                    <a:pt x="897" y="688"/>
                  </a:lnTo>
                  <a:lnTo>
                    <a:pt x="900" y="685"/>
                  </a:lnTo>
                  <a:lnTo>
                    <a:pt x="901" y="681"/>
                  </a:lnTo>
                  <a:lnTo>
                    <a:pt x="902" y="676"/>
                  </a:lnTo>
                  <a:lnTo>
                    <a:pt x="902" y="195"/>
                  </a:lnTo>
                  <a:lnTo>
                    <a:pt x="902" y="195"/>
                  </a:lnTo>
                  <a:lnTo>
                    <a:pt x="902" y="19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98">
              <a:extLst>
                <a:ext uri="{FF2B5EF4-FFF2-40B4-BE49-F238E27FC236}">
                  <a16:creationId xmlns:a16="http://schemas.microsoft.com/office/drawing/2014/main" id="{3A3B2313-AE35-4AE9-B636-F879D3B8D9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74113" y="2041525"/>
              <a:ext cx="77788" cy="100013"/>
            </a:xfrm>
            <a:custGeom>
              <a:avLst/>
              <a:gdLst>
                <a:gd name="T0" fmla="*/ 211 w 241"/>
                <a:gd name="T1" fmla="*/ 278 h 315"/>
                <a:gd name="T2" fmla="*/ 30 w 241"/>
                <a:gd name="T3" fmla="*/ 201 h 315"/>
                <a:gd name="T4" fmla="*/ 30 w 241"/>
                <a:gd name="T5" fmla="*/ 38 h 315"/>
                <a:gd name="T6" fmla="*/ 211 w 241"/>
                <a:gd name="T7" fmla="*/ 115 h 315"/>
                <a:gd name="T8" fmla="*/ 211 w 241"/>
                <a:gd name="T9" fmla="*/ 278 h 315"/>
                <a:gd name="T10" fmla="*/ 231 w 241"/>
                <a:gd name="T11" fmla="*/ 92 h 315"/>
                <a:gd name="T12" fmla="*/ 21 w 241"/>
                <a:gd name="T13" fmla="*/ 2 h 315"/>
                <a:gd name="T14" fmla="*/ 17 w 241"/>
                <a:gd name="T15" fmla="*/ 0 h 315"/>
                <a:gd name="T16" fmla="*/ 14 w 241"/>
                <a:gd name="T17" fmla="*/ 0 h 315"/>
                <a:gd name="T18" fmla="*/ 11 w 241"/>
                <a:gd name="T19" fmla="*/ 0 h 315"/>
                <a:gd name="T20" fmla="*/ 6 w 241"/>
                <a:gd name="T21" fmla="*/ 3 h 315"/>
                <a:gd name="T22" fmla="*/ 4 w 241"/>
                <a:gd name="T23" fmla="*/ 5 h 315"/>
                <a:gd name="T24" fmla="*/ 2 w 241"/>
                <a:gd name="T25" fmla="*/ 8 h 315"/>
                <a:gd name="T26" fmla="*/ 1 w 241"/>
                <a:gd name="T27" fmla="*/ 11 h 315"/>
                <a:gd name="T28" fmla="*/ 0 w 241"/>
                <a:gd name="T29" fmla="*/ 15 h 315"/>
                <a:gd name="T30" fmla="*/ 0 w 241"/>
                <a:gd name="T31" fmla="*/ 210 h 315"/>
                <a:gd name="T32" fmla="*/ 1 w 241"/>
                <a:gd name="T33" fmla="*/ 215 h 315"/>
                <a:gd name="T34" fmla="*/ 2 w 241"/>
                <a:gd name="T35" fmla="*/ 219 h 315"/>
                <a:gd name="T36" fmla="*/ 5 w 241"/>
                <a:gd name="T37" fmla="*/ 222 h 315"/>
                <a:gd name="T38" fmla="*/ 10 w 241"/>
                <a:gd name="T39" fmla="*/ 224 h 315"/>
                <a:gd name="T40" fmla="*/ 220 w 241"/>
                <a:gd name="T41" fmla="*/ 314 h 315"/>
                <a:gd name="T42" fmla="*/ 223 w 241"/>
                <a:gd name="T43" fmla="*/ 315 h 315"/>
                <a:gd name="T44" fmla="*/ 226 w 241"/>
                <a:gd name="T45" fmla="*/ 315 h 315"/>
                <a:gd name="T46" fmla="*/ 230 w 241"/>
                <a:gd name="T47" fmla="*/ 315 h 315"/>
                <a:gd name="T48" fmla="*/ 234 w 241"/>
                <a:gd name="T49" fmla="*/ 313 h 315"/>
                <a:gd name="T50" fmla="*/ 237 w 241"/>
                <a:gd name="T51" fmla="*/ 311 h 315"/>
                <a:gd name="T52" fmla="*/ 239 w 241"/>
                <a:gd name="T53" fmla="*/ 308 h 315"/>
                <a:gd name="T54" fmla="*/ 240 w 241"/>
                <a:gd name="T55" fmla="*/ 305 h 315"/>
                <a:gd name="T56" fmla="*/ 241 w 241"/>
                <a:gd name="T57" fmla="*/ 300 h 315"/>
                <a:gd name="T58" fmla="*/ 241 w 241"/>
                <a:gd name="T59" fmla="*/ 105 h 315"/>
                <a:gd name="T60" fmla="*/ 240 w 241"/>
                <a:gd name="T61" fmla="*/ 101 h 315"/>
                <a:gd name="T62" fmla="*/ 238 w 241"/>
                <a:gd name="T63" fmla="*/ 97 h 315"/>
                <a:gd name="T64" fmla="*/ 236 w 241"/>
                <a:gd name="T65" fmla="*/ 94 h 315"/>
                <a:gd name="T66" fmla="*/ 231 w 241"/>
                <a:gd name="T67" fmla="*/ 92 h 315"/>
                <a:gd name="T68" fmla="*/ 231 w 241"/>
                <a:gd name="T69" fmla="*/ 92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41" h="315">
                  <a:moveTo>
                    <a:pt x="211" y="278"/>
                  </a:moveTo>
                  <a:lnTo>
                    <a:pt x="30" y="201"/>
                  </a:lnTo>
                  <a:lnTo>
                    <a:pt x="30" y="38"/>
                  </a:lnTo>
                  <a:lnTo>
                    <a:pt x="211" y="115"/>
                  </a:lnTo>
                  <a:lnTo>
                    <a:pt x="211" y="278"/>
                  </a:lnTo>
                  <a:close/>
                  <a:moveTo>
                    <a:pt x="231" y="92"/>
                  </a:moveTo>
                  <a:lnTo>
                    <a:pt x="21" y="2"/>
                  </a:lnTo>
                  <a:lnTo>
                    <a:pt x="17" y="0"/>
                  </a:lnTo>
                  <a:lnTo>
                    <a:pt x="14" y="0"/>
                  </a:lnTo>
                  <a:lnTo>
                    <a:pt x="11" y="0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8"/>
                  </a:lnTo>
                  <a:lnTo>
                    <a:pt x="1" y="11"/>
                  </a:lnTo>
                  <a:lnTo>
                    <a:pt x="0" y="15"/>
                  </a:lnTo>
                  <a:lnTo>
                    <a:pt x="0" y="210"/>
                  </a:lnTo>
                  <a:lnTo>
                    <a:pt x="1" y="215"/>
                  </a:lnTo>
                  <a:lnTo>
                    <a:pt x="2" y="219"/>
                  </a:lnTo>
                  <a:lnTo>
                    <a:pt x="5" y="222"/>
                  </a:lnTo>
                  <a:lnTo>
                    <a:pt x="10" y="224"/>
                  </a:lnTo>
                  <a:lnTo>
                    <a:pt x="220" y="314"/>
                  </a:lnTo>
                  <a:lnTo>
                    <a:pt x="223" y="315"/>
                  </a:lnTo>
                  <a:lnTo>
                    <a:pt x="226" y="315"/>
                  </a:lnTo>
                  <a:lnTo>
                    <a:pt x="230" y="315"/>
                  </a:lnTo>
                  <a:lnTo>
                    <a:pt x="234" y="313"/>
                  </a:lnTo>
                  <a:lnTo>
                    <a:pt x="237" y="311"/>
                  </a:lnTo>
                  <a:lnTo>
                    <a:pt x="239" y="308"/>
                  </a:lnTo>
                  <a:lnTo>
                    <a:pt x="240" y="305"/>
                  </a:lnTo>
                  <a:lnTo>
                    <a:pt x="241" y="300"/>
                  </a:lnTo>
                  <a:lnTo>
                    <a:pt x="241" y="105"/>
                  </a:lnTo>
                  <a:lnTo>
                    <a:pt x="240" y="101"/>
                  </a:lnTo>
                  <a:lnTo>
                    <a:pt x="238" y="97"/>
                  </a:lnTo>
                  <a:lnTo>
                    <a:pt x="236" y="94"/>
                  </a:lnTo>
                  <a:lnTo>
                    <a:pt x="231" y="92"/>
                  </a:lnTo>
                  <a:lnTo>
                    <a:pt x="231" y="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FEC6F56-6FC7-4C2A-BC4E-B9E9BF3EE9CC}"/>
              </a:ext>
            </a:extLst>
          </p:cNvPr>
          <p:cNvGrpSpPr/>
          <p:nvPr/>
        </p:nvGrpSpPr>
        <p:grpSpPr>
          <a:xfrm>
            <a:off x="11054631" y="4838331"/>
            <a:ext cx="285750" cy="287338"/>
            <a:chOff x="10455275" y="2498725"/>
            <a:chExt cx="285750" cy="287338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93" name="Freeform 214">
              <a:extLst>
                <a:ext uri="{FF2B5EF4-FFF2-40B4-BE49-F238E27FC236}">
                  <a16:creationId xmlns:a16="http://schemas.microsoft.com/office/drawing/2014/main" id="{C6D1836F-FC60-4ED7-8EB0-6BF5BFDB13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55275" y="2593975"/>
              <a:ext cx="285750" cy="192088"/>
            </a:xfrm>
            <a:custGeom>
              <a:avLst/>
              <a:gdLst>
                <a:gd name="T0" fmla="*/ 812 w 903"/>
                <a:gd name="T1" fmla="*/ 30 h 601"/>
                <a:gd name="T2" fmla="*/ 512 w 903"/>
                <a:gd name="T3" fmla="*/ 571 h 601"/>
                <a:gd name="T4" fmla="*/ 602 w 903"/>
                <a:gd name="T5" fmla="*/ 571 h 601"/>
                <a:gd name="T6" fmla="*/ 301 w 903"/>
                <a:gd name="T7" fmla="*/ 210 h 601"/>
                <a:gd name="T8" fmla="*/ 301 w 903"/>
                <a:gd name="T9" fmla="*/ 571 h 601"/>
                <a:gd name="T10" fmla="*/ 181 w 903"/>
                <a:gd name="T11" fmla="*/ 421 h 601"/>
                <a:gd name="T12" fmla="*/ 888 w 903"/>
                <a:gd name="T13" fmla="*/ 571 h 601"/>
                <a:gd name="T14" fmla="*/ 842 w 903"/>
                <a:gd name="T15" fmla="*/ 12 h 601"/>
                <a:gd name="T16" fmla="*/ 838 w 903"/>
                <a:gd name="T17" fmla="*/ 5 h 601"/>
                <a:gd name="T18" fmla="*/ 830 w 903"/>
                <a:gd name="T19" fmla="*/ 0 h 601"/>
                <a:gd name="T20" fmla="*/ 704 w 903"/>
                <a:gd name="T21" fmla="*/ 0 h 601"/>
                <a:gd name="T22" fmla="*/ 696 w 903"/>
                <a:gd name="T23" fmla="*/ 5 h 601"/>
                <a:gd name="T24" fmla="*/ 692 w 903"/>
                <a:gd name="T25" fmla="*/ 12 h 601"/>
                <a:gd name="T26" fmla="*/ 632 w 903"/>
                <a:gd name="T27" fmla="*/ 571 h 601"/>
                <a:gd name="T28" fmla="*/ 631 w 903"/>
                <a:gd name="T29" fmla="*/ 280 h 601"/>
                <a:gd name="T30" fmla="*/ 626 w 903"/>
                <a:gd name="T31" fmla="*/ 274 h 601"/>
                <a:gd name="T32" fmla="*/ 617 w 903"/>
                <a:gd name="T33" fmla="*/ 270 h 601"/>
                <a:gd name="T34" fmla="*/ 491 w 903"/>
                <a:gd name="T35" fmla="*/ 271 h 601"/>
                <a:gd name="T36" fmla="*/ 484 w 903"/>
                <a:gd name="T37" fmla="*/ 278 h 601"/>
                <a:gd name="T38" fmla="*/ 482 w 903"/>
                <a:gd name="T39" fmla="*/ 285 h 601"/>
                <a:gd name="T40" fmla="*/ 421 w 903"/>
                <a:gd name="T41" fmla="*/ 195 h 601"/>
                <a:gd name="T42" fmla="*/ 419 w 903"/>
                <a:gd name="T43" fmla="*/ 187 h 601"/>
                <a:gd name="T44" fmla="*/ 412 w 903"/>
                <a:gd name="T45" fmla="*/ 181 h 601"/>
                <a:gd name="T46" fmla="*/ 286 w 903"/>
                <a:gd name="T47" fmla="*/ 180 h 601"/>
                <a:gd name="T48" fmla="*/ 277 w 903"/>
                <a:gd name="T49" fmla="*/ 184 h 601"/>
                <a:gd name="T50" fmla="*/ 272 w 903"/>
                <a:gd name="T51" fmla="*/ 190 h 601"/>
                <a:gd name="T52" fmla="*/ 271 w 903"/>
                <a:gd name="T53" fmla="*/ 571 h 601"/>
                <a:gd name="T54" fmla="*/ 211 w 903"/>
                <a:gd name="T55" fmla="*/ 403 h 601"/>
                <a:gd name="T56" fmla="*/ 207 w 903"/>
                <a:gd name="T57" fmla="*/ 396 h 601"/>
                <a:gd name="T58" fmla="*/ 199 w 903"/>
                <a:gd name="T59" fmla="*/ 391 h 601"/>
                <a:gd name="T60" fmla="*/ 73 w 903"/>
                <a:gd name="T61" fmla="*/ 391 h 601"/>
                <a:gd name="T62" fmla="*/ 65 w 903"/>
                <a:gd name="T63" fmla="*/ 396 h 601"/>
                <a:gd name="T64" fmla="*/ 61 w 903"/>
                <a:gd name="T65" fmla="*/ 403 h 601"/>
                <a:gd name="T66" fmla="*/ 16 w 903"/>
                <a:gd name="T67" fmla="*/ 571 h 601"/>
                <a:gd name="T68" fmla="*/ 7 w 903"/>
                <a:gd name="T69" fmla="*/ 573 h 601"/>
                <a:gd name="T70" fmla="*/ 2 w 903"/>
                <a:gd name="T71" fmla="*/ 581 h 601"/>
                <a:gd name="T72" fmla="*/ 1 w 903"/>
                <a:gd name="T73" fmla="*/ 590 h 601"/>
                <a:gd name="T74" fmla="*/ 5 w 903"/>
                <a:gd name="T75" fmla="*/ 597 h 601"/>
                <a:gd name="T76" fmla="*/ 13 w 903"/>
                <a:gd name="T77" fmla="*/ 601 h 601"/>
                <a:gd name="T78" fmla="*/ 196 w 903"/>
                <a:gd name="T79" fmla="*/ 601 h 601"/>
                <a:gd name="T80" fmla="*/ 497 w 903"/>
                <a:gd name="T81" fmla="*/ 601 h 601"/>
                <a:gd name="T82" fmla="*/ 827 w 903"/>
                <a:gd name="T83" fmla="*/ 601 h 601"/>
                <a:gd name="T84" fmla="*/ 893 w 903"/>
                <a:gd name="T85" fmla="*/ 600 h 601"/>
                <a:gd name="T86" fmla="*/ 900 w 903"/>
                <a:gd name="T87" fmla="*/ 595 h 601"/>
                <a:gd name="T88" fmla="*/ 903 w 903"/>
                <a:gd name="T89" fmla="*/ 586 h 601"/>
                <a:gd name="T90" fmla="*/ 900 w 903"/>
                <a:gd name="T91" fmla="*/ 578 h 601"/>
                <a:gd name="T92" fmla="*/ 893 w 903"/>
                <a:gd name="T93" fmla="*/ 57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03" h="601">
                  <a:moveTo>
                    <a:pt x="722" y="571"/>
                  </a:moveTo>
                  <a:lnTo>
                    <a:pt x="722" y="30"/>
                  </a:lnTo>
                  <a:lnTo>
                    <a:pt x="812" y="30"/>
                  </a:lnTo>
                  <a:lnTo>
                    <a:pt x="812" y="571"/>
                  </a:lnTo>
                  <a:lnTo>
                    <a:pt x="722" y="571"/>
                  </a:lnTo>
                  <a:close/>
                  <a:moveTo>
                    <a:pt x="512" y="571"/>
                  </a:moveTo>
                  <a:lnTo>
                    <a:pt x="512" y="300"/>
                  </a:lnTo>
                  <a:lnTo>
                    <a:pt x="602" y="300"/>
                  </a:lnTo>
                  <a:lnTo>
                    <a:pt x="602" y="571"/>
                  </a:lnTo>
                  <a:lnTo>
                    <a:pt x="512" y="571"/>
                  </a:lnTo>
                  <a:close/>
                  <a:moveTo>
                    <a:pt x="301" y="571"/>
                  </a:moveTo>
                  <a:lnTo>
                    <a:pt x="301" y="210"/>
                  </a:lnTo>
                  <a:lnTo>
                    <a:pt x="391" y="210"/>
                  </a:lnTo>
                  <a:lnTo>
                    <a:pt x="391" y="571"/>
                  </a:lnTo>
                  <a:lnTo>
                    <a:pt x="301" y="571"/>
                  </a:lnTo>
                  <a:close/>
                  <a:moveTo>
                    <a:pt x="91" y="571"/>
                  </a:moveTo>
                  <a:lnTo>
                    <a:pt x="91" y="421"/>
                  </a:lnTo>
                  <a:lnTo>
                    <a:pt x="181" y="421"/>
                  </a:lnTo>
                  <a:lnTo>
                    <a:pt x="181" y="571"/>
                  </a:lnTo>
                  <a:lnTo>
                    <a:pt x="91" y="571"/>
                  </a:lnTo>
                  <a:close/>
                  <a:moveTo>
                    <a:pt x="888" y="571"/>
                  </a:moveTo>
                  <a:lnTo>
                    <a:pt x="842" y="571"/>
                  </a:lnTo>
                  <a:lnTo>
                    <a:pt x="842" y="15"/>
                  </a:lnTo>
                  <a:lnTo>
                    <a:pt x="842" y="12"/>
                  </a:lnTo>
                  <a:lnTo>
                    <a:pt x="841" y="9"/>
                  </a:lnTo>
                  <a:lnTo>
                    <a:pt x="840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3" y="1"/>
                  </a:lnTo>
                  <a:lnTo>
                    <a:pt x="830" y="0"/>
                  </a:lnTo>
                  <a:lnTo>
                    <a:pt x="827" y="0"/>
                  </a:lnTo>
                  <a:lnTo>
                    <a:pt x="707" y="0"/>
                  </a:lnTo>
                  <a:lnTo>
                    <a:pt x="704" y="0"/>
                  </a:lnTo>
                  <a:lnTo>
                    <a:pt x="702" y="1"/>
                  </a:lnTo>
                  <a:lnTo>
                    <a:pt x="698" y="3"/>
                  </a:lnTo>
                  <a:lnTo>
                    <a:pt x="696" y="5"/>
                  </a:lnTo>
                  <a:lnTo>
                    <a:pt x="694" y="7"/>
                  </a:lnTo>
                  <a:lnTo>
                    <a:pt x="693" y="9"/>
                  </a:lnTo>
                  <a:lnTo>
                    <a:pt x="692" y="12"/>
                  </a:lnTo>
                  <a:lnTo>
                    <a:pt x="692" y="15"/>
                  </a:lnTo>
                  <a:lnTo>
                    <a:pt x="692" y="571"/>
                  </a:lnTo>
                  <a:lnTo>
                    <a:pt x="632" y="571"/>
                  </a:lnTo>
                  <a:lnTo>
                    <a:pt x="632" y="285"/>
                  </a:lnTo>
                  <a:lnTo>
                    <a:pt x="632" y="283"/>
                  </a:lnTo>
                  <a:lnTo>
                    <a:pt x="631" y="280"/>
                  </a:lnTo>
                  <a:lnTo>
                    <a:pt x="630" y="278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2" y="271"/>
                  </a:lnTo>
                  <a:lnTo>
                    <a:pt x="620" y="271"/>
                  </a:lnTo>
                  <a:lnTo>
                    <a:pt x="617" y="270"/>
                  </a:lnTo>
                  <a:lnTo>
                    <a:pt x="497" y="270"/>
                  </a:lnTo>
                  <a:lnTo>
                    <a:pt x="494" y="271"/>
                  </a:lnTo>
                  <a:lnTo>
                    <a:pt x="491" y="271"/>
                  </a:lnTo>
                  <a:lnTo>
                    <a:pt x="488" y="274"/>
                  </a:lnTo>
                  <a:lnTo>
                    <a:pt x="486" y="275"/>
                  </a:lnTo>
                  <a:lnTo>
                    <a:pt x="484" y="278"/>
                  </a:lnTo>
                  <a:lnTo>
                    <a:pt x="483" y="280"/>
                  </a:lnTo>
                  <a:lnTo>
                    <a:pt x="482" y="283"/>
                  </a:lnTo>
                  <a:lnTo>
                    <a:pt x="482" y="285"/>
                  </a:lnTo>
                  <a:lnTo>
                    <a:pt x="482" y="571"/>
                  </a:lnTo>
                  <a:lnTo>
                    <a:pt x="421" y="571"/>
                  </a:lnTo>
                  <a:lnTo>
                    <a:pt x="421" y="195"/>
                  </a:lnTo>
                  <a:lnTo>
                    <a:pt x="421" y="192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4"/>
                  </a:lnTo>
                  <a:lnTo>
                    <a:pt x="412" y="181"/>
                  </a:lnTo>
                  <a:lnTo>
                    <a:pt x="409" y="180"/>
                  </a:lnTo>
                  <a:lnTo>
                    <a:pt x="406" y="180"/>
                  </a:lnTo>
                  <a:lnTo>
                    <a:pt x="286" y="180"/>
                  </a:lnTo>
                  <a:lnTo>
                    <a:pt x="283" y="180"/>
                  </a:lnTo>
                  <a:lnTo>
                    <a:pt x="281" y="181"/>
                  </a:lnTo>
                  <a:lnTo>
                    <a:pt x="277" y="184"/>
                  </a:lnTo>
                  <a:lnTo>
                    <a:pt x="275" y="185"/>
                  </a:lnTo>
                  <a:lnTo>
                    <a:pt x="274" y="187"/>
                  </a:lnTo>
                  <a:lnTo>
                    <a:pt x="272" y="190"/>
                  </a:lnTo>
                  <a:lnTo>
                    <a:pt x="271" y="192"/>
                  </a:lnTo>
                  <a:lnTo>
                    <a:pt x="271" y="195"/>
                  </a:lnTo>
                  <a:lnTo>
                    <a:pt x="271" y="571"/>
                  </a:lnTo>
                  <a:lnTo>
                    <a:pt x="211" y="571"/>
                  </a:lnTo>
                  <a:lnTo>
                    <a:pt x="211" y="406"/>
                  </a:lnTo>
                  <a:lnTo>
                    <a:pt x="211" y="403"/>
                  </a:lnTo>
                  <a:lnTo>
                    <a:pt x="210" y="400"/>
                  </a:lnTo>
                  <a:lnTo>
                    <a:pt x="209" y="398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2"/>
                  </a:lnTo>
                  <a:lnTo>
                    <a:pt x="199" y="391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1"/>
                  </a:lnTo>
                  <a:lnTo>
                    <a:pt x="70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8"/>
                  </a:lnTo>
                  <a:lnTo>
                    <a:pt x="62" y="400"/>
                  </a:lnTo>
                  <a:lnTo>
                    <a:pt x="61" y="403"/>
                  </a:lnTo>
                  <a:lnTo>
                    <a:pt x="61" y="406"/>
                  </a:lnTo>
                  <a:lnTo>
                    <a:pt x="61" y="571"/>
                  </a:lnTo>
                  <a:lnTo>
                    <a:pt x="16" y="571"/>
                  </a:lnTo>
                  <a:lnTo>
                    <a:pt x="13" y="571"/>
                  </a:lnTo>
                  <a:lnTo>
                    <a:pt x="10" y="572"/>
                  </a:lnTo>
                  <a:lnTo>
                    <a:pt x="7" y="573"/>
                  </a:lnTo>
                  <a:lnTo>
                    <a:pt x="5" y="576"/>
                  </a:lnTo>
                  <a:lnTo>
                    <a:pt x="3" y="578"/>
                  </a:lnTo>
                  <a:lnTo>
                    <a:pt x="2" y="581"/>
                  </a:lnTo>
                  <a:lnTo>
                    <a:pt x="1" y="583"/>
                  </a:lnTo>
                  <a:lnTo>
                    <a:pt x="0" y="586"/>
                  </a:lnTo>
                  <a:lnTo>
                    <a:pt x="1" y="590"/>
                  </a:lnTo>
                  <a:lnTo>
                    <a:pt x="2" y="593"/>
                  </a:lnTo>
                  <a:lnTo>
                    <a:pt x="3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10" y="600"/>
                  </a:lnTo>
                  <a:lnTo>
                    <a:pt x="13" y="601"/>
                  </a:lnTo>
                  <a:lnTo>
                    <a:pt x="16" y="601"/>
                  </a:lnTo>
                  <a:lnTo>
                    <a:pt x="76" y="601"/>
                  </a:lnTo>
                  <a:lnTo>
                    <a:pt x="196" y="601"/>
                  </a:lnTo>
                  <a:lnTo>
                    <a:pt x="286" y="601"/>
                  </a:lnTo>
                  <a:lnTo>
                    <a:pt x="406" y="601"/>
                  </a:lnTo>
                  <a:lnTo>
                    <a:pt x="497" y="601"/>
                  </a:lnTo>
                  <a:lnTo>
                    <a:pt x="617" y="601"/>
                  </a:lnTo>
                  <a:lnTo>
                    <a:pt x="707" y="601"/>
                  </a:lnTo>
                  <a:lnTo>
                    <a:pt x="827" y="601"/>
                  </a:lnTo>
                  <a:lnTo>
                    <a:pt x="888" y="601"/>
                  </a:lnTo>
                  <a:lnTo>
                    <a:pt x="890" y="601"/>
                  </a:lnTo>
                  <a:lnTo>
                    <a:pt x="893" y="600"/>
                  </a:lnTo>
                  <a:lnTo>
                    <a:pt x="896" y="599"/>
                  </a:lnTo>
                  <a:lnTo>
                    <a:pt x="898" y="597"/>
                  </a:lnTo>
                  <a:lnTo>
                    <a:pt x="900" y="595"/>
                  </a:lnTo>
                  <a:lnTo>
                    <a:pt x="901" y="593"/>
                  </a:lnTo>
                  <a:lnTo>
                    <a:pt x="902" y="590"/>
                  </a:lnTo>
                  <a:lnTo>
                    <a:pt x="903" y="586"/>
                  </a:lnTo>
                  <a:lnTo>
                    <a:pt x="902" y="583"/>
                  </a:lnTo>
                  <a:lnTo>
                    <a:pt x="901" y="581"/>
                  </a:lnTo>
                  <a:lnTo>
                    <a:pt x="900" y="578"/>
                  </a:lnTo>
                  <a:lnTo>
                    <a:pt x="898" y="576"/>
                  </a:lnTo>
                  <a:lnTo>
                    <a:pt x="896" y="573"/>
                  </a:lnTo>
                  <a:lnTo>
                    <a:pt x="893" y="572"/>
                  </a:lnTo>
                  <a:lnTo>
                    <a:pt x="890" y="571"/>
                  </a:lnTo>
                  <a:lnTo>
                    <a:pt x="888" y="57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215">
              <a:extLst>
                <a:ext uri="{FF2B5EF4-FFF2-40B4-BE49-F238E27FC236}">
                  <a16:creationId xmlns:a16="http://schemas.microsoft.com/office/drawing/2014/main" id="{6D966546-C375-483D-8B15-BB20006D23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74325" y="2498725"/>
              <a:ext cx="252413" cy="157163"/>
            </a:xfrm>
            <a:custGeom>
              <a:avLst/>
              <a:gdLst>
                <a:gd name="T0" fmla="*/ 83 w 796"/>
                <a:gd name="T1" fmla="*/ 417 h 496"/>
                <a:gd name="T2" fmla="*/ 89 w 796"/>
                <a:gd name="T3" fmla="*/ 431 h 496"/>
                <a:gd name="T4" fmla="*/ 76 w 796"/>
                <a:gd name="T5" fmla="*/ 461 h 496"/>
                <a:gd name="T6" fmla="*/ 43 w 796"/>
                <a:gd name="T7" fmla="*/ 461 h 496"/>
                <a:gd name="T8" fmla="*/ 30 w 796"/>
                <a:gd name="T9" fmla="*/ 430 h 496"/>
                <a:gd name="T10" fmla="*/ 54 w 796"/>
                <a:gd name="T11" fmla="*/ 407 h 496"/>
                <a:gd name="T12" fmla="*/ 302 w 796"/>
                <a:gd name="T13" fmla="*/ 216 h 496"/>
                <a:gd name="T14" fmla="*/ 315 w 796"/>
                <a:gd name="T15" fmla="*/ 247 h 496"/>
                <a:gd name="T16" fmla="*/ 291 w 796"/>
                <a:gd name="T17" fmla="*/ 270 h 496"/>
                <a:gd name="T18" fmla="*/ 260 w 796"/>
                <a:gd name="T19" fmla="*/ 257 h 496"/>
                <a:gd name="T20" fmla="*/ 260 w 796"/>
                <a:gd name="T21" fmla="*/ 224 h 496"/>
                <a:gd name="T22" fmla="*/ 511 w 796"/>
                <a:gd name="T23" fmla="*/ 301 h 496"/>
                <a:gd name="T24" fmla="*/ 530 w 796"/>
                <a:gd name="T25" fmla="*/ 308 h 496"/>
                <a:gd name="T26" fmla="*/ 541 w 796"/>
                <a:gd name="T27" fmla="*/ 331 h 496"/>
                <a:gd name="T28" fmla="*/ 523 w 796"/>
                <a:gd name="T29" fmla="*/ 359 h 496"/>
                <a:gd name="T30" fmla="*/ 490 w 796"/>
                <a:gd name="T31" fmla="*/ 353 h 496"/>
                <a:gd name="T32" fmla="*/ 483 w 796"/>
                <a:gd name="T33" fmla="*/ 320 h 496"/>
                <a:gd name="T34" fmla="*/ 511 w 796"/>
                <a:gd name="T35" fmla="*/ 301 h 496"/>
                <a:gd name="T36" fmla="*/ 757 w 796"/>
                <a:gd name="T37" fmla="*/ 39 h 496"/>
                <a:gd name="T38" fmla="*/ 764 w 796"/>
                <a:gd name="T39" fmla="*/ 72 h 496"/>
                <a:gd name="T40" fmla="*/ 736 w 796"/>
                <a:gd name="T41" fmla="*/ 90 h 496"/>
                <a:gd name="T42" fmla="*/ 708 w 796"/>
                <a:gd name="T43" fmla="*/ 72 h 496"/>
                <a:gd name="T44" fmla="*/ 716 w 796"/>
                <a:gd name="T45" fmla="*/ 39 h 496"/>
                <a:gd name="T46" fmla="*/ 60 w 796"/>
                <a:gd name="T47" fmla="*/ 496 h 496"/>
                <a:gd name="T48" fmla="*/ 93 w 796"/>
                <a:gd name="T49" fmla="*/ 487 h 496"/>
                <a:gd name="T50" fmla="*/ 115 w 796"/>
                <a:gd name="T51" fmla="*/ 460 h 496"/>
                <a:gd name="T52" fmla="*/ 118 w 796"/>
                <a:gd name="T53" fmla="*/ 422 h 496"/>
                <a:gd name="T54" fmla="*/ 276 w 796"/>
                <a:gd name="T55" fmla="*/ 300 h 496"/>
                <a:gd name="T56" fmla="*/ 318 w 796"/>
                <a:gd name="T57" fmla="*/ 291 h 496"/>
                <a:gd name="T58" fmla="*/ 451 w 796"/>
                <a:gd name="T59" fmla="*/ 331 h 496"/>
                <a:gd name="T60" fmla="*/ 461 w 796"/>
                <a:gd name="T61" fmla="*/ 365 h 496"/>
                <a:gd name="T62" fmla="*/ 487 w 796"/>
                <a:gd name="T63" fmla="*/ 387 h 496"/>
                <a:gd name="T64" fmla="*/ 523 w 796"/>
                <a:gd name="T65" fmla="*/ 390 h 496"/>
                <a:gd name="T66" fmla="*/ 554 w 796"/>
                <a:gd name="T67" fmla="*/ 373 h 496"/>
                <a:gd name="T68" fmla="*/ 570 w 796"/>
                <a:gd name="T69" fmla="*/ 343 h 496"/>
                <a:gd name="T70" fmla="*/ 559 w 796"/>
                <a:gd name="T71" fmla="*/ 296 h 496"/>
                <a:gd name="T72" fmla="*/ 742 w 796"/>
                <a:gd name="T73" fmla="*/ 120 h 496"/>
                <a:gd name="T74" fmla="*/ 775 w 796"/>
                <a:gd name="T75" fmla="*/ 106 h 496"/>
                <a:gd name="T76" fmla="*/ 794 w 796"/>
                <a:gd name="T77" fmla="*/ 79 h 496"/>
                <a:gd name="T78" fmla="*/ 794 w 796"/>
                <a:gd name="T79" fmla="*/ 43 h 496"/>
                <a:gd name="T80" fmla="*/ 775 w 796"/>
                <a:gd name="T81" fmla="*/ 14 h 496"/>
                <a:gd name="T82" fmla="*/ 742 w 796"/>
                <a:gd name="T83" fmla="*/ 0 h 496"/>
                <a:gd name="T84" fmla="*/ 708 w 796"/>
                <a:gd name="T85" fmla="*/ 8 h 496"/>
                <a:gd name="T86" fmla="*/ 683 w 796"/>
                <a:gd name="T87" fmla="*/ 31 h 496"/>
                <a:gd name="T88" fmla="*/ 677 w 796"/>
                <a:gd name="T89" fmla="*/ 70 h 496"/>
                <a:gd name="T90" fmla="*/ 524 w 796"/>
                <a:gd name="T91" fmla="*/ 272 h 496"/>
                <a:gd name="T92" fmla="*/ 483 w 796"/>
                <a:gd name="T93" fmla="*/ 278 h 496"/>
                <a:gd name="T94" fmla="*/ 345 w 796"/>
                <a:gd name="T95" fmla="*/ 245 h 496"/>
                <a:gd name="T96" fmla="*/ 339 w 796"/>
                <a:gd name="T97" fmla="*/ 212 h 496"/>
                <a:gd name="T98" fmla="*/ 314 w 796"/>
                <a:gd name="T99" fmla="*/ 188 h 496"/>
                <a:gd name="T100" fmla="*/ 280 w 796"/>
                <a:gd name="T101" fmla="*/ 181 h 496"/>
                <a:gd name="T102" fmla="*/ 247 w 796"/>
                <a:gd name="T103" fmla="*/ 194 h 496"/>
                <a:gd name="T104" fmla="*/ 228 w 796"/>
                <a:gd name="T105" fmla="*/ 223 h 496"/>
                <a:gd name="T106" fmla="*/ 229 w 796"/>
                <a:gd name="T107" fmla="*/ 262 h 496"/>
                <a:gd name="T108" fmla="*/ 60 w 796"/>
                <a:gd name="T109" fmla="*/ 376 h 496"/>
                <a:gd name="T110" fmla="*/ 26 w 796"/>
                <a:gd name="T111" fmla="*/ 387 h 496"/>
                <a:gd name="T112" fmla="*/ 4 w 796"/>
                <a:gd name="T113" fmla="*/ 413 h 496"/>
                <a:gd name="T114" fmla="*/ 1 w 796"/>
                <a:gd name="T115" fmla="*/ 448 h 496"/>
                <a:gd name="T116" fmla="*/ 17 w 796"/>
                <a:gd name="T117" fmla="*/ 479 h 496"/>
                <a:gd name="T118" fmla="*/ 47 w 796"/>
                <a:gd name="T119" fmla="*/ 495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96" h="496">
                  <a:moveTo>
                    <a:pt x="60" y="406"/>
                  </a:moveTo>
                  <a:lnTo>
                    <a:pt x="66" y="407"/>
                  </a:lnTo>
                  <a:lnTo>
                    <a:pt x="73" y="410"/>
                  </a:lnTo>
                  <a:lnTo>
                    <a:pt x="78" y="413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3" y="417"/>
                  </a:lnTo>
                  <a:lnTo>
                    <a:pt x="86" y="421"/>
                  </a:lnTo>
                  <a:lnTo>
                    <a:pt x="88" y="426"/>
                  </a:lnTo>
                  <a:lnTo>
                    <a:pt x="89" y="431"/>
                  </a:lnTo>
                  <a:lnTo>
                    <a:pt x="90" y="436"/>
                  </a:lnTo>
                  <a:lnTo>
                    <a:pt x="89" y="443"/>
                  </a:lnTo>
                  <a:lnTo>
                    <a:pt x="88" y="448"/>
                  </a:lnTo>
                  <a:lnTo>
                    <a:pt x="85" y="453"/>
                  </a:lnTo>
                  <a:lnTo>
                    <a:pt x="81" y="458"/>
                  </a:lnTo>
                  <a:lnTo>
                    <a:pt x="76" y="461"/>
                  </a:lnTo>
                  <a:lnTo>
                    <a:pt x="72" y="464"/>
                  </a:lnTo>
                  <a:lnTo>
                    <a:pt x="65" y="466"/>
                  </a:lnTo>
                  <a:lnTo>
                    <a:pt x="60" y="466"/>
                  </a:lnTo>
                  <a:lnTo>
                    <a:pt x="54" y="466"/>
                  </a:lnTo>
                  <a:lnTo>
                    <a:pt x="48" y="464"/>
                  </a:lnTo>
                  <a:lnTo>
                    <a:pt x="43" y="461"/>
                  </a:lnTo>
                  <a:lnTo>
                    <a:pt x="39" y="458"/>
                  </a:lnTo>
                  <a:lnTo>
                    <a:pt x="34" y="453"/>
                  </a:lnTo>
                  <a:lnTo>
                    <a:pt x="32" y="448"/>
                  </a:lnTo>
                  <a:lnTo>
                    <a:pt x="30" y="443"/>
                  </a:lnTo>
                  <a:lnTo>
                    <a:pt x="30" y="436"/>
                  </a:lnTo>
                  <a:lnTo>
                    <a:pt x="30" y="430"/>
                  </a:lnTo>
                  <a:lnTo>
                    <a:pt x="32" y="425"/>
                  </a:lnTo>
                  <a:lnTo>
                    <a:pt x="34" y="419"/>
                  </a:lnTo>
                  <a:lnTo>
                    <a:pt x="39" y="415"/>
                  </a:lnTo>
                  <a:lnTo>
                    <a:pt x="43" y="412"/>
                  </a:lnTo>
                  <a:lnTo>
                    <a:pt x="48" y="409"/>
                  </a:lnTo>
                  <a:lnTo>
                    <a:pt x="54" y="407"/>
                  </a:lnTo>
                  <a:lnTo>
                    <a:pt x="60" y="406"/>
                  </a:lnTo>
                  <a:lnTo>
                    <a:pt x="60" y="406"/>
                  </a:lnTo>
                  <a:close/>
                  <a:moveTo>
                    <a:pt x="285" y="211"/>
                  </a:moveTo>
                  <a:lnTo>
                    <a:pt x="291" y="211"/>
                  </a:lnTo>
                  <a:lnTo>
                    <a:pt x="297" y="214"/>
                  </a:lnTo>
                  <a:lnTo>
                    <a:pt x="302" y="216"/>
                  </a:lnTo>
                  <a:lnTo>
                    <a:pt x="306" y="220"/>
                  </a:lnTo>
                  <a:lnTo>
                    <a:pt x="311" y="224"/>
                  </a:lnTo>
                  <a:lnTo>
                    <a:pt x="313" y="230"/>
                  </a:lnTo>
                  <a:lnTo>
                    <a:pt x="315" y="235"/>
                  </a:lnTo>
                  <a:lnTo>
                    <a:pt x="315" y="241"/>
                  </a:lnTo>
                  <a:lnTo>
                    <a:pt x="315" y="247"/>
                  </a:lnTo>
                  <a:lnTo>
                    <a:pt x="313" y="253"/>
                  </a:lnTo>
                  <a:lnTo>
                    <a:pt x="311" y="257"/>
                  </a:lnTo>
                  <a:lnTo>
                    <a:pt x="306" y="262"/>
                  </a:lnTo>
                  <a:lnTo>
                    <a:pt x="302" y="266"/>
                  </a:lnTo>
                  <a:lnTo>
                    <a:pt x="297" y="268"/>
                  </a:lnTo>
                  <a:lnTo>
                    <a:pt x="291" y="270"/>
                  </a:lnTo>
                  <a:lnTo>
                    <a:pt x="285" y="271"/>
                  </a:lnTo>
                  <a:lnTo>
                    <a:pt x="280" y="270"/>
                  </a:lnTo>
                  <a:lnTo>
                    <a:pt x="273" y="268"/>
                  </a:lnTo>
                  <a:lnTo>
                    <a:pt x="269" y="266"/>
                  </a:lnTo>
                  <a:lnTo>
                    <a:pt x="264" y="262"/>
                  </a:lnTo>
                  <a:lnTo>
                    <a:pt x="260" y="257"/>
                  </a:lnTo>
                  <a:lnTo>
                    <a:pt x="257" y="253"/>
                  </a:lnTo>
                  <a:lnTo>
                    <a:pt x="256" y="247"/>
                  </a:lnTo>
                  <a:lnTo>
                    <a:pt x="255" y="241"/>
                  </a:lnTo>
                  <a:lnTo>
                    <a:pt x="256" y="235"/>
                  </a:lnTo>
                  <a:lnTo>
                    <a:pt x="257" y="230"/>
                  </a:lnTo>
                  <a:lnTo>
                    <a:pt x="260" y="224"/>
                  </a:lnTo>
                  <a:lnTo>
                    <a:pt x="264" y="220"/>
                  </a:lnTo>
                  <a:lnTo>
                    <a:pt x="269" y="216"/>
                  </a:lnTo>
                  <a:lnTo>
                    <a:pt x="273" y="214"/>
                  </a:lnTo>
                  <a:lnTo>
                    <a:pt x="280" y="211"/>
                  </a:lnTo>
                  <a:lnTo>
                    <a:pt x="285" y="211"/>
                  </a:lnTo>
                  <a:close/>
                  <a:moveTo>
                    <a:pt x="511" y="301"/>
                  </a:moveTo>
                  <a:lnTo>
                    <a:pt x="516" y="301"/>
                  </a:lnTo>
                  <a:lnTo>
                    <a:pt x="521" y="302"/>
                  </a:lnTo>
                  <a:lnTo>
                    <a:pt x="526" y="306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0" y="308"/>
                  </a:lnTo>
                  <a:lnTo>
                    <a:pt x="535" y="313"/>
                  </a:lnTo>
                  <a:lnTo>
                    <a:pt x="538" y="319"/>
                  </a:lnTo>
                  <a:lnTo>
                    <a:pt x="540" y="325"/>
                  </a:lnTo>
                  <a:lnTo>
                    <a:pt x="541" y="331"/>
                  </a:lnTo>
                  <a:lnTo>
                    <a:pt x="540" y="337"/>
                  </a:lnTo>
                  <a:lnTo>
                    <a:pt x="539" y="343"/>
                  </a:lnTo>
                  <a:lnTo>
                    <a:pt x="536" y="347"/>
                  </a:lnTo>
                  <a:lnTo>
                    <a:pt x="532" y="353"/>
                  </a:lnTo>
                  <a:lnTo>
                    <a:pt x="527" y="356"/>
                  </a:lnTo>
                  <a:lnTo>
                    <a:pt x="523" y="359"/>
                  </a:lnTo>
                  <a:lnTo>
                    <a:pt x="516" y="360"/>
                  </a:lnTo>
                  <a:lnTo>
                    <a:pt x="511" y="361"/>
                  </a:lnTo>
                  <a:lnTo>
                    <a:pt x="505" y="360"/>
                  </a:lnTo>
                  <a:lnTo>
                    <a:pt x="499" y="359"/>
                  </a:lnTo>
                  <a:lnTo>
                    <a:pt x="494" y="356"/>
                  </a:lnTo>
                  <a:lnTo>
                    <a:pt x="490" y="353"/>
                  </a:lnTo>
                  <a:lnTo>
                    <a:pt x="486" y="349"/>
                  </a:lnTo>
                  <a:lnTo>
                    <a:pt x="483" y="343"/>
                  </a:lnTo>
                  <a:lnTo>
                    <a:pt x="481" y="337"/>
                  </a:lnTo>
                  <a:lnTo>
                    <a:pt x="481" y="331"/>
                  </a:lnTo>
                  <a:lnTo>
                    <a:pt x="481" y="325"/>
                  </a:lnTo>
                  <a:lnTo>
                    <a:pt x="483" y="320"/>
                  </a:lnTo>
                  <a:lnTo>
                    <a:pt x="486" y="314"/>
                  </a:lnTo>
                  <a:lnTo>
                    <a:pt x="490" y="310"/>
                  </a:lnTo>
                  <a:lnTo>
                    <a:pt x="494" y="307"/>
                  </a:lnTo>
                  <a:lnTo>
                    <a:pt x="499" y="304"/>
                  </a:lnTo>
                  <a:lnTo>
                    <a:pt x="505" y="301"/>
                  </a:lnTo>
                  <a:lnTo>
                    <a:pt x="511" y="301"/>
                  </a:lnTo>
                  <a:lnTo>
                    <a:pt x="511" y="301"/>
                  </a:lnTo>
                  <a:close/>
                  <a:moveTo>
                    <a:pt x="736" y="30"/>
                  </a:moveTo>
                  <a:lnTo>
                    <a:pt x="742" y="31"/>
                  </a:lnTo>
                  <a:lnTo>
                    <a:pt x="748" y="33"/>
                  </a:lnTo>
                  <a:lnTo>
                    <a:pt x="753" y="36"/>
                  </a:lnTo>
                  <a:lnTo>
                    <a:pt x="757" y="39"/>
                  </a:lnTo>
                  <a:lnTo>
                    <a:pt x="762" y="43"/>
                  </a:lnTo>
                  <a:lnTo>
                    <a:pt x="764" y="49"/>
                  </a:lnTo>
                  <a:lnTo>
                    <a:pt x="766" y="55"/>
                  </a:lnTo>
                  <a:lnTo>
                    <a:pt x="766" y="60"/>
                  </a:lnTo>
                  <a:lnTo>
                    <a:pt x="766" y="67"/>
                  </a:lnTo>
                  <a:lnTo>
                    <a:pt x="764" y="72"/>
                  </a:lnTo>
                  <a:lnTo>
                    <a:pt x="762" y="78"/>
                  </a:lnTo>
                  <a:lnTo>
                    <a:pt x="757" y="82"/>
                  </a:lnTo>
                  <a:lnTo>
                    <a:pt x="753" y="85"/>
                  </a:lnTo>
                  <a:lnTo>
                    <a:pt x="748" y="88"/>
                  </a:lnTo>
                  <a:lnTo>
                    <a:pt x="742" y="90"/>
                  </a:lnTo>
                  <a:lnTo>
                    <a:pt x="736" y="90"/>
                  </a:lnTo>
                  <a:lnTo>
                    <a:pt x="731" y="90"/>
                  </a:lnTo>
                  <a:lnTo>
                    <a:pt x="724" y="88"/>
                  </a:lnTo>
                  <a:lnTo>
                    <a:pt x="720" y="85"/>
                  </a:lnTo>
                  <a:lnTo>
                    <a:pt x="716" y="82"/>
                  </a:lnTo>
                  <a:lnTo>
                    <a:pt x="711" y="78"/>
                  </a:lnTo>
                  <a:lnTo>
                    <a:pt x="708" y="72"/>
                  </a:lnTo>
                  <a:lnTo>
                    <a:pt x="707" y="67"/>
                  </a:lnTo>
                  <a:lnTo>
                    <a:pt x="706" y="60"/>
                  </a:lnTo>
                  <a:lnTo>
                    <a:pt x="707" y="55"/>
                  </a:lnTo>
                  <a:lnTo>
                    <a:pt x="708" y="49"/>
                  </a:lnTo>
                  <a:lnTo>
                    <a:pt x="711" y="43"/>
                  </a:lnTo>
                  <a:lnTo>
                    <a:pt x="716" y="39"/>
                  </a:lnTo>
                  <a:lnTo>
                    <a:pt x="720" y="36"/>
                  </a:lnTo>
                  <a:lnTo>
                    <a:pt x="724" y="33"/>
                  </a:lnTo>
                  <a:lnTo>
                    <a:pt x="731" y="31"/>
                  </a:lnTo>
                  <a:lnTo>
                    <a:pt x="736" y="30"/>
                  </a:lnTo>
                  <a:lnTo>
                    <a:pt x="736" y="30"/>
                  </a:lnTo>
                  <a:close/>
                  <a:moveTo>
                    <a:pt x="60" y="496"/>
                  </a:moveTo>
                  <a:lnTo>
                    <a:pt x="66" y="496"/>
                  </a:lnTo>
                  <a:lnTo>
                    <a:pt x="72" y="495"/>
                  </a:lnTo>
                  <a:lnTo>
                    <a:pt x="77" y="494"/>
                  </a:lnTo>
                  <a:lnTo>
                    <a:pt x="84" y="492"/>
                  </a:lnTo>
                  <a:lnTo>
                    <a:pt x="89" y="489"/>
                  </a:lnTo>
                  <a:lnTo>
                    <a:pt x="93" y="487"/>
                  </a:lnTo>
                  <a:lnTo>
                    <a:pt x="98" y="482"/>
                  </a:lnTo>
                  <a:lnTo>
                    <a:pt x="102" y="479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3" y="465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8"/>
                  </a:lnTo>
                  <a:lnTo>
                    <a:pt x="120" y="443"/>
                  </a:lnTo>
                  <a:lnTo>
                    <a:pt x="120" y="436"/>
                  </a:lnTo>
                  <a:lnTo>
                    <a:pt x="119" y="429"/>
                  </a:lnTo>
                  <a:lnTo>
                    <a:pt x="118" y="422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1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6" y="300"/>
                  </a:lnTo>
                  <a:lnTo>
                    <a:pt x="285" y="301"/>
                  </a:lnTo>
                  <a:lnTo>
                    <a:pt x="292" y="300"/>
                  </a:lnTo>
                  <a:lnTo>
                    <a:pt x="300" y="299"/>
                  </a:lnTo>
                  <a:lnTo>
                    <a:pt x="306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6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1"/>
                  </a:lnTo>
                  <a:lnTo>
                    <a:pt x="451" y="338"/>
                  </a:lnTo>
                  <a:lnTo>
                    <a:pt x="452" y="343"/>
                  </a:lnTo>
                  <a:lnTo>
                    <a:pt x="453" y="350"/>
                  </a:lnTo>
                  <a:lnTo>
                    <a:pt x="455" y="355"/>
                  </a:lnTo>
                  <a:lnTo>
                    <a:pt x="457" y="360"/>
                  </a:lnTo>
                  <a:lnTo>
                    <a:pt x="461" y="365"/>
                  </a:lnTo>
                  <a:lnTo>
                    <a:pt x="464" y="370"/>
                  </a:lnTo>
                  <a:lnTo>
                    <a:pt x="468" y="374"/>
                  </a:lnTo>
                  <a:lnTo>
                    <a:pt x="472" y="377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7" y="387"/>
                  </a:lnTo>
                  <a:lnTo>
                    <a:pt x="493" y="388"/>
                  </a:lnTo>
                  <a:lnTo>
                    <a:pt x="498" y="390"/>
                  </a:lnTo>
                  <a:lnTo>
                    <a:pt x="505" y="391"/>
                  </a:lnTo>
                  <a:lnTo>
                    <a:pt x="511" y="391"/>
                  </a:lnTo>
                  <a:lnTo>
                    <a:pt x="517" y="391"/>
                  </a:lnTo>
                  <a:lnTo>
                    <a:pt x="523" y="390"/>
                  </a:lnTo>
                  <a:lnTo>
                    <a:pt x="529" y="388"/>
                  </a:lnTo>
                  <a:lnTo>
                    <a:pt x="535" y="387"/>
                  </a:lnTo>
                  <a:lnTo>
                    <a:pt x="540" y="384"/>
                  </a:lnTo>
                  <a:lnTo>
                    <a:pt x="544" y="381"/>
                  </a:lnTo>
                  <a:lnTo>
                    <a:pt x="550" y="377"/>
                  </a:lnTo>
                  <a:lnTo>
                    <a:pt x="554" y="373"/>
                  </a:lnTo>
                  <a:lnTo>
                    <a:pt x="557" y="370"/>
                  </a:lnTo>
                  <a:lnTo>
                    <a:pt x="560" y="365"/>
                  </a:lnTo>
                  <a:lnTo>
                    <a:pt x="564" y="360"/>
                  </a:lnTo>
                  <a:lnTo>
                    <a:pt x="567" y="355"/>
                  </a:lnTo>
                  <a:lnTo>
                    <a:pt x="568" y="350"/>
                  </a:lnTo>
                  <a:lnTo>
                    <a:pt x="570" y="343"/>
                  </a:lnTo>
                  <a:lnTo>
                    <a:pt x="571" y="338"/>
                  </a:lnTo>
                  <a:lnTo>
                    <a:pt x="571" y="331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59" y="296"/>
                  </a:lnTo>
                  <a:lnTo>
                    <a:pt x="710" y="115"/>
                  </a:lnTo>
                  <a:lnTo>
                    <a:pt x="717" y="117"/>
                  </a:lnTo>
                  <a:lnTo>
                    <a:pt x="723" y="119"/>
                  </a:lnTo>
                  <a:lnTo>
                    <a:pt x="730" y="120"/>
                  </a:lnTo>
                  <a:lnTo>
                    <a:pt x="736" y="120"/>
                  </a:lnTo>
                  <a:lnTo>
                    <a:pt x="742" y="120"/>
                  </a:lnTo>
                  <a:lnTo>
                    <a:pt x="749" y="119"/>
                  </a:lnTo>
                  <a:lnTo>
                    <a:pt x="754" y="118"/>
                  </a:lnTo>
                  <a:lnTo>
                    <a:pt x="760" y="116"/>
                  </a:lnTo>
                  <a:lnTo>
                    <a:pt x="765" y="114"/>
                  </a:lnTo>
                  <a:lnTo>
                    <a:pt x="770" y="111"/>
                  </a:lnTo>
                  <a:lnTo>
                    <a:pt x="775" y="106"/>
                  </a:lnTo>
                  <a:lnTo>
                    <a:pt x="779" y="103"/>
                  </a:lnTo>
                  <a:lnTo>
                    <a:pt x="783" y="99"/>
                  </a:lnTo>
                  <a:lnTo>
                    <a:pt x="786" y="95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4" y="79"/>
                  </a:lnTo>
                  <a:lnTo>
                    <a:pt x="795" y="73"/>
                  </a:lnTo>
                  <a:lnTo>
                    <a:pt x="796" y="67"/>
                  </a:lnTo>
                  <a:lnTo>
                    <a:pt x="796" y="60"/>
                  </a:lnTo>
                  <a:lnTo>
                    <a:pt x="796" y="54"/>
                  </a:lnTo>
                  <a:lnTo>
                    <a:pt x="795" y="49"/>
                  </a:lnTo>
                  <a:lnTo>
                    <a:pt x="794" y="43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6" y="27"/>
                  </a:lnTo>
                  <a:lnTo>
                    <a:pt x="783" y="23"/>
                  </a:lnTo>
                  <a:lnTo>
                    <a:pt x="779" y="19"/>
                  </a:lnTo>
                  <a:lnTo>
                    <a:pt x="775" y="14"/>
                  </a:lnTo>
                  <a:lnTo>
                    <a:pt x="770" y="11"/>
                  </a:lnTo>
                  <a:lnTo>
                    <a:pt x="765" y="8"/>
                  </a:lnTo>
                  <a:lnTo>
                    <a:pt x="760" y="5"/>
                  </a:lnTo>
                  <a:lnTo>
                    <a:pt x="754" y="4"/>
                  </a:lnTo>
                  <a:lnTo>
                    <a:pt x="749" y="1"/>
                  </a:lnTo>
                  <a:lnTo>
                    <a:pt x="742" y="0"/>
                  </a:lnTo>
                  <a:lnTo>
                    <a:pt x="736" y="0"/>
                  </a:lnTo>
                  <a:lnTo>
                    <a:pt x="731" y="0"/>
                  </a:lnTo>
                  <a:lnTo>
                    <a:pt x="724" y="1"/>
                  </a:lnTo>
                  <a:lnTo>
                    <a:pt x="719" y="4"/>
                  </a:lnTo>
                  <a:lnTo>
                    <a:pt x="712" y="5"/>
                  </a:lnTo>
                  <a:lnTo>
                    <a:pt x="708" y="8"/>
                  </a:lnTo>
                  <a:lnTo>
                    <a:pt x="703" y="11"/>
                  </a:lnTo>
                  <a:lnTo>
                    <a:pt x="698" y="14"/>
                  </a:lnTo>
                  <a:lnTo>
                    <a:pt x="694" y="19"/>
                  </a:lnTo>
                  <a:lnTo>
                    <a:pt x="690" y="22"/>
                  </a:lnTo>
                  <a:lnTo>
                    <a:pt x="687" y="27"/>
                  </a:lnTo>
                  <a:lnTo>
                    <a:pt x="683" y="31"/>
                  </a:lnTo>
                  <a:lnTo>
                    <a:pt x="681" y="37"/>
                  </a:lnTo>
                  <a:lnTo>
                    <a:pt x="679" y="43"/>
                  </a:lnTo>
                  <a:lnTo>
                    <a:pt x="677" y="49"/>
                  </a:lnTo>
                  <a:lnTo>
                    <a:pt x="676" y="54"/>
                  </a:lnTo>
                  <a:lnTo>
                    <a:pt x="676" y="60"/>
                  </a:lnTo>
                  <a:lnTo>
                    <a:pt x="677" y="70"/>
                  </a:lnTo>
                  <a:lnTo>
                    <a:pt x="679" y="80"/>
                  </a:lnTo>
                  <a:lnTo>
                    <a:pt x="682" y="88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0" y="275"/>
                  </a:lnTo>
                  <a:lnTo>
                    <a:pt x="524" y="272"/>
                  </a:lnTo>
                  <a:lnTo>
                    <a:pt x="517" y="271"/>
                  </a:lnTo>
                  <a:lnTo>
                    <a:pt x="511" y="271"/>
                  </a:lnTo>
                  <a:lnTo>
                    <a:pt x="504" y="271"/>
                  </a:lnTo>
                  <a:lnTo>
                    <a:pt x="496" y="272"/>
                  </a:lnTo>
                  <a:lnTo>
                    <a:pt x="490" y="275"/>
                  </a:lnTo>
                  <a:lnTo>
                    <a:pt x="483" y="278"/>
                  </a:lnTo>
                  <a:lnTo>
                    <a:pt x="478" y="281"/>
                  </a:lnTo>
                  <a:lnTo>
                    <a:pt x="472" y="285"/>
                  </a:lnTo>
                  <a:lnTo>
                    <a:pt x="467" y="291"/>
                  </a:lnTo>
                  <a:lnTo>
                    <a:pt x="463" y="296"/>
                  </a:lnTo>
                  <a:lnTo>
                    <a:pt x="345" y="249"/>
                  </a:lnTo>
                  <a:lnTo>
                    <a:pt x="345" y="245"/>
                  </a:lnTo>
                  <a:lnTo>
                    <a:pt x="345" y="241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2"/>
                  </a:lnTo>
                  <a:lnTo>
                    <a:pt x="335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2"/>
                  </a:lnTo>
                  <a:lnTo>
                    <a:pt x="291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2"/>
                  </a:lnTo>
                  <a:lnTo>
                    <a:pt x="268" y="184"/>
                  </a:lnTo>
                  <a:lnTo>
                    <a:pt x="261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7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2" y="212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1"/>
                  </a:lnTo>
                  <a:lnTo>
                    <a:pt x="226" y="248"/>
                  </a:lnTo>
                  <a:lnTo>
                    <a:pt x="227" y="255"/>
                  </a:lnTo>
                  <a:lnTo>
                    <a:pt x="229" y="262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3"/>
                  </a:lnTo>
                  <a:lnTo>
                    <a:pt x="78" y="380"/>
                  </a:lnTo>
                  <a:lnTo>
                    <a:pt x="69" y="377"/>
                  </a:lnTo>
                  <a:lnTo>
                    <a:pt x="60" y="376"/>
                  </a:lnTo>
                  <a:lnTo>
                    <a:pt x="54" y="376"/>
                  </a:lnTo>
                  <a:lnTo>
                    <a:pt x="47" y="377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4"/>
                  </a:lnTo>
                  <a:lnTo>
                    <a:pt x="26" y="387"/>
                  </a:lnTo>
                  <a:lnTo>
                    <a:pt x="21" y="390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10" y="403"/>
                  </a:lnTo>
                  <a:lnTo>
                    <a:pt x="6" y="407"/>
                  </a:lnTo>
                  <a:lnTo>
                    <a:pt x="4" y="413"/>
                  </a:lnTo>
                  <a:lnTo>
                    <a:pt x="2" y="418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6"/>
                  </a:lnTo>
                  <a:lnTo>
                    <a:pt x="0" y="443"/>
                  </a:lnTo>
                  <a:lnTo>
                    <a:pt x="1" y="448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5"/>
                  </a:lnTo>
                  <a:lnTo>
                    <a:pt x="10" y="470"/>
                  </a:lnTo>
                  <a:lnTo>
                    <a:pt x="13" y="475"/>
                  </a:lnTo>
                  <a:lnTo>
                    <a:pt x="17" y="479"/>
                  </a:lnTo>
                  <a:lnTo>
                    <a:pt x="21" y="482"/>
                  </a:lnTo>
                  <a:lnTo>
                    <a:pt x="26" y="487"/>
                  </a:lnTo>
                  <a:lnTo>
                    <a:pt x="31" y="489"/>
                  </a:lnTo>
                  <a:lnTo>
                    <a:pt x="36" y="492"/>
                  </a:lnTo>
                  <a:lnTo>
                    <a:pt x="42" y="494"/>
                  </a:lnTo>
                  <a:lnTo>
                    <a:pt x="47" y="495"/>
                  </a:lnTo>
                  <a:lnTo>
                    <a:pt x="54" y="496"/>
                  </a:lnTo>
                  <a:lnTo>
                    <a:pt x="60" y="4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F528509-DFC2-4731-95D8-B3B12006E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661" y="555639"/>
            <a:ext cx="6809779" cy="6397523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3191627-DE68-4CDF-8D4B-1DD2F732B17E}"/>
              </a:ext>
            </a:extLst>
          </p:cNvPr>
          <p:cNvSpPr/>
          <p:nvPr/>
        </p:nvSpPr>
        <p:spPr>
          <a:xfrm>
            <a:off x="4505803" y="63811"/>
            <a:ext cx="3193093" cy="522620"/>
          </a:xfrm>
          <a:prstGeom prst="rect">
            <a:avLst/>
          </a:prstGeom>
          <a:solidFill>
            <a:srgbClr val="C779D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Form Design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14037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252347A-73EF-4021-A502-2D02F6F1D190}"/>
              </a:ext>
            </a:extLst>
          </p:cNvPr>
          <p:cNvSpPr/>
          <p:nvPr/>
        </p:nvSpPr>
        <p:spPr>
          <a:xfrm rot="10800000">
            <a:off x="7082970" y="1"/>
            <a:ext cx="5109029" cy="869388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0E138C45-4489-4E6D-BF08-27D31316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FCAF6C8-A96B-45E4-8876-8DE812BA703B}"/>
              </a:ext>
            </a:extLst>
          </p:cNvPr>
          <p:cNvGrpSpPr/>
          <p:nvPr/>
        </p:nvGrpSpPr>
        <p:grpSpPr>
          <a:xfrm>
            <a:off x="9660658" y="2236228"/>
            <a:ext cx="409492" cy="300294"/>
            <a:chOff x="2611438" y="4535488"/>
            <a:chExt cx="285750" cy="209550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57" name="Freeform 534">
              <a:extLst>
                <a:ext uri="{FF2B5EF4-FFF2-40B4-BE49-F238E27FC236}">
                  <a16:creationId xmlns:a16="http://schemas.microsoft.com/office/drawing/2014/main" id="{4665A081-3FB0-4D09-8D7B-35011B2399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11438" y="4535488"/>
              <a:ext cx="133350" cy="209550"/>
            </a:xfrm>
            <a:custGeom>
              <a:avLst/>
              <a:gdLst>
                <a:gd name="T0" fmla="*/ 262 w 419"/>
                <a:gd name="T1" fmla="*/ 277 h 660"/>
                <a:gd name="T2" fmla="*/ 324 w 419"/>
                <a:gd name="T3" fmla="*/ 310 h 660"/>
                <a:gd name="T4" fmla="*/ 367 w 419"/>
                <a:gd name="T5" fmla="*/ 364 h 660"/>
                <a:gd name="T6" fmla="*/ 389 w 419"/>
                <a:gd name="T7" fmla="*/ 431 h 660"/>
                <a:gd name="T8" fmla="*/ 381 w 419"/>
                <a:gd name="T9" fmla="*/ 503 h 660"/>
                <a:gd name="T10" fmla="*/ 348 w 419"/>
                <a:gd name="T11" fmla="*/ 563 h 660"/>
                <a:gd name="T12" fmla="*/ 296 w 419"/>
                <a:gd name="T13" fmla="*/ 607 h 660"/>
                <a:gd name="T14" fmla="*/ 228 w 419"/>
                <a:gd name="T15" fmla="*/ 628 h 660"/>
                <a:gd name="T16" fmla="*/ 156 w 419"/>
                <a:gd name="T17" fmla="*/ 621 h 660"/>
                <a:gd name="T18" fmla="*/ 95 w 419"/>
                <a:gd name="T19" fmla="*/ 588 h 660"/>
                <a:gd name="T20" fmla="*/ 51 w 419"/>
                <a:gd name="T21" fmla="*/ 535 h 660"/>
                <a:gd name="T22" fmla="*/ 30 w 419"/>
                <a:gd name="T23" fmla="*/ 468 h 660"/>
                <a:gd name="T24" fmla="*/ 38 w 419"/>
                <a:gd name="T25" fmla="*/ 396 h 660"/>
                <a:gd name="T26" fmla="*/ 71 w 419"/>
                <a:gd name="T27" fmla="*/ 335 h 660"/>
                <a:gd name="T28" fmla="*/ 124 w 419"/>
                <a:gd name="T29" fmla="*/ 291 h 660"/>
                <a:gd name="T30" fmla="*/ 191 w 419"/>
                <a:gd name="T31" fmla="*/ 271 h 660"/>
                <a:gd name="T32" fmla="*/ 410 w 419"/>
                <a:gd name="T33" fmla="*/ 29 h 660"/>
                <a:gd name="T34" fmla="*/ 418 w 419"/>
                <a:gd name="T35" fmla="*/ 20 h 660"/>
                <a:gd name="T36" fmla="*/ 418 w 419"/>
                <a:gd name="T37" fmla="*/ 8 h 660"/>
                <a:gd name="T38" fmla="*/ 410 w 419"/>
                <a:gd name="T39" fmla="*/ 1 h 660"/>
                <a:gd name="T40" fmla="*/ 361 w 419"/>
                <a:gd name="T41" fmla="*/ 2 h 660"/>
                <a:gd name="T42" fmla="*/ 280 w 419"/>
                <a:gd name="T43" fmla="*/ 19 h 660"/>
                <a:gd name="T44" fmla="*/ 207 w 419"/>
                <a:gd name="T45" fmla="*/ 51 h 660"/>
                <a:gd name="T46" fmla="*/ 142 w 419"/>
                <a:gd name="T47" fmla="*/ 98 h 660"/>
                <a:gd name="T48" fmla="*/ 89 w 419"/>
                <a:gd name="T49" fmla="*/ 158 h 660"/>
                <a:gd name="T50" fmla="*/ 46 w 419"/>
                <a:gd name="T51" fmla="*/ 230 h 660"/>
                <a:gd name="T52" fmla="*/ 17 w 419"/>
                <a:gd name="T53" fmla="*/ 311 h 660"/>
                <a:gd name="T54" fmla="*/ 1 w 419"/>
                <a:gd name="T55" fmla="*/ 401 h 660"/>
                <a:gd name="T56" fmla="*/ 1 w 419"/>
                <a:gd name="T57" fmla="*/ 471 h 660"/>
                <a:gd name="T58" fmla="*/ 16 w 419"/>
                <a:gd name="T59" fmla="*/ 531 h 660"/>
                <a:gd name="T60" fmla="*/ 61 w 419"/>
                <a:gd name="T61" fmla="*/ 597 h 660"/>
                <a:gd name="T62" fmla="*/ 127 w 419"/>
                <a:gd name="T63" fmla="*/ 642 h 660"/>
                <a:gd name="T64" fmla="*/ 189 w 419"/>
                <a:gd name="T65" fmla="*/ 658 h 660"/>
                <a:gd name="T66" fmla="*/ 231 w 419"/>
                <a:gd name="T67" fmla="*/ 658 h 660"/>
                <a:gd name="T68" fmla="*/ 291 w 419"/>
                <a:gd name="T69" fmla="*/ 642 h 660"/>
                <a:gd name="T70" fmla="*/ 358 w 419"/>
                <a:gd name="T71" fmla="*/ 597 h 660"/>
                <a:gd name="T72" fmla="*/ 403 w 419"/>
                <a:gd name="T73" fmla="*/ 531 h 660"/>
                <a:gd name="T74" fmla="*/ 418 w 419"/>
                <a:gd name="T75" fmla="*/ 471 h 660"/>
                <a:gd name="T76" fmla="*/ 418 w 419"/>
                <a:gd name="T77" fmla="*/ 428 h 660"/>
                <a:gd name="T78" fmla="*/ 403 w 419"/>
                <a:gd name="T79" fmla="*/ 367 h 660"/>
                <a:gd name="T80" fmla="*/ 358 w 419"/>
                <a:gd name="T81" fmla="*/ 301 h 660"/>
                <a:gd name="T82" fmla="*/ 291 w 419"/>
                <a:gd name="T83" fmla="*/ 256 h 660"/>
                <a:gd name="T84" fmla="*/ 231 w 419"/>
                <a:gd name="T85" fmla="*/ 241 h 660"/>
                <a:gd name="T86" fmla="*/ 185 w 419"/>
                <a:gd name="T87" fmla="*/ 241 h 660"/>
                <a:gd name="T88" fmla="*/ 138 w 419"/>
                <a:gd name="T89" fmla="*/ 252 h 660"/>
                <a:gd name="T90" fmla="*/ 96 w 419"/>
                <a:gd name="T91" fmla="*/ 273 h 660"/>
                <a:gd name="T92" fmla="*/ 61 w 419"/>
                <a:gd name="T93" fmla="*/ 302 h 660"/>
                <a:gd name="T94" fmla="*/ 55 w 419"/>
                <a:gd name="T95" fmla="*/ 287 h 660"/>
                <a:gd name="T96" fmla="*/ 79 w 419"/>
                <a:gd name="T97" fmla="*/ 227 h 660"/>
                <a:gd name="T98" fmla="*/ 112 w 419"/>
                <a:gd name="T99" fmla="*/ 174 h 660"/>
                <a:gd name="T100" fmla="*/ 152 w 419"/>
                <a:gd name="T101" fmla="*/ 128 h 660"/>
                <a:gd name="T102" fmla="*/ 198 w 419"/>
                <a:gd name="T103" fmla="*/ 91 h 660"/>
                <a:gd name="T104" fmla="*/ 251 w 419"/>
                <a:gd name="T105" fmla="*/ 62 h 660"/>
                <a:gd name="T106" fmla="*/ 309 w 419"/>
                <a:gd name="T107" fmla="*/ 42 h 660"/>
                <a:gd name="T108" fmla="*/ 372 w 419"/>
                <a:gd name="T109" fmla="*/ 3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19" h="660">
                  <a:moveTo>
                    <a:pt x="210" y="270"/>
                  </a:moveTo>
                  <a:lnTo>
                    <a:pt x="228" y="271"/>
                  </a:lnTo>
                  <a:lnTo>
                    <a:pt x="245" y="273"/>
                  </a:lnTo>
                  <a:lnTo>
                    <a:pt x="262" y="277"/>
                  </a:lnTo>
                  <a:lnTo>
                    <a:pt x="280" y="284"/>
                  </a:lnTo>
                  <a:lnTo>
                    <a:pt x="296" y="291"/>
                  </a:lnTo>
                  <a:lnTo>
                    <a:pt x="310" y="300"/>
                  </a:lnTo>
                  <a:lnTo>
                    <a:pt x="324" y="310"/>
                  </a:lnTo>
                  <a:lnTo>
                    <a:pt x="336" y="322"/>
                  </a:lnTo>
                  <a:lnTo>
                    <a:pt x="348" y="335"/>
                  </a:lnTo>
                  <a:lnTo>
                    <a:pt x="359" y="349"/>
                  </a:lnTo>
                  <a:lnTo>
                    <a:pt x="367" y="364"/>
                  </a:lnTo>
                  <a:lnTo>
                    <a:pt x="375" y="379"/>
                  </a:lnTo>
                  <a:lnTo>
                    <a:pt x="381" y="396"/>
                  </a:lnTo>
                  <a:lnTo>
                    <a:pt x="386" y="413"/>
                  </a:lnTo>
                  <a:lnTo>
                    <a:pt x="389" y="431"/>
                  </a:lnTo>
                  <a:lnTo>
                    <a:pt x="389" y="450"/>
                  </a:lnTo>
                  <a:lnTo>
                    <a:pt x="389" y="468"/>
                  </a:lnTo>
                  <a:lnTo>
                    <a:pt x="386" y="486"/>
                  </a:lnTo>
                  <a:lnTo>
                    <a:pt x="381" y="503"/>
                  </a:lnTo>
                  <a:lnTo>
                    <a:pt x="375" y="519"/>
                  </a:lnTo>
                  <a:lnTo>
                    <a:pt x="367" y="535"/>
                  </a:lnTo>
                  <a:lnTo>
                    <a:pt x="359" y="550"/>
                  </a:lnTo>
                  <a:lnTo>
                    <a:pt x="348" y="563"/>
                  </a:lnTo>
                  <a:lnTo>
                    <a:pt x="336" y="576"/>
                  </a:lnTo>
                  <a:lnTo>
                    <a:pt x="324" y="588"/>
                  </a:lnTo>
                  <a:lnTo>
                    <a:pt x="310" y="599"/>
                  </a:lnTo>
                  <a:lnTo>
                    <a:pt x="296" y="607"/>
                  </a:lnTo>
                  <a:lnTo>
                    <a:pt x="280" y="615"/>
                  </a:lnTo>
                  <a:lnTo>
                    <a:pt x="262" y="621"/>
                  </a:lnTo>
                  <a:lnTo>
                    <a:pt x="245" y="625"/>
                  </a:lnTo>
                  <a:lnTo>
                    <a:pt x="228" y="628"/>
                  </a:lnTo>
                  <a:lnTo>
                    <a:pt x="210" y="630"/>
                  </a:lnTo>
                  <a:lnTo>
                    <a:pt x="191" y="628"/>
                  </a:lnTo>
                  <a:lnTo>
                    <a:pt x="174" y="625"/>
                  </a:lnTo>
                  <a:lnTo>
                    <a:pt x="156" y="621"/>
                  </a:lnTo>
                  <a:lnTo>
                    <a:pt x="139" y="615"/>
                  </a:lnTo>
                  <a:lnTo>
                    <a:pt x="124" y="607"/>
                  </a:lnTo>
                  <a:lnTo>
                    <a:pt x="109" y="599"/>
                  </a:lnTo>
                  <a:lnTo>
                    <a:pt x="95" y="588"/>
                  </a:lnTo>
                  <a:lnTo>
                    <a:pt x="82" y="576"/>
                  </a:lnTo>
                  <a:lnTo>
                    <a:pt x="71" y="563"/>
                  </a:lnTo>
                  <a:lnTo>
                    <a:pt x="60" y="550"/>
                  </a:lnTo>
                  <a:lnTo>
                    <a:pt x="51" y="535"/>
                  </a:lnTo>
                  <a:lnTo>
                    <a:pt x="44" y="519"/>
                  </a:lnTo>
                  <a:lnTo>
                    <a:pt x="38" y="503"/>
                  </a:lnTo>
                  <a:lnTo>
                    <a:pt x="33" y="486"/>
                  </a:lnTo>
                  <a:lnTo>
                    <a:pt x="30" y="468"/>
                  </a:lnTo>
                  <a:lnTo>
                    <a:pt x="30" y="450"/>
                  </a:lnTo>
                  <a:lnTo>
                    <a:pt x="30" y="431"/>
                  </a:lnTo>
                  <a:lnTo>
                    <a:pt x="33" y="413"/>
                  </a:lnTo>
                  <a:lnTo>
                    <a:pt x="38" y="396"/>
                  </a:lnTo>
                  <a:lnTo>
                    <a:pt x="44" y="379"/>
                  </a:lnTo>
                  <a:lnTo>
                    <a:pt x="51" y="364"/>
                  </a:lnTo>
                  <a:lnTo>
                    <a:pt x="60" y="349"/>
                  </a:lnTo>
                  <a:lnTo>
                    <a:pt x="71" y="335"/>
                  </a:lnTo>
                  <a:lnTo>
                    <a:pt x="82" y="322"/>
                  </a:lnTo>
                  <a:lnTo>
                    <a:pt x="95" y="310"/>
                  </a:lnTo>
                  <a:lnTo>
                    <a:pt x="109" y="300"/>
                  </a:lnTo>
                  <a:lnTo>
                    <a:pt x="124" y="291"/>
                  </a:lnTo>
                  <a:lnTo>
                    <a:pt x="139" y="284"/>
                  </a:lnTo>
                  <a:lnTo>
                    <a:pt x="156" y="277"/>
                  </a:lnTo>
                  <a:lnTo>
                    <a:pt x="174" y="273"/>
                  </a:lnTo>
                  <a:lnTo>
                    <a:pt x="191" y="271"/>
                  </a:lnTo>
                  <a:lnTo>
                    <a:pt x="210" y="270"/>
                  </a:lnTo>
                  <a:close/>
                  <a:moveTo>
                    <a:pt x="404" y="30"/>
                  </a:moveTo>
                  <a:lnTo>
                    <a:pt x="407" y="30"/>
                  </a:lnTo>
                  <a:lnTo>
                    <a:pt x="410" y="29"/>
                  </a:lnTo>
                  <a:lnTo>
                    <a:pt x="412" y="27"/>
                  </a:lnTo>
                  <a:lnTo>
                    <a:pt x="415" y="26"/>
                  </a:lnTo>
                  <a:lnTo>
                    <a:pt x="417" y="23"/>
                  </a:lnTo>
                  <a:lnTo>
                    <a:pt x="418" y="20"/>
                  </a:lnTo>
                  <a:lnTo>
                    <a:pt x="419" y="18"/>
                  </a:lnTo>
                  <a:lnTo>
                    <a:pt x="419" y="15"/>
                  </a:lnTo>
                  <a:lnTo>
                    <a:pt x="419" y="12"/>
                  </a:lnTo>
                  <a:lnTo>
                    <a:pt x="418" y="8"/>
                  </a:lnTo>
                  <a:lnTo>
                    <a:pt x="417" y="6"/>
                  </a:lnTo>
                  <a:lnTo>
                    <a:pt x="415" y="4"/>
                  </a:lnTo>
                  <a:lnTo>
                    <a:pt x="412" y="2"/>
                  </a:lnTo>
                  <a:lnTo>
                    <a:pt x="410" y="1"/>
                  </a:lnTo>
                  <a:lnTo>
                    <a:pt x="407" y="0"/>
                  </a:lnTo>
                  <a:lnTo>
                    <a:pt x="404" y="0"/>
                  </a:lnTo>
                  <a:lnTo>
                    <a:pt x="382" y="0"/>
                  </a:lnTo>
                  <a:lnTo>
                    <a:pt x="361" y="2"/>
                  </a:lnTo>
                  <a:lnTo>
                    <a:pt x="341" y="4"/>
                  </a:lnTo>
                  <a:lnTo>
                    <a:pt x="319" y="8"/>
                  </a:lnTo>
                  <a:lnTo>
                    <a:pt x="300" y="13"/>
                  </a:lnTo>
                  <a:lnTo>
                    <a:pt x="280" y="19"/>
                  </a:lnTo>
                  <a:lnTo>
                    <a:pt x="260" y="26"/>
                  </a:lnTo>
                  <a:lnTo>
                    <a:pt x="242" y="33"/>
                  </a:lnTo>
                  <a:lnTo>
                    <a:pt x="224" y="42"/>
                  </a:lnTo>
                  <a:lnTo>
                    <a:pt x="207" y="51"/>
                  </a:lnTo>
                  <a:lnTo>
                    <a:pt x="190" y="62"/>
                  </a:lnTo>
                  <a:lnTo>
                    <a:pt x="174" y="74"/>
                  </a:lnTo>
                  <a:lnTo>
                    <a:pt x="157" y="85"/>
                  </a:lnTo>
                  <a:lnTo>
                    <a:pt x="142" y="98"/>
                  </a:lnTo>
                  <a:lnTo>
                    <a:pt x="127" y="112"/>
                  </a:lnTo>
                  <a:lnTo>
                    <a:pt x="114" y="127"/>
                  </a:lnTo>
                  <a:lnTo>
                    <a:pt x="101" y="142"/>
                  </a:lnTo>
                  <a:lnTo>
                    <a:pt x="89" y="158"/>
                  </a:lnTo>
                  <a:lnTo>
                    <a:pt x="77" y="175"/>
                  </a:lnTo>
                  <a:lnTo>
                    <a:pt x="65" y="193"/>
                  </a:lnTo>
                  <a:lnTo>
                    <a:pt x="56" y="211"/>
                  </a:lnTo>
                  <a:lnTo>
                    <a:pt x="46" y="230"/>
                  </a:lnTo>
                  <a:lnTo>
                    <a:pt x="38" y="249"/>
                  </a:lnTo>
                  <a:lnTo>
                    <a:pt x="30" y="269"/>
                  </a:lnTo>
                  <a:lnTo>
                    <a:pt x="23" y="290"/>
                  </a:lnTo>
                  <a:lnTo>
                    <a:pt x="17" y="311"/>
                  </a:lnTo>
                  <a:lnTo>
                    <a:pt x="12" y="333"/>
                  </a:lnTo>
                  <a:lnTo>
                    <a:pt x="8" y="355"/>
                  </a:lnTo>
                  <a:lnTo>
                    <a:pt x="4" y="378"/>
                  </a:lnTo>
                  <a:lnTo>
                    <a:pt x="1" y="401"/>
                  </a:lnTo>
                  <a:lnTo>
                    <a:pt x="0" y="425"/>
                  </a:lnTo>
                  <a:lnTo>
                    <a:pt x="0" y="450"/>
                  </a:lnTo>
                  <a:lnTo>
                    <a:pt x="0" y="460"/>
                  </a:lnTo>
                  <a:lnTo>
                    <a:pt x="1" y="471"/>
                  </a:lnTo>
                  <a:lnTo>
                    <a:pt x="2" y="481"/>
                  </a:lnTo>
                  <a:lnTo>
                    <a:pt x="4" y="491"/>
                  </a:lnTo>
                  <a:lnTo>
                    <a:pt x="9" y="512"/>
                  </a:lnTo>
                  <a:lnTo>
                    <a:pt x="16" y="531"/>
                  </a:lnTo>
                  <a:lnTo>
                    <a:pt x="25" y="549"/>
                  </a:lnTo>
                  <a:lnTo>
                    <a:pt x="35" y="566"/>
                  </a:lnTo>
                  <a:lnTo>
                    <a:pt x="47" y="582"/>
                  </a:lnTo>
                  <a:lnTo>
                    <a:pt x="61" y="597"/>
                  </a:lnTo>
                  <a:lnTo>
                    <a:pt x="76" y="611"/>
                  </a:lnTo>
                  <a:lnTo>
                    <a:pt x="92" y="623"/>
                  </a:lnTo>
                  <a:lnTo>
                    <a:pt x="109" y="634"/>
                  </a:lnTo>
                  <a:lnTo>
                    <a:pt x="127" y="642"/>
                  </a:lnTo>
                  <a:lnTo>
                    <a:pt x="147" y="650"/>
                  </a:lnTo>
                  <a:lnTo>
                    <a:pt x="167" y="655"/>
                  </a:lnTo>
                  <a:lnTo>
                    <a:pt x="178" y="656"/>
                  </a:lnTo>
                  <a:lnTo>
                    <a:pt x="189" y="658"/>
                  </a:lnTo>
                  <a:lnTo>
                    <a:pt x="198" y="658"/>
                  </a:lnTo>
                  <a:lnTo>
                    <a:pt x="210" y="660"/>
                  </a:lnTo>
                  <a:lnTo>
                    <a:pt x="221" y="658"/>
                  </a:lnTo>
                  <a:lnTo>
                    <a:pt x="231" y="658"/>
                  </a:lnTo>
                  <a:lnTo>
                    <a:pt x="241" y="656"/>
                  </a:lnTo>
                  <a:lnTo>
                    <a:pt x="252" y="655"/>
                  </a:lnTo>
                  <a:lnTo>
                    <a:pt x="272" y="650"/>
                  </a:lnTo>
                  <a:lnTo>
                    <a:pt x="291" y="642"/>
                  </a:lnTo>
                  <a:lnTo>
                    <a:pt x="310" y="634"/>
                  </a:lnTo>
                  <a:lnTo>
                    <a:pt x="327" y="623"/>
                  </a:lnTo>
                  <a:lnTo>
                    <a:pt x="343" y="611"/>
                  </a:lnTo>
                  <a:lnTo>
                    <a:pt x="358" y="597"/>
                  </a:lnTo>
                  <a:lnTo>
                    <a:pt x="372" y="582"/>
                  </a:lnTo>
                  <a:lnTo>
                    <a:pt x="384" y="566"/>
                  </a:lnTo>
                  <a:lnTo>
                    <a:pt x="394" y="549"/>
                  </a:lnTo>
                  <a:lnTo>
                    <a:pt x="403" y="531"/>
                  </a:lnTo>
                  <a:lnTo>
                    <a:pt x="410" y="512"/>
                  </a:lnTo>
                  <a:lnTo>
                    <a:pt x="415" y="491"/>
                  </a:lnTo>
                  <a:lnTo>
                    <a:pt x="417" y="481"/>
                  </a:lnTo>
                  <a:lnTo>
                    <a:pt x="418" y="471"/>
                  </a:lnTo>
                  <a:lnTo>
                    <a:pt x="419" y="460"/>
                  </a:lnTo>
                  <a:lnTo>
                    <a:pt x="419" y="450"/>
                  </a:lnTo>
                  <a:lnTo>
                    <a:pt x="419" y="439"/>
                  </a:lnTo>
                  <a:lnTo>
                    <a:pt x="418" y="428"/>
                  </a:lnTo>
                  <a:lnTo>
                    <a:pt x="417" y="418"/>
                  </a:lnTo>
                  <a:lnTo>
                    <a:pt x="415" y="407"/>
                  </a:lnTo>
                  <a:lnTo>
                    <a:pt x="410" y="386"/>
                  </a:lnTo>
                  <a:lnTo>
                    <a:pt x="403" y="367"/>
                  </a:lnTo>
                  <a:lnTo>
                    <a:pt x="394" y="349"/>
                  </a:lnTo>
                  <a:lnTo>
                    <a:pt x="384" y="332"/>
                  </a:lnTo>
                  <a:lnTo>
                    <a:pt x="372" y="316"/>
                  </a:lnTo>
                  <a:lnTo>
                    <a:pt x="358" y="301"/>
                  </a:lnTo>
                  <a:lnTo>
                    <a:pt x="343" y="288"/>
                  </a:lnTo>
                  <a:lnTo>
                    <a:pt x="327" y="275"/>
                  </a:lnTo>
                  <a:lnTo>
                    <a:pt x="310" y="264"/>
                  </a:lnTo>
                  <a:lnTo>
                    <a:pt x="291" y="256"/>
                  </a:lnTo>
                  <a:lnTo>
                    <a:pt x="272" y="249"/>
                  </a:lnTo>
                  <a:lnTo>
                    <a:pt x="252" y="244"/>
                  </a:lnTo>
                  <a:lnTo>
                    <a:pt x="241" y="242"/>
                  </a:lnTo>
                  <a:lnTo>
                    <a:pt x="231" y="241"/>
                  </a:lnTo>
                  <a:lnTo>
                    <a:pt x="221" y="240"/>
                  </a:lnTo>
                  <a:lnTo>
                    <a:pt x="210" y="240"/>
                  </a:lnTo>
                  <a:lnTo>
                    <a:pt x="197" y="240"/>
                  </a:lnTo>
                  <a:lnTo>
                    <a:pt x="185" y="241"/>
                  </a:lnTo>
                  <a:lnTo>
                    <a:pt x="172" y="243"/>
                  </a:lnTo>
                  <a:lnTo>
                    <a:pt x="161" y="245"/>
                  </a:lnTo>
                  <a:lnTo>
                    <a:pt x="150" y="248"/>
                  </a:lnTo>
                  <a:lnTo>
                    <a:pt x="138" y="252"/>
                  </a:lnTo>
                  <a:lnTo>
                    <a:pt x="127" y="256"/>
                  </a:lnTo>
                  <a:lnTo>
                    <a:pt x="117" y="261"/>
                  </a:lnTo>
                  <a:lnTo>
                    <a:pt x="106" y="266"/>
                  </a:lnTo>
                  <a:lnTo>
                    <a:pt x="96" y="273"/>
                  </a:lnTo>
                  <a:lnTo>
                    <a:pt x="87" y="279"/>
                  </a:lnTo>
                  <a:lnTo>
                    <a:pt x="78" y="286"/>
                  </a:lnTo>
                  <a:lnTo>
                    <a:pt x="69" y="293"/>
                  </a:lnTo>
                  <a:lnTo>
                    <a:pt x="61" y="302"/>
                  </a:lnTo>
                  <a:lnTo>
                    <a:pt x="52" y="310"/>
                  </a:lnTo>
                  <a:lnTo>
                    <a:pt x="45" y="319"/>
                  </a:lnTo>
                  <a:lnTo>
                    <a:pt x="49" y="303"/>
                  </a:lnTo>
                  <a:lnTo>
                    <a:pt x="55" y="287"/>
                  </a:lnTo>
                  <a:lnTo>
                    <a:pt x="60" y="272"/>
                  </a:lnTo>
                  <a:lnTo>
                    <a:pt x="66" y="256"/>
                  </a:lnTo>
                  <a:lnTo>
                    <a:pt x="73" y="242"/>
                  </a:lnTo>
                  <a:lnTo>
                    <a:pt x="79" y="227"/>
                  </a:lnTo>
                  <a:lnTo>
                    <a:pt x="87" y="213"/>
                  </a:lnTo>
                  <a:lnTo>
                    <a:pt x="94" y="200"/>
                  </a:lnTo>
                  <a:lnTo>
                    <a:pt x="103" y="187"/>
                  </a:lnTo>
                  <a:lnTo>
                    <a:pt x="112" y="174"/>
                  </a:lnTo>
                  <a:lnTo>
                    <a:pt x="121" y="163"/>
                  </a:lnTo>
                  <a:lnTo>
                    <a:pt x="131" y="151"/>
                  </a:lnTo>
                  <a:lnTo>
                    <a:pt x="141" y="139"/>
                  </a:lnTo>
                  <a:lnTo>
                    <a:pt x="152" y="128"/>
                  </a:lnTo>
                  <a:lnTo>
                    <a:pt x="163" y="119"/>
                  </a:lnTo>
                  <a:lnTo>
                    <a:pt x="175" y="109"/>
                  </a:lnTo>
                  <a:lnTo>
                    <a:pt x="186" y="99"/>
                  </a:lnTo>
                  <a:lnTo>
                    <a:pt x="198" y="91"/>
                  </a:lnTo>
                  <a:lnTo>
                    <a:pt x="211" y="82"/>
                  </a:lnTo>
                  <a:lnTo>
                    <a:pt x="224" y="75"/>
                  </a:lnTo>
                  <a:lnTo>
                    <a:pt x="237" y="68"/>
                  </a:lnTo>
                  <a:lnTo>
                    <a:pt x="251" y="62"/>
                  </a:lnTo>
                  <a:lnTo>
                    <a:pt x="265" y="56"/>
                  </a:lnTo>
                  <a:lnTo>
                    <a:pt x="279" y="50"/>
                  </a:lnTo>
                  <a:lnTo>
                    <a:pt x="294" y="46"/>
                  </a:lnTo>
                  <a:lnTo>
                    <a:pt x="309" y="42"/>
                  </a:lnTo>
                  <a:lnTo>
                    <a:pt x="324" y="37"/>
                  </a:lnTo>
                  <a:lnTo>
                    <a:pt x="340" y="35"/>
                  </a:lnTo>
                  <a:lnTo>
                    <a:pt x="355" y="33"/>
                  </a:lnTo>
                  <a:lnTo>
                    <a:pt x="372" y="31"/>
                  </a:lnTo>
                  <a:lnTo>
                    <a:pt x="388" y="30"/>
                  </a:lnTo>
                  <a:lnTo>
                    <a:pt x="404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35">
              <a:extLst>
                <a:ext uri="{FF2B5EF4-FFF2-40B4-BE49-F238E27FC236}">
                  <a16:creationId xmlns:a16="http://schemas.microsoft.com/office/drawing/2014/main" id="{BE7A42A1-B394-4BCE-8C0F-A8A77C0273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63838" y="4535488"/>
              <a:ext cx="133350" cy="209550"/>
            </a:xfrm>
            <a:custGeom>
              <a:avLst/>
              <a:gdLst>
                <a:gd name="T0" fmla="*/ 156 w 420"/>
                <a:gd name="T1" fmla="*/ 621 h 660"/>
                <a:gd name="T2" fmla="*/ 96 w 420"/>
                <a:gd name="T3" fmla="*/ 588 h 660"/>
                <a:gd name="T4" fmla="*/ 52 w 420"/>
                <a:gd name="T5" fmla="*/ 535 h 660"/>
                <a:gd name="T6" fmla="*/ 31 w 420"/>
                <a:gd name="T7" fmla="*/ 468 h 660"/>
                <a:gd name="T8" fmla="*/ 38 w 420"/>
                <a:gd name="T9" fmla="*/ 396 h 660"/>
                <a:gd name="T10" fmla="*/ 72 w 420"/>
                <a:gd name="T11" fmla="*/ 335 h 660"/>
                <a:gd name="T12" fmla="*/ 124 w 420"/>
                <a:gd name="T13" fmla="*/ 291 h 660"/>
                <a:gd name="T14" fmla="*/ 192 w 420"/>
                <a:gd name="T15" fmla="*/ 271 h 660"/>
                <a:gd name="T16" fmla="*/ 263 w 420"/>
                <a:gd name="T17" fmla="*/ 277 h 660"/>
                <a:gd name="T18" fmla="*/ 324 w 420"/>
                <a:gd name="T19" fmla="*/ 310 h 660"/>
                <a:gd name="T20" fmla="*/ 368 w 420"/>
                <a:gd name="T21" fmla="*/ 364 h 660"/>
                <a:gd name="T22" fmla="*/ 389 w 420"/>
                <a:gd name="T23" fmla="*/ 431 h 660"/>
                <a:gd name="T24" fmla="*/ 382 w 420"/>
                <a:gd name="T25" fmla="*/ 503 h 660"/>
                <a:gd name="T26" fmla="*/ 349 w 420"/>
                <a:gd name="T27" fmla="*/ 563 h 660"/>
                <a:gd name="T28" fmla="*/ 296 w 420"/>
                <a:gd name="T29" fmla="*/ 607 h 660"/>
                <a:gd name="T30" fmla="*/ 228 w 420"/>
                <a:gd name="T31" fmla="*/ 628 h 660"/>
                <a:gd name="T32" fmla="*/ 185 w 420"/>
                <a:gd name="T33" fmla="*/ 241 h 660"/>
                <a:gd name="T34" fmla="*/ 139 w 420"/>
                <a:gd name="T35" fmla="*/ 252 h 660"/>
                <a:gd name="T36" fmla="*/ 97 w 420"/>
                <a:gd name="T37" fmla="*/ 273 h 660"/>
                <a:gd name="T38" fmla="*/ 61 w 420"/>
                <a:gd name="T39" fmla="*/ 302 h 660"/>
                <a:gd name="T40" fmla="*/ 56 w 420"/>
                <a:gd name="T41" fmla="*/ 287 h 660"/>
                <a:gd name="T42" fmla="*/ 80 w 420"/>
                <a:gd name="T43" fmla="*/ 227 h 660"/>
                <a:gd name="T44" fmla="*/ 112 w 420"/>
                <a:gd name="T45" fmla="*/ 174 h 660"/>
                <a:gd name="T46" fmla="*/ 152 w 420"/>
                <a:gd name="T47" fmla="*/ 128 h 660"/>
                <a:gd name="T48" fmla="*/ 199 w 420"/>
                <a:gd name="T49" fmla="*/ 91 h 660"/>
                <a:gd name="T50" fmla="*/ 252 w 420"/>
                <a:gd name="T51" fmla="*/ 62 h 660"/>
                <a:gd name="T52" fmla="*/ 309 w 420"/>
                <a:gd name="T53" fmla="*/ 42 h 660"/>
                <a:gd name="T54" fmla="*/ 372 w 420"/>
                <a:gd name="T55" fmla="*/ 31 h 660"/>
                <a:gd name="T56" fmla="*/ 411 w 420"/>
                <a:gd name="T57" fmla="*/ 29 h 660"/>
                <a:gd name="T58" fmla="*/ 419 w 420"/>
                <a:gd name="T59" fmla="*/ 20 h 660"/>
                <a:gd name="T60" fmla="*/ 419 w 420"/>
                <a:gd name="T61" fmla="*/ 8 h 660"/>
                <a:gd name="T62" fmla="*/ 411 w 420"/>
                <a:gd name="T63" fmla="*/ 1 h 660"/>
                <a:gd name="T64" fmla="*/ 362 w 420"/>
                <a:gd name="T65" fmla="*/ 2 h 660"/>
                <a:gd name="T66" fmla="*/ 281 w 420"/>
                <a:gd name="T67" fmla="*/ 19 h 660"/>
                <a:gd name="T68" fmla="*/ 208 w 420"/>
                <a:gd name="T69" fmla="*/ 51 h 660"/>
                <a:gd name="T70" fmla="*/ 143 w 420"/>
                <a:gd name="T71" fmla="*/ 98 h 660"/>
                <a:gd name="T72" fmla="*/ 89 w 420"/>
                <a:gd name="T73" fmla="*/ 158 h 660"/>
                <a:gd name="T74" fmla="*/ 47 w 420"/>
                <a:gd name="T75" fmla="*/ 230 h 660"/>
                <a:gd name="T76" fmla="*/ 17 w 420"/>
                <a:gd name="T77" fmla="*/ 311 h 660"/>
                <a:gd name="T78" fmla="*/ 2 w 420"/>
                <a:gd name="T79" fmla="*/ 401 h 660"/>
                <a:gd name="T80" fmla="*/ 1 w 420"/>
                <a:gd name="T81" fmla="*/ 471 h 660"/>
                <a:gd name="T82" fmla="*/ 17 w 420"/>
                <a:gd name="T83" fmla="*/ 531 h 660"/>
                <a:gd name="T84" fmla="*/ 62 w 420"/>
                <a:gd name="T85" fmla="*/ 597 h 660"/>
                <a:gd name="T86" fmla="*/ 128 w 420"/>
                <a:gd name="T87" fmla="*/ 642 h 660"/>
                <a:gd name="T88" fmla="*/ 188 w 420"/>
                <a:gd name="T89" fmla="*/ 658 h 660"/>
                <a:gd name="T90" fmla="*/ 231 w 420"/>
                <a:gd name="T91" fmla="*/ 658 h 660"/>
                <a:gd name="T92" fmla="*/ 291 w 420"/>
                <a:gd name="T93" fmla="*/ 642 h 660"/>
                <a:gd name="T94" fmla="*/ 359 w 420"/>
                <a:gd name="T95" fmla="*/ 597 h 660"/>
                <a:gd name="T96" fmla="*/ 404 w 420"/>
                <a:gd name="T97" fmla="*/ 531 h 660"/>
                <a:gd name="T98" fmla="*/ 419 w 420"/>
                <a:gd name="T99" fmla="*/ 471 h 660"/>
                <a:gd name="T100" fmla="*/ 419 w 420"/>
                <a:gd name="T101" fmla="*/ 428 h 660"/>
                <a:gd name="T102" fmla="*/ 404 w 420"/>
                <a:gd name="T103" fmla="*/ 367 h 660"/>
                <a:gd name="T104" fmla="*/ 359 w 420"/>
                <a:gd name="T105" fmla="*/ 301 h 660"/>
                <a:gd name="T106" fmla="*/ 291 w 420"/>
                <a:gd name="T107" fmla="*/ 256 h 660"/>
                <a:gd name="T108" fmla="*/ 231 w 420"/>
                <a:gd name="T109" fmla="*/ 24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660">
                  <a:moveTo>
                    <a:pt x="210" y="630"/>
                  </a:moveTo>
                  <a:lnTo>
                    <a:pt x="192" y="628"/>
                  </a:lnTo>
                  <a:lnTo>
                    <a:pt x="173" y="625"/>
                  </a:lnTo>
                  <a:lnTo>
                    <a:pt x="156" y="621"/>
                  </a:lnTo>
                  <a:lnTo>
                    <a:pt x="140" y="615"/>
                  </a:lnTo>
                  <a:lnTo>
                    <a:pt x="124" y="607"/>
                  </a:lnTo>
                  <a:lnTo>
                    <a:pt x="109" y="599"/>
                  </a:lnTo>
                  <a:lnTo>
                    <a:pt x="96" y="588"/>
                  </a:lnTo>
                  <a:lnTo>
                    <a:pt x="83" y="576"/>
                  </a:lnTo>
                  <a:lnTo>
                    <a:pt x="72" y="563"/>
                  </a:lnTo>
                  <a:lnTo>
                    <a:pt x="61" y="550"/>
                  </a:lnTo>
                  <a:lnTo>
                    <a:pt x="52" y="535"/>
                  </a:lnTo>
                  <a:lnTo>
                    <a:pt x="45" y="519"/>
                  </a:lnTo>
                  <a:lnTo>
                    <a:pt x="38" y="503"/>
                  </a:lnTo>
                  <a:lnTo>
                    <a:pt x="34" y="486"/>
                  </a:lnTo>
                  <a:lnTo>
                    <a:pt x="31" y="468"/>
                  </a:lnTo>
                  <a:lnTo>
                    <a:pt x="30" y="450"/>
                  </a:lnTo>
                  <a:lnTo>
                    <a:pt x="31" y="431"/>
                  </a:lnTo>
                  <a:lnTo>
                    <a:pt x="34" y="413"/>
                  </a:lnTo>
                  <a:lnTo>
                    <a:pt x="38" y="396"/>
                  </a:lnTo>
                  <a:lnTo>
                    <a:pt x="45" y="379"/>
                  </a:lnTo>
                  <a:lnTo>
                    <a:pt x="52" y="364"/>
                  </a:lnTo>
                  <a:lnTo>
                    <a:pt x="61" y="349"/>
                  </a:lnTo>
                  <a:lnTo>
                    <a:pt x="72" y="335"/>
                  </a:lnTo>
                  <a:lnTo>
                    <a:pt x="83" y="322"/>
                  </a:lnTo>
                  <a:lnTo>
                    <a:pt x="96" y="310"/>
                  </a:lnTo>
                  <a:lnTo>
                    <a:pt x="109" y="300"/>
                  </a:lnTo>
                  <a:lnTo>
                    <a:pt x="124" y="291"/>
                  </a:lnTo>
                  <a:lnTo>
                    <a:pt x="140" y="284"/>
                  </a:lnTo>
                  <a:lnTo>
                    <a:pt x="156" y="277"/>
                  </a:lnTo>
                  <a:lnTo>
                    <a:pt x="173" y="273"/>
                  </a:lnTo>
                  <a:lnTo>
                    <a:pt x="192" y="271"/>
                  </a:lnTo>
                  <a:lnTo>
                    <a:pt x="210" y="270"/>
                  </a:lnTo>
                  <a:lnTo>
                    <a:pt x="228" y="271"/>
                  </a:lnTo>
                  <a:lnTo>
                    <a:pt x="246" y="273"/>
                  </a:lnTo>
                  <a:lnTo>
                    <a:pt x="263" y="277"/>
                  </a:lnTo>
                  <a:lnTo>
                    <a:pt x="281" y="284"/>
                  </a:lnTo>
                  <a:lnTo>
                    <a:pt x="296" y="291"/>
                  </a:lnTo>
                  <a:lnTo>
                    <a:pt x="311" y="300"/>
                  </a:lnTo>
                  <a:lnTo>
                    <a:pt x="324" y="310"/>
                  </a:lnTo>
                  <a:lnTo>
                    <a:pt x="337" y="322"/>
                  </a:lnTo>
                  <a:lnTo>
                    <a:pt x="349" y="335"/>
                  </a:lnTo>
                  <a:lnTo>
                    <a:pt x="360" y="349"/>
                  </a:lnTo>
                  <a:lnTo>
                    <a:pt x="368" y="364"/>
                  </a:lnTo>
                  <a:lnTo>
                    <a:pt x="376" y="379"/>
                  </a:lnTo>
                  <a:lnTo>
                    <a:pt x="382" y="396"/>
                  </a:lnTo>
                  <a:lnTo>
                    <a:pt x="387" y="413"/>
                  </a:lnTo>
                  <a:lnTo>
                    <a:pt x="389" y="431"/>
                  </a:lnTo>
                  <a:lnTo>
                    <a:pt x="390" y="450"/>
                  </a:lnTo>
                  <a:lnTo>
                    <a:pt x="389" y="468"/>
                  </a:lnTo>
                  <a:lnTo>
                    <a:pt x="387" y="486"/>
                  </a:lnTo>
                  <a:lnTo>
                    <a:pt x="382" y="503"/>
                  </a:lnTo>
                  <a:lnTo>
                    <a:pt x="376" y="519"/>
                  </a:lnTo>
                  <a:lnTo>
                    <a:pt x="368" y="535"/>
                  </a:lnTo>
                  <a:lnTo>
                    <a:pt x="360" y="550"/>
                  </a:lnTo>
                  <a:lnTo>
                    <a:pt x="349" y="563"/>
                  </a:lnTo>
                  <a:lnTo>
                    <a:pt x="337" y="576"/>
                  </a:lnTo>
                  <a:lnTo>
                    <a:pt x="324" y="588"/>
                  </a:lnTo>
                  <a:lnTo>
                    <a:pt x="311" y="599"/>
                  </a:lnTo>
                  <a:lnTo>
                    <a:pt x="296" y="607"/>
                  </a:lnTo>
                  <a:lnTo>
                    <a:pt x="281" y="615"/>
                  </a:lnTo>
                  <a:lnTo>
                    <a:pt x="263" y="621"/>
                  </a:lnTo>
                  <a:lnTo>
                    <a:pt x="246" y="625"/>
                  </a:lnTo>
                  <a:lnTo>
                    <a:pt x="228" y="628"/>
                  </a:lnTo>
                  <a:lnTo>
                    <a:pt x="210" y="630"/>
                  </a:lnTo>
                  <a:close/>
                  <a:moveTo>
                    <a:pt x="210" y="240"/>
                  </a:moveTo>
                  <a:lnTo>
                    <a:pt x="198" y="240"/>
                  </a:lnTo>
                  <a:lnTo>
                    <a:pt x="185" y="241"/>
                  </a:lnTo>
                  <a:lnTo>
                    <a:pt x="173" y="243"/>
                  </a:lnTo>
                  <a:lnTo>
                    <a:pt x="162" y="245"/>
                  </a:lnTo>
                  <a:lnTo>
                    <a:pt x="150" y="248"/>
                  </a:lnTo>
                  <a:lnTo>
                    <a:pt x="139" y="252"/>
                  </a:lnTo>
                  <a:lnTo>
                    <a:pt x="128" y="256"/>
                  </a:lnTo>
                  <a:lnTo>
                    <a:pt x="118" y="261"/>
                  </a:lnTo>
                  <a:lnTo>
                    <a:pt x="107" y="266"/>
                  </a:lnTo>
                  <a:lnTo>
                    <a:pt x="97" y="273"/>
                  </a:lnTo>
                  <a:lnTo>
                    <a:pt x="88" y="279"/>
                  </a:lnTo>
                  <a:lnTo>
                    <a:pt x="78" y="286"/>
                  </a:lnTo>
                  <a:lnTo>
                    <a:pt x="69" y="293"/>
                  </a:lnTo>
                  <a:lnTo>
                    <a:pt x="61" y="302"/>
                  </a:lnTo>
                  <a:lnTo>
                    <a:pt x="53" y="310"/>
                  </a:lnTo>
                  <a:lnTo>
                    <a:pt x="46" y="319"/>
                  </a:lnTo>
                  <a:lnTo>
                    <a:pt x="50" y="303"/>
                  </a:lnTo>
                  <a:lnTo>
                    <a:pt x="56" y="287"/>
                  </a:lnTo>
                  <a:lnTo>
                    <a:pt x="61" y="272"/>
                  </a:lnTo>
                  <a:lnTo>
                    <a:pt x="66" y="256"/>
                  </a:lnTo>
                  <a:lnTo>
                    <a:pt x="73" y="242"/>
                  </a:lnTo>
                  <a:lnTo>
                    <a:pt x="80" y="227"/>
                  </a:lnTo>
                  <a:lnTo>
                    <a:pt x="88" y="213"/>
                  </a:lnTo>
                  <a:lnTo>
                    <a:pt x="95" y="200"/>
                  </a:lnTo>
                  <a:lnTo>
                    <a:pt x="104" y="187"/>
                  </a:lnTo>
                  <a:lnTo>
                    <a:pt x="112" y="174"/>
                  </a:lnTo>
                  <a:lnTo>
                    <a:pt x="122" y="163"/>
                  </a:lnTo>
                  <a:lnTo>
                    <a:pt x="132" y="151"/>
                  </a:lnTo>
                  <a:lnTo>
                    <a:pt x="142" y="139"/>
                  </a:lnTo>
                  <a:lnTo>
                    <a:pt x="152" y="128"/>
                  </a:lnTo>
                  <a:lnTo>
                    <a:pt x="164" y="119"/>
                  </a:lnTo>
                  <a:lnTo>
                    <a:pt x="174" y="109"/>
                  </a:lnTo>
                  <a:lnTo>
                    <a:pt x="186" y="99"/>
                  </a:lnTo>
                  <a:lnTo>
                    <a:pt x="199" y="91"/>
                  </a:lnTo>
                  <a:lnTo>
                    <a:pt x="211" y="82"/>
                  </a:lnTo>
                  <a:lnTo>
                    <a:pt x="224" y="75"/>
                  </a:lnTo>
                  <a:lnTo>
                    <a:pt x="238" y="68"/>
                  </a:lnTo>
                  <a:lnTo>
                    <a:pt x="252" y="62"/>
                  </a:lnTo>
                  <a:lnTo>
                    <a:pt x="266" y="56"/>
                  </a:lnTo>
                  <a:lnTo>
                    <a:pt x="279" y="50"/>
                  </a:lnTo>
                  <a:lnTo>
                    <a:pt x="294" y="46"/>
                  </a:lnTo>
                  <a:lnTo>
                    <a:pt x="309" y="42"/>
                  </a:lnTo>
                  <a:lnTo>
                    <a:pt x="324" y="37"/>
                  </a:lnTo>
                  <a:lnTo>
                    <a:pt x="339" y="35"/>
                  </a:lnTo>
                  <a:lnTo>
                    <a:pt x="356" y="33"/>
                  </a:lnTo>
                  <a:lnTo>
                    <a:pt x="372" y="31"/>
                  </a:lnTo>
                  <a:lnTo>
                    <a:pt x="389" y="30"/>
                  </a:lnTo>
                  <a:lnTo>
                    <a:pt x="405" y="30"/>
                  </a:lnTo>
                  <a:lnTo>
                    <a:pt x="408" y="30"/>
                  </a:lnTo>
                  <a:lnTo>
                    <a:pt x="411" y="29"/>
                  </a:lnTo>
                  <a:lnTo>
                    <a:pt x="413" y="27"/>
                  </a:lnTo>
                  <a:lnTo>
                    <a:pt x="416" y="26"/>
                  </a:lnTo>
                  <a:lnTo>
                    <a:pt x="418" y="23"/>
                  </a:lnTo>
                  <a:lnTo>
                    <a:pt x="419" y="20"/>
                  </a:lnTo>
                  <a:lnTo>
                    <a:pt x="420" y="18"/>
                  </a:lnTo>
                  <a:lnTo>
                    <a:pt x="420" y="15"/>
                  </a:lnTo>
                  <a:lnTo>
                    <a:pt x="420" y="12"/>
                  </a:lnTo>
                  <a:lnTo>
                    <a:pt x="419" y="8"/>
                  </a:lnTo>
                  <a:lnTo>
                    <a:pt x="418" y="6"/>
                  </a:lnTo>
                  <a:lnTo>
                    <a:pt x="416" y="4"/>
                  </a:lnTo>
                  <a:lnTo>
                    <a:pt x="413" y="2"/>
                  </a:lnTo>
                  <a:lnTo>
                    <a:pt x="411" y="1"/>
                  </a:lnTo>
                  <a:lnTo>
                    <a:pt x="408" y="0"/>
                  </a:lnTo>
                  <a:lnTo>
                    <a:pt x="405" y="0"/>
                  </a:lnTo>
                  <a:lnTo>
                    <a:pt x="383" y="0"/>
                  </a:lnTo>
                  <a:lnTo>
                    <a:pt x="362" y="2"/>
                  </a:lnTo>
                  <a:lnTo>
                    <a:pt x="341" y="4"/>
                  </a:lnTo>
                  <a:lnTo>
                    <a:pt x="320" y="8"/>
                  </a:lnTo>
                  <a:lnTo>
                    <a:pt x="300" y="13"/>
                  </a:lnTo>
                  <a:lnTo>
                    <a:pt x="281" y="19"/>
                  </a:lnTo>
                  <a:lnTo>
                    <a:pt x="261" y="26"/>
                  </a:lnTo>
                  <a:lnTo>
                    <a:pt x="243" y="33"/>
                  </a:lnTo>
                  <a:lnTo>
                    <a:pt x="225" y="42"/>
                  </a:lnTo>
                  <a:lnTo>
                    <a:pt x="208" y="51"/>
                  </a:lnTo>
                  <a:lnTo>
                    <a:pt x="191" y="62"/>
                  </a:lnTo>
                  <a:lnTo>
                    <a:pt x="173" y="74"/>
                  </a:lnTo>
                  <a:lnTo>
                    <a:pt x="158" y="85"/>
                  </a:lnTo>
                  <a:lnTo>
                    <a:pt x="143" y="98"/>
                  </a:lnTo>
                  <a:lnTo>
                    <a:pt x="128" y="112"/>
                  </a:lnTo>
                  <a:lnTo>
                    <a:pt x="114" y="127"/>
                  </a:lnTo>
                  <a:lnTo>
                    <a:pt x="102" y="142"/>
                  </a:lnTo>
                  <a:lnTo>
                    <a:pt x="89" y="158"/>
                  </a:lnTo>
                  <a:lnTo>
                    <a:pt x="77" y="175"/>
                  </a:lnTo>
                  <a:lnTo>
                    <a:pt x="66" y="193"/>
                  </a:lnTo>
                  <a:lnTo>
                    <a:pt x="57" y="211"/>
                  </a:lnTo>
                  <a:lnTo>
                    <a:pt x="47" y="230"/>
                  </a:lnTo>
                  <a:lnTo>
                    <a:pt x="38" y="249"/>
                  </a:lnTo>
                  <a:lnTo>
                    <a:pt x="31" y="269"/>
                  </a:lnTo>
                  <a:lnTo>
                    <a:pt x="23" y="290"/>
                  </a:lnTo>
                  <a:lnTo>
                    <a:pt x="17" y="311"/>
                  </a:lnTo>
                  <a:lnTo>
                    <a:pt x="13" y="333"/>
                  </a:lnTo>
                  <a:lnTo>
                    <a:pt x="8" y="355"/>
                  </a:lnTo>
                  <a:lnTo>
                    <a:pt x="4" y="378"/>
                  </a:lnTo>
                  <a:lnTo>
                    <a:pt x="2" y="401"/>
                  </a:lnTo>
                  <a:lnTo>
                    <a:pt x="1" y="425"/>
                  </a:lnTo>
                  <a:lnTo>
                    <a:pt x="0" y="450"/>
                  </a:lnTo>
                  <a:lnTo>
                    <a:pt x="1" y="460"/>
                  </a:lnTo>
                  <a:lnTo>
                    <a:pt x="1" y="471"/>
                  </a:lnTo>
                  <a:lnTo>
                    <a:pt x="3" y="481"/>
                  </a:lnTo>
                  <a:lnTo>
                    <a:pt x="4" y="491"/>
                  </a:lnTo>
                  <a:lnTo>
                    <a:pt x="9" y="512"/>
                  </a:lnTo>
                  <a:lnTo>
                    <a:pt x="17" y="531"/>
                  </a:lnTo>
                  <a:lnTo>
                    <a:pt x="26" y="549"/>
                  </a:lnTo>
                  <a:lnTo>
                    <a:pt x="36" y="566"/>
                  </a:lnTo>
                  <a:lnTo>
                    <a:pt x="48" y="582"/>
                  </a:lnTo>
                  <a:lnTo>
                    <a:pt x="62" y="597"/>
                  </a:lnTo>
                  <a:lnTo>
                    <a:pt x="77" y="611"/>
                  </a:lnTo>
                  <a:lnTo>
                    <a:pt x="93" y="623"/>
                  </a:lnTo>
                  <a:lnTo>
                    <a:pt x="110" y="634"/>
                  </a:lnTo>
                  <a:lnTo>
                    <a:pt x="128" y="642"/>
                  </a:lnTo>
                  <a:lnTo>
                    <a:pt x="148" y="650"/>
                  </a:lnTo>
                  <a:lnTo>
                    <a:pt x="168" y="655"/>
                  </a:lnTo>
                  <a:lnTo>
                    <a:pt x="178" y="656"/>
                  </a:lnTo>
                  <a:lnTo>
                    <a:pt x="188" y="658"/>
                  </a:lnTo>
                  <a:lnTo>
                    <a:pt x="199" y="658"/>
                  </a:lnTo>
                  <a:lnTo>
                    <a:pt x="210" y="660"/>
                  </a:lnTo>
                  <a:lnTo>
                    <a:pt x="221" y="658"/>
                  </a:lnTo>
                  <a:lnTo>
                    <a:pt x="231" y="658"/>
                  </a:lnTo>
                  <a:lnTo>
                    <a:pt x="242" y="656"/>
                  </a:lnTo>
                  <a:lnTo>
                    <a:pt x="253" y="655"/>
                  </a:lnTo>
                  <a:lnTo>
                    <a:pt x="272" y="650"/>
                  </a:lnTo>
                  <a:lnTo>
                    <a:pt x="291" y="642"/>
                  </a:lnTo>
                  <a:lnTo>
                    <a:pt x="311" y="634"/>
                  </a:lnTo>
                  <a:lnTo>
                    <a:pt x="328" y="623"/>
                  </a:lnTo>
                  <a:lnTo>
                    <a:pt x="344" y="611"/>
                  </a:lnTo>
                  <a:lnTo>
                    <a:pt x="359" y="597"/>
                  </a:lnTo>
                  <a:lnTo>
                    <a:pt x="372" y="582"/>
                  </a:lnTo>
                  <a:lnTo>
                    <a:pt x="384" y="566"/>
                  </a:lnTo>
                  <a:lnTo>
                    <a:pt x="395" y="549"/>
                  </a:lnTo>
                  <a:lnTo>
                    <a:pt x="404" y="531"/>
                  </a:lnTo>
                  <a:lnTo>
                    <a:pt x="410" y="512"/>
                  </a:lnTo>
                  <a:lnTo>
                    <a:pt x="416" y="491"/>
                  </a:lnTo>
                  <a:lnTo>
                    <a:pt x="418" y="481"/>
                  </a:lnTo>
                  <a:lnTo>
                    <a:pt x="419" y="471"/>
                  </a:lnTo>
                  <a:lnTo>
                    <a:pt x="420" y="460"/>
                  </a:lnTo>
                  <a:lnTo>
                    <a:pt x="420" y="450"/>
                  </a:lnTo>
                  <a:lnTo>
                    <a:pt x="420" y="439"/>
                  </a:lnTo>
                  <a:lnTo>
                    <a:pt x="419" y="428"/>
                  </a:lnTo>
                  <a:lnTo>
                    <a:pt x="418" y="418"/>
                  </a:lnTo>
                  <a:lnTo>
                    <a:pt x="416" y="407"/>
                  </a:lnTo>
                  <a:lnTo>
                    <a:pt x="410" y="386"/>
                  </a:lnTo>
                  <a:lnTo>
                    <a:pt x="404" y="367"/>
                  </a:lnTo>
                  <a:lnTo>
                    <a:pt x="395" y="349"/>
                  </a:lnTo>
                  <a:lnTo>
                    <a:pt x="384" y="332"/>
                  </a:lnTo>
                  <a:lnTo>
                    <a:pt x="372" y="316"/>
                  </a:lnTo>
                  <a:lnTo>
                    <a:pt x="359" y="301"/>
                  </a:lnTo>
                  <a:lnTo>
                    <a:pt x="344" y="288"/>
                  </a:lnTo>
                  <a:lnTo>
                    <a:pt x="328" y="275"/>
                  </a:lnTo>
                  <a:lnTo>
                    <a:pt x="311" y="264"/>
                  </a:lnTo>
                  <a:lnTo>
                    <a:pt x="291" y="256"/>
                  </a:lnTo>
                  <a:lnTo>
                    <a:pt x="272" y="249"/>
                  </a:lnTo>
                  <a:lnTo>
                    <a:pt x="253" y="244"/>
                  </a:lnTo>
                  <a:lnTo>
                    <a:pt x="242" y="242"/>
                  </a:lnTo>
                  <a:lnTo>
                    <a:pt x="231" y="241"/>
                  </a:lnTo>
                  <a:lnTo>
                    <a:pt x="221" y="240"/>
                  </a:lnTo>
                  <a:lnTo>
                    <a:pt x="210" y="2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A8BDE88-3BC3-4733-AD21-BBE5F8D710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52"/>
          <a:stretch/>
        </p:blipFill>
        <p:spPr>
          <a:xfrm>
            <a:off x="633411" y="966735"/>
            <a:ext cx="10925177" cy="544028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FA05565-240D-4B32-9EB1-5317A303DBCE}"/>
              </a:ext>
            </a:extLst>
          </p:cNvPr>
          <p:cNvSpPr/>
          <p:nvPr/>
        </p:nvSpPr>
        <p:spPr>
          <a:xfrm>
            <a:off x="5006027" y="181308"/>
            <a:ext cx="3243893" cy="604119"/>
          </a:xfrm>
          <a:prstGeom prst="rect">
            <a:avLst/>
          </a:prstGeom>
          <a:solidFill>
            <a:srgbClr val="C779D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Report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748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252347A-73EF-4021-A502-2D02F6F1D190}"/>
              </a:ext>
            </a:extLst>
          </p:cNvPr>
          <p:cNvSpPr/>
          <p:nvPr/>
        </p:nvSpPr>
        <p:spPr>
          <a:xfrm rot="10800000">
            <a:off x="7082970" y="1"/>
            <a:ext cx="5109029" cy="869388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ate Placeholder 50">
            <a:extLst>
              <a:ext uri="{FF2B5EF4-FFF2-40B4-BE49-F238E27FC236}">
                <a16:creationId xmlns:a16="http://schemas.microsoft.com/office/drawing/2014/main" id="{7503AC9C-2A15-4763-9BD1-8EE7F5EB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01AE-D121-467F-9CAE-E6980EB143C1}" type="datetime1">
              <a:rPr lang="en-US" smtClean="0">
                <a:solidFill>
                  <a:schemeClr val="tx1"/>
                </a:solidFill>
              </a:rPr>
              <a:t>8/17/2025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0E138C45-4489-4E6D-BF08-27D31316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FCAF6C8-A96B-45E4-8876-8DE812BA703B}"/>
              </a:ext>
            </a:extLst>
          </p:cNvPr>
          <p:cNvGrpSpPr/>
          <p:nvPr/>
        </p:nvGrpSpPr>
        <p:grpSpPr>
          <a:xfrm>
            <a:off x="9660658" y="2236228"/>
            <a:ext cx="409492" cy="300294"/>
            <a:chOff x="2611438" y="4535488"/>
            <a:chExt cx="285750" cy="209550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57" name="Freeform 534">
              <a:extLst>
                <a:ext uri="{FF2B5EF4-FFF2-40B4-BE49-F238E27FC236}">
                  <a16:creationId xmlns:a16="http://schemas.microsoft.com/office/drawing/2014/main" id="{4665A081-3FB0-4D09-8D7B-35011B2399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11438" y="4535488"/>
              <a:ext cx="133350" cy="209550"/>
            </a:xfrm>
            <a:custGeom>
              <a:avLst/>
              <a:gdLst>
                <a:gd name="T0" fmla="*/ 262 w 419"/>
                <a:gd name="T1" fmla="*/ 277 h 660"/>
                <a:gd name="T2" fmla="*/ 324 w 419"/>
                <a:gd name="T3" fmla="*/ 310 h 660"/>
                <a:gd name="T4" fmla="*/ 367 w 419"/>
                <a:gd name="T5" fmla="*/ 364 h 660"/>
                <a:gd name="T6" fmla="*/ 389 w 419"/>
                <a:gd name="T7" fmla="*/ 431 h 660"/>
                <a:gd name="T8" fmla="*/ 381 w 419"/>
                <a:gd name="T9" fmla="*/ 503 h 660"/>
                <a:gd name="T10" fmla="*/ 348 w 419"/>
                <a:gd name="T11" fmla="*/ 563 h 660"/>
                <a:gd name="T12" fmla="*/ 296 w 419"/>
                <a:gd name="T13" fmla="*/ 607 h 660"/>
                <a:gd name="T14" fmla="*/ 228 w 419"/>
                <a:gd name="T15" fmla="*/ 628 h 660"/>
                <a:gd name="T16" fmla="*/ 156 w 419"/>
                <a:gd name="T17" fmla="*/ 621 h 660"/>
                <a:gd name="T18" fmla="*/ 95 w 419"/>
                <a:gd name="T19" fmla="*/ 588 h 660"/>
                <a:gd name="T20" fmla="*/ 51 w 419"/>
                <a:gd name="T21" fmla="*/ 535 h 660"/>
                <a:gd name="T22" fmla="*/ 30 w 419"/>
                <a:gd name="T23" fmla="*/ 468 h 660"/>
                <a:gd name="T24" fmla="*/ 38 w 419"/>
                <a:gd name="T25" fmla="*/ 396 h 660"/>
                <a:gd name="T26" fmla="*/ 71 w 419"/>
                <a:gd name="T27" fmla="*/ 335 h 660"/>
                <a:gd name="T28" fmla="*/ 124 w 419"/>
                <a:gd name="T29" fmla="*/ 291 h 660"/>
                <a:gd name="T30" fmla="*/ 191 w 419"/>
                <a:gd name="T31" fmla="*/ 271 h 660"/>
                <a:gd name="T32" fmla="*/ 410 w 419"/>
                <a:gd name="T33" fmla="*/ 29 h 660"/>
                <a:gd name="T34" fmla="*/ 418 w 419"/>
                <a:gd name="T35" fmla="*/ 20 h 660"/>
                <a:gd name="T36" fmla="*/ 418 w 419"/>
                <a:gd name="T37" fmla="*/ 8 h 660"/>
                <a:gd name="T38" fmla="*/ 410 w 419"/>
                <a:gd name="T39" fmla="*/ 1 h 660"/>
                <a:gd name="T40" fmla="*/ 361 w 419"/>
                <a:gd name="T41" fmla="*/ 2 h 660"/>
                <a:gd name="T42" fmla="*/ 280 w 419"/>
                <a:gd name="T43" fmla="*/ 19 h 660"/>
                <a:gd name="T44" fmla="*/ 207 w 419"/>
                <a:gd name="T45" fmla="*/ 51 h 660"/>
                <a:gd name="T46" fmla="*/ 142 w 419"/>
                <a:gd name="T47" fmla="*/ 98 h 660"/>
                <a:gd name="T48" fmla="*/ 89 w 419"/>
                <a:gd name="T49" fmla="*/ 158 h 660"/>
                <a:gd name="T50" fmla="*/ 46 w 419"/>
                <a:gd name="T51" fmla="*/ 230 h 660"/>
                <a:gd name="T52" fmla="*/ 17 w 419"/>
                <a:gd name="T53" fmla="*/ 311 h 660"/>
                <a:gd name="T54" fmla="*/ 1 w 419"/>
                <a:gd name="T55" fmla="*/ 401 h 660"/>
                <a:gd name="T56" fmla="*/ 1 w 419"/>
                <a:gd name="T57" fmla="*/ 471 h 660"/>
                <a:gd name="T58" fmla="*/ 16 w 419"/>
                <a:gd name="T59" fmla="*/ 531 h 660"/>
                <a:gd name="T60" fmla="*/ 61 w 419"/>
                <a:gd name="T61" fmla="*/ 597 h 660"/>
                <a:gd name="T62" fmla="*/ 127 w 419"/>
                <a:gd name="T63" fmla="*/ 642 h 660"/>
                <a:gd name="T64" fmla="*/ 189 w 419"/>
                <a:gd name="T65" fmla="*/ 658 h 660"/>
                <a:gd name="T66" fmla="*/ 231 w 419"/>
                <a:gd name="T67" fmla="*/ 658 h 660"/>
                <a:gd name="T68" fmla="*/ 291 w 419"/>
                <a:gd name="T69" fmla="*/ 642 h 660"/>
                <a:gd name="T70" fmla="*/ 358 w 419"/>
                <a:gd name="T71" fmla="*/ 597 h 660"/>
                <a:gd name="T72" fmla="*/ 403 w 419"/>
                <a:gd name="T73" fmla="*/ 531 h 660"/>
                <a:gd name="T74" fmla="*/ 418 w 419"/>
                <a:gd name="T75" fmla="*/ 471 h 660"/>
                <a:gd name="T76" fmla="*/ 418 w 419"/>
                <a:gd name="T77" fmla="*/ 428 h 660"/>
                <a:gd name="T78" fmla="*/ 403 w 419"/>
                <a:gd name="T79" fmla="*/ 367 h 660"/>
                <a:gd name="T80" fmla="*/ 358 w 419"/>
                <a:gd name="T81" fmla="*/ 301 h 660"/>
                <a:gd name="T82" fmla="*/ 291 w 419"/>
                <a:gd name="T83" fmla="*/ 256 h 660"/>
                <a:gd name="T84" fmla="*/ 231 w 419"/>
                <a:gd name="T85" fmla="*/ 241 h 660"/>
                <a:gd name="T86" fmla="*/ 185 w 419"/>
                <a:gd name="T87" fmla="*/ 241 h 660"/>
                <a:gd name="T88" fmla="*/ 138 w 419"/>
                <a:gd name="T89" fmla="*/ 252 h 660"/>
                <a:gd name="T90" fmla="*/ 96 w 419"/>
                <a:gd name="T91" fmla="*/ 273 h 660"/>
                <a:gd name="T92" fmla="*/ 61 w 419"/>
                <a:gd name="T93" fmla="*/ 302 h 660"/>
                <a:gd name="T94" fmla="*/ 55 w 419"/>
                <a:gd name="T95" fmla="*/ 287 h 660"/>
                <a:gd name="T96" fmla="*/ 79 w 419"/>
                <a:gd name="T97" fmla="*/ 227 h 660"/>
                <a:gd name="T98" fmla="*/ 112 w 419"/>
                <a:gd name="T99" fmla="*/ 174 h 660"/>
                <a:gd name="T100" fmla="*/ 152 w 419"/>
                <a:gd name="T101" fmla="*/ 128 h 660"/>
                <a:gd name="T102" fmla="*/ 198 w 419"/>
                <a:gd name="T103" fmla="*/ 91 h 660"/>
                <a:gd name="T104" fmla="*/ 251 w 419"/>
                <a:gd name="T105" fmla="*/ 62 h 660"/>
                <a:gd name="T106" fmla="*/ 309 w 419"/>
                <a:gd name="T107" fmla="*/ 42 h 660"/>
                <a:gd name="T108" fmla="*/ 372 w 419"/>
                <a:gd name="T109" fmla="*/ 3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19" h="660">
                  <a:moveTo>
                    <a:pt x="210" y="270"/>
                  </a:moveTo>
                  <a:lnTo>
                    <a:pt x="228" y="271"/>
                  </a:lnTo>
                  <a:lnTo>
                    <a:pt x="245" y="273"/>
                  </a:lnTo>
                  <a:lnTo>
                    <a:pt x="262" y="277"/>
                  </a:lnTo>
                  <a:lnTo>
                    <a:pt x="280" y="284"/>
                  </a:lnTo>
                  <a:lnTo>
                    <a:pt x="296" y="291"/>
                  </a:lnTo>
                  <a:lnTo>
                    <a:pt x="310" y="300"/>
                  </a:lnTo>
                  <a:lnTo>
                    <a:pt x="324" y="310"/>
                  </a:lnTo>
                  <a:lnTo>
                    <a:pt x="336" y="322"/>
                  </a:lnTo>
                  <a:lnTo>
                    <a:pt x="348" y="335"/>
                  </a:lnTo>
                  <a:lnTo>
                    <a:pt x="359" y="349"/>
                  </a:lnTo>
                  <a:lnTo>
                    <a:pt x="367" y="364"/>
                  </a:lnTo>
                  <a:lnTo>
                    <a:pt x="375" y="379"/>
                  </a:lnTo>
                  <a:lnTo>
                    <a:pt x="381" y="396"/>
                  </a:lnTo>
                  <a:lnTo>
                    <a:pt x="386" y="413"/>
                  </a:lnTo>
                  <a:lnTo>
                    <a:pt x="389" y="431"/>
                  </a:lnTo>
                  <a:lnTo>
                    <a:pt x="389" y="450"/>
                  </a:lnTo>
                  <a:lnTo>
                    <a:pt x="389" y="468"/>
                  </a:lnTo>
                  <a:lnTo>
                    <a:pt x="386" y="486"/>
                  </a:lnTo>
                  <a:lnTo>
                    <a:pt x="381" y="503"/>
                  </a:lnTo>
                  <a:lnTo>
                    <a:pt x="375" y="519"/>
                  </a:lnTo>
                  <a:lnTo>
                    <a:pt x="367" y="535"/>
                  </a:lnTo>
                  <a:lnTo>
                    <a:pt x="359" y="550"/>
                  </a:lnTo>
                  <a:lnTo>
                    <a:pt x="348" y="563"/>
                  </a:lnTo>
                  <a:lnTo>
                    <a:pt x="336" y="576"/>
                  </a:lnTo>
                  <a:lnTo>
                    <a:pt x="324" y="588"/>
                  </a:lnTo>
                  <a:lnTo>
                    <a:pt x="310" y="599"/>
                  </a:lnTo>
                  <a:lnTo>
                    <a:pt x="296" y="607"/>
                  </a:lnTo>
                  <a:lnTo>
                    <a:pt x="280" y="615"/>
                  </a:lnTo>
                  <a:lnTo>
                    <a:pt x="262" y="621"/>
                  </a:lnTo>
                  <a:lnTo>
                    <a:pt x="245" y="625"/>
                  </a:lnTo>
                  <a:lnTo>
                    <a:pt x="228" y="628"/>
                  </a:lnTo>
                  <a:lnTo>
                    <a:pt x="210" y="630"/>
                  </a:lnTo>
                  <a:lnTo>
                    <a:pt x="191" y="628"/>
                  </a:lnTo>
                  <a:lnTo>
                    <a:pt x="174" y="625"/>
                  </a:lnTo>
                  <a:lnTo>
                    <a:pt x="156" y="621"/>
                  </a:lnTo>
                  <a:lnTo>
                    <a:pt x="139" y="615"/>
                  </a:lnTo>
                  <a:lnTo>
                    <a:pt x="124" y="607"/>
                  </a:lnTo>
                  <a:lnTo>
                    <a:pt x="109" y="599"/>
                  </a:lnTo>
                  <a:lnTo>
                    <a:pt x="95" y="588"/>
                  </a:lnTo>
                  <a:lnTo>
                    <a:pt x="82" y="576"/>
                  </a:lnTo>
                  <a:lnTo>
                    <a:pt x="71" y="563"/>
                  </a:lnTo>
                  <a:lnTo>
                    <a:pt x="60" y="550"/>
                  </a:lnTo>
                  <a:lnTo>
                    <a:pt x="51" y="535"/>
                  </a:lnTo>
                  <a:lnTo>
                    <a:pt x="44" y="519"/>
                  </a:lnTo>
                  <a:lnTo>
                    <a:pt x="38" y="503"/>
                  </a:lnTo>
                  <a:lnTo>
                    <a:pt x="33" y="486"/>
                  </a:lnTo>
                  <a:lnTo>
                    <a:pt x="30" y="468"/>
                  </a:lnTo>
                  <a:lnTo>
                    <a:pt x="30" y="450"/>
                  </a:lnTo>
                  <a:lnTo>
                    <a:pt x="30" y="431"/>
                  </a:lnTo>
                  <a:lnTo>
                    <a:pt x="33" y="413"/>
                  </a:lnTo>
                  <a:lnTo>
                    <a:pt x="38" y="396"/>
                  </a:lnTo>
                  <a:lnTo>
                    <a:pt x="44" y="379"/>
                  </a:lnTo>
                  <a:lnTo>
                    <a:pt x="51" y="364"/>
                  </a:lnTo>
                  <a:lnTo>
                    <a:pt x="60" y="349"/>
                  </a:lnTo>
                  <a:lnTo>
                    <a:pt x="71" y="335"/>
                  </a:lnTo>
                  <a:lnTo>
                    <a:pt x="82" y="322"/>
                  </a:lnTo>
                  <a:lnTo>
                    <a:pt x="95" y="310"/>
                  </a:lnTo>
                  <a:lnTo>
                    <a:pt x="109" y="300"/>
                  </a:lnTo>
                  <a:lnTo>
                    <a:pt x="124" y="291"/>
                  </a:lnTo>
                  <a:lnTo>
                    <a:pt x="139" y="284"/>
                  </a:lnTo>
                  <a:lnTo>
                    <a:pt x="156" y="277"/>
                  </a:lnTo>
                  <a:lnTo>
                    <a:pt x="174" y="273"/>
                  </a:lnTo>
                  <a:lnTo>
                    <a:pt x="191" y="271"/>
                  </a:lnTo>
                  <a:lnTo>
                    <a:pt x="210" y="270"/>
                  </a:lnTo>
                  <a:close/>
                  <a:moveTo>
                    <a:pt x="404" y="30"/>
                  </a:moveTo>
                  <a:lnTo>
                    <a:pt x="407" y="30"/>
                  </a:lnTo>
                  <a:lnTo>
                    <a:pt x="410" y="29"/>
                  </a:lnTo>
                  <a:lnTo>
                    <a:pt x="412" y="27"/>
                  </a:lnTo>
                  <a:lnTo>
                    <a:pt x="415" y="26"/>
                  </a:lnTo>
                  <a:lnTo>
                    <a:pt x="417" y="23"/>
                  </a:lnTo>
                  <a:lnTo>
                    <a:pt x="418" y="20"/>
                  </a:lnTo>
                  <a:lnTo>
                    <a:pt x="419" y="18"/>
                  </a:lnTo>
                  <a:lnTo>
                    <a:pt x="419" y="15"/>
                  </a:lnTo>
                  <a:lnTo>
                    <a:pt x="419" y="12"/>
                  </a:lnTo>
                  <a:lnTo>
                    <a:pt x="418" y="8"/>
                  </a:lnTo>
                  <a:lnTo>
                    <a:pt x="417" y="6"/>
                  </a:lnTo>
                  <a:lnTo>
                    <a:pt x="415" y="4"/>
                  </a:lnTo>
                  <a:lnTo>
                    <a:pt x="412" y="2"/>
                  </a:lnTo>
                  <a:lnTo>
                    <a:pt x="410" y="1"/>
                  </a:lnTo>
                  <a:lnTo>
                    <a:pt x="407" y="0"/>
                  </a:lnTo>
                  <a:lnTo>
                    <a:pt x="404" y="0"/>
                  </a:lnTo>
                  <a:lnTo>
                    <a:pt x="382" y="0"/>
                  </a:lnTo>
                  <a:lnTo>
                    <a:pt x="361" y="2"/>
                  </a:lnTo>
                  <a:lnTo>
                    <a:pt x="341" y="4"/>
                  </a:lnTo>
                  <a:lnTo>
                    <a:pt x="319" y="8"/>
                  </a:lnTo>
                  <a:lnTo>
                    <a:pt x="300" y="13"/>
                  </a:lnTo>
                  <a:lnTo>
                    <a:pt x="280" y="19"/>
                  </a:lnTo>
                  <a:lnTo>
                    <a:pt x="260" y="26"/>
                  </a:lnTo>
                  <a:lnTo>
                    <a:pt x="242" y="33"/>
                  </a:lnTo>
                  <a:lnTo>
                    <a:pt x="224" y="42"/>
                  </a:lnTo>
                  <a:lnTo>
                    <a:pt x="207" y="51"/>
                  </a:lnTo>
                  <a:lnTo>
                    <a:pt x="190" y="62"/>
                  </a:lnTo>
                  <a:lnTo>
                    <a:pt x="174" y="74"/>
                  </a:lnTo>
                  <a:lnTo>
                    <a:pt x="157" y="85"/>
                  </a:lnTo>
                  <a:lnTo>
                    <a:pt x="142" y="98"/>
                  </a:lnTo>
                  <a:lnTo>
                    <a:pt x="127" y="112"/>
                  </a:lnTo>
                  <a:lnTo>
                    <a:pt x="114" y="127"/>
                  </a:lnTo>
                  <a:lnTo>
                    <a:pt x="101" y="142"/>
                  </a:lnTo>
                  <a:lnTo>
                    <a:pt x="89" y="158"/>
                  </a:lnTo>
                  <a:lnTo>
                    <a:pt x="77" y="175"/>
                  </a:lnTo>
                  <a:lnTo>
                    <a:pt x="65" y="193"/>
                  </a:lnTo>
                  <a:lnTo>
                    <a:pt x="56" y="211"/>
                  </a:lnTo>
                  <a:lnTo>
                    <a:pt x="46" y="230"/>
                  </a:lnTo>
                  <a:lnTo>
                    <a:pt x="38" y="249"/>
                  </a:lnTo>
                  <a:lnTo>
                    <a:pt x="30" y="269"/>
                  </a:lnTo>
                  <a:lnTo>
                    <a:pt x="23" y="290"/>
                  </a:lnTo>
                  <a:lnTo>
                    <a:pt x="17" y="311"/>
                  </a:lnTo>
                  <a:lnTo>
                    <a:pt x="12" y="333"/>
                  </a:lnTo>
                  <a:lnTo>
                    <a:pt x="8" y="355"/>
                  </a:lnTo>
                  <a:lnTo>
                    <a:pt x="4" y="378"/>
                  </a:lnTo>
                  <a:lnTo>
                    <a:pt x="1" y="401"/>
                  </a:lnTo>
                  <a:lnTo>
                    <a:pt x="0" y="425"/>
                  </a:lnTo>
                  <a:lnTo>
                    <a:pt x="0" y="450"/>
                  </a:lnTo>
                  <a:lnTo>
                    <a:pt x="0" y="460"/>
                  </a:lnTo>
                  <a:lnTo>
                    <a:pt x="1" y="471"/>
                  </a:lnTo>
                  <a:lnTo>
                    <a:pt x="2" y="481"/>
                  </a:lnTo>
                  <a:lnTo>
                    <a:pt x="4" y="491"/>
                  </a:lnTo>
                  <a:lnTo>
                    <a:pt x="9" y="512"/>
                  </a:lnTo>
                  <a:lnTo>
                    <a:pt x="16" y="531"/>
                  </a:lnTo>
                  <a:lnTo>
                    <a:pt x="25" y="549"/>
                  </a:lnTo>
                  <a:lnTo>
                    <a:pt x="35" y="566"/>
                  </a:lnTo>
                  <a:lnTo>
                    <a:pt x="47" y="582"/>
                  </a:lnTo>
                  <a:lnTo>
                    <a:pt x="61" y="597"/>
                  </a:lnTo>
                  <a:lnTo>
                    <a:pt x="76" y="611"/>
                  </a:lnTo>
                  <a:lnTo>
                    <a:pt x="92" y="623"/>
                  </a:lnTo>
                  <a:lnTo>
                    <a:pt x="109" y="634"/>
                  </a:lnTo>
                  <a:lnTo>
                    <a:pt x="127" y="642"/>
                  </a:lnTo>
                  <a:lnTo>
                    <a:pt x="147" y="650"/>
                  </a:lnTo>
                  <a:lnTo>
                    <a:pt x="167" y="655"/>
                  </a:lnTo>
                  <a:lnTo>
                    <a:pt x="178" y="656"/>
                  </a:lnTo>
                  <a:lnTo>
                    <a:pt x="189" y="658"/>
                  </a:lnTo>
                  <a:lnTo>
                    <a:pt x="198" y="658"/>
                  </a:lnTo>
                  <a:lnTo>
                    <a:pt x="210" y="660"/>
                  </a:lnTo>
                  <a:lnTo>
                    <a:pt x="221" y="658"/>
                  </a:lnTo>
                  <a:lnTo>
                    <a:pt x="231" y="658"/>
                  </a:lnTo>
                  <a:lnTo>
                    <a:pt x="241" y="656"/>
                  </a:lnTo>
                  <a:lnTo>
                    <a:pt x="252" y="655"/>
                  </a:lnTo>
                  <a:lnTo>
                    <a:pt x="272" y="650"/>
                  </a:lnTo>
                  <a:lnTo>
                    <a:pt x="291" y="642"/>
                  </a:lnTo>
                  <a:lnTo>
                    <a:pt x="310" y="634"/>
                  </a:lnTo>
                  <a:lnTo>
                    <a:pt x="327" y="623"/>
                  </a:lnTo>
                  <a:lnTo>
                    <a:pt x="343" y="611"/>
                  </a:lnTo>
                  <a:lnTo>
                    <a:pt x="358" y="597"/>
                  </a:lnTo>
                  <a:lnTo>
                    <a:pt x="372" y="582"/>
                  </a:lnTo>
                  <a:lnTo>
                    <a:pt x="384" y="566"/>
                  </a:lnTo>
                  <a:lnTo>
                    <a:pt x="394" y="549"/>
                  </a:lnTo>
                  <a:lnTo>
                    <a:pt x="403" y="531"/>
                  </a:lnTo>
                  <a:lnTo>
                    <a:pt x="410" y="512"/>
                  </a:lnTo>
                  <a:lnTo>
                    <a:pt x="415" y="491"/>
                  </a:lnTo>
                  <a:lnTo>
                    <a:pt x="417" y="481"/>
                  </a:lnTo>
                  <a:lnTo>
                    <a:pt x="418" y="471"/>
                  </a:lnTo>
                  <a:lnTo>
                    <a:pt x="419" y="460"/>
                  </a:lnTo>
                  <a:lnTo>
                    <a:pt x="419" y="450"/>
                  </a:lnTo>
                  <a:lnTo>
                    <a:pt x="419" y="439"/>
                  </a:lnTo>
                  <a:lnTo>
                    <a:pt x="418" y="428"/>
                  </a:lnTo>
                  <a:lnTo>
                    <a:pt x="417" y="418"/>
                  </a:lnTo>
                  <a:lnTo>
                    <a:pt x="415" y="407"/>
                  </a:lnTo>
                  <a:lnTo>
                    <a:pt x="410" y="386"/>
                  </a:lnTo>
                  <a:lnTo>
                    <a:pt x="403" y="367"/>
                  </a:lnTo>
                  <a:lnTo>
                    <a:pt x="394" y="349"/>
                  </a:lnTo>
                  <a:lnTo>
                    <a:pt x="384" y="332"/>
                  </a:lnTo>
                  <a:lnTo>
                    <a:pt x="372" y="316"/>
                  </a:lnTo>
                  <a:lnTo>
                    <a:pt x="358" y="301"/>
                  </a:lnTo>
                  <a:lnTo>
                    <a:pt x="343" y="288"/>
                  </a:lnTo>
                  <a:lnTo>
                    <a:pt x="327" y="275"/>
                  </a:lnTo>
                  <a:lnTo>
                    <a:pt x="310" y="264"/>
                  </a:lnTo>
                  <a:lnTo>
                    <a:pt x="291" y="256"/>
                  </a:lnTo>
                  <a:lnTo>
                    <a:pt x="272" y="249"/>
                  </a:lnTo>
                  <a:lnTo>
                    <a:pt x="252" y="244"/>
                  </a:lnTo>
                  <a:lnTo>
                    <a:pt x="241" y="242"/>
                  </a:lnTo>
                  <a:lnTo>
                    <a:pt x="231" y="241"/>
                  </a:lnTo>
                  <a:lnTo>
                    <a:pt x="221" y="240"/>
                  </a:lnTo>
                  <a:lnTo>
                    <a:pt x="210" y="240"/>
                  </a:lnTo>
                  <a:lnTo>
                    <a:pt x="197" y="240"/>
                  </a:lnTo>
                  <a:lnTo>
                    <a:pt x="185" y="241"/>
                  </a:lnTo>
                  <a:lnTo>
                    <a:pt x="172" y="243"/>
                  </a:lnTo>
                  <a:lnTo>
                    <a:pt x="161" y="245"/>
                  </a:lnTo>
                  <a:lnTo>
                    <a:pt x="150" y="248"/>
                  </a:lnTo>
                  <a:lnTo>
                    <a:pt x="138" y="252"/>
                  </a:lnTo>
                  <a:lnTo>
                    <a:pt x="127" y="256"/>
                  </a:lnTo>
                  <a:lnTo>
                    <a:pt x="117" y="261"/>
                  </a:lnTo>
                  <a:lnTo>
                    <a:pt x="106" y="266"/>
                  </a:lnTo>
                  <a:lnTo>
                    <a:pt x="96" y="273"/>
                  </a:lnTo>
                  <a:lnTo>
                    <a:pt x="87" y="279"/>
                  </a:lnTo>
                  <a:lnTo>
                    <a:pt x="78" y="286"/>
                  </a:lnTo>
                  <a:lnTo>
                    <a:pt x="69" y="293"/>
                  </a:lnTo>
                  <a:lnTo>
                    <a:pt x="61" y="302"/>
                  </a:lnTo>
                  <a:lnTo>
                    <a:pt x="52" y="310"/>
                  </a:lnTo>
                  <a:lnTo>
                    <a:pt x="45" y="319"/>
                  </a:lnTo>
                  <a:lnTo>
                    <a:pt x="49" y="303"/>
                  </a:lnTo>
                  <a:lnTo>
                    <a:pt x="55" y="287"/>
                  </a:lnTo>
                  <a:lnTo>
                    <a:pt x="60" y="272"/>
                  </a:lnTo>
                  <a:lnTo>
                    <a:pt x="66" y="256"/>
                  </a:lnTo>
                  <a:lnTo>
                    <a:pt x="73" y="242"/>
                  </a:lnTo>
                  <a:lnTo>
                    <a:pt x="79" y="227"/>
                  </a:lnTo>
                  <a:lnTo>
                    <a:pt x="87" y="213"/>
                  </a:lnTo>
                  <a:lnTo>
                    <a:pt x="94" y="200"/>
                  </a:lnTo>
                  <a:lnTo>
                    <a:pt x="103" y="187"/>
                  </a:lnTo>
                  <a:lnTo>
                    <a:pt x="112" y="174"/>
                  </a:lnTo>
                  <a:lnTo>
                    <a:pt x="121" y="163"/>
                  </a:lnTo>
                  <a:lnTo>
                    <a:pt x="131" y="151"/>
                  </a:lnTo>
                  <a:lnTo>
                    <a:pt x="141" y="139"/>
                  </a:lnTo>
                  <a:lnTo>
                    <a:pt x="152" y="128"/>
                  </a:lnTo>
                  <a:lnTo>
                    <a:pt x="163" y="119"/>
                  </a:lnTo>
                  <a:lnTo>
                    <a:pt x="175" y="109"/>
                  </a:lnTo>
                  <a:lnTo>
                    <a:pt x="186" y="99"/>
                  </a:lnTo>
                  <a:lnTo>
                    <a:pt x="198" y="91"/>
                  </a:lnTo>
                  <a:lnTo>
                    <a:pt x="211" y="82"/>
                  </a:lnTo>
                  <a:lnTo>
                    <a:pt x="224" y="75"/>
                  </a:lnTo>
                  <a:lnTo>
                    <a:pt x="237" y="68"/>
                  </a:lnTo>
                  <a:lnTo>
                    <a:pt x="251" y="62"/>
                  </a:lnTo>
                  <a:lnTo>
                    <a:pt x="265" y="56"/>
                  </a:lnTo>
                  <a:lnTo>
                    <a:pt x="279" y="50"/>
                  </a:lnTo>
                  <a:lnTo>
                    <a:pt x="294" y="46"/>
                  </a:lnTo>
                  <a:lnTo>
                    <a:pt x="309" y="42"/>
                  </a:lnTo>
                  <a:lnTo>
                    <a:pt x="324" y="37"/>
                  </a:lnTo>
                  <a:lnTo>
                    <a:pt x="340" y="35"/>
                  </a:lnTo>
                  <a:lnTo>
                    <a:pt x="355" y="33"/>
                  </a:lnTo>
                  <a:lnTo>
                    <a:pt x="372" y="31"/>
                  </a:lnTo>
                  <a:lnTo>
                    <a:pt x="388" y="30"/>
                  </a:lnTo>
                  <a:lnTo>
                    <a:pt x="404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35">
              <a:extLst>
                <a:ext uri="{FF2B5EF4-FFF2-40B4-BE49-F238E27FC236}">
                  <a16:creationId xmlns:a16="http://schemas.microsoft.com/office/drawing/2014/main" id="{BE7A42A1-B394-4BCE-8C0F-A8A77C0273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63838" y="4535488"/>
              <a:ext cx="133350" cy="209550"/>
            </a:xfrm>
            <a:custGeom>
              <a:avLst/>
              <a:gdLst>
                <a:gd name="T0" fmla="*/ 156 w 420"/>
                <a:gd name="T1" fmla="*/ 621 h 660"/>
                <a:gd name="T2" fmla="*/ 96 w 420"/>
                <a:gd name="T3" fmla="*/ 588 h 660"/>
                <a:gd name="T4" fmla="*/ 52 w 420"/>
                <a:gd name="T5" fmla="*/ 535 h 660"/>
                <a:gd name="T6" fmla="*/ 31 w 420"/>
                <a:gd name="T7" fmla="*/ 468 h 660"/>
                <a:gd name="T8" fmla="*/ 38 w 420"/>
                <a:gd name="T9" fmla="*/ 396 h 660"/>
                <a:gd name="T10" fmla="*/ 72 w 420"/>
                <a:gd name="T11" fmla="*/ 335 h 660"/>
                <a:gd name="T12" fmla="*/ 124 w 420"/>
                <a:gd name="T13" fmla="*/ 291 h 660"/>
                <a:gd name="T14" fmla="*/ 192 w 420"/>
                <a:gd name="T15" fmla="*/ 271 h 660"/>
                <a:gd name="T16" fmla="*/ 263 w 420"/>
                <a:gd name="T17" fmla="*/ 277 h 660"/>
                <a:gd name="T18" fmla="*/ 324 w 420"/>
                <a:gd name="T19" fmla="*/ 310 h 660"/>
                <a:gd name="T20" fmla="*/ 368 w 420"/>
                <a:gd name="T21" fmla="*/ 364 h 660"/>
                <a:gd name="T22" fmla="*/ 389 w 420"/>
                <a:gd name="T23" fmla="*/ 431 h 660"/>
                <a:gd name="T24" fmla="*/ 382 w 420"/>
                <a:gd name="T25" fmla="*/ 503 h 660"/>
                <a:gd name="T26" fmla="*/ 349 w 420"/>
                <a:gd name="T27" fmla="*/ 563 h 660"/>
                <a:gd name="T28" fmla="*/ 296 w 420"/>
                <a:gd name="T29" fmla="*/ 607 h 660"/>
                <a:gd name="T30" fmla="*/ 228 w 420"/>
                <a:gd name="T31" fmla="*/ 628 h 660"/>
                <a:gd name="T32" fmla="*/ 185 w 420"/>
                <a:gd name="T33" fmla="*/ 241 h 660"/>
                <a:gd name="T34" fmla="*/ 139 w 420"/>
                <a:gd name="T35" fmla="*/ 252 h 660"/>
                <a:gd name="T36" fmla="*/ 97 w 420"/>
                <a:gd name="T37" fmla="*/ 273 h 660"/>
                <a:gd name="T38" fmla="*/ 61 w 420"/>
                <a:gd name="T39" fmla="*/ 302 h 660"/>
                <a:gd name="T40" fmla="*/ 56 w 420"/>
                <a:gd name="T41" fmla="*/ 287 h 660"/>
                <a:gd name="T42" fmla="*/ 80 w 420"/>
                <a:gd name="T43" fmla="*/ 227 h 660"/>
                <a:gd name="T44" fmla="*/ 112 w 420"/>
                <a:gd name="T45" fmla="*/ 174 h 660"/>
                <a:gd name="T46" fmla="*/ 152 w 420"/>
                <a:gd name="T47" fmla="*/ 128 h 660"/>
                <a:gd name="T48" fmla="*/ 199 w 420"/>
                <a:gd name="T49" fmla="*/ 91 h 660"/>
                <a:gd name="T50" fmla="*/ 252 w 420"/>
                <a:gd name="T51" fmla="*/ 62 h 660"/>
                <a:gd name="T52" fmla="*/ 309 w 420"/>
                <a:gd name="T53" fmla="*/ 42 h 660"/>
                <a:gd name="T54" fmla="*/ 372 w 420"/>
                <a:gd name="T55" fmla="*/ 31 h 660"/>
                <a:gd name="T56" fmla="*/ 411 w 420"/>
                <a:gd name="T57" fmla="*/ 29 h 660"/>
                <a:gd name="T58" fmla="*/ 419 w 420"/>
                <a:gd name="T59" fmla="*/ 20 h 660"/>
                <a:gd name="T60" fmla="*/ 419 w 420"/>
                <a:gd name="T61" fmla="*/ 8 h 660"/>
                <a:gd name="T62" fmla="*/ 411 w 420"/>
                <a:gd name="T63" fmla="*/ 1 h 660"/>
                <a:gd name="T64" fmla="*/ 362 w 420"/>
                <a:gd name="T65" fmla="*/ 2 h 660"/>
                <a:gd name="T66" fmla="*/ 281 w 420"/>
                <a:gd name="T67" fmla="*/ 19 h 660"/>
                <a:gd name="T68" fmla="*/ 208 w 420"/>
                <a:gd name="T69" fmla="*/ 51 h 660"/>
                <a:gd name="T70" fmla="*/ 143 w 420"/>
                <a:gd name="T71" fmla="*/ 98 h 660"/>
                <a:gd name="T72" fmla="*/ 89 w 420"/>
                <a:gd name="T73" fmla="*/ 158 h 660"/>
                <a:gd name="T74" fmla="*/ 47 w 420"/>
                <a:gd name="T75" fmla="*/ 230 h 660"/>
                <a:gd name="T76" fmla="*/ 17 w 420"/>
                <a:gd name="T77" fmla="*/ 311 h 660"/>
                <a:gd name="T78" fmla="*/ 2 w 420"/>
                <a:gd name="T79" fmla="*/ 401 h 660"/>
                <a:gd name="T80" fmla="*/ 1 w 420"/>
                <a:gd name="T81" fmla="*/ 471 h 660"/>
                <a:gd name="T82" fmla="*/ 17 w 420"/>
                <a:gd name="T83" fmla="*/ 531 h 660"/>
                <a:gd name="T84" fmla="*/ 62 w 420"/>
                <a:gd name="T85" fmla="*/ 597 h 660"/>
                <a:gd name="T86" fmla="*/ 128 w 420"/>
                <a:gd name="T87" fmla="*/ 642 h 660"/>
                <a:gd name="T88" fmla="*/ 188 w 420"/>
                <a:gd name="T89" fmla="*/ 658 h 660"/>
                <a:gd name="T90" fmla="*/ 231 w 420"/>
                <a:gd name="T91" fmla="*/ 658 h 660"/>
                <a:gd name="T92" fmla="*/ 291 w 420"/>
                <a:gd name="T93" fmla="*/ 642 h 660"/>
                <a:gd name="T94" fmla="*/ 359 w 420"/>
                <a:gd name="T95" fmla="*/ 597 h 660"/>
                <a:gd name="T96" fmla="*/ 404 w 420"/>
                <a:gd name="T97" fmla="*/ 531 h 660"/>
                <a:gd name="T98" fmla="*/ 419 w 420"/>
                <a:gd name="T99" fmla="*/ 471 h 660"/>
                <a:gd name="T100" fmla="*/ 419 w 420"/>
                <a:gd name="T101" fmla="*/ 428 h 660"/>
                <a:gd name="T102" fmla="*/ 404 w 420"/>
                <a:gd name="T103" fmla="*/ 367 h 660"/>
                <a:gd name="T104" fmla="*/ 359 w 420"/>
                <a:gd name="T105" fmla="*/ 301 h 660"/>
                <a:gd name="T106" fmla="*/ 291 w 420"/>
                <a:gd name="T107" fmla="*/ 256 h 660"/>
                <a:gd name="T108" fmla="*/ 231 w 420"/>
                <a:gd name="T109" fmla="*/ 24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660">
                  <a:moveTo>
                    <a:pt x="210" y="630"/>
                  </a:moveTo>
                  <a:lnTo>
                    <a:pt x="192" y="628"/>
                  </a:lnTo>
                  <a:lnTo>
                    <a:pt x="173" y="625"/>
                  </a:lnTo>
                  <a:lnTo>
                    <a:pt x="156" y="621"/>
                  </a:lnTo>
                  <a:lnTo>
                    <a:pt x="140" y="615"/>
                  </a:lnTo>
                  <a:lnTo>
                    <a:pt x="124" y="607"/>
                  </a:lnTo>
                  <a:lnTo>
                    <a:pt x="109" y="599"/>
                  </a:lnTo>
                  <a:lnTo>
                    <a:pt x="96" y="588"/>
                  </a:lnTo>
                  <a:lnTo>
                    <a:pt x="83" y="576"/>
                  </a:lnTo>
                  <a:lnTo>
                    <a:pt x="72" y="563"/>
                  </a:lnTo>
                  <a:lnTo>
                    <a:pt x="61" y="550"/>
                  </a:lnTo>
                  <a:lnTo>
                    <a:pt x="52" y="535"/>
                  </a:lnTo>
                  <a:lnTo>
                    <a:pt x="45" y="519"/>
                  </a:lnTo>
                  <a:lnTo>
                    <a:pt x="38" y="503"/>
                  </a:lnTo>
                  <a:lnTo>
                    <a:pt x="34" y="486"/>
                  </a:lnTo>
                  <a:lnTo>
                    <a:pt x="31" y="468"/>
                  </a:lnTo>
                  <a:lnTo>
                    <a:pt x="30" y="450"/>
                  </a:lnTo>
                  <a:lnTo>
                    <a:pt x="31" y="431"/>
                  </a:lnTo>
                  <a:lnTo>
                    <a:pt x="34" y="413"/>
                  </a:lnTo>
                  <a:lnTo>
                    <a:pt x="38" y="396"/>
                  </a:lnTo>
                  <a:lnTo>
                    <a:pt x="45" y="379"/>
                  </a:lnTo>
                  <a:lnTo>
                    <a:pt x="52" y="364"/>
                  </a:lnTo>
                  <a:lnTo>
                    <a:pt x="61" y="349"/>
                  </a:lnTo>
                  <a:lnTo>
                    <a:pt x="72" y="335"/>
                  </a:lnTo>
                  <a:lnTo>
                    <a:pt x="83" y="322"/>
                  </a:lnTo>
                  <a:lnTo>
                    <a:pt x="96" y="310"/>
                  </a:lnTo>
                  <a:lnTo>
                    <a:pt x="109" y="300"/>
                  </a:lnTo>
                  <a:lnTo>
                    <a:pt x="124" y="291"/>
                  </a:lnTo>
                  <a:lnTo>
                    <a:pt x="140" y="284"/>
                  </a:lnTo>
                  <a:lnTo>
                    <a:pt x="156" y="277"/>
                  </a:lnTo>
                  <a:lnTo>
                    <a:pt x="173" y="273"/>
                  </a:lnTo>
                  <a:lnTo>
                    <a:pt x="192" y="271"/>
                  </a:lnTo>
                  <a:lnTo>
                    <a:pt x="210" y="270"/>
                  </a:lnTo>
                  <a:lnTo>
                    <a:pt x="228" y="271"/>
                  </a:lnTo>
                  <a:lnTo>
                    <a:pt x="246" y="273"/>
                  </a:lnTo>
                  <a:lnTo>
                    <a:pt x="263" y="277"/>
                  </a:lnTo>
                  <a:lnTo>
                    <a:pt x="281" y="284"/>
                  </a:lnTo>
                  <a:lnTo>
                    <a:pt x="296" y="291"/>
                  </a:lnTo>
                  <a:lnTo>
                    <a:pt x="311" y="300"/>
                  </a:lnTo>
                  <a:lnTo>
                    <a:pt x="324" y="310"/>
                  </a:lnTo>
                  <a:lnTo>
                    <a:pt x="337" y="322"/>
                  </a:lnTo>
                  <a:lnTo>
                    <a:pt x="349" y="335"/>
                  </a:lnTo>
                  <a:lnTo>
                    <a:pt x="360" y="349"/>
                  </a:lnTo>
                  <a:lnTo>
                    <a:pt x="368" y="364"/>
                  </a:lnTo>
                  <a:lnTo>
                    <a:pt x="376" y="379"/>
                  </a:lnTo>
                  <a:lnTo>
                    <a:pt x="382" y="396"/>
                  </a:lnTo>
                  <a:lnTo>
                    <a:pt x="387" y="413"/>
                  </a:lnTo>
                  <a:lnTo>
                    <a:pt x="389" y="431"/>
                  </a:lnTo>
                  <a:lnTo>
                    <a:pt x="390" y="450"/>
                  </a:lnTo>
                  <a:lnTo>
                    <a:pt x="389" y="468"/>
                  </a:lnTo>
                  <a:lnTo>
                    <a:pt x="387" y="486"/>
                  </a:lnTo>
                  <a:lnTo>
                    <a:pt x="382" y="503"/>
                  </a:lnTo>
                  <a:lnTo>
                    <a:pt x="376" y="519"/>
                  </a:lnTo>
                  <a:lnTo>
                    <a:pt x="368" y="535"/>
                  </a:lnTo>
                  <a:lnTo>
                    <a:pt x="360" y="550"/>
                  </a:lnTo>
                  <a:lnTo>
                    <a:pt x="349" y="563"/>
                  </a:lnTo>
                  <a:lnTo>
                    <a:pt x="337" y="576"/>
                  </a:lnTo>
                  <a:lnTo>
                    <a:pt x="324" y="588"/>
                  </a:lnTo>
                  <a:lnTo>
                    <a:pt x="311" y="599"/>
                  </a:lnTo>
                  <a:lnTo>
                    <a:pt x="296" y="607"/>
                  </a:lnTo>
                  <a:lnTo>
                    <a:pt x="281" y="615"/>
                  </a:lnTo>
                  <a:lnTo>
                    <a:pt x="263" y="621"/>
                  </a:lnTo>
                  <a:lnTo>
                    <a:pt x="246" y="625"/>
                  </a:lnTo>
                  <a:lnTo>
                    <a:pt x="228" y="628"/>
                  </a:lnTo>
                  <a:lnTo>
                    <a:pt x="210" y="630"/>
                  </a:lnTo>
                  <a:close/>
                  <a:moveTo>
                    <a:pt x="210" y="240"/>
                  </a:moveTo>
                  <a:lnTo>
                    <a:pt x="198" y="240"/>
                  </a:lnTo>
                  <a:lnTo>
                    <a:pt x="185" y="241"/>
                  </a:lnTo>
                  <a:lnTo>
                    <a:pt x="173" y="243"/>
                  </a:lnTo>
                  <a:lnTo>
                    <a:pt x="162" y="245"/>
                  </a:lnTo>
                  <a:lnTo>
                    <a:pt x="150" y="248"/>
                  </a:lnTo>
                  <a:lnTo>
                    <a:pt x="139" y="252"/>
                  </a:lnTo>
                  <a:lnTo>
                    <a:pt x="128" y="256"/>
                  </a:lnTo>
                  <a:lnTo>
                    <a:pt x="118" y="261"/>
                  </a:lnTo>
                  <a:lnTo>
                    <a:pt x="107" y="266"/>
                  </a:lnTo>
                  <a:lnTo>
                    <a:pt x="97" y="273"/>
                  </a:lnTo>
                  <a:lnTo>
                    <a:pt x="88" y="279"/>
                  </a:lnTo>
                  <a:lnTo>
                    <a:pt x="78" y="286"/>
                  </a:lnTo>
                  <a:lnTo>
                    <a:pt x="69" y="293"/>
                  </a:lnTo>
                  <a:lnTo>
                    <a:pt x="61" y="302"/>
                  </a:lnTo>
                  <a:lnTo>
                    <a:pt x="53" y="310"/>
                  </a:lnTo>
                  <a:lnTo>
                    <a:pt x="46" y="319"/>
                  </a:lnTo>
                  <a:lnTo>
                    <a:pt x="50" y="303"/>
                  </a:lnTo>
                  <a:lnTo>
                    <a:pt x="56" y="287"/>
                  </a:lnTo>
                  <a:lnTo>
                    <a:pt x="61" y="272"/>
                  </a:lnTo>
                  <a:lnTo>
                    <a:pt x="66" y="256"/>
                  </a:lnTo>
                  <a:lnTo>
                    <a:pt x="73" y="242"/>
                  </a:lnTo>
                  <a:lnTo>
                    <a:pt x="80" y="227"/>
                  </a:lnTo>
                  <a:lnTo>
                    <a:pt x="88" y="213"/>
                  </a:lnTo>
                  <a:lnTo>
                    <a:pt x="95" y="200"/>
                  </a:lnTo>
                  <a:lnTo>
                    <a:pt x="104" y="187"/>
                  </a:lnTo>
                  <a:lnTo>
                    <a:pt x="112" y="174"/>
                  </a:lnTo>
                  <a:lnTo>
                    <a:pt x="122" y="163"/>
                  </a:lnTo>
                  <a:lnTo>
                    <a:pt x="132" y="151"/>
                  </a:lnTo>
                  <a:lnTo>
                    <a:pt x="142" y="139"/>
                  </a:lnTo>
                  <a:lnTo>
                    <a:pt x="152" y="128"/>
                  </a:lnTo>
                  <a:lnTo>
                    <a:pt x="164" y="119"/>
                  </a:lnTo>
                  <a:lnTo>
                    <a:pt x="174" y="109"/>
                  </a:lnTo>
                  <a:lnTo>
                    <a:pt x="186" y="99"/>
                  </a:lnTo>
                  <a:lnTo>
                    <a:pt x="199" y="91"/>
                  </a:lnTo>
                  <a:lnTo>
                    <a:pt x="211" y="82"/>
                  </a:lnTo>
                  <a:lnTo>
                    <a:pt x="224" y="75"/>
                  </a:lnTo>
                  <a:lnTo>
                    <a:pt x="238" y="68"/>
                  </a:lnTo>
                  <a:lnTo>
                    <a:pt x="252" y="62"/>
                  </a:lnTo>
                  <a:lnTo>
                    <a:pt x="266" y="56"/>
                  </a:lnTo>
                  <a:lnTo>
                    <a:pt x="279" y="50"/>
                  </a:lnTo>
                  <a:lnTo>
                    <a:pt x="294" y="46"/>
                  </a:lnTo>
                  <a:lnTo>
                    <a:pt x="309" y="42"/>
                  </a:lnTo>
                  <a:lnTo>
                    <a:pt x="324" y="37"/>
                  </a:lnTo>
                  <a:lnTo>
                    <a:pt x="339" y="35"/>
                  </a:lnTo>
                  <a:lnTo>
                    <a:pt x="356" y="33"/>
                  </a:lnTo>
                  <a:lnTo>
                    <a:pt x="372" y="31"/>
                  </a:lnTo>
                  <a:lnTo>
                    <a:pt x="389" y="30"/>
                  </a:lnTo>
                  <a:lnTo>
                    <a:pt x="405" y="30"/>
                  </a:lnTo>
                  <a:lnTo>
                    <a:pt x="408" y="30"/>
                  </a:lnTo>
                  <a:lnTo>
                    <a:pt x="411" y="29"/>
                  </a:lnTo>
                  <a:lnTo>
                    <a:pt x="413" y="27"/>
                  </a:lnTo>
                  <a:lnTo>
                    <a:pt x="416" y="26"/>
                  </a:lnTo>
                  <a:lnTo>
                    <a:pt x="418" y="23"/>
                  </a:lnTo>
                  <a:lnTo>
                    <a:pt x="419" y="20"/>
                  </a:lnTo>
                  <a:lnTo>
                    <a:pt x="420" y="18"/>
                  </a:lnTo>
                  <a:lnTo>
                    <a:pt x="420" y="15"/>
                  </a:lnTo>
                  <a:lnTo>
                    <a:pt x="420" y="12"/>
                  </a:lnTo>
                  <a:lnTo>
                    <a:pt x="419" y="8"/>
                  </a:lnTo>
                  <a:lnTo>
                    <a:pt x="418" y="6"/>
                  </a:lnTo>
                  <a:lnTo>
                    <a:pt x="416" y="4"/>
                  </a:lnTo>
                  <a:lnTo>
                    <a:pt x="413" y="2"/>
                  </a:lnTo>
                  <a:lnTo>
                    <a:pt x="411" y="1"/>
                  </a:lnTo>
                  <a:lnTo>
                    <a:pt x="408" y="0"/>
                  </a:lnTo>
                  <a:lnTo>
                    <a:pt x="405" y="0"/>
                  </a:lnTo>
                  <a:lnTo>
                    <a:pt x="383" y="0"/>
                  </a:lnTo>
                  <a:lnTo>
                    <a:pt x="362" y="2"/>
                  </a:lnTo>
                  <a:lnTo>
                    <a:pt x="341" y="4"/>
                  </a:lnTo>
                  <a:lnTo>
                    <a:pt x="320" y="8"/>
                  </a:lnTo>
                  <a:lnTo>
                    <a:pt x="300" y="13"/>
                  </a:lnTo>
                  <a:lnTo>
                    <a:pt x="281" y="19"/>
                  </a:lnTo>
                  <a:lnTo>
                    <a:pt x="261" y="26"/>
                  </a:lnTo>
                  <a:lnTo>
                    <a:pt x="243" y="33"/>
                  </a:lnTo>
                  <a:lnTo>
                    <a:pt x="225" y="42"/>
                  </a:lnTo>
                  <a:lnTo>
                    <a:pt x="208" y="51"/>
                  </a:lnTo>
                  <a:lnTo>
                    <a:pt x="191" y="62"/>
                  </a:lnTo>
                  <a:lnTo>
                    <a:pt x="173" y="74"/>
                  </a:lnTo>
                  <a:lnTo>
                    <a:pt x="158" y="85"/>
                  </a:lnTo>
                  <a:lnTo>
                    <a:pt x="143" y="98"/>
                  </a:lnTo>
                  <a:lnTo>
                    <a:pt x="128" y="112"/>
                  </a:lnTo>
                  <a:lnTo>
                    <a:pt x="114" y="127"/>
                  </a:lnTo>
                  <a:lnTo>
                    <a:pt x="102" y="142"/>
                  </a:lnTo>
                  <a:lnTo>
                    <a:pt x="89" y="158"/>
                  </a:lnTo>
                  <a:lnTo>
                    <a:pt x="77" y="175"/>
                  </a:lnTo>
                  <a:lnTo>
                    <a:pt x="66" y="193"/>
                  </a:lnTo>
                  <a:lnTo>
                    <a:pt x="57" y="211"/>
                  </a:lnTo>
                  <a:lnTo>
                    <a:pt x="47" y="230"/>
                  </a:lnTo>
                  <a:lnTo>
                    <a:pt x="38" y="249"/>
                  </a:lnTo>
                  <a:lnTo>
                    <a:pt x="31" y="269"/>
                  </a:lnTo>
                  <a:lnTo>
                    <a:pt x="23" y="290"/>
                  </a:lnTo>
                  <a:lnTo>
                    <a:pt x="17" y="311"/>
                  </a:lnTo>
                  <a:lnTo>
                    <a:pt x="13" y="333"/>
                  </a:lnTo>
                  <a:lnTo>
                    <a:pt x="8" y="355"/>
                  </a:lnTo>
                  <a:lnTo>
                    <a:pt x="4" y="378"/>
                  </a:lnTo>
                  <a:lnTo>
                    <a:pt x="2" y="401"/>
                  </a:lnTo>
                  <a:lnTo>
                    <a:pt x="1" y="425"/>
                  </a:lnTo>
                  <a:lnTo>
                    <a:pt x="0" y="450"/>
                  </a:lnTo>
                  <a:lnTo>
                    <a:pt x="1" y="460"/>
                  </a:lnTo>
                  <a:lnTo>
                    <a:pt x="1" y="471"/>
                  </a:lnTo>
                  <a:lnTo>
                    <a:pt x="3" y="481"/>
                  </a:lnTo>
                  <a:lnTo>
                    <a:pt x="4" y="491"/>
                  </a:lnTo>
                  <a:lnTo>
                    <a:pt x="9" y="512"/>
                  </a:lnTo>
                  <a:lnTo>
                    <a:pt x="17" y="531"/>
                  </a:lnTo>
                  <a:lnTo>
                    <a:pt x="26" y="549"/>
                  </a:lnTo>
                  <a:lnTo>
                    <a:pt x="36" y="566"/>
                  </a:lnTo>
                  <a:lnTo>
                    <a:pt x="48" y="582"/>
                  </a:lnTo>
                  <a:lnTo>
                    <a:pt x="62" y="597"/>
                  </a:lnTo>
                  <a:lnTo>
                    <a:pt x="77" y="611"/>
                  </a:lnTo>
                  <a:lnTo>
                    <a:pt x="93" y="623"/>
                  </a:lnTo>
                  <a:lnTo>
                    <a:pt x="110" y="634"/>
                  </a:lnTo>
                  <a:lnTo>
                    <a:pt x="128" y="642"/>
                  </a:lnTo>
                  <a:lnTo>
                    <a:pt x="148" y="650"/>
                  </a:lnTo>
                  <a:lnTo>
                    <a:pt x="168" y="655"/>
                  </a:lnTo>
                  <a:lnTo>
                    <a:pt x="178" y="656"/>
                  </a:lnTo>
                  <a:lnTo>
                    <a:pt x="188" y="658"/>
                  </a:lnTo>
                  <a:lnTo>
                    <a:pt x="199" y="658"/>
                  </a:lnTo>
                  <a:lnTo>
                    <a:pt x="210" y="660"/>
                  </a:lnTo>
                  <a:lnTo>
                    <a:pt x="221" y="658"/>
                  </a:lnTo>
                  <a:lnTo>
                    <a:pt x="231" y="658"/>
                  </a:lnTo>
                  <a:lnTo>
                    <a:pt x="242" y="656"/>
                  </a:lnTo>
                  <a:lnTo>
                    <a:pt x="253" y="655"/>
                  </a:lnTo>
                  <a:lnTo>
                    <a:pt x="272" y="650"/>
                  </a:lnTo>
                  <a:lnTo>
                    <a:pt x="291" y="642"/>
                  </a:lnTo>
                  <a:lnTo>
                    <a:pt x="311" y="634"/>
                  </a:lnTo>
                  <a:lnTo>
                    <a:pt x="328" y="623"/>
                  </a:lnTo>
                  <a:lnTo>
                    <a:pt x="344" y="611"/>
                  </a:lnTo>
                  <a:lnTo>
                    <a:pt x="359" y="597"/>
                  </a:lnTo>
                  <a:lnTo>
                    <a:pt x="372" y="582"/>
                  </a:lnTo>
                  <a:lnTo>
                    <a:pt x="384" y="566"/>
                  </a:lnTo>
                  <a:lnTo>
                    <a:pt x="395" y="549"/>
                  </a:lnTo>
                  <a:lnTo>
                    <a:pt x="404" y="531"/>
                  </a:lnTo>
                  <a:lnTo>
                    <a:pt x="410" y="512"/>
                  </a:lnTo>
                  <a:lnTo>
                    <a:pt x="416" y="491"/>
                  </a:lnTo>
                  <a:lnTo>
                    <a:pt x="418" y="481"/>
                  </a:lnTo>
                  <a:lnTo>
                    <a:pt x="419" y="471"/>
                  </a:lnTo>
                  <a:lnTo>
                    <a:pt x="420" y="460"/>
                  </a:lnTo>
                  <a:lnTo>
                    <a:pt x="420" y="450"/>
                  </a:lnTo>
                  <a:lnTo>
                    <a:pt x="420" y="439"/>
                  </a:lnTo>
                  <a:lnTo>
                    <a:pt x="419" y="428"/>
                  </a:lnTo>
                  <a:lnTo>
                    <a:pt x="418" y="418"/>
                  </a:lnTo>
                  <a:lnTo>
                    <a:pt x="416" y="407"/>
                  </a:lnTo>
                  <a:lnTo>
                    <a:pt x="410" y="386"/>
                  </a:lnTo>
                  <a:lnTo>
                    <a:pt x="404" y="367"/>
                  </a:lnTo>
                  <a:lnTo>
                    <a:pt x="395" y="349"/>
                  </a:lnTo>
                  <a:lnTo>
                    <a:pt x="384" y="332"/>
                  </a:lnTo>
                  <a:lnTo>
                    <a:pt x="372" y="316"/>
                  </a:lnTo>
                  <a:lnTo>
                    <a:pt x="359" y="301"/>
                  </a:lnTo>
                  <a:lnTo>
                    <a:pt x="344" y="288"/>
                  </a:lnTo>
                  <a:lnTo>
                    <a:pt x="328" y="275"/>
                  </a:lnTo>
                  <a:lnTo>
                    <a:pt x="311" y="264"/>
                  </a:lnTo>
                  <a:lnTo>
                    <a:pt x="291" y="256"/>
                  </a:lnTo>
                  <a:lnTo>
                    <a:pt x="272" y="249"/>
                  </a:lnTo>
                  <a:lnTo>
                    <a:pt x="253" y="244"/>
                  </a:lnTo>
                  <a:lnTo>
                    <a:pt x="242" y="242"/>
                  </a:lnTo>
                  <a:lnTo>
                    <a:pt x="231" y="241"/>
                  </a:lnTo>
                  <a:lnTo>
                    <a:pt x="221" y="240"/>
                  </a:lnTo>
                  <a:lnTo>
                    <a:pt x="210" y="2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E0B3F30-40C2-48CE-92CA-C587E16CE86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78" r="8750" b="4444"/>
          <a:stretch/>
        </p:blipFill>
        <p:spPr>
          <a:xfrm>
            <a:off x="228600" y="1050697"/>
            <a:ext cx="11617960" cy="557025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F3297D7-DCB0-4440-A880-96398B313F6B}"/>
              </a:ext>
            </a:extLst>
          </p:cNvPr>
          <p:cNvSpPr/>
          <p:nvPr/>
        </p:nvSpPr>
        <p:spPr>
          <a:xfrm>
            <a:off x="5006027" y="181308"/>
            <a:ext cx="3243893" cy="604119"/>
          </a:xfrm>
          <a:prstGeom prst="rect">
            <a:avLst/>
          </a:prstGeom>
          <a:solidFill>
            <a:srgbClr val="C779D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Report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79835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252347A-73EF-4021-A502-2D02F6F1D190}"/>
              </a:ext>
            </a:extLst>
          </p:cNvPr>
          <p:cNvSpPr/>
          <p:nvPr/>
        </p:nvSpPr>
        <p:spPr>
          <a:xfrm rot="10800000">
            <a:off x="7082970" y="1"/>
            <a:ext cx="5109029" cy="869388"/>
          </a:xfrm>
          <a:custGeom>
            <a:avLst/>
            <a:gdLst>
              <a:gd name="connsiteX0" fmla="*/ 1310303 w 10988503"/>
              <a:gd name="connsiteY0" fmla="*/ 22 h 1869882"/>
              <a:gd name="connsiteX1" fmla="*/ 6483550 w 10988503"/>
              <a:gd name="connsiteY1" fmla="*/ 1580690 h 1869882"/>
              <a:gd name="connsiteX2" fmla="*/ 10974880 w 10988503"/>
              <a:gd name="connsiteY2" fmla="*/ 1866382 h 1869882"/>
              <a:gd name="connsiteX3" fmla="*/ 10988503 w 10988503"/>
              <a:gd name="connsiteY3" fmla="*/ 1869882 h 1869882"/>
              <a:gd name="connsiteX4" fmla="*/ 0 w 10988503"/>
              <a:gd name="connsiteY4" fmla="*/ 1869882 h 1869882"/>
              <a:gd name="connsiteX5" fmla="*/ 0 w 10988503"/>
              <a:gd name="connsiteY5" fmla="*/ 1794198 h 1869882"/>
              <a:gd name="connsiteX6" fmla="*/ 0 w 10988503"/>
              <a:gd name="connsiteY6" fmla="*/ 334669 h 1869882"/>
              <a:gd name="connsiteX7" fmla="*/ 1310303 w 10988503"/>
              <a:gd name="connsiteY7" fmla="*/ 22 h 1869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88503" h="1869882">
                <a:moveTo>
                  <a:pt x="1310303" y="22"/>
                </a:moveTo>
                <a:cubicBezTo>
                  <a:pt x="3087798" y="-7336"/>
                  <a:pt x="4449871" y="1761474"/>
                  <a:pt x="6483550" y="1580690"/>
                </a:cubicBezTo>
                <a:cubicBezTo>
                  <a:pt x="8348226" y="1415442"/>
                  <a:pt x="9844847" y="1591559"/>
                  <a:pt x="10974880" y="1866382"/>
                </a:cubicBezTo>
                <a:lnTo>
                  <a:pt x="10988503" y="1869882"/>
                </a:lnTo>
                <a:lnTo>
                  <a:pt x="0" y="1869882"/>
                </a:lnTo>
                <a:lnTo>
                  <a:pt x="0" y="1794198"/>
                </a:lnTo>
                <a:cubicBezTo>
                  <a:pt x="0" y="1432462"/>
                  <a:pt x="0" y="957720"/>
                  <a:pt x="0" y="334669"/>
                </a:cubicBezTo>
                <a:cubicBezTo>
                  <a:pt x="467797" y="98006"/>
                  <a:pt x="900111" y="1719"/>
                  <a:pt x="1310303" y="22"/>
                </a:cubicBezTo>
                <a:close/>
              </a:path>
            </a:pathLst>
          </a:custGeom>
          <a:gradFill>
            <a:gsLst>
              <a:gs pos="0">
                <a:srgbClr val="393762"/>
              </a:gs>
              <a:gs pos="50000">
                <a:srgbClr val="C779D0"/>
              </a:gs>
              <a:gs pos="100000">
                <a:srgbClr val="E4859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ate Placeholder 50">
            <a:extLst>
              <a:ext uri="{FF2B5EF4-FFF2-40B4-BE49-F238E27FC236}">
                <a16:creationId xmlns:a16="http://schemas.microsoft.com/office/drawing/2014/main" id="{7503AC9C-2A15-4763-9BD1-8EE7F5EB1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601AE-D121-467F-9CAE-E6980EB143C1}" type="datetime1">
              <a:rPr lang="en-US" smtClean="0">
                <a:solidFill>
                  <a:schemeClr val="tx1"/>
                </a:solidFill>
              </a:rPr>
              <a:t>8/17/2025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0E138C45-4489-4E6D-BF08-27D313165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E5E57-0193-45F1-AA6D-ABE38BBADBB1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FCAF6C8-A96B-45E4-8876-8DE812BA703B}"/>
              </a:ext>
            </a:extLst>
          </p:cNvPr>
          <p:cNvGrpSpPr/>
          <p:nvPr/>
        </p:nvGrpSpPr>
        <p:grpSpPr>
          <a:xfrm>
            <a:off x="9660658" y="2236228"/>
            <a:ext cx="409492" cy="300294"/>
            <a:chOff x="2611438" y="4535488"/>
            <a:chExt cx="285750" cy="209550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</p:grpSpPr>
        <p:sp>
          <p:nvSpPr>
            <p:cNvPr id="57" name="Freeform 534">
              <a:extLst>
                <a:ext uri="{FF2B5EF4-FFF2-40B4-BE49-F238E27FC236}">
                  <a16:creationId xmlns:a16="http://schemas.microsoft.com/office/drawing/2014/main" id="{4665A081-3FB0-4D09-8D7B-35011B2399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11438" y="4535488"/>
              <a:ext cx="133350" cy="209550"/>
            </a:xfrm>
            <a:custGeom>
              <a:avLst/>
              <a:gdLst>
                <a:gd name="T0" fmla="*/ 262 w 419"/>
                <a:gd name="T1" fmla="*/ 277 h 660"/>
                <a:gd name="T2" fmla="*/ 324 w 419"/>
                <a:gd name="T3" fmla="*/ 310 h 660"/>
                <a:gd name="T4" fmla="*/ 367 w 419"/>
                <a:gd name="T5" fmla="*/ 364 h 660"/>
                <a:gd name="T6" fmla="*/ 389 w 419"/>
                <a:gd name="T7" fmla="*/ 431 h 660"/>
                <a:gd name="T8" fmla="*/ 381 w 419"/>
                <a:gd name="T9" fmla="*/ 503 h 660"/>
                <a:gd name="T10" fmla="*/ 348 w 419"/>
                <a:gd name="T11" fmla="*/ 563 h 660"/>
                <a:gd name="T12" fmla="*/ 296 w 419"/>
                <a:gd name="T13" fmla="*/ 607 h 660"/>
                <a:gd name="T14" fmla="*/ 228 w 419"/>
                <a:gd name="T15" fmla="*/ 628 h 660"/>
                <a:gd name="T16" fmla="*/ 156 w 419"/>
                <a:gd name="T17" fmla="*/ 621 h 660"/>
                <a:gd name="T18" fmla="*/ 95 w 419"/>
                <a:gd name="T19" fmla="*/ 588 h 660"/>
                <a:gd name="T20" fmla="*/ 51 w 419"/>
                <a:gd name="T21" fmla="*/ 535 h 660"/>
                <a:gd name="T22" fmla="*/ 30 w 419"/>
                <a:gd name="T23" fmla="*/ 468 h 660"/>
                <a:gd name="T24" fmla="*/ 38 w 419"/>
                <a:gd name="T25" fmla="*/ 396 h 660"/>
                <a:gd name="T26" fmla="*/ 71 w 419"/>
                <a:gd name="T27" fmla="*/ 335 h 660"/>
                <a:gd name="T28" fmla="*/ 124 w 419"/>
                <a:gd name="T29" fmla="*/ 291 h 660"/>
                <a:gd name="T30" fmla="*/ 191 w 419"/>
                <a:gd name="T31" fmla="*/ 271 h 660"/>
                <a:gd name="T32" fmla="*/ 410 w 419"/>
                <a:gd name="T33" fmla="*/ 29 h 660"/>
                <a:gd name="T34" fmla="*/ 418 w 419"/>
                <a:gd name="T35" fmla="*/ 20 h 660"/>
                <a:gd name="T36" fmla="*/ 418 w 419"/>
                <a:gd name="T37" fmla="*/ 8 h 660"/>
                <a:gd name="T38" fmla="*/ 410 w 419"/>
                <a:gd name="T39" fmla="*/ 1 h 660"/>
                <a:gd name="T40" fmla="*/ 361 w 419"/>
                <a:gd name="T41" fmla="*/ 2 h 660"/>
                <a:gd name="T42" fmla="*/ 280 w 419"/>
                <a:gd name="T43" fmla="*/ 19 h 660"/>
                <a:gd name="T44" fmla="*/ 207 w 419"/>
                <a:gd name="T45" fmla="*/ 51 h 660"/>
                <a:gd name="T46" fmla="*/ 142 w 419"/>
                <a:gd name="T47" fmla="*/ 98 h 660"/>
                <a:gd name="T48" fmla="*/ 89 w 419"/>
                <a:gd name="T49" fmla="*/ 158 h 660"/>
                <a:gd name="T50" fmla="*/ 46 w 419"/>
                <a:gd name="T51" fmla="*/ 230 h 660"/>
                <a:gd name="T52" fmla="*/ 17 w 419"/>
                <a:gd name="T53" fmla="*/ 311 h 660"/>
                <a:gd name="T54" fmla="*/ 1 w 419"/>
                <a:gd name="T55" fmla="*/ 401 h 660"/>
                <a:gd name="T56" fmla="*/ 1 w 419"/>
                <a:gd name="T57" fmla="*/ 471 h 660"/>
                <a:gd name="T58" fmla="*/ 16 w 419"/>
                <a:gd name="T59" fmla="*/ 531 h 660"/>
                <a:gd name="T60" fmla="*/ 61 w 419"/>
                <a:gd name="T61" fmla="*/ 597 h 660"/>
                <a:gd name="T62" fmla="*/ 127 w 419"/>
                <a:gd name="T63" fmla="*/ 642 h 660"/>
                <a:gd name="T64" fmla="*/ 189 w 419"/>
                <a:gd name="T65" fmla="*/ 658 h 660"/>
                <a:gd name="T66" fmla="*/ 231 w 419"/>
                <a:gd name="T67" fmla="*/ 658 h 660"/>
                <a:gd name="T68" fmla="*/ 291 w 419"/>
                <a:gd name="T69" fmla="*/ 642 h 660"/>
                <a:gd name="T70" fmla="*/ 358 w 419"/>
                <a:gd name="T71" fmla="*/ 597 h 660"/>
                <a:gd name="T72" fmla="*/ 403 w 419"/>
                <a:gd name="T73" fmla="*/ 531 h 660"/>
                <a:gd name="T74" fmla="*/ 418 w 419"/>
                <a:gd name="T75" fmla="*/ 471 h 660"/>
                <a:gd name="T76" fmla="*/ 418 w 419"/>
                <a:gd name="T77" fmla="*/ 428 h 660"/>
                <a:gd name="T78" fmla="*/ 403 w 419"/>
                <a:gd name="T79" fmla="*/ 367 h 660"/>
                <a:gd name="T80" fmla="*/ 358 w 419"/>
                <a:gd name="T81" fmla="*/ 301 h 660"/>
                <a:gd name="T82" fmla="*/ 291 w 419"/>
                <a:gd name="T83" fmla="*/ 256 h 660"/>
                <a:gd name="T84" fmla="*/ 231 w 419"/>
                <a:gd name="T85" fmla="*/ 241 h 660"/>
                <a:gd name="T86" fmla="*/ 185 w 419"/>
                <a:gd name="T87" fmla="*/ 241 h 660"/>
                <a:gd name="T88" fmla="*/ 138 w 419"/>
                <a:gd name="T89" fmla="*/ 252 h 660"/>
                <a:gd name="T90" fmla="*/ 96 w 419"/>
                <a:gd name="T91" fmla="*/ 273 h 660"/>
                <a:gd name="T92" fmla="*/ 61 w 419"/>
                <a:gd name="T93" fmla="*/ 302 h 660"/>
                <a:gd name="T94" fmla="*/ 55 w 419"/>
                <a:gd name="T95" fmla="*/ 287 h 660"/>
                <a:gd name="T96" fmla="*/ 79 w 419"/>
                <a:gd name="T97" fmla="*/ 227 h 660"/>
                <a:gd name="T98" fmla="*/ 112 w 419"/>
                <a:gd name="T99" fmla="*/ 174 h 660"/>
                <a:gd name="T100" fmla="*/ 152 w 419"/>
                <a:gd name="T101" fmla="*/ 128 h 660"/>
                <a:gd name="T102" fmla="*/ 198 w 419"/>
                <a:gd name="T103" fmla="*/ 91 h 660"/>
                <a:gd name="T104" fmla="*/ 251 w 419"/>
                <a:gd name="T105" fmla="*/ 62 h 660"/>
                <a:gd name="T106" fmla="*/ 309 w 419"/>
                <a:gd name="T107" fmla="*/ 42 h 660"/>
                <a:gd name="T108" fmla="*/ 372 w 419"/>
                <a:gd name="T109" fmla="*/ 3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19" h="660">
                  <a:moveTo>
                    <a:pt x="210" y="270"/>
                  </a:moveTo>
                  <a:lnTo>
                    <a:pt x="228" y="271"/>
                  </a:lnTo>
                  <a:lnTo>
                    <a:pt x="245" y="273"/>
                  </a:lnTo>
                  <a:lnTo>
                    <a:pt x="262" y="277"/>
                  </a:lnTo>
                  <a:lnTo>
                    <a:pt x="280" y="284"/>
                  </a:lnTo>
                  <a:lnTo>
                    <a:pt x="296" y="291"/>
                  </a:lnTo>
                  <a:lnTo>
                    <a:pt x="310" y="300"/>
                  </a:lnTo>
                  <a:lnTo>
                    <a:pt x="324" y="310"/>
                  </a:lnTo>
                  <a:lnTo>
                    <a:pt x="336" y="322"/>
                  </a:lnTo>
                  <a:lnTo>
                    <a:pt x="348" y="335"/>
                  </a:lnTo>
                  <a:lnTo>
                    <a:pt x="359" y="349"/>
                  </a:lnTo>
                  <a:lnTo>
                    <a:pt x="367" y="364"/>
                  </a:lnTo>
                  <a:lnTo>
                    <a:pt x="375" y="379"/>
                  </a:lnTo>
                  <a:lnTo>
                    <a:pt x="381" y="396"/>
                  </a:lnTo>
                  <a:lnTo>
                    <a:pt x="386" y="413"/>
                  </a:lnTo>
                  <a:lnTo>
                    <a:pt x="389" y="431"/>
                  </a:lnTo>
                  <a:lnTo>
                    <a:pt x="389" y="450"/>
                  </a:lnTo>
                  <a:lnTo>
                    <a:pt x="389" y="468"/>
                  </a:lnTo>
                  <a:lnTo>
                    <a:pt x="386" y="486"/>
                  </a:lnTo>
                  <a:lnTo>
                    <a:pt x="381" y="503"/>
                  </a:lnTo>
                  <a:lnTo>
                    <a:pt x="375" y="519"/>
                  </a:lnTo>
                  <a:lnTo>
                    <a:pt x="367" y="535"/>
                  </a:lnTo>
                  <a:lnTo>
                    <a:pt x="359" y="550"/>
                  </a:lnTo>
                  <a:lnTo>
                    <a:pt x="348" y="563"/>
                  </a:lnTo>
                  <a:lnTo>
                    <a:pt x="336" y="576"/>
                  </a:lnTo>
                  <a:lnTo>
                    <a:pt x="324" y="588"/>
                  </a:lnTo>
                  <a:lnTo>
                    <a:pt x="310" y="599"/>
                  </a:lnTo>
                  <a:lnTo>
                    <a:pt x="296" y="607"/>
                  </a:lnTo>
                  <a:lnTo>
                    <a:pt x="280" y="615"/>
                  </a:lnTo>
                  <a:lnTo>
                    <a:pt x="262" y="621"/>
                  </a:lnTo>
                  <a:lnTo>
                    <a:pt x="245" y="625"/>
                  </a:lnTo>
                  <a:lnTo>
                    <a:pt x="228" y="628"/>
                  </a:lnTo>
                  <a:lnTo>
                    <a:pt x="210" y="630"/>
                  </a:lnTo>
                  <a:lnTo>
                    <a:pt x="191" y="628"/>
                  </a:lnTo>
                  <a:lnTo>
                    <a:pt x="174" y="625"/>
                  </a:lnTo>
                  <a:lnTo>
                    <a:pt x="156" y="621"/>
                  </a:lnTo>
                  <a:lnTo>
                    <a:pt x="139" y="615"/>
                  </a:lnTo>
                  <a:lnTo>
                    <a:pt x="124" y="607"/>
                  </a:lnTo>
                  <a:lnTo>
                    <a:pt x="109" y="599"/>
                  </a:lnTo>
                  <a:lnTo>
                    <a:pt x="95" y="588"/>
                  </a:lnTo>
                  <a:lnTo>
                    <a:pt x="82" y="576"/>
                  </a:lnTo>
                  <a:lnTo>
                    <a:pt x="71" y="563"/>
                  </a:lnTo>
                  <a:lnTo>
                    <a:pt x="60" y="550"/>
                  </a:lnTo>
                  <a:lnTo>
                    <a:pt x="51" y="535"/>
                  </a:lnTo>
                  <a:lnTo>
                    <a:pt x="44" y="519"/>
                  </a:lnTo>
                  <a:lnTo>
                    <a:pt x="38" y="503"/>
                  </a:lnTo>
                  <a:lnTo>
                    <a:pt x="33" y="486"/>
                  </a:lnTo>
                  <a:lnTo>
                    <a:pt x="30" y="468"/>
                  </a:lnTo>
                  <a:lnTo>
                    <a:pt x="30" y="450"/>
                  </a:lnTo>
                  <a:lnTo>
                    <a:pt x="30" y="431"/>
                  </a:lnTo>
                  <a:lnTo>
                    <a:pt x="33" y="413"/>
                  </a:lnTo>
                  <a:lnTo>
                    <a:pt x="38" y="396"/>
                  </a:lnTo>
                  <a:lnTo>
                    <a:pt x="44" y="379"/>
                  </a:lnTo>
                  <a:lnTo>
                    <a:pt x="51" y="364"/>
                  </a:lnTo>
                  <a:lnTo>
                    <a:pt x="60" y="349"/>
                  </a:lnTo>
                  <a:lnTo>
                    <a:pt x="71" y="335"/>
                  </a:lnTo>
                  <a:lnTo>
                    <a:pt x="82" y="322"/>
                  </a:lnTo>
                  <a:lnTo>
                    <a:pt x="95" y="310"/>
                  </a:lnTo>
                  <a:lnTo>
                    <a:pt x="109" y="300"/>
                  </a:lnTo>
                  <a:lnTo>
                    <a:pt x="124" y="291"/>
                  </a:lnTo>
                  <a:lnTo>
                    <a:pt x="139" y="284"/>
                  </a:lnTo>
                  <a:lnTo>
                    <a:pt x="156" y="277"/>
                  </a:lnTo>
                  <a:lnTo>
                    <a:pt x="174" y="273"/>
                  </a:lnTo>
                  <a:lnTo>
                    <a:pt x="191" y="271"/>
                  </a:lnTo>
                  <a:lnTo>
                    <a:pt x="210" y="270"/>
                  </a:lnTo>
                  <a:close/>
                  <a:moveTo>
                    <a:pt x="404" y="30"/>
                  </a:moveTo>
                  <a:lnTo>
                    <a:pt x="407" y="30"/>
                  </a:lnTo>
                  <a:lnTo>
                    <a:pt x="410" y="29"/>
                  </a:lnTo>
                  <a:lnTo>
                    <a:pt x="412" y="27"/>
                  </a:lnTo>
                  <a:lnTo>
                    <a:pt x="415" y="26"/>
                  </a:lnTo>
                  <a:lnTo>
                    <a:pt x="417" y="23"/>
                  </a:lnTo>
                  <a:lnTo>
                    <a:pt x="418" y="20"/>
                  </a:lnTo>
                  <a:lnTo>
                    <a:pt x="419" y="18"/>
                  </a:lnTo>
                  <a:lnTo>
                    <a:pt x="419" y="15"/>
                  </a:lnTo>
                  <a:lnTo>
                    <a:pt x="419" y="12"/>
                  </a:lnTo>
                  <a:lnTo>
                    <a:pt x="418" y="8"/>
                  </a:lnTo>
                  <a:lnTo>
                    <a:pt x="417" y="6"/>
                  </a:lnTo>
                  <a:lnTo>
                    <a:pt x="415" y="4"/>
                  </a:lnTo>
                  <a:lnTo>
                    <a:pt x="412" y="2"/>
                  </a:lnTo>
                  <a:lnTo>
                    <a:pt x="410" y="1"/>
                  </a:lnTo>
                  <a:lnTo>
                    <a:pt x="407" y="0"/>
                  </a:lnTo>
                  <a:lnTo>
                    <a:pt x="404" y="0"/>
                  </a:lnTo>
                  <a:lnTo>
                    <a:pt x="382" y="0"/>
                  </a:lnTo>
                  <a:lnTo>
                    <a:pt x="361" y="2"/>
                  </a:lnTo>
                  <a:lnTo>
                    <a:pt x="341" y="4"/>
                  </a:lnTo>
                  <a:lnTo>
                    <a:pt x="319" y="8"/>
                  </a:lnTo>
                  <a:lnTo>
                    <a:pt x="300" y="13"/>
                  </a:lnTo>
                  <a:lnTo>
                    <a:pt x="280" y="19"/>
                  </a:lnTo>
                  <a:lnTo>
                    <a:pt x="260" y="26"/>
                  </a:lnTo>
                  <a:lnTo>
                    <a:pt x="242" y="33"/>
                  </a:lnTo>
                  <a:lnTo>
                    <a:pt x="224" y="42"/>
                  </a:lnTo>
                  <a:lnTo>
                    <a:pt x="207" y="51"/>
                  </a:lnTo>
                  <a:lnTo>
                    <a:pt x="190" y="62"/>
                  </a:lnTo>
                  <a:lnTo>
                    <a:pt x="174" y="74"/>
                  </a:lnTo>
                  <a:lnTo>
                    <a:pt x="157" y="85"/>
                  </a:lnTo>
                  <a:lnTo>
                    <a:pt x="142" y="98"/>
                  </a:lnTo>
                  <a:lnTo>
                    <a:pt x="127" y="112"/>
                  </a:lnTo>
                  <a:lnTo>
                    <a:pt x="114" y="127"/>
                  </a:lnTo>
                  <a:lnTo>
                    <a:pt x="101" y="142"/>
                  </a:lnTo>
                  <a:lnTo>
                    <a:pt x="89" y="158"/>
                  </a:lnTo>
                  <a:lnTo>
                    <a:pt x="77" y="175"/>
                  </a:lnTo>
                  <a:lnTo>
                    <a:pt x="65" y="193"/>
                  </a:lnTo>
                  <a:lnTo>
                    <a:pt x="56" y="211"/>
                  </a:lnTo>
                  <a:lnTo>
                    <a:pt x="46" y="230"/>
                  </a:lnTo>
                  <a:lnTo>
                    <a:pt x="38" y="249"/>
                  </a:lnTo>
                  <a:lnTo>
                    <a:pt x="30" y="269"/>
                  </a:lnTo>
                  <a:lnTo>
                    <a:pt x="23" y="290"/>
                  </a:lnTo>
                  <a:lnTo>
                    <a:pt x="17" y="311"/>
                  </a:lnTo>
                  <a:lnTo>
                    <a:pt x="12" y="333"/>
                  </a:lnTo>
                  <a:lnTo>
                    <a:pt x="8" y="355"/>
                  </a:lnTo>
                  <a:lnTo>
                    <a:pt x="4" y="378"/>
                  </a:lnTo>
                  <a:lnTo>
                    <a:pt x="1" y="401"/>
                  </a:lnTo>
                  <a:lnTo>
                    <a:pt x="0" y="425"/>
                  </a:lnTo>
                  <a:lnTo>
                    <a:pt x="0" y="450"/>
                  </a:lnTo>
                  <a:lnTo>
                    <a:pt x="0" y="460"/>
                  </a:lnTo>
                  <a:lnTo>
                    <a:pt x="1" y="471"/>
                  </a:lnTo>
                  <a:lnTo>
                    <a:pt x="2" y="481"/>
                  </a:lnTo>
                  <a:lnTo>
                    <a:pt x="4" y="491"/>
                  </a:lnTo>
                  <a:lnTo>
                    <a:pt x="9" y="512"/>
                  </a:lnTo>
                  <a:lnTo>
                    <a:pt x="16" y="531"/>
                  </a:lnTo>
                  <a:lnTo>
                    <a:pt x="25" y="549"/>
                  </a:lnTo>
                  <a:lnTo>
                    <a:pt x="35" y="566"/>
                  </a:lnTo>
                  <a:lnTo>
                    <a:pt x="47" y="582"/>
                  </a:lnTo>
                  <a:lnTo>
                    <a:pt x="61" y="597"/>
                  </a:lnTo>
                  <a:lnTo>
                    <a:pt x="76" y="611"/>
                  </a:lnTo>
                  <a:lnTo>
                    <a:pt x="92" y="623"/>
                  </a:lnTo>
                  <a:lnTo>
                    <a:pt x="109" y="634"/>
                  </a:lnTo>
                  <a:lnTo>
                    <a:pt x="127" y="642"/>
                  </a:lnTo>
                  <a:lnTo>
                    <a:pt x="147" y="650"/>
                  </a:lnTo>
                  <a:lnTo>
                    <a:pt x="167" y="655"/>
                  </a:lnTo>
                  <a:lnTo>
                    <a:pt x="178" y="656"/>
                  </a:lnTo>
                  <a:lnTo>
                    <a:pt x="189" y="658"/>
                  </a:lnTo>
                  <a:lnTo>
                    <a:pt x="198" y="658"/>
                  </a:lnTo>
                  <a:lnTo>
                    <a:pt x="210" y="660"/>
                  </a:lnTo>
                  <a:lnTo>
                    <a:pt x="221" y="658"/>
                  </a:lnTo>
                  <a:lnTo>
                    <a:pt x="231" y="658"/>
                  </a:lnTo>
                  <a:lnTo>
                    <a:pt x="241" y="656"/>
                  </a:lnTo>
                  <a:lnTo>
                    <a:pt x="252" y="655"/>
                  </a:lnTo>
                  <a:lnTo>
                    <a:pt x="272" y="650"/>
                  </a:lnTo>
                  <a:lnTo>
                    <a:pt x="291" y="642"/>
                  </a:lnTo>
                  <a:lnTo>
                    <a:pt x="310" y="634"/>
                  </a:lnTo>
                  <a:lnTo>
                    <a:pt x="327" y="623"/>
                  </a:lnTo>
                  <a:lnTo>
                    <a:pt x="343" y="611"/>
                  </a:lnTo>
                  <a:lnTo>
                    <a:pt x="358" y="597"/>
                  </a:lnTo>
                  <a:lnTo>
                    <a:pt x="372" y="582"/>
                  </a:lnTo>
                  <a:lnTo>
                    <a:pt x="384" y="566"/>
                  </a:lnTo>
                  <a:lnTo>
                    <a:pt x="394" y="549"/>
                  </a:lnTo>
                  <a:lnTo>
                    <a:pt x="403" y="531"/>
                  </a:lnTo>
                  <a:lnTo>
                    <a:pt x="410" y="512"/>
                  </a:lnTo>
                  <a:lnTo>
                    <a:pt x="415" y="491"/>
                  </a:lnTo>
                  <a:lnTo>
                    <a:pt x="417" y="481"/>
                  </a:lnTo>
                  <a:lnTo>
                    <a:pt x="418" y="471"/>
                  </a:lnTo>
                  <a:lnTo>
                    <a:pt x="419" y="460"/>
                  </a:lnTo>
                  <a:lnTo>
                    <a:pt x="419" y="450"/>
                  </a:lnTo>
                  <a:lnTo>
                    <a:pt x="419" y="439"/>
                  </a:lnTo>
                  <a:lnTo>
                    <a:pt x="418" y="428"/>
                  </a:lnTo>
                  <a:lnTo>
                    <a:pt x="417" y="418"/>
                  </a:lnTo>
                  <a:lnTo>
                    <a:pt x="415" y="407"/>
                  </a:lnTo>
                  <a:lnTo>
                    <a:pt x="410" y="386"/>
                  </a:lnTo>
                  <a:lnTo>
                    <a:pt x="403" y="367"/>
                  </a:lnTo>
                  <a:lnTo>
                    <a:pt x="394" y="349"/>
                  </a:lnTo>
                  <a:lnTo>
                    <a:pt x="384" y="332"/>
                  </a:lnTo>
                  <a:lnTo>
                    <a:pt x="372" y="316"/>
                  </a:lnTo>
                  <a:lnTo>
                    <a:pt x="358" y="301"/>
                  </a:lnTo>
                  <a:lnTo>
                    <a:pt x="343" y="288"/>
                  </a:lnTo>
                  <a:lnTo>
                    <a:pt x="327" y="275"/>
                  </a:lnTo>
                  <a:lnTo>
                    <a:pt x="310" y="264"/>
                  </a:lnTo>
                  <a:lnTo>
                    <a:pt x="291" y="256"/>
                  </a:lnTo>
                  <a:lnTo>
                    <a:pt x="272" y="249"/>
                  </a:lnTo>
                  <a:lnTo>
                    <a:pt x="252" y="244"/>
                  </a:lnTo>
                  <a:lnTo>
                    <a:pt x="241" y="242"/>
                  </a:lnTo>
                  <a:lnTo>
                    <a:pt x="231" y="241"/>
                  </a:lnTo>
                  <a:lnTo>
                    <a:pt x="221" y="240"/>
                  </a:lnTo>
                  <a:lnTo>
                    <a:pt x="210" y="240"/>
                  </a:lnTo>
                  <a:lnTo>
                    <a:pt x="197" y="240"/>
                  </a:lnTo>
                  <a:lnTo>
                    <a:pt x="185" y="241"/>
                  </a:lnTo>
                  <a:lnTo>
                    <a:pt x="172" y="243"/>
                  </a:lnTo>
                  <a:lnTo>
                    <a:pt x="161" y="245"/>
                  </a:lnTo>
                  <a:lnTo>
                    <a:pt x="150" y="248"/>
                  </a:lnTo>
                  <a:lnTo>
                    <a:pt x="138" y="252"/>
                  </a:lnTo>
                  <a:lnTo>
                    <a:pt x="127" y="256"/>
                  </a:lnTo>
                  <a:lnTo>
                    <a:pt x="117" y="261"/>
                  </a:lnTo>
                  <a:lnTo>
                    <a:pt x="106" y="266"/>
                  </a:lnTo>
                  <a:lnTo>
                    <a:pt x="96" y="273"/>
                  </a:lnTo>
                  <a:lnTo>
                    <a:pt x="87" y="279"/>
                  </a:lnTo>
                  <a:lnTo>
                    <a:pt x="78" y="286"/>
                  </a:lnTo>
                  <a:lnTo>
                    <a:pt x="69" y="293"/>
                  </a:lnTo>
                  <a:lnTo>
                    <a:pt x="61" y="302"/>
                  </a:lnTo>
                  <a:lnTo>
                    <a:pt x="52" y="310"/>
                  </a:lnTo>
                  <a:lnTo>
                    <a:pt x="45" y="319"/>
                  </a:lnTo>
                  <a:lnTo>
                    <a:pt x="49" y="303"/>
                  </a:lnTo>
                  <a:lnTo>
                    <a:pt x="55" y="287"/>
                  </a:lnTo>
                  <a:lnTo>
                    <a:pt x="60" y="272"/>
                  </a:lnTo>
                  <a:lnTo>
                    <a:pt x="66" y="256"/>
                  </a:lnTo>
                  <a:lnTo>
                    <a:pt x="73" y="242"/>
                  </a:lnTo>
                  <a:lnTo>
                    <a:pt x="79" y="227"/>
                  </a:lnTo>
                  <a:lnTo>
                    <a:pt x="87" y="213"/>
                  </a:lnTo>
                  <a:lnTo>
                    <a:pt x="94" y="200"/>
                  </a:lnTo>
                  <a:lnTo>
                    <a:pt x="103" y="187"/>
                  </a:lnTo>
                  <a:lnTo>
                    <a:pt x="112" y="174"/>
                  </a:lnTo>
                  <a:lnTo>
                    <a:pt x="121" y="163"/>
                  </a:lnTo>
                  <a:lnTo>
                    <a:pt x="131" y="151"/>
                  </a:lnTo>
                  <a:lnTo>
                    <a:pt x="141" y="139"/>
                  </a:lnTo>
                  <a:lnTo>
                    <a:pt x="152" y="128"/>
                  </a:lnTo>
                  <a:lnTo>
                    <a:pt x="163" y="119"/>
                  </a:lnTo>
                  <a:lnTo>
                    <a:pt x="175" y="109"/>
                  </a:lnTo>
                  <a:lnTo>
                    <a:pt x="186" y="99"/>
                  </a:lnTo>
                  <a:lnTo>
                    <a:pt x="198" y="91"/>
                  </a:lnTo>
                  <a:lnTo>
                    <a:pt x="211" y="82"/>
                  </a:lnTo>
                  <a:lnTo>
                    <a:pt x="224" y="75"/>
                  </a:lnTo>
                  <a:lnTo>
                    <a:pt x="237" y="68"/>
                  </a:lnTo>
                  <a:lnTo>
                    <a:pt x="251" y="62"/>
                  </a:lnTo>
                  <a:lnTo>
                    <a:pt x="265" y="56"/>
                  </a:lnTo>
                  <a:lnTo>
                    <a:pt x="279" y="50"/>
                  </a:lnTo>
                  <a:lnTo>
                    <a:pt x="294" y="46"/>
                  </a:lnTo>
                  <a:lnTo>
                    <a:pt x="309" y="42"/>
                  </a:lnTo>
                  <a:lnTo>
                    <a:pt x="324" y="37"/>
                  </a:lnTo>
                  <a:lnTo>
                    <a:pt x="340" y="35"/>
                  </a:lnTo>
                  <a:lnTo>
                    <a:pt x="355" y="33"/>
                  </a:lnTo>
                  <a:lnTo>
                    <a:pt x="372" y="31"/>
                  </a:lnTo>
                  <a:lnTo>
                    <a:pt x="388" y="30"/>
                  </a:lnTo>
                  <a:lnTo>
                    <a:pt x="404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35">
              <a:extLst>
                <a:ext uri="{FF2B5EF4-FFF2-40B4-BE49-F238E27FC236}">
                  <a16:creationId xmlns:a16="http://schemas.microsoft.com/office/drawing/2014/main" id="{BE7A42A1-B394-4BCE-8C0F-A8A77C0273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63838" y="4535488"/>
              <a:ext cx="133350" cy="209550"/>
            </a:xfrm>
            <a:custGeom>
              <a:avLst/>
              <a:gdLst>
                <a:gd name="T0" fmla="*/ 156 w 420"/>
                <a:gd name="T1" fmla="*/ 621 h 660"/>
                <a:gd name="T2" fmla="*/ 96 w 420"/>
                <a:gd name="T3" fmla="*/ 588 h 660"/>
                <a:gd name="T4" fmla="*/ 52 w 420"/>
                <a:gd name="T5" fmla="*/ 535 h 660"/>
                <a:gd name="T6" fmla="*/ 31 w 420"/>
                <a:gd name="T7" fmla="*/ 468 h 660"/>
                <a:gd name="T8" fmla="*/ 38 w 420"/>
                <a:gd name="T9" fmla="*/ 396 h 660"/>
                <a:gd name="T10" fmla="*/ 72 w 420"/>
                <a:gd name="T11" fmla="*/ 335 h 660"/>
                <a:gd name="T12" fmla="*/ 124 w 420"/>
                <a:gd name="T13" fmla="*/ 291 h 660"/>
                <a:gd name="T14" fmla="*/ 192 w 420"/>
                <a:gd name="T15" fmla="*/ 271 h 660"/>
                <a:gd name="T16" fmla="*/ 263 w 420"/>
                <a:gd name="T17" fmla="*/ 277 h 660"/>
                <a:gd name="T18" fmla="*/ 324 w 420"/>
                <a:gd name="T19" fmla="*/ 310 h 660"/>
                <a:gd name="T20" fmla="*/ 368 w 420"/>
                <a:gd name="T21" fmla="*/ 364 h 660"/>
                <a:gd name="T22" fmla="*/ 389 w 420"/>
                <a:gd name="T23" fmla="*/ 431 h 660"/>
                <a:gd name="T24" fmla="*/ 382 w 420"/>
                <a:gd name="T25" fmla="*/ 503 h 660"/>
                <a:gd name="T26" fmla="*/ 349 w 420"/>
                <a:gd name="T27" fmla="*/ 563 h 660"/>
                <a:gd name="T28" fmla="*/ 296 w 420"/>
                <a:gd name="T29" fmla="*/ 607 h 660"/>
                <a:gd name="T30" fmla="*/ 228 w 420"/>
                <a:gd name="T31" fmla="*/ 628 h 660"/>
                <a:gd name="T32" fmla="*/ 185 w 420"/>
                <a:gd name="T33" fmla="*/ 241 h 660"/>
                <a:gd name="T34" fmla="*/ 139 w 420"/>
                <a:gd name="T35" fmla="*/ 252 h 660"/>
                <a:gd name="T36" fmla="*/ 97 w 420"/>
                <a:gd name="T37" fmla="*/ 273 h 660"/>
                <a:gd name="T38" fmla="*/ 61 w 420"/>
                <a:gd name="T39" fmla="*/ 302 h 660"/>
                <a:gd name="T40" fmla="*/ 56 w 420"/>
                <a:gd name="T41" fmla="*/ 287 h 660"/>
                <a:gd name="T42" fmla="*/ 80 w 420"/>
                <a:gd name="T43" fmla="*/ 227 h 660"/>
                <a:gd name="T44" fmla="*/ 112 w 420"/>
                <a:gd name="T45" fmla="*/ 174 h 660"/>
                <a:gd name="T46" fmla="*/ 152 w 420"/>
                <a:gd name="T47" fmla="*/ 128 h 660"/>
                <a:gd name="T48" fmla="*/ 199 w 420"/>
                <a:gd name="T49" fmla="*/ 91 h 660"/>
                <a:gd name="T50" fmla="*/ 252 w 420"/>
                <a:gd name="T51" fmla="*/ 62 h 660"/>
                <a:gd name="T52" fmla="*/ 309 w 420"/>
                <a:gd name="T53" fmla="*/ 42 h 660"/>
                <a:gd name="T54" fmla="*/ 372 w 420"/>
                <a:gd name="T55" fmla="*/ 31 h 660"/>
                <a:gd name="T56" fmla="*/ 411 w 420"/>
                <a:gd name="T57" fmla="*/ 29 h 660"/>
                <a:gd name="T58" fmla="*/ 419 w 420"/>
                <a:gd name="T59" fmla="*/ 20 h 660"/>
                <a:gd name="T60" fmla="*/ 419 w 420"/>
                <a:gd name="T61" fmla="*/ 8 h 660"/>
                <a:gd name="T62" fmla="*/ 411 w 420"/>
                <a:gd name="T63" fmla="*/ 1 h 660"/>
                <a:gd name="T64" fmla="*/ 362 w 420"/>
                <a:gd name="T65" fmla="*/ 2 h 660"/>
                <a:gd name="T66" fmla="*/ 281 w 420"/>
                <a:gd name="T67" fmla="*/ 19 h 660"/>
                <a:gd name="T68" fmla="*/ 208 w 420"/>
                <a:gd name="T69" fmla="*/ 51 h 660"/>
                <a:gd name="T70" fmla="*/ 143 w 420"/>
                <a:gd name="T71" fmla="*/ 98 h 660"/>
                <a:gd name="T72" fmla="*/ 89 w 420"/>
                <a:gd name="T73" fmla="*/ 158 h 660"/>
                <a:gd name="T74" fmla="*/ 47 w 420"/>
                <a:gd name="T75" fmla="*/ 230 h 660"/>
                <a:gd name="T76" fmla="*/ 17 w 420"/>
                <a:gd name="T77" fmla="*/ 311 h 660"/>
                <a:gd name="T78" fmla="*/ 2 w 420"/>
                <a:gd name="T79" fmla="*/ 401 h 660"/>
                <a:gd name="T80" fmla="*/ 1 w 420"/>
                <a:gd name="T81" fmla="*/ 471 h 660"/>
                <a:gd name="T82" fmla="*/ 17 w 420"/>
                <a:gd name="T83" fmla="*/ 531 h 660"/>
                <a:gd name="T84" fmla="*/ 62 w 420"/>
                <a:gd name="T85" fmla="*/ 597 h 660"/>
                <a:gd name="T86" fmla="*/ 128 w 420"/>
                <a:gd name="T87" fmla="*/ 642 h 660"/>
                <a:gd name="T88" fmla="*/ 188 w 420"/>
                <a:gd name="T89" fmla="*/ 658 h 660"/>
                <a:gd name="T90" fmla="*/ 231 w 420"/>
                <a:gd name="T91" fmla="*/ 658 h 660"/>
                <a:gd name="T92" fmla="*/ 291 w 420"/>
                <a:gd name="T93" fmla="*/ 642 h 660"/>
                <a:gd name="T94" fmla="*/ 359 w 420"/>
                <a:gd name="T95" fmla="*/ 597 h 660"/>
                <a:gd name="T96" fmla="*/ 404 w 420"/>
                <a:gd name="T97" fmla="*/ 531 h 660"/>
                <a:gd name="T98" fmla="*/ 419 w 420"/>
                <a:gd name="T99" fmla="*/ 471 h 660"/>
                <a:gd name="T100" fmla="*/ 419 w 420"/>
                <a:gd name="T101" fmla="*/ 428 h 660"/>
                <a:gd name="T102" fmla="*/ 404 w 420"/>
                <a:gd name="T103" fmla="*/ 367 h 660"/>
                <a:gd name="T104" fmla="*/ 359 w 420"/>
                <a:gd name="T105" fmla="*/ 301 h 660"/>
                <a:gd name="T106" fmla="*/ 291 w 420"/>
                <a:gd name="T107" fmla="*/ 256 h 660"/>
                <a:gd name="T108" fmla="*/ 231 w 420"/>
                <a:gd name="T109" fmla="*/ 241 h 6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20" h="660">
                  <a:moveTo>
                    <a:pt x="210" y="630"/>
                  </a:moveTo>
                  <a:lnTo>
                    <a:pt x="192" y="628"/>
                  </a:lnTo>
                  <a:lnTo>
                    <a:pt x="173" y="625"/>
                  </a:lnTo>
                  <a:lnTo>
                    <a:pt x="156" y="621"/>
                  </a:lnTo>
                  <a:lnTo>
                    <a:pt x="140" y="615"/>
                  </a:lnTo>
                  <a:lnTo>
                    <a:pt x="124" y="607"/>
                  </a:lnTo>
                  <a:lnTo>
                    <a:pt x="109" y="599"/>
                  </a:lnTo>
                  <a:lnTo>
                    <a:pt x="96" y="588"/>
                  </a:lnTo>
                  <a:lnTo>
                    <a:pt x="83" y="576"/>
                  </a:lnTo>
                  <a:lnTo>
                    <a:pt x="72" y="563"/>
                  </a:lnTo>
                  <a:lnTo>
                    <a:pt x="61" y="550"/>
                  </a:lnTo>
                  <a:lnTo>
                    <a:pt x="52" y="535"/>
                  </a:lnTo>
                  <a:lnTo>
                    <a:pt x="45" y="519"/>
                  </a:lnTo>
                  <a:lnTo>
                    <a:pt x="38" y="503"/>
                  </a:lnTo>
                  <a:lnTo>
                    <a:pt x="34" y="486"/>
                  </a:lnTo>
                  <a:lnTo>
                    <a:pt x="31" y="468"/>
                  </a:lnTo>
                  <a:lnTo>
                    <a:pt x="30" y="450"/>
                  </a:lnTo>
                  <a:lnTo>
                    <a:pt x="31" y="431"/>
                  </a:lnTo>
                  <a:lnTo>
                    <a:pt x="34" y="413"/>
                  </a:lnTo>
                  <a:lnTo>
                    <a:pt x="38" y="396"/>
                  </a:lnTo>
                  <a:lnTo>
                    <a:pt x="45" y="379"/>
                  </a:lnTo>
                  <a:lnTo>
                    <a:pt x="52" y="364"/>
                  </a:lnTo>
                  <a:lnTo>
                    <a:pt x="61" y="349"/>
                  </a:lnTo>
                  <a:lnTo>
                    <a:pt x="72" y="335"/>
                  </a:lnTo>
                  <a:lnTo>
                    <a:pt x="83" y="322"/>
                  </a:lnTo>
                  <a:lnTo>
                    <a:pt x="96" y="310"/>
                  </a:lnTo>
                  <a:lnTo>
                    <a:pt x="109" y="300"/>
                  </a:lnTo>
                  <a:lnTo>
                    <a:pt x="124" y="291"/>
                  </a:lnTo>
                  <a:lnTo>
                    <a:pt x="140" y="284"/>
                  </a:lnTo>
                  <a:lnTo>
                    <a:pt x="156" y="277"/>
                  </a:lnTo>
                  <a:lnTo>
                    <a:pt x="173" y="273"/>
                  </a:lnTo>
                  <a:lnTo>
                    <a:pt x="192" y="271"/>
                  </a:lnTo>
                  <a:lnTo>
                    <a:pt x="210" y="270"/>
                  </a:lnTo>
                  <a:lnTo>
                    <a:pt x="228" y="271"/>
                  </a:lnTo>
                  <a:lnTo>
                    <a:pt x="246" y="273"/>
                  </a:lnTo>
                  <a:lnTo>
                    <a:pt x="263" y="277"/>
                  </a:lnTo>
                  <a:lnTo>
                    <a:pt x="281" y="284"/>
                  </a:lnTo>
                  <a:lnTo>
                    <a:pt x="296" y="291"/>
                  </a:lnTo>
                  <a:lnTo>
                    <a:pt x="311" y="300"/>
                  </a:lnTo>
                  <a:lnTo>
                    <a:pt x="324" y="310"/>
                  </a:lnTo>
                  <a:lnTo>
                    <a:pt x="337" y="322"/>
                  </a:lnTo>
                  <a:lnTo>
                    <a:pt x="349" y="335"/>
                  </a:lnTo>
                  <a:lnTo>
                    <a:pt x="360" y="349"/>
                  </a:lnTo>
                  <a:lnTo>
                    <a:pt x="368" y="364"/>
                  </a:lnTo>
                  <a:lnTo>
                    <a:pt x="376" y="379"/>
                  </a:lnTo>
                  <a:lnTo>
                    <a:pt x="382" y="396"/>
                  </a:lnTo>
                  <a:lnTo>
                    <a:pt x="387" y="413"/>
                  </a:lnTo>
                  <a:lnTo>
                    <a:pt x="389" y="431"/>
                  </a:lnTo>
                  <a:lnTo>
                    <a:pt x="390" y="450"/>
                  </a:lnTo>
                  <a:lnTo>
                    <a:pt x="389" y="468"/>
                  </a:lnTo>
                  <a:lnTo>
                    <a:pt x="387" y="486"/>
                  </a:lnTo>
                  <a:lnTo>
                    <a:pt x="382" y="503"/>
                  </a:lnTo>
                  <a:lnTo>
                    <a:pt x="376" y="519"/>
                  </a:lnTo>
                  <a:lnTo>
                    <a:pt x="368" y="535"/>
                  </a:lnTo>
                  <a:lnTo>
                    <a:pt x="360" y="550"/>
                  </a:lnTo>
                  <a:lnTo>
                    <a:pt x="349" y="563"/>
                  </a:lnTo>
                  <a:lnTo>
                    <a:pt x="337" y="576"/>
                  </a:lnTo>
                  <a:lnTo>
                    <a:pt x="324" y="588"/>
                  </a:lnTo>
                  <a:lnTo>
                    <a:pt x="311" y="599"/>
                  </a:lnTo>
                  <a:lnTo>
                    <a:pt x="296" y="607"/>
                  </a:lnTo>
                  <a:lnTo>
                    <a:pt x="281" y="615"/>
                  </a:lnTo>
                  <a:lnTo>
                    <a:pt x="263" y="621"/>
                  </a:lnTo>
                  <a:lnTo>
                    <a:pt x="246" y="625"/>
                  </a:lnTo>
                  <a:lnTo>
                    <a:pt x="228" y="628"/>
                  </a:lnTo>
                  <a:lnTo>
                    <a:pt x="210" y="630"/>
                  </a:lnTo>
                  <a:close/>
                  <a:moveTo>
                    <a:pt x="210" y="240"/>
                  </a:moveTo>
                  <a:lnTo>
                    <a:pt x="198" y="240"/>
                  </a:lnTo>
                  <a:lnTo>
                    <a:pt x="185" y="241"/>
                  </a:lnTo>
                  <a:lnTo>
                    <a:pt x="173" y="243"/>
                  </a:lnTo>
                  <a:lnTo>
                    <a:pt x="162" y="245"/>
                  </a:lnTo>
                  <a:lnTo>
                    <a:pt x="150" y="248"/>
                  </a:lnTo>
                  <a:lnTo>
                    <a:pt x="139" y="252"/>
                  </a:lnTo>
                  <a:lnTo>
                    <a:pt x="128" y="256"/>
                  </a:lnTo>
                  <a:lnTo>
                    <a:pt x="118" y="261"/>
                  </a:lnTo>
                  <a:lnTo>
                    <a:pt x="107" y="266"/>
                  </a:lnTo>
                  <a:lnTo>
                    <a:pt x="97" y="273"/>
                  </a:lnTo>
                  <a:lnTo>
                    <a:pt x="88" y="279"/>
                  </a:lnTo>
                  <a:lnTo>
                    <a:pt x="78" y="286"/>
                  </a:lnTo>
                  <a:lnTo>
                    <a:pt x="69" y="293"/>
                  </a:lnTo>
                  <a:lnTo>
                    <a:pt x="61" y="302"/>
                  </a:lnTo>
                  <a:lnTo>
                    <a:pt x="53" y="310"/>
                  </a:lnTo>
                  <a:lnTo>
                    <a:pt x="46" y="319"/>
                  </a:lnTo>
                  <a:lnTo>
                    <a:pt x="50" y="303"/>
                  </a:lnTo>
                  <a:lnTo>
                    <a:pt x="56" y="287"/>
                  </a:lnTo>
                  <a:lnTo>
                    <a:pt x="61" y="272"/>
                  </a:lnTo>
                  <a:lnTo>
                    <a:pt x="66" y="256"/>
                  </a:lnTo>
                  <a:lnTo>
                    <a:pt x="73" y="242"/>
                  </a:lnTo>
                  <a:lnTo>
                    <a:pt x="80" y="227"/>
                  </a:lnTo>
                  <a:lnTo>
                    <a:pt x="88" y="213"/>
                  </a:lnTo>
                  <a:lnTo>
                    <a:pt x="95" y="200"/>
                  </a:lnTo>
                  <a:lnTo>
                    <a:pt x="104" y="187"/>
                  </a:lnTo>
                  <a:lnTo>
                    <a:pt x="112" y="174"/>
                  </a:lnTo>
                  <a:lnTo>
                    <a:pt x="122" y="163"/>
                  </a:lnTo>
                  <a:lnTo>
                    <a:pt x="132" y="151"/>
                  </a:lnTo>
                  <a:lnTo>
                    <a:pt x="142" y="139"/>
                  </a:lnTo>
                  <a:lnTo>
                    <a:pt x="152" y="128"/>
                  </a:lnTo>
                  <a:lnTo>
                    <a:pt x="164" y="119"/>
                  </a:lnTo>
                  <a:lnTo>
                    <a:pt x="174" y="109"/>
                  </a:lnTo>
                  <a:lnTo>
                    <a:pt x="186" y="99"/>
                  </a:lnTo>
                  <a:lnTo>
                    <a:pt x="199" y="91"/>
                  </a:lnTo>
                  <a:lnTo>
                    <a:pt x="211" y="82"/>
                  </a:lnTo>
                  <a:lnTo>
                    <a:pt x="224" y="75"/>
                  </a:lnTo>
                  <a:lnTo>
                    <a:pt x="238" y="68"/>
                  </a:lnTo>
                  <a:lnTo>
                    <a:pt x="252" y="62"/>
                  </a:lnTo>
                  <a:lnTo>
                    <a:pt x="266" y="56"/>
                  </a:lnTo>
                  <a:lnTo>
                    <a:pt x="279" y="50"/>
                  </a:lnTo>
                  <a:lnTo>
                    <a:pt x="294" y="46"/>
                  </a:lnTo>
                  <a:lnTo>
                    <a:pt x="309" y="42"/>
                  </a:lnTo>
                  <a:lnTo>
                    <a:pt x="324" y="37"/>
                  </a:lnTo>
                  <a:lnTo>
                    <a:pt x="339" y="35"/>
                  </a:lnTo>
                  <a:lnTo>
                    <a:pt x="356" y="33"/>
                  </a:lnTo>
                  <a:lnTo>
                    <a:pt x="372" y="31"/>
                  </a:lnTo>
                  <a:lnTo>
                    <a:pt x="389" y="30"/>
                  </a:lnTo>
                  <a:lnTo>
                    <a:pt x="405" y="30"/>
                  </a:lnTo>
                  <a:lnTo>
                    <a:pt x="408" y="30"/>
                  </a:lnTo>
                  <a:lnTo>
                    <a:pt x="411" y="29"/>
                  </a:lnTo>
                  <a:lnTo>
                    <a:pt x="413" y="27"/>
                  </a:lnTo>
                  <a:lnTo>
                    <a:pt x="416" y="26"/>
                  </a:lnTo>
                  <a:lnTo>
                    <a:pt x="418" y="23"/>
                  </a:lnTo>
                  <a:lnTo>
                    <a:pt x="419" y="20"/>
                  </a:lnTo>
                  <a:lnTo>
                    <a:pt x="420" y="18"/>
                  </a:lnTo>
                  <a:lnTo>
                    <a:pt x="420" y="15"/>
                  </a:lnTo>
                  <a:lnTo>
                    <a:pt x="420" y="12"/>
                  </a:lnTo>
                  <a:lnTo>
                    <a:pt x="419" y="8"/>
                  </a:lnTo>
                  <a:lnTo>
                    <a:pt x="418" y="6"/>
                  </a:lnTo>
                  <a:lnTo>
                    <a:pt x="416" y="4"/>
                  </a:lnTo>
                  <a:lnTo>
                    <a:pt x="413" y="2"/>
                  </a:lnTo>
                  <a:lnTo>
                    <a:pt x="411" y="1"/>
                  </a:lnTo>
                  <a:lnTo>
                    <a:pt x="408" y="0"/>
                  </a:lnTo>
                  <a:lnTo>
                    <a:pt x="405" y="0"/>
                  </a:lnTo>
                  <a:lnTo>
                    <a:pt x="383" y="0"/>
                  </a:lnTo>
                  <a:lnTo>
                    <a:pt x="362" y="2"/>
                  </a:lnTo>
                  <a:lnTo>
                    <a:pt x="341" y="4"/>
                  </a:lnTo>
                  <a:lnTo>
                    <a:pt x="320" y="8"/>
                  </a:lnTo>
                  <a:lnTo>
                    <a:pt x="300" y="13"/>
                  </a:lnTo>
                  <a:lnTo>
                    <a:pt x="281" y="19"/>
                  </a:lnTo>
                  <a:lnTo>
                    <a:pt x="261" y="26"/>
                  </a:lnTo>
                  <a:lnTo>
                    <a:pt x="243" y="33"/>
                  </a:lnTo>
                  <a:lnTo>
                    <a:pt x="225" y="42"/>
                  </a:lnTo>
                  <a:lnTo>
                    <a:pt x="208" y="51"/>
                  </a:lnTo>
                  <a:lnTo>
                    <a:pt x="191" y="62"/>
                  </a:lnTo>
                  <a:lnTo>
                    <a:pt x="173" y="74"/>
                  </a:lnTo>
                  <a:lnTo>
                    <a:pt x="158" y="85"/>
                  </a:lnTo>
                  <a:lnTo>
                    <a:pt x="143" y="98"/>
                  </a:lnTo>
                  <a:lnTo>
                    <a:pt x="128" y="112"/>
                  </a:lnTo>
                  <a:lnTo>
                    <a:pt x="114" y="127"/>
                  </a:lnTo>
                  <a:lnTo>
                    <a:pt x="102" y="142"/>
                  </a:lnTo>
                  <a:lnTo>
                    <a:pt x="89" y="158"/>
                  </a:lnTo>
                  <a:lnTo>
                    <a:pt x="77" y="175"/>
                  </a:lnTo>
                  <a:lnTo>
                    <a:pt x="66" y="193"/>
                  </a:lnTo>
                  <a:lnTo>
                    <a:pt x="57" y="211"/>
                  </a:lnTo>
                  <a:lnTo>
                    <a:pt x="47" y="230"/>
                  </a:lnTo>
                  <a:lnTo>
                    <a:pt x="38" y="249"/>
                  </a:lnTo>
                  <a:lnTo>
                    <a:pt x="31" y="269"/>
                  </a:lnTo>
                  <a:lnTo>
                    <a:pt x="23" y="290"/>
                  </a:lnTo>
                  <a:lnTo>
                    <a:pt x="17" y="311"/>
                  </a:lnTo>
                  <a:lnTo>
                    <a:pt x="13" y="333"/>
                  </a:lnTo>
                  <a:lnTo>
                    <a:pt x="8" y="355"/>
                  </a:lnTo>
                  <a:lnTo>
                    <a:pt x="4" y="378"/>
                  </a:lnTo>
                  <a:lnTo>
                    <a:pt x="2" y="401"/>
                  </a:lnTo>
                  <a:lnTo>
                    <a:pt x="1" y="425"/>
                  </a:lnTo>
                  <a:lnTo>
                    <a:pt x="0" y="450"/>
                  </a:lnTo>
                  <a:lnTo>
                    <a:pt x="1" y="460"/>
                  </a:lnTo>
                  <a:lnTo>
                    <a:pt x="1" y="471"/>
                  </a:lnTo>
                  <a:lnTo>
                    <a:pt x="3" y="481"/>
                  </a:lnTo>
                  <a:lnTo>
                    <a:pt x="4" y="491"/>
                  </a:lnTo>
                  <a:lnTo>
                    <a:pt x="9" y="512"/>
                  </a:lnTo>
                  <a:lnTo>
                    <a:pt x="17" y="531"/>
                  </a:lnTo>
                  <a:lnTo>
                    <a:pt x="26" y="549"/>
                  </a:lnTo>
                  <a:lnTo>
                    <a:pt x="36" y="566"/>
                  </a:lnTo>
                  <a:lnTo>
                    <a:pt x="48" y="582"/>
                  </a:lnTo>
                  <a:lnTo>
                    <a:pt x="62" y="597"/>
                  </a:lnTo>
                  <a:lnTo>
                    <a:pt x="77" y="611"/>
                  </a:lnTo>
                  <a:lnTo>
                    <a:pt x="93" y="623"/>
                  </a:lnTo>
                  <a:lnTo>
                    <a:pt x="110" y="634"/>
                  </a:lnTo>
                  <a:lnTo>
                    <a:pt x="128" y="642"/>
                  </a:lnTo>
                  <a:lnTo>
                    <a:pt x="148" y="650"/>
                  </a:lnTo>
                  <a:lnTo>
                    <a:pt x="168" y="655"/>
                  </a:lnTo>
                  <a:lnTo>
                    <a:pt x="178" y="656"/>
                  </a:lnTo>
                  <a:lnTo>
                    <a:pt x="188" y="658"/>
                  </a:lnTo>
                  <a:lnTo>
                    <a:pt x="199" y="658"/>
                  </a:lnTo>
                  <a:lnTo>
                    <a:pt x="210" y="660"/>
                  </a:lnTo>
                  <a:lnTo>
                    <a:pt x="221" y="658"/>
                  </a:lnTo>
                  <a:lnTo>
                    <a:pt x="231" y="658"/>
                  </a:lnTo>
                  <a:lnTo>
                    <a:pt x="242" y="656"/>
                  </a:lnTo>
                  <a:lnTo>
                    <a:pt x="253" y="655"/>
                  </a:lnTo>
                  <a:lnTo>
                    <a:pt x="272" y="650"/>
                  </a:lnTo>
                  <a:lnTo>
                    <a:pt x="291" y="642"/>
                  </a:lnTo>
                  <a:lnTo>
                    <a:pt x="311" y="634"/>
                  </a:lnTo>
                  <a:lnTo>
                    <a:pt x="328" y="623"/>
                  </a:lnTo>
                  <a:lnTo>
                    <a:pt x="344" y="611"/>
                  </a:lnTo>
                  <a:lnTo>
                    <a:pt x="359" y="597"/>
                  </a:lnTo>
                  <a:lnTo>
                    <a:pt x="372" y="582"/>
                  </a:lnTo>
                  <a:lnTo>
                    <a:pt x="384" y="566"/>
                  </a:lnTo>
                  <a:lnTo>
                    <a:pt x="395" y="549"/>
                  </a:lnTo>
                  <a:lnTo>
                    <a:pt x="404" y="531"/>
                  </a:lnTo>
                  <a:lnTo>
                    <a:pt x="410" y="512"/>
                  </a:lnTo>
                  <a:lnTo>
                    <a:pt x="416" y="491"/>
                  </a:lnTo>
                  <a:lnTo>
                    <a:pt x="418" y="481"/>
                  </a:lnTo>
                  <a:lnTo>
                    <a:pt x="419" y="471"/>
                  </a:lnTo>
                  <a:lnTo>
                    <a:pt x="420" y="460"/>
                  </a:lnTo>
                  <a:lnTo>
                    <a:pt x="420" y="450"/>
                  </a:lnTo>
                  <a:lnTo>
                    <a:pt x="420" y="439"/>
                  </a:lnTo>
                  <a:lnTo>
                    <a:pt x="419" y="428"/>
                  </a:lnTo>
                  <a:lnTo>
                    <a:pt x="418" y="418"/>
                  </a:lnTo>
                  <a:lnTo>
                    <a:pt x="416" y="407"/>
                  </a:lnTo>
                  <a:lnTo>
                    <a:pt x="410" y="386"/>
                  </a:lnTo>
                  <a:lnTo>
                    <a:pt x="404" y="367"/>
                  </a:lnTo>
                  <a:lnTo>
                    <a:pt x="395" y="349"/>
                  </a:lnTo>
                  <a:lnTo>
                    <a:pt x="384" y="332"/>
                  </a:lnTo>
                  <a:lnTo>
                    <a:pt x="372" y="316"/>
                  </a:lnTo>
                  <a:lnTo>
                    <a:pt x="359" y="301"/>
                  </a:lnTo>
                  <a:lnTo>
                    <a:pt x="344" y="288"/>
                  </a:lnTo>
                  <a:lnTo>
                    <a:pt x="328" y="275"/>
                  </a:lnTo>
                  <a:lnTo>
                    <a:pt x="311" y="264"/>
                  </a:lnTo>
                  <a:lnTo>
                    <a:pt x="291" y="256"/>
                  </a:lnTo>
                  <a:lnTo>
                    <a:pt x="272" y="249"/>
                  </a:lnTo>
                  <a:lnTo>
                    <a:pt x="253" y="244"/>
                  </a:lnTo>
                  <a:lnTo>
                    <a:pt x="242" y="242"/>
                  </a:lnTo>
                  <a:lnTo>
                    <a:pt x="231" y="241"/>
                  </a:lnTo>
                  <a:lnTo>
                    <a:pt x="221" y="240"/>
                  </a:lnTo>
                  <a:lnTo>
                    <a:pt x="210" y="2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DDE182D-F7AF-4268-AA74-D6A8D1319A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22" r="5833" b="5481"/>
          <a:stretch/>
        </p:blipFill>
        <p:spPr>
          <a:xfrm>
            <a:off x="0" y="1050698"/>
            <a:ext cx="11480800" cy="543138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E4F773-66AC-42D0-9248-6C9EF5C23294}"/>
              </a:ext>
            </a:extLst>
          </p:cNvPr>
          <p:cNvSpPr/>
          <p:nvPr/>
        </p:nvSpPr>
        <p:spPr>
          <a:xfrm>
            <a:off x="5006027" y="181308"/>
            <a:ext cx="3243893" cy="604119"/>
          </a:xfrm>
          <a:prstGeom prst="rect">
            <a:avLst/>
          </a:prstGeom>
          <a:solidFill>
            <a:srgbClr val="C779D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Report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6486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ustom 2">
      <a:majorFont>
        <a:latin typeface="Century Gothic"/>
        <a:ea typeface=""/>
        <a:cs typeface=""/>
      </a:majorFont>
      <a:minorFont>
        <a:latin typeface="Calibr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326</Words>
  <Application>Microsoft Office PowerPoint</Application>
  <PresentationFormat>Widescreen</PresentationFormat>
  <Paragraphs>50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Berlin Sans FB Demi</vt:lpstr>
      <vt:lpstr>Calibri</vt:lpstr>
      <vt:lpstr>Calibri Light</vt:lpstr>
      <vt:lpstr>Century Gothic</vt:lpstr>
      <vt:lpstr>Segoe UI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trisnawanugroho</dc:creator>
  <cp:lastModifiedBy>Abdulrasheed Aminu</cp:lastModifiedBy>
  <cp:revision>43</cp:revision>
  <dcterms:created xsi:type="dcterms:W3CDTF">2019-02-11T09:56:27Z</dcterms:created>
  <dcterms:modified xsi:type="dcterms:W3CDTF">2025-08-17T03:08:19Z</dcterms:modified>
</cp:coreProperties>
</file>