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BCF-6572-4D2F-A3D8-66E5F748435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250E2E-45D9-4501-8B65-B74FDA84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4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BCF-6572-4D2F-A3D8-66E5F748435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E2E-45D9-4501-8B65-B74FDA84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0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BCF-6572-4D2F-A3D8-66E5F748435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E2E-45D9-4501-8B65-B74FDA84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0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BCF-6572-4D2F-A3D8-66E5F748435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E2E-45D9-4501-8B65-B74FDA84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89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BCF-6572-4D2F-A3D8-66E5F748435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E2E-45D9-4501-8B65-B74FDA84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8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BCF-6572-4D2F-A3D8-66E5F748435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E2E-45D9-4501-8B65-B74FDA84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34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BCF-6572-4D2F-A3D8-66E5F748435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E2E-45D9-4501-8B65-B74FDA84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BCF-6572-4D2F-A3D8-66E5F748435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E2E-45D9-4501-8B65-B74FDA84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61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BCF-6572-4D2F-A3D8-66E5F748435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E2E-45D9-4501-8B65-B74FDA84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BCF-6572-4D2F-A3D8-66E5F748435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E2E-45D9-4501-8B65-B74FDA84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2CAFBCF-6572-4D2F-A3D8-66E5F748435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0E2E-45D9-4501-8B65-B74FDA84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AFBCF-6572-4D2F-A3D8-66E5F748435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250E2E-45D9-4501-8B65-B74FDA84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2882-FF7B-A71E-9340-AD61F979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375" y="61207"/>
            <a:ext cx="9144000" cy="1857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COVID-19 Data Analysis &amp; Model Fine-Tuning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398B4-2255-793A-95FF-7C07093A8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375" y="3961269"/>
            <a:ext cx="8637072" cy="977621"/>
          </a:xfrm>
        </p:spPr>
        <p:txBody>
          <a:bodyPr/>
          <a:lstStyle/>
          <a:p>
            <a:pPr algn="ctr"/>
            <a:r>
              <a:rPr lang="en-US" dirty="0"/>
              <a:t>Name: ABDULRAZAQ BATURE</a:t>
            </a:r>
          </a:p>
          <a:p>
            <a:pPr algn="ctr"/>
            <a:r>
              <a:rPr lang="en-US" dirty="0"/>
              <a:t>DATE: 30/11/2024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658965-7D6E-FD62-4424-A9DFE3CEBA1A}"/>
              </a:ext>
            </a:extLst>
          </p:cNvPr>
          <p:cNvSpPr txBox="1">
            <a:spLocks/>
          </p:cNvSpPr>
          <p:nvPr/>
        </p:nvSpPr>
        <p:spPr>
          <a:xfrm>
            <a:off x="1625064" y="2603779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Insights, Model Development,  and Predictions</a:t>
            </a:r>
          </a:p>
        </p:txBody>
      </p:sp>
    </p:spTree>
    <p:extLst>
      <p:ext uri="{BB962C8B-B14F-4D97-AF65-F5344CB8AC3E}">
        <p14:creationId xmlns:p14="http://schemas.microsoft.com/office/powerpoint/2010/main" val="2112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A2F4-4E4C-4B50-FEFF-D723F3E0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Insights and 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6579-4269-DC0E-1E2D-E0629D3F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Trends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Exponential rise in confirmed cases with varying recovery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Country-Specific Insights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Countries with high mortality rates require targeted healthcare interventions.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Predictive models (Prophet, Random Forest) can assist in forecasting future case surges.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predictive models for real-time decision-making.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on interventions in countries with high mortality and active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7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1C77-A014-5964-1489-1C267E0A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62" y="24920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Forecasting Results (Prophet)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2C8A-647D-2DF6-7B34-3E651B04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74332"/>
            <a:ext cx="9603275" cy="34506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Visualize Forecast</a:t>
            </a:r>
            <a:r>
              <a:rPr lang="en-US" dirty="0"/>
              <a:t>: Show a graph of the forecasted confirmed cases for the next 30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confidence intervals and predicted trends.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FEE273-0841-D04B-F165-9EC62829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124001"/>
            <a:ext cx="9089421" cy="488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17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45C1-75DC-B88F-B22B-8375EBFA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Fine-Tuning 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FFFD-AC23-0DA1-C324-908309629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 Regressor</a:t>
            </a:r>
            <a:r>
              <a:rPr lang="en-US" dirty="0"/>
              <a:t>: Show a graph of feature importance.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Accuracy Metrics</a:t>
            </a:r>
            <a:r>
              <a:rPr lang="en-US" dirty="0"/>
              <a:t>: Display the final metrics for both the regression and classification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9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E913-4F8D-9DEF-DD15-1F578397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3630-9598-D699-BB71-28B19FA8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Successfully preprocessed and analyzed COVID-19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Fine-tuned predictive models to forecast future trends and surges.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Generated insights to assist healthcare systems in managing future outbreaks.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Steps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Continue monitoring and adjusting models as new data becomes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model predictions for early intervention planning.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2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F80A-9A42-769E-228C-65320729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79" y="342420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3CF1-6C03-F6C9-9ED2-85ACCC25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Analyze COVID-19 data, uncover trends, and fine-tune predictive models.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Questions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has COVID-19 evolved over time globally?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can we predict future trends?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factors influence the severity of the pandemic?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3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D931-D033-3EC4-23E3-DD5C0A66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62" y="206210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Dataset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5EC7-4AB7-5314-5E07-CDCC0EF1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Rows</a:t>
            </a:r>
            <a:r>
              <a:rPr lang="en-US" dirty="0"/>
              <a:t>: 49,068</a:t>
            </a:r>
          </a:p>
          <a:p>
            <a:pPr marL="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Columns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Province/State</a:t>
            </a:r>
            <a:r>
              <a:rPr lang="en-US" dirty="0"/>
              <a:t>, </a:t>
            </a:r>
            <a:r>
              <a:rPr lang="en-US" b="1" dirty="0"/>
              <a:t>Country/Region</a:t>
            </a:r>
            <a:r>
              <a:rPr lang="en-US" dirty="0"/>
              <a:t>, </a:t>
            </a:r>
            <a:r>
              <a:rPr lang="en-US" b="1" dirty="0"/>
              <a:t>Lat/Long</a:t>
            </a:r>
            <a:r>
              <a:rPr lang="en-US" dirty="0"/>
              <a:t>, </a:t>
            </a:r>
            <a:r>
              <a:rPr lang="en-US" b="1" dirty="0"/>
              <a:t>Date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Confirmed</a:t>
            </a:r>
            <a:r>
              <a:rPr lang="en-US" dirty="0"/>
              <a:t>, </a:t>
            </a:r>
            <a:r>
              <a:rPr lang="en-US" b="1" dirty="0"/>
              <a:t>Deaths</a:t>
            </a:r>
            <a:r>
              <a:rPr lang="en-US" dirty="0"/>
              <a:t>, </a:t>
            </a:r>
            <a:r>
              <a:rPr lang="en-US" b="1" dirty="0"/>
              <a:t>Recovered</a:t>
            </a:r>
            <a:r>
              <a:rPr lang="en-US" dirty="0"/>
              <a:t>, </a:t>
            </a:r>
            <a:r>
              <a:rPr lang="en-US" b="1" dirty="0"/>
              <a:t>Active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WHO Region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6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0B05-AB8F-8F57-B792-540F3AED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198" y="251361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Data Cleaning and Preprocessing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8D88F5-BBEF-E581-4946-748EA6DD1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0290" y="2324850"/>
            <a:ext cx="9275894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Conversion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Convert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to datetime format.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Filled missing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Province/State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‘Unknown’.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Created features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Growth Rates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Mortality Rates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 Cases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MinMaxScaler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normalize numerical features. </a:t>
            </a:r>
          </a:p>
        </p:txBody>
      </p:sp>
    </p:spTree>
    <p:extLst>
      <p:ext uri="{BB962C8B-B14F-4D97-AF65-F5344CB8AC3E}">
        <p14:creationId xmlns:p14="http://schemas.microsoft.com/office/powerpoint/2010/main" val="163251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FCFD-12CA-AA7A-2C05-B156A42E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715" y="25587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Exploratory Data Analysis (EDA)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ABD3-59A7-BDA9-6326-CCB6607FB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611" y="575604"/>
            <a:ext cx="9083980" cy="757895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Trends Over Time</a:t>
            </a:r>
            <a:r>
              <a:rPr lang="en-US" dirty="0"/>
              <a:t>: Global rise in confirmed cases, deaths, and recoveries.</a:t>
            </a:r>
          </a:p>
          <a:p>
            <a:r>
              <a:rPr lang="en-US" b="1" dirty="0"/>
              <a:t>Correlation</a:t>
            </a:r>
            <a:r>
              <a:rPr lang="en-US" dirty="0"/>
              <a:t>: Strong correlations between Confirmed, Deaths, and Recovered.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8AC5636-D83C-7186-6C00-F2B59C608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4" y="1624839"/>
            <a:ext cx="8035925" cy="501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85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6E34-9D45-FCCD-468C-0D455025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779" y="220799"/>
            <a:ext cx="9603275" cy="1633401"/>
          </a:xfrm>
        </p:spPr>
        <p:txBody>
          <a:bodyPr/>
          <a:lstStyle/>
          <a:p>
            <a:r>
              <a:rPr lang="en-US" b="1" dirty="0"/>
              <a:t>Mortality Rate Insights</a:t>
            </a:r>
            <a:r>
              <a:rPr lang="en-US" dirty="0"/>
              <a:t>: Higher mortality rates in certain countries like Yemen, Sudan, and Nicaragua.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49DB6B-BA73-2BF0-E51A-46E68BA8A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53" y="983987"/>
            <a:ext cx="7619947" cy="565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1EE8-2333-5E78-3E9A-FCB0D4D6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79" y="127000"/>
            <a:ext cx="9603275" cy="1049235"/>
          </a:xfrm>
        </p:spPr>
        <p:txBody>
          <a:bodyPr/>
          <a:lstStyle/>
          <a:p>
            <a:r>
              <a:rPr lang="en-US" b="1" dirty="0"/>
              <a:t>Model Selection &amp; Evaluation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DBDE-38E8-0240-ECFF-ACB3696F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Time-Series Forecasting (Prophet)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Predict future trends for COVID-19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Outcome</a:t>
            </a:r>
            <a:r>
              <a:rPr lang="en-US" dirty="0"/>
              <a:t>: Forecast for the next 30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Hyperparameter Tuning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Random Forest Regressor</a:t>
            </a:r>
            <a:r>
              <a:rPr lang="en-US" dirty="0"/>
              <a:t>: Hyperparameter tuning using </a:t>
            </a:r>
            <a:r>
              <a:rPr lang="en-US" dirty="0" err="1"/>
              <a:t>GridSearchCV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Logistic Regression</a:t>
            </a:r>
            <a:r>
              <a:rPr lang="en-US" dirty="0"/>
              <a:t>: For classification tasks predicting COVID case surges.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8515-383B-4BF3-3EC8-05EE5F1D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79" y="220319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Model Evaluation Metrics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52B7-C9E4-03EE-BCF4-F243EDC0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 Regression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Mean Squared Error (MSE)</a:t>
            </a:r>
            <a:r>
              <a:rPr lang="en-US" dirty="0"/>
              <a:t>, </a:t>
            </a:r>
            <a:r>
              <a:rPr lang="en-US" b="1" dirty="0"/>
              <a:t>Root Mean Squared Error (RMSE)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R-Squared</a:t>
            </a:r>
            <a:r>
              <a:rPr lang="en-US" dirty="0"/>
              <a:t> to assess model 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 Classification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, </a:t>
            </a:r>
            <a:r>
              <a:rPr lang="en-US" b="1" dirty="0"/>
              <a:t>Precision</a:t>
            </a:r>
            <a:r>
              <a:rPr lang="en-US" dirty="0"/>
              <a:t>, </a:t>
            </a:r>
            <a:r>
              <a:rPr lang="en-US" b="1" dirty="0"/>
              <a:t>Recall</a:t>
            </a:r>
            <a:r>
              <a:rPr lang="en-US" dirty="0"/>
              <a:t>, </a:t>
            </a:r>
            <a:r>
              <a:rPr lang="en-US" b="1" dirty="0"/>
              <a:t>F1-score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Confusion Matrix</a:t>
            </a:r>
            <a:r>
              <a:rPr lang="en-US" dirty="0"/>
              <a:t> to visualize model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5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9E19-6E8B-A253-4443-E9C7DD8F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662" y="279400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Feature Importance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E400-70B3-A461-A85F-B86ACEC3F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23732"/>
            <a:ext cx="9603275" cy="34506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: Analyzed feature importance to understand which factors most influence the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 like </a:t>
            </a:r>
            <a:r>
              <a:rPr lang="en-US" b="1" dirty="0"/>
              <a:t>Confirmed</a:t>
            </a:r>
            <a:r>
              <a:rPr lang="en-US" dirty="0"/>
              <a:t>, </a:t>
            </a:r>
            <a:r>
              <a:rPr lang="en-US" b="1" dirty="0"/>
              <a:t>Deaths</a:t>
            </a:r>
            <a:r>
              <a:rPr lang="en-US" dirty="0"/>
              <a:t>, and </a:t>
            </a:r>
            <a:r>
              <a:rPr lang="en-US" b="1" dirty="0"/>
              <a:t>Active Cases</a:t>
            </a:r>
            <a:r>
              <a:rPr lang="en-US" dirty="0"/>
              <a:t> were the most impactful.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244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505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Unicode MS</vt:lpstr>
      <vt:lpstr>Gill Sans MT</vt:lpstr>
      <vt:lpstr>Gallery</vt:lpstr>
      <vt:lpstr>COVID-19 Data Analysis &amp; Model Fine-Tuning</vt:lpstr>
      <vt:lpstr>Introduction</vt:lpstr>
      <vt:lpstr>Dataset Overview </vt:lpstr>
      <vt:lpstr>Data Cleaning and Preprocessing</vt:lpstr>
      <vt:lpstr>Exploratory Data Analysis (EDA) </vt:lpstr>
      <vt:lpstr>PowerPoint Presentation</vt:lpstr>
      <vt:lpstr>Model Selection &amp; Evaluation </vt:lpstr>
      <vt:lpstr>Model Evaluation Metrics </vt:lpstr>
      <vt:lpstr>Feature Importance </vt:lpstr>
      <vt:lpstr>Key Insights and Recommendations </vt:lpstr>
      <vt:lpstr>Forecasting Results (Prophet) </vt:lpstr>
      <vt:lpstr>Model Fine-Tuning Results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2024-11-30T09:28:55Z</dcterms:created>
  <dcterms:modified xsi:type="dcterms:W3CDTF">2024-11-30T09:56:23Z</dcterms:modified>
</cp:coreProperties>
</file>