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4" r:id="rId1"/>
  </p:sldMasterIdLst>
  <p:notesMasterIdLst>
    <p:notesMasterId r:id="rId18"/>
  </p:notesMasterIdLst>
  <p:sldIdLst>
    <p:sldId id="256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11" r:id="rId10"/>
    <p:sldId id="312" r:id="rId11"/>
    <p:sldId id="305" r:id="rId12"/>
    <p:sldId id="306" r:id="rId13"/>
    <p:sldId id="307" r:id="rId14"/>
    <p:sldId id="308" r:id="rId15"/>
    <p:sldId id="309" r:id="rId16"/>
    <p:sldId id="31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6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C826D4-0D81-4E6F-AE2A-874FDFE15FBD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/>
      <dgm:spPr/>
    </dgm:pt>
    <dgm:pt modelId="{D81C720D-4931-4D5A-BBF1-B1677575F548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Variable</a:t>
          </a:r>
        </a:p>
      </dgm:t>
    </dgm:pt>
    <dgm:pt modelId="{5FF76057-2BF1-4BCA-BEB0-1A71295D482D}" type="parTrans" cxnId="{1411266A-FF18-480D-BFC2-ABE12AD41523}">
      <dgm:prSet/>
      <dgm:spPr/>
    </dgm:pt>
    <dgm:pt modelId="{5815979F-DFF1-4F49-AC2B-CC9C2CB643BC}" type="sibTrans" cxnId="{1411266A-FF18-480D-BFC2-ABE12AD41523}">
      <dgm:prSet/>
      <dgm:spPr/>
    </dgm:pt>
    <dgm:pt modelId="{BD068148-095F-4C18-9562-F51BCC4340C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Quantitative</a:t>
          </a:r>
        </a:p>
      </dgm:t>
    </dgm:pt>
    <dgm:pt modelId="{C14658CB-01F2-494D-955F-8F8B74AD2644}" type="parTrans" cxnId="{ED19651D-6E8E-4C4D-BC28-2D454F8AF940}">
      <dgm:prSet/>
      <dgm:spPr/>
    </dgm:pt>
    <dgm:pt modelId="{0FA01A44-A00F-4FF6-B248-5D33A370A78F}" type="sibTrans" cxnId="{ED19651D-6E8E-4C4D-BC28-2D454F8AF940}">
      <dgm:prSet/>
      <dgm:spPr/>
    </dgm:pt>
    <dgm:pt modelId="{E4547893-F0F2-417F-B93E-F76F1111A7A7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Continuous</a:t>
          </a:r>
        </a:p>
      </dgm:t>
    </dgm:pt>
    <dgm:pt modelId="{5AB3E8A2-4CFA-482C-8755-F2482472B99A}" type="parTrans" cxnId="{20F573A6-23BE-49C0-861C-7E472AAD4A3D}">
      <dgm:prSet/>
      <dgm:spPr/>
    </dgm:pt>
    <dgm:pt modelId="{CEB5A5BE-969C-45C5-A128-50A8E4D46B34}" type="sibTrans" cxnId="{20F573A6-23BE-49C0-861C-7E472AAD4A3D}">
      <dgm:prSet/>
      <dgm:spPr/>
    </dgm:pt>
    <dgm:pt modelId="{40A3B5C0-0220-4286-BA79-D839A87B0E04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E.g. Height, weight</a:t>
          </a:r>
        </a:p>
      </dgm:t>
    </dgm:pt>
    <dgm:pt modelId="{A758B61E-4EFA-4D4F-B4BF-7AC607389E9E}" type="parTrans" cxnId="{F6A60633-85BE-45C5-800C-A0B7FA520BE8}">
      <dgm:prSet/>
      <dgm:spPr/>
    </dgm:pt>
    <dgm:pt modelId="{1F048D8C-8DFF-42BE-B950-287A35711744}" type="sibTrans" cxnId="{F6A60633-85BE-45C5-800C-A0B7FA520BE8}">
      <dgm:prSet/>
      <dgm:spPr/>
    </dgm:pt>
    <dgm:pt modelId="{C5D92D0C-D8EF-4430-9150-511DE6B1B34C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Discrete</a:t>
          </a:r>
        </a:p>
      </dgm:t>
    </dgm:pt>
    <dgm:pt modelId="{5659CE6D-6339-4ABD-97EF-D2897D6A8BBA}" type="parTrans" cxnId="{0DD1C0B9-1295-481C-B4E5-9D376C5F6297}">
      <dgm:prSet/>
      <dgm:spPr/>
    </dgm:pt>
    <dgm:pt modelId="{A0F8A0C8-BC3E-4D7B-B749-C21114F0FE5D}" type="sibTrans" cxnId="{0DD1C0B9-1295-481C-B4E5-9D376C5F6297}">
      <dgm:prSet/>
      <dgm:spPr/>
    </dgm:pt>
    <dgm:pt modelId="{56B4202F-503B-4105-8783-C2471B171E7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E.g. No of children</a:t>
          </a:r>
        </a:p>
      </dgm:t>
    </dgm:pt>
    <dgm:pt modelId="{C72F251B-998C-4C7C-B59D-E371BDE9FDC9}" type="parTrans" cxnId="{B6B3D284-A4D9-4EEC-B81D-EFA1366E9932}">
      <dgm:prSet/>
      <dgm:spPr/>
    </dgm:pt>
    <dgm:pt modelId="{BE9C5E2F-307F-4075-8DDE-FEE4C023525E}" type="sibTrans" cxnId="{B6B3D284-A4D9-4EEC-B81D-EFA1366E9932}">
      <dgm:prSet/>
      <dgm:spPr/>
    </dgm:pt>
    <dgm:pt modelId="{1A46A96D-941A-441C-A921-C21D254D44EF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Qualitative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OR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rPr>
            <a:t>Categorical</a:t>
          </a:r>
        </a:p>
      </dgm:t>
    </dgm:pt>
    <dgm:pt modelId="{46AF8AE3-ACE2-4454-8EB4-A52CA5DEF8A6}" type="parTrans" cxnId="{1535B365-B333-4A96-821F-1C70D5A2F786}">
      <dgm:prSet/>
      <dgm:spPr/>
    </dgm:pt>
    <dgm:pt modelId="{1D39E531-4D18-4436-8923-B53239A0D85F}" type="sibTrans" cxnId="{1535B365-B333-4A96-821F-1C70D5A2F786}">
      <dgm:prSet/>
      <dgm:spPr/>
    </dgm:pt>
    <dgm:pt modelId="{A809E73D-B1A2-4AE8-AE4C-A2B84C0F78A0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Nominal</a:t>
          </a:r>
        </a:p>
      </dgm:t>
    </dgm:pt>
    <dgm:pt modelId="{23CFAC97-85BA-4F9F-BB7A-FBAB98B45F88}" type="parTrans" cxnId="{8F39C657-BE54-4A34-A5FB-F49E821036C4}">
      <dgm:prSet/>
      <dgm:spPr/>
    </dgm:pt>
    <dgm:pt modelId="{E55BFECE-F8A5-4E34-90C2-EB167D8D0981}" type="sibTrans" cxnId="{8F39C657-BE54-4A34-A5FB-F49E821036C4}">
      <dgm:prSet/>
      <dgm:spPr/>
    </dgm:pt>
    <dgm:pt modelId="{01954ABE-EFDE-4666-9D64-E5A7AFC2B4D9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E.g. Male/female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Blood group</a:t>
          </a:r>
        </a:p>
      </dgm:t>
    </dgm:pt>
    <dgm:pt modelId="{31777AAF-9C0E-47F3-88A9-8B678AB0DC0F}" type="parTrans" cxnId="{A7832583-E136-4335-9924-6749442EC2EF}">
      <dgm:prSet/>
      <dgm:spPr/>
    </dgm:pt>
    <dgm:pt modelId="{C6B89BB6-F1EF-4699-AFD8-8A99CB6E8A38}" type="sibTrans" cxnId="{A7832583-E136-4335-9924-6749442EC2EF}">
      <dgm:prSet/>
      <dgm:spPr/>
    </dgm:pt>
    <dgm:pt modelId="{DC4E16F9-6C2D-49FC-A774-5B251DB4E7C6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Ordinal</a:t>
          </a:r>
        </a:p>
      </dgm:t>
    </dgm:pt>
    <dgm:pt modelId="{A7F0C1FD-0EDD-460F-BC33-175B35F3F7C2}" type="parTrans" cxnId="{DB5A6FF2-1FD3-454E-909C-31D4604A951A}">
      <dgm:prSet/>
      <dgm:spPr/>
    </dgm:pt>
    <dgm:pt modelId="{27416183-4B11-476A-98D4-12EB3F4E1C12}" type="sibTrans" cxnId="{DB5A6FF2-1FD3-454E-909C-31D4604A951A}">
      <dgm:prSet/>
      <dgm:spPr/>
    </dgm:pt>
    <dgm:pt modelId="{5AD1DF69-E3FB-4472-97FF-139FEFC331BD}">
      <dgm:prSet/>
      <dgm:spPr/>
      <dgm:t>
        <a:bodyPr/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E.g. Grade of breast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cancer</a:t>
          </a:r>
        </a:p>
      </dgm:t>
    </dgm:pt>
    <dgm:pt modelId="{296EF054-CA89-4BFE-9416-81A05E08FA8B}" type="parTrans" cxnId="{9AD0F104-6A3F-43CB-B1AF-B1F365D16A4C}">
      <dgm:prSet/>
      <dgm:spPr/>
    </dgm:pt>
    <dgm:pt modelId="{0253D5A9-E2E0-4E10-8CFA-39881C72F582}" type="sibTrans" cxnId="{9AD0F104-6A3F-43CB-B1AF-B1F365D16A4C}">
      <dgm:prSet/>
      <dgm:spPr/>
    </dgm:pt>
    <dgm:pt modelId="{EFB1A8A7-30C4-4E8C-ADFB-585967D33217}" type="pres">
      <dgm:prSet presAssocID="{E8C826D4-0D81-4E6F-AE2A-874FDFE15FBD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35C42792-9819-4C44-B31B-31150C8EED0C}" type="pres">
      <dgm:prSet presAssocID="{D81C720D-4931-4D5A-BBF1-B1677575F548}" presName="hierRoot1" presStyleCnt="0">
        <dgm:presLayoutVars>
          <dgm:hierBranch/>
        </dgm:presLayoutVars>
      </dgm:prSet>
      <dgm:spPr/>
    </dgm:pt>
    <dgm:pt modelId="{EBD03A78-9AB8-4D6F-8652-17D2F4F21044}" type="pres">
      <dgm:prSet presAssocID="{D81C720D-4931-4D5A-BBF1-B1677575F548}" presName="rootComposite1" presStyleCnt="0"/>
      <dgm:spPr/>
    </dgm:pt>
    <dgm:pt modelId="{30B8CA40-3BEE-4168-BB69-13E174AFD001}" type="pres">
      <dgm:prSet presAssocID="{D81C720D-4931-4D5A-BBF1-B1677575F548}" presName="rootText1" presStyleLbl="node0" presStyleIdx="0" presStyleCnt="1">
        <dgm:presLayoutVars>
          <dgm:chPref val="3"/>
        </dgm:presLayoutVars>
      </dgm:prSet>
      <dgm:spPr/>
    </dgm:pt>
    <dgm:pt modelId="{79086FDC-43D2-4278-8491-55799A6C13FD}" type="pres">
      <dgm:prSet presAssocID="{D81C720D-4931-4D5A-BBF1-B1677575F548}" presName="rootConnector1" presStyleLbl="node1" presStyleIdx="0" presStyleCnt="0"/>
      <dgm:spPr/>
    </dgm:pt>
    <dgm:pt modelId="{BD080A15-333B-4E3E-82DD-B7B4A89BF02C}" type="pres">
      <dgm:prSet presAssocID="{D81C720D-4931-4D5A-BBF1-B1677575F548}" presName="hierChild2" presStyleCnt="0"/>
      <dgm:spPr/>
    </dgm:pt>
    <dgm:pt modelId="{5ADA7BA3-7797-4682-83EE-5E0528CE8698}" type="pres">
      <dgm:prSet presAssocID="{C14658CB-01F2-494D-955F-8F8B74AD2644}" presName="Name35" presStyleLbl="parChTrans1D2" presStyleIdx="0" presStyleCnt="2"/>
      <dgm:spPr/>
    </dgm:pt>
    <dgm:pt modelId="{0EFAF5D1-A1B5-431A-A1DA-5FEA3A894B55}" type="pres">
      <dgm:prSet presAssocID="{BD068148-095F-4C18-9562-F51BCC4340CC}" presName="hierRoot2" presStyleCnt="0">
        <dgm:presLayoutVars>
          <dgm:hierBranch/>
        </dgm:presLayoutVars>
      </dgm:prSet>
      <dgm:spPr/>
    </dgm:pt>
    <dgm:pt modelId="{1E1DFD4D-B740-4E92-A75D-EF18B1D9D9C8}" type="pres">
      <dgm:prSet presAssocID="{BD068148-095F-4C18-9562-F51BCC4340CC}" presName="rootComposite" presStyleCnt="0"/>
      <dgm:spPr/>
    </dgm:pt>
    <dgm:pt modelId="{E0F5A8B2-8D62-4710-A772-29D5160A98AD}" type="pres">
      <dgm:prSet presAssocID="{BD068148-095F-4C18-9562-F51BCC4340CC}" presName="rootText" presStyleLbl="node2" presStyleIdx="0" presStyleCnt="2">
        <dgm:presLayoutVars>
          <dgm:chPref val="3"/>
        </dgm:presLayoutVars>
      </dgm:prSet>
      <dgm:spPr/>
    </dgm:pt>
    <dgm:pt modelId="{4507BBEE-6E97-4126-B841-4CAE49FF56E1}" type="pres">
      <dgm:prSet presAssocID="{BD068148-095F-4C18-9562-F51BCC4340CC}" presName="rootConnector" presStyleLbl="node2" presStyleIdx="0" presStyleCnt="2"/>
      <dgm:spPr/>
    </dgm:pt>
    <dgm:pt modelId="{0B716583-832E-4AD0-B11B-522C61E1B2B2}" type="pres">
      <dgm:prSet presAssocID="{BD068148-095F-4C18-9562-F51BCC4340CC}" presName="hierChild4" presStyleCnt="0"/>
      <dgm:spPr/>
    </dgm:pt>
    <dgm:pt modelId="{2EF92649-4B93-45EC-B90B-6F2494379FCA}" type="pres">
      <dgm:prSet presAssocID="{5AB3E8A2-4CFA-482C-8755-F2482472B99A}" presName="Name35" presStyleLbl="parChTrans1D3" presStyleIdx="0" presStyleCnt="4"/>
      <dgm:spPr/>
    </dgm:pt>
    <dgm:pt modelId="{CF61CCCC-12D6-4421-B205-517AEDAD22AE}" type="pres">
      <dgm:prSet presAssocID="{E4547893-F0F2-417F-B93E-F76F1111A7A7}" presName="hierRoot2" presStyleCnt="0">
        <dgm:presLayoutVars>
          <dgm:hierBranch val="l"/>
        </dgm:presLayoutVars>
      </dgm:prSet>
      <dgm:spPr/>
    </dgm:pt>
    <dgm:pt modelId="{2339B5D6-76B3-4430-9277-946315CBBBB8}" type="pres">
      <dgm:prSet presAssocID="{E4547893-F0F2-417F-B93E-F76F1111A7A7}" presName="rootComposite" presStyleCnt="0"/>
      <dgm:spPr/>
    </dgm:pt>
    <dgm:pt modelId="{96F7C5E3-A412-41EA-AA51-05260D6B839D}" type="pres">
      <dgm:prSet presAssocID="{E4547893-F0F2-417F-B93E-F76F1111A7A7}" presName="rootText" presStyleLbl="node3" presStyleIdx="0" presStyleCnt="4">
        <dgm:presLayoutVars>
          <dgm:chPref val="3"/>
        </dgm:presLayoutVars>
      </dgm:prSet>
      <dgm:spPr/>
    </dgm:pt>
    <dgm:pt modelId="{BE74F070-038E-406F-861C-4C9DCFA38E38}" type="pres">
      <dgm:prSet presAssocID="{E4547893-F0F2-417F-B93E-F76F1111A7A7}" presName="rootConnector" presStyleLbl="node3" presStyleIdx="0" presStyleCnt="4"/>
      <dgm:spPr/>
    </dgm:pt>
    <dgm:pt modelId="{70961284-F68B-4F25-B436-D13A439AFE44}" type="pres">
      <dgm:prSet presAssocID="{E4547893-F0F2-417F-B93E-F76F1111A7A7}" presName="hierChild4" presStyleCnt="0"/>
      <dgm:spPr/>
    </dgm:pt>
    <dgm:pt modelId="{691CB7D3-E447-43D2-91A7-3112369EFC37}" type="pres">
      <dgm:prSet presAssocID="{A758B61E-4EFA-4D4F-B4BF-7AC607389E9E}" presName="Name50" presStyleLbl="parChTrans1D4" presStyleIdx="0" presStyleCnt="4"/>
      <dgm:spPr/>
    </dgm:pt>
    <dgm:pt modelId="{D5BECC76-A7DB-4C09-9FEA-CFA4CB29DEE1}" type="pres">
      <dgm:prSet presAssocID="{40A3B5C0-0220-4286-BA79-D839A87B0E04}" presName="hierRoot2" presStyleCnt="0">
        <dgm:presLayoutVars>
          <dgm:hierBranch val="r"/>
        </dgm:presLayoutVars>
      </dgm:prSet>
      <dgm:spPr/>
    </dgm:pt>
    <dgm:pt modelId="{6AD2A9DA-1119-4423-9B01-37EBF377B97D}" type="pres">
      <dgm:prSet presAssocID="{40A3B5C0-0220-4286-BA79-D839A87B0E04}" presName="rootComposite" presStyleCnt="0"/>
      <dgm:spPr/>
    </dgm:pt>
    <dgm:pt modelId="{B646C173-498E-4CB6-992D-8E7C5D82FB6F}" type="pres">
      <dgm:prSet presAssocID="{40A3B5C0-0220-4286-BA79-D839A87B0E04}" presName="rootText" presStyleLbl="node4" presStyleIdx="0" presStyleCnt="4">
        <dgm:presLayoutVars>
          <dgm:chPref val="3"/>
        </dgm:presLayoutVars>
      </dgm:prSet>
      <dgm:spPr/>
    </dgm:pt>
    <dgm:pt modelId="{DBCFFDE3-BBE0-484D-8474-9E04CEF6A2E5}" type="pres">
      <dgm:prSet presAssocID="{40A3B5C0-0220-4286-BA79-D839A87B0E04}" presName="rootConnector" presStyleLbl="node4" presStyleIdx="0" presStyleCnt="4"/>
      <dgm:spPr/>
    </dgm:pt>
    <dgm:pt modelId="{842902CF-E188-44EE-BDDD-B334CA20E9C8}" type="pres">
      <dgm:prSet presAssocID="{40A3B5C0-0220-4286-BA79-D839A87B0E04}" presName="hierChild4" presStyleCnt="0"/>
      <dgm:spPr/>
    </dgm:pt>
    <dgm:pt modelId="{8C95B6D5-2810-4A91-A6CA-30F8A5E8A5CC}" type="pres">
      <dgm:prSet presAssocID="{40A3B5C0-0220-4286-BA79-D839A87B0E04}" presName="hierChild5" presStyleCnt="0"/>
      <dgm:spPr/>
    </dgm:pt>
    <dgm:pt modelId="{6EBB37C3-34DA-4620-900B-B08719F2C6C5}" type="pres">
      <dgm:prSet presAssocID="{E4547893-F0F2-417F-B93E-F76F1111A7A7}" presName="hierChild5" presStyleCnt="0"/>
      <dgm:spPr/>
    </dgm:pt>
    <dgm:pt modelId="{BA2DB14C-7E2B-4C39-9FB5-D8D9CAD73672}" type="pres">
      <dgm:prSet presAssocID="{5659CE6D-6339-4ABD-97EF-D2897D6A8BBA}" presName="Name35" presStyleLbl="parChTrans1D3" presStyleIdx="1" presStyleCnt="4"/>
      <dgm:spPr/>
    </dgm:pt>
    <dgm:pt modelId="{DFA9B9BE-A047-47A6-97C5-D5169DCAAAFE}" type="pres">
      <dgm:prSet presAssocID="{C5D92D0C-D8EF-4430-9150-511DE6B1B34C}" presName="hierRoot2" presStyleCnt="0">
        <dgm:presLayoutVars>
          <dgm:hierBranch val="r"/>
        </dgm:presLayoutVars>
      </dgm:prSet>
      <dgm:spPr/>
    </dgm:pt>
    <dgm:pt modelId="{71FFD36E-9826-4C6B-AFA7-AEC726D6BE02}" type="pres">
      <dgm:prSet presAssocID="{C5D92D0C-D8EF-4430-9150-511DE6B1B34C}" presName="rootComposite" presStyleCnt="0"/>
      <dgm:spPr/>
    </dgm:pt>
    <dgm:pt modelId="{A01D5645-1BF7-412D-8C5F-6C5C084EC906}" type="pres">
      <dgm:prSet presAssocID="{C5D92D0C-D8EF-4430-9150-511DE6B1B34C}" presName="rootText" presStyleLbl="node3" presStyleIdx="1" presStyleCnt="4">
        <dgm:presLayoutVars>
          <dgm:chPref val="3"/>
        </dgm:presLayoutVars>
      </dgm:prSet>
      <dgm:spPr/>
    </dgm:pt>
    <dgm:pt modelId="{2A50F87D-F117-459D-A2DF-CEC35DBD82D3}" type="pres">
      <dgm:prSet presAssocID="{C5D92D0C-D8EF-4430-9150-511DE6B1B34C}" presName="rootConnector" presStyleLbl="node3" presStyleIdx="1" presStyleCnt="4"/>
      <dgm:spPr/>
    </dgm:pt>
    <dgm:pt modelId="{B61367FC-10E4-4E8F-ADF3-CAAC07D6E6B2}" type="pres">
      <dgm:prSet presAssocID="{C5D92D0C-D8EF-4430-9150-511DE6B1B34C}" presName="hierChild4" presStyleCnt="0"/>
      <dgm:spPr/>
    </dgm:pt>
    <dgm:pt modelId="{DFBF081E-1852-4186-9FFC-ED342A7856A9}" type="pres">
      <dgm:prSet presAssocID="{C72F251B-998C-4C7C-B59D-E371BDE9FDC9}" presName="Name50" presStyleLbl="parChTrans1D4" presStyleIdx="1" presStyleCnt="4"/>
      <dgm:spPr/>
    </dgm:pt>
    <dgm:pt modelId="{71CA1DA8-D216-4622-A7E6-E18254725F65}" type="pres">
      <dgm:prSet presAssocID="{56B4202F-503B-4105-8783-C2471B171E79}" presName="hierRoot2" presStyleCnt="0">
        <dgm:presLayoutVars>
          <dgm:hierBranch val="r"/>
        </dgm:presLayoutVars>
      </dgm:prSet>
      <dgm:spPr/>
    </dgm:pt>
    <dgm:pt modelId="{D9CDF301-8F32-4AE2-9443-511D3E45FFFE}" type="pres">
      <dgm:prSet presAssocID="{56B4202F-503B-4105-8783-C2471B171E79}" presName="rootComposite" presStyleCnt="0"/>
      <dgm:spPr/>
    </dgm:pt>
    <dgm:pt modelId="{EC7767BF-FAFF-400F-981D-DBC3A25A8D78}" type="pres">
      <dgm:prSet presAssocID="{56B4202F-503B-4105-8783-C2471B171E79}" presName="rootText" presStyleLbl="node4" presStyleIdx="1" presStyleCnt="4">
        <dgm:presLayoutVars>
          <dgm:chPref val="3"/>
        </dgm:presLayoutVars>
      </dgm:prSet>
      <dgm:spPr/>
    </dgm:pt>
    <dgm:pt modelId="{F5F0EFDF-340C-475D-A6C0-8C8D4569B892}" type="pres">
      <dgm:prSet presAssocID="{56B4202F-503B-4105-8783-C2471B171E79}" presName="rootConnector" presStyleLbl="node4" presStyleIdx="1" presStyleCnt="4"/>
      <dgm:spPr/>
    </dgm:pt>
    <dgm:pt modelId="{955516C0-9FEA-4A45-9856-9A325100E8BB}" type="pres">
      <dgm:prSet presAssocID="{56B4202F-503B-4105-8783-C2471B171E79}" presName="hierChild4" presStyleCnt="0"/>
      <dgm:spPr/>
    </dgm:pt>
    <dgm:pt modelId="{56F873A6-2877-4968-8E5F-E34B6362986B}" type="pres">
      <dgm:prSet presAssocID="{56B4202F-503B-4105-8783-C2471B171E79}" presName="hierChild5" presStyleCnt="0"/>
      <dgm:spPr/>
    </dgm:pt>
    <dgm:pt modelId="{DCD6F545-EF1A-4391-83C1-07DBD7E69D7D}" type="pres">
      <dgm:prSet presAssocID="{C5D92D0C-D8EF-4430-9150-511DE6B1B34C}" presName="hierChild5" presStyleCnt="0"/>
      <dgm:spPr/>
    </dgm:pt>
    <dgm:pt modelId="{93086CB6-98F6-48DC-B8B6-590BF411686D}" type="pres">
      <dgm:prSet presAssocID="{BD068148-095F-4C18-9562-F51BCC4340CC}" presName="hierChild5" presStyleCnt="0"/>
      <dgm:spPr/>
    </dgm:pt>
    <dgm:pt modelId="{9E3FF269-ACAF-4FD2-9801-155E8D608064}" type="pres">
      <dgm:prSet presAssocID="{46AF8AE3-ACE2-4454-8EB4-A52CA5DEF8A6}" presName="Name35" presStyleLbl="parChTrans1D2" presStyleIdx="1" presStyleCnt="2"/>
      <dgm:spPr/>
    </dgm:pt>
    <dgm:pt modelId="{9DDEF494-EE0C-468A-A0A8-87B1ECC45470}" type="pres">
      <dgm:prSet presAssocID="{1A46A96D-941A-441C-A921-C21D254D44EF}" presName="hierRoot2" presStyleCnt="0">
        <dgm:presLayoutVars>
          <dgm:hierBranch/>
        </dgm:presLayoutVars>
      </dgm:prSet>
      <dgm:spPr/>
    </dgm:pt>
    <dgm:pt modelId="{FB96C57E-9A35-431D-AA63-2A9A30FA0E4A}" type="pres">
      <dgm:prSet presAssocID="{1A46A96D-941A-441C-A921-C21D254D44EF}" presName="rootComposite" presStyleCnt="0"/>
      <dgm:spPr/>
    </dgm:pt>
    <dgm:pt modelId="{4893E5F0-1BC3-4131-BD44-0BDDD4BEE832}" type="pres">
      <dgm:prSet presAssocID="{1A46A96D-941A-441C-A921-C21D254D44EF}" presName="rootText" presStyleLbl="node2" presStyleIdx="1" presStyleCnt="2">
        <dgm:presLayoutVars>
          <dgm:chPref val="3"/>
        </dgm:presLayoutVars>
      </dgm:prSet>
      <dgm:spPr/>
    </dgm:pt>
    <dgm:pt modelId="{10EF3194-6733-4479-96C5-A059E09A07FC}" type="pres">
      <dgm:prSet presAssocID="{1A46A96D-941A-441C-A921-C21D254D44EF}" presName="rootConnector" presStyleLbl="node2" presStyleIdx="1" presStyleCnt="2"/>
      <dgm:spPr/>
    </dgm:pt>
    <dgm:pt modelId="{6201F420-2262-4478-AA1D-4D49835271E9}" type="pres">
      <dgm:prSet presAssocID="{1A46A96D-941A-441C-A921-C21D254D44EF}" presName="hierChild4" presStyleCnt="0"/>
      <dgm:spPr/>
    </dgm:pt>
    <dgm:pt modelId="{967A937D-93C2-4011-BA39-5CF7BBAB8541}" type="pres">
      <dgm:prSet presAssocID="{23CFAC97-85BA-4F9F-BB7A-FBAB98B45F88}" presName="Name35" presStyleLbl="parChTrans1D3" presStyleIdx="2" presStyleCnt="4"/>
      <dgm:spPr/>
    </dgm:pt>
    <dgm:pt modelId="{4ECD3F10-84B7-4439-B8C0-19CC5AF110CC}" type="pres">
      <dgm:prSet presAssocID="{A809E73D-B1A2-4AE8-AE4C-A2B84C0F78A0}" presName="hierRoot2" presStyleCnt="0">
        <dgm:presLayoutVars>
          <dgm:hierBranch val="r"/>
        </dgm:presLayoutVars>
      </dgm:prSet>
      <dgm:spPr/>
    </dgm:pt>
    <dgm:pt modelId="{7B88900F-7658-4655-A48D-C06E21D35332}" type="pres">
      <dgm:prSet presAssocID="{A809E73D-B1A2-4AE8-AE4C-A2B84C0F78A0}" presName="rootComposite" presStyleCnt="0"/>
      <dgm:spPr/>
    </dgm:pt>
    <dgm:pt modelId="{CD64025E-4CA1-47D5-8A9B-042EDA9A1DA4}" type="pres">
      <dgm:prSet presAssocID="{A809E73D-B1A2-4AE8-AE4C-A2B84C0F78A0}" presName="rootText" presStyleLbl="node3" presStyleIdx="2" presStyleCnt="4">
        <dgm:presLayoutVars>
          <dgm:chPref val="3"/>
        </dgm:presLayoutVars>
      </dgm:prSet>
      <dgm:spPr/>
    </dgm:pt>
    <dgm:pt modelId="{CBF87B05-995E-40D0-98E8-AFC8BD07FC0C}" type="pres">
      <dgm:prSet presAssocID="{A809E73D-B1A2-4AE8-AE4C-A2B84C0F78A0}" presName="rootConnector" presStyleLbl="node3" presStyleIdx="2" presStyleCnt="4"/>
      <dgm:spPr/>
    </dgm:pt>
    <dgm:pt modelId="{5AAA3808-B6E5-46A1-A7C6-036C692425F7}" type="pres">
      <dgm:prSet presAssocID="{A809E73D-B1A2-4AE8-AE4C-A2B84C0F78A0}" presName="hierChild4" presStyleCnt="0"/>
      <dgm:spPr/>
    </dgm:pt>
    <dgm:pt modelId="{0AF11E3C-4752-4901-8268-7A50EC2D827A}" type="pres">
      <dgm:prSet presAssocID="{31777AAF-9C0E-47F3-88A9-8B678AB0DC0F}" presName="Name50" presStyleLbl="parChTrans1D4" presStyleIdx="2" presStyleCnt="4"/>
      <dgm:spPr/>
    </dgm:pt>
    <dgm:pt modelId="{740192F0-0144-4B47-B2A2-46EDF2508E75}" type="pres">
      <dgm:prSet presAssocID="{01954ABE-EFDE-4666-9D64-E5A7AFC2B4D9}" presName="hierRoot2" presStyleCnt="0">
        <dgm:presLayoutVars>
          <dgm:hierBranch val="r"/>
        </dgm:presLayoutVars>
      </dgm:prSet>
      <dgm:spPr/>
    </dgm:pt>
    <dgm:pt modelId="{9FCFE7E7-354F-4448-B244-66674DAEFB86}" type="pres">
      <dgm:prSet presAssocID="{01954ABE-EFDE-4666-9D64-E5A7AFC2B4D9}" presName="rootComposite" presStyleCnt="0"/>
      <dgm:spPr/>
    </dgm:pt>
    <dgm:pt modelId="{CFABC363-DDF6-43C0-BE31-82971C63A45E}" type="pres">
      <dgm:prSet presAssocID="{01954ABE-EFDE-4666-9D64-E5A7AFC2B4D9}" presName="rootText" presStyleLbl="node4" presStyleIdx="2" presStyleCnt="4">
        <dgm:presLayoutVars>
          <dgm:chPref val="3"/>
        </dgm:presLayoutVars>
      </dgm:prSet>
      <dgm:spPr/>
    </dgm:pt>
    <dgm:pt modelId="{75573234-EDE4-4CDB-BAE6-9270844E8872}" type="pres">
      <dgm:prSet presAssocID="{01954ABE-EFDE-4666-9D64-E5A7AFC2B4D9}" presName="rootConnector" presStyleLbl="node4" presStyleIdx="2" presStyleCnt="4"/>
      <dgm:spPr/>
    </dgm:pt>
    <dgm:pt modelId="{CC450C61-767F-445A-87F9-66970BCA96F5}" type="pres">
      <dgm:prSet presAssocID="{01954ABE-EFDE-4666-9D64-E5A7AFC2B4D9}" presName="hierChild4" presStyleCnt="0"/>
      <dgm:spPr/>
    </dgm:pt>
    <dgm:pt modelId="{8118C220-734C-4C70-9CEE-147C70E667C9}" type="pres">
      <dgm:prSet presAssocID="{01954ABE-EFDE-4666-9D64-E5A7AFC2B4D9}" presName="hierChild5" presStyleCnt="0"/>
      <dgm:spPr/>
    </dgm:pt>
    <dgm:pt modelId="{096CDC33-F361-4508-A7A6-2E0DA5BE5995}" type="pres">
      <dgm:prSet presAssocID="{A809E73D-B1A2-4AE8-AE4C-A2B84C0F78A0}" presName="hierChild5" presStyleCnt="0"/>
      <dgm:spPr/>
    </dgm:pt>
    <dgm:pt modelId="{1B13BB15-8026-4B0A-B04E-5536A8AD7FEA}" type="pres">
      <dgm:prSet presAssocID="{A7F0C1FD-0EDD-460F-BC33-175B35F3F7C2}" presName="Name35" presStyleLbl="parChTrans1D3" presStyleIdx="3" presStyleCnt="4"/>
      <dgm:spPr/>
    </dgm:pt>
    <dgm:pt modelId="{3C865E30-53C0-466C-9CEB-CFBAAE6529B0}" type="pres">
      <dgm:prSet presAssocID="{DC4E16F9-6C2D-49FC-A774-5B251DB4E7C6}" presName="hierRoot2" presStyleCnt="0">
        <dgm:presLayoutVars>
          <dgm:hierBranch val="r"/>
        </dgm:presLayoutVars>
      </dgm:prSet>
      <dgm:spPr/>
    </dgm:pt>
    <dgm:pt modelId="{58E90A47-D07F-4F5F-B8C9-591643CFFB6C}" type="pres">
      <dgm:prSet presAssocID="{DC4E16F9-6C2D-49FC-A774-5B251DB4E7C6}" presName="rootComposite" presStyleCnt="0"/>
      <dgm:spPr/>
    </dgm:pt>
    <dgm:pt modelId="{08CACB9E-2EAA-4E43-AB34-4908EF6D0E1C}" type="pres">
      <dgm:prSet presAssocID="{DC4E16F9-6C2D-49FC-A774-5B251DB4E7C6}" presName="rootText" presStyleLbl="node3" presStyleIdx="3" presStyleCnt="4">
        <dgm:presLayoutVars>
          <dgm:chPref val="3"/>
        </dgm:presLayoutVars>
      </dgm:prSet>
      <dgm:spPr/>
    </dgm:pt>
    <dgm:pt modelId="{7B1D706E-F7A4-4414-9CE5-A39D0AF1453E}" type="pres">
      <dgm:prSet presAssocID="{DC4E16F9-6C2D-49FC-A774-5B251DB4E7C6}" presName="rootConnector" presStyleLbl="node3" presStyleIdx="3" presStyleCnt="4"/>
      <dgm:spPr/>
    </dgm:pt>
    <dgm:pt modelId="{512A0AF3-3E7C-458C-8125-C835A94D74DC}" type="pres">
      <dgm:prSet presAssocID="{DC4E16F9-6C2D-49FC-A774-5B251DB4E7C6}" presName="hierChild4" presStyleCnt="0"/>
      <dgm:spPr/>
    </dgm:pt>
    <dgm:pt modelId="{E2C4A051-644D-49C3-AB8E-ACD7A27A7488}" type="pres">
      <dgm:prSet presAssocID="{296EF054-CA89-4BFE-9416-81A05E08FA8B}" presName="Name50" presStyleLbl="parChTrans1D4" presStyleIdx="3" presStyleCnt="4"/>
      <dgm:spPr/>
    </dgm:pt>
    <dgm:pt modelId="{444AC09D-90F2-4AB1-ACC8-83AA7507B7DD}" type="pres">
      <dgm:prSet presAssocID="{5AD1DF69-E3FB-4472-97FF-139FEFC331BD}" presName="hierRoot2" presStyleCnt="0">
        <dgm:presLayoutVars>
          <dgm:hierBranch val="r"/>
        </dgm:presLayoutVars>
      </dgm:prSet>
      <dgm:spPr/>
    </dgm:pt>
    <dgm:pt modelId="{601216EE-4EB2-4DF8-BF53-08CC01DB8F4E}" type="pres">
      <dgm:prSet presAssocID="{5AD1DF69-E3FB-4472-97FF-139FEFC331BD}" presName="rootComposite" presStyleCnt="0"/>
      <dgm:spPr/>
    </dgm:pt>
    <dgm:pt modelId="{37EE9F1D-9CF1-4964-A1E9-82DC524A4381}" type="pres">
      <dgm:prSet presAssocID="{5AD1DF69-E3FB-4472-97FF-139FEFC331BD}" presName="rootText" presStyleLbl="node4" presStyleIdx="3" presStyleCnt="4">
        <dgm:presLayoutVars>
          <dgm:chPref val="3"/>
        </dgm:presLayoutVars>
      </dgm:prSet>
      <dgm:spPr/>
    </dgm:pt>
    <dgm:pt modelId="{01AF1693-857D-4E7B-8EBD-CEEB858997F7}" type="pres">
      <dgm:prSet presAssocID="{5AD1DF69-E3FB-4472-97FF-139FEFC331BD}" presName="rootConnector" presStyleLbl="node4" presStyleIdx="3" presStyleCnt="4"/>
      <dgm:spPr/>
    </dgm:pt>
    <dgm:pt modelId="{A2C17367-129D-4DA9-ADC2-79BF76808F32}" type="pres">
      <dgm:prSet presAssocID="{5AD1DF69-E3FB-4472-97FF-139FEFC331BD}" presName="hierChild4" presStyleCnt="0"/>
      <dgm:spPr/>
    </dgm:pt>
    <dgm:pt modelId="{D63FD7D2-F864-4C29-A7CF-C2BAF288C058}" type="pres">
      <dgm:prSet presAssocID="{5AD1DF69-E3FB-4472-97FF-139FEFC331BD}" presName="hierChild5" presStyleCnt="0"/>
      <dgm:spPr/>
    </dgm:pt>
    <dgm:pt modelId="{7B907522-1FE5-4DAA-A509-DE48B211AD0C}" type="pres">
      <dgm:prSet presAssocID="{DC4E16F9-6C2D-49FC-A774-5B251DB4E7C6}" presName="hierChild5" presStyleCnt="0"/>
      <dgm:spPr/>
    </dgm:pt>
    <dgm:pt modelId="{05EE7DBD-F110-458B-85B5-5259F94D5F39}" type="pres">
      <dgm:prSet presAssocID="{1A46A96D-941A-441C-A921-C21D254D44EF}" presName="hierChild5" presStyleCnt="0"/>
      <dgm:spPr/>
    </dgm:pt>
    <dgm:pt modelId="{9CDBE0CD-5049-4BB5-A2D5-E53912DB6500}" type="pres">
      <dgm:prSet presAssocID="{D81C720D-4931-4D5A-BBF1-B1677575F548}" presName="hierChild3" presStyleCnt="0"/>
      <dgm:spPr/>
    </dgm:pt>
  </dgm:ptLst>
  <dgm:cxnLst>
    <dgm:cxn modelId="{9AD0F104-6A3F-43CB-B1AF-B1F365D16A4C}" srcId="{DC4E16F9-6C2D-49FC-A774-5B251DB4E7C6}" destId="{5AD1DF69-E3FB-4472-97FF-139FEFC331BD}" srcOrd="0" destOrd="0" parTransId="{296EF054-CA89-4BFE-9416-81A05E08FA8B}" sibTransId="{0253D5A9-E2E0-4E10-8CFA-39881C72F582}"/>
    <dgm:cxn modelId="{24FC4419-6F4E-4228-966D-E0EF4A85C7D1}" type="presOf" srcId="{D81C720D-4931-4D5A-BBF1-B1677575F548}" destId="{30B8CA40-3BEE-4168-BB69-13E174AFD001}" srcOrd="0" destOrd="0" presId="urn:microsoft.com/office/officeart/2005/8/layout/orgChart1"/>
    <dgm:cxn modelId="{5909DF1A-F02D-4CA9-94AC-996E266CC51E}" type="presOf" srcId="{DC4E16F9-6C2D-49FC-A774-5B251DB4E7C6}" destId="{7B1D706E-F7A4-4414-9CE5-A39D0AF1453E}" srcOrd="1" destOrd="0" presId="urn:microsoft.com/office/officeart/2005/8/layout/orgChart1"/>
    <dgm:cxn modelId="{ED19651D-6E8E-4C4D-BC28-2D454F8AF940}" srcId="{D81C720D-4931-4D5A-BBF1-B1677575F548}" destId="{BD068148-095F-4C18-9562-F51BCC4340CC}" srcOrd="0" destOrd="0" parTransId="{C14658CB-01F2-494D-955F-8F8B74AD2644}" sibTransId="{0FA01A44-A00F-4FF6-B248-5D33A370A78F}"/>
    <dgm:cxn modelId="{13DAE61E-D05D-4C82-84F0-BBD7FA70364E}" type="presOf" srcId="{A758B61E-4EFA-4D4F-B4BF-7AC607389E9E}" destId="{691CB7D3-E447-43D2-91A7-3112369EFC37}" srcOrd="0" destOrd="0" presId="urn:microsoft.com/office/officeart/2005/8/layout/orgChart1"/>
    <dgm:cxn modelId="{82B67F24-9C98-4888-9259-36D048CCE65F}" type="presOf" srcId="{5659CE6D-6339-4ABD-97EF-D2897D6A8BBA}" destId="{BA2DB14C-7E2B-4C39-9FB5-D8D9CAD73672}" srcOrd="0" destOrd="0" presId="urn:microsoft.com/office/officeart/2005/8/layout/orgChart1"/>
    <dgm:cxn modelId="{F6A60633-85BE-45C5-800C-A0B7FA520BE8}" srcId="{E4547893-F0F2-417F-B93E-F76F1111A7A7}" destId="{40A3B5C0-0220-4286-BA79-D839A87B0E04}" srcOrd="0" destOrd="0" parTransId="{A758B61E-4EFA-4D4F-B4BF-7AC607389E9E}" sibTransId="{1F048D8C-8DFF-42BE-B950-287A35711744}"/>
    <dgm:cxn modelId="{1096373F-010D-468E-991E-643E207CA9C1}" type="presOf" srcId="{46AF8AE3-ACE2-4454-8EB4-A52CA5DEF8A6}" destId="{9E3FF269-ACAF-4FD2-9801-155E8D608064}" srcOrd="0" destOrd="0" presId="urn:microsoft.com/office/officeart/2005/8/layout/orgChart1"/>
    <dgm:cxn modelId="{0A493C3F-0A13-41B5-94C3-568E9685278C}" type="presOf" srcId="{23CFAC97-85BA-4F9F-BB7A-FBAB98B45F88}" destId="{967A937D-93C2-4011-BA39-5CF7BBAB8541}" srcOrd="0" destOrd="0" presId="urn:microsoft.com/office/officeart/2005/8/layout/orgChart1"/>
    <dgm:cxn modelId="{B1117742-DC9A-4BBE-86F3-F4D49790D3E8}" type="presOf" srcId="{DC4E16F9-6C2D-49FC-A774-5B251DB4E7C6}" destId="{08CACB9E-2EAA-4E43-AB34-4908EF6D0E1C}" srcOrd="0" destOrd="0" presId="urn:microsoft.com/office/officeart/2005/8/layout/orgChart1"/>
    <dgm:cxn modelId="{1535B365-B333-4A96-821F-1C70D5A2F786}" srcId="{D81C720D-4931-4D5A-BBF1-B1677575F548}" destId="{1A46A96D-941A-441C-A921-C21D254D44EF}" srcOrd="1" destOrd="0" parTransId="{46AF8AE3-ACE2-4454-8EB4-A52CA5DEF8A6}" sibTransId="{1D39E531-4D18-4436-8923-B53239A0D85F}"/>
    <dgm:cxn modelId="{2FA86E47-7534-4061-8C2A-F2D323CFF441}" type="presOf" srcId="{1A46A96D-941A-441C-A921-C21D254D44EF}" destId="{4893E5F0-1BC3-4131-BD44-0BDDD4BEE832}" srcOrd="0" destOrd="0" presId="urn:microsoft.com/office/officeart/2005/8/layout/orgChart1"/>
    <dgm:cxn modelId="{1411266A-FF18-480D-BFC2-ABE12AD41523}" srcId="{E8C826D4-0D81-4E6F-AE2A-874FDFE15FBD}" destId="{D81C720D-4931-4D5A-BBF1-B1677575F548}" srcOrd="0" destOrd="0" parTransId="{5FF76057-2BF1-4BCA-BEB0-1A71295D482D}" sibTransId="{5815979F-DFF1-4F49-AC2B-CC9C2CB643BC}"/>
    <dgm:cxn modelId="{D9CD234D-2104-4A8C-94EA-DC21A9F5DE91}" type="presOf" srcId="{01954ABE-EFDE-4666-9D64-E5A7AFC2B4D9}" destId="{75573234-EDE4-4CDB-BAE6-9270844E8872}" srcOrd="1" destOrd="0" presId="urn:microsoft.com/office/officeart/2005/8/layout/orgChart1"/>
    <dgm:cxn modelId="{6A0E7D72-2090-409B-A20A-C3231E5AD19F}" type="presOf" srcId="{5AD1DF69-E3FB-4472-97FF-139FEFC331BD}" destId="{37EE9F1D-9CF1-4964-A1E9-82DC524A4381}" srcOrd="0" destOrd="0" presId="urn:microsoft.com/office/officeart/2005/8/layout/orgChart1"/>
    <dgm:cxn modelId="{B6117E73-49C4-4030-BEEB-F10A6478B950}" type="presOf" srcId="{E8C826D4-0D81-4E6F-AE2A-874FDFE15FBD}" destId="{EFB1A8A7-30C4-4E8C-ADFB-585967D33217}" srcOrd="0" destOrd="0" presId="urn:microsoft.com/office/officeart/2005/8/layout/orgChart1"/>
    <dgm:cxn modelId="{FF805276-1CA9-42BB-99BA-3A3E1FCCBA2D}" type="presOf" srcId="{C14658CB-01F2-494D-955F-8F8B74AD2644}" destId="{5ADA7BA3-7797-4682-83EE-5E0528CE8698}" srcOrd="0" destOrd="0" presId="urn:microsoft.com/office/officeart/2005/8/layout/orgChart1"/>
    <dgm:cxn modelId="{8F39C657-BE54-4A34-A5FB-F49E821036C4}" srcId="{1A46A96D-941A-441C-A921-C21D254D44EF}" destId="{A809E73D-B1A2-4AE8-AE4C-A2B84C0F78A0}" srcOrd="0" destOrd="0" parTransId="{23CFAC97-85BA-4F9F-BB7A-FBAB98B45F88}" sibTransId="{E55BFECE-F8A5-4E34-90C2-EB167D8D0981}"/>
    <dgm:cxn modelId="{ECA5B358-9DED-48D9-970E-A0DAA5945E8B}" type="presOf" srcId="{C5D92D0C-D8EF-4430-9150-511DE6B1B34C}" destId="{A01D5645-1BF7-412D-8C5F-6C5C084EC906}" srcOrd="0" destOrd="0" presId="urn:microsoft.com/office/officeart/2005/8/layout/orgChart1"/>
    <dgm:cxn modelId="{89147E59-299E-44F5-B3AB-D145532A253E}" type="presOf" srcId="{56B4202F-503B-4105-8783-C2471B171E79}" destId="{EC7767BF-FAFF-400F-981D-DBC3A25A8D78}" srcOrd="0" destOrd="0" presId="urn:microsoft.com/office/officeart/2005/8/layout/orgChart1"/>
    <dgm:cxn modelId="{A7832583-E136-4335-9924-6749442EC2EF}" srcId="{A809E73D-B1A2-4AE8-AE4C-A2B84C0F78A0}" destId="{01954ABE-EFDE-4666-9D64-E5A7AFC2B4D9}" srcOrd="0" destOrd="0" parTransId="{31777AAF-9C0E-47F3-88A9-8B678AB0DC0F}" sibTransId="{C6B89BB6-F1EF-4699-AFD8-8A99CB6E8A38}"/>
    <dgm:cxn modelId="{2AE7D283-7E35-4AD4-B43F-07D0BD9E7E24}" type="presOf" srcId="{A7F0C1FD-0EDD-460F-BC33-175B35F3F7C2}" destId="{1B13BB15-8026-4B0A-B04E-5536A8AD7FEA}" srcOrd="0" destOrd="0" presId="urn:microsoft.com/office/officeart/2005/8/layout/orgChart1"/>
    <dgm:cxn modelId="{B6B3D284-A4D9-4EEC-B81D-EFA1366E9932}" srcId="{C5D92D0C-D8EF-4430-9150-511DE6B1B34C}" destId="{56B4202F-503B-4105-8783-C2471B171E79}" srcOrd="0" destOrd="0" parTransId="{C72F251B-998C-4C7C-B59D-E371BDE9FDC9}" sibTransId="{BE9C5E2F-307F-4075-8DDE-FEE4C023525E}"/>
    <dgm:cxn modelId="{69EE998F-4F1A-4B90-B9F5-94190190EC6C}" type="presOf" srcId="{A809E73D-B1A2-4AE8-AE4C-A2B84C0F78A0}" destId="{CD64025E-4CA1-47D5-8A9B-042EDA9A1DA4}" srcOrd="0" destOrd="0" presId="urn:microsoft.com/office/officeart/2005/8/layout/orgChart1"/>
    <dgm:cxn modelId="{AFDDF5A0-F0EA-4749-A803-7BB2CD835883}" type="presOf" srcId="{A809E73D-B1A2-4AE8-AE4C-A2B84C0F78A0}" destId="{CBF87B05-995E-40D0-98E8-AFC8BD07FC0C}" srcOrd="1" destOrd="0" presId="urn:microsoft.com/office/officeart/2005/8/layout/orgChart1"/>
    <dgm:cxn modelId="{9D3D3EA6-73E3-4FA6-99C7-BA1DC7C4EA11}" type="presOf" srcId="{C72F251B-998C-4C7C-B59D-E371BDE9FDC9}" destId="{DFBF081E-1852-4186-9FFC-ED342A7856A9}" srcOrd="0" destOrd="0" presId="urn:microsoft.com/office/officeart/2005/8/layout/orgChart1"/>
    <dgm:cxn modelId="{20F573A6-23BE-49C0-861C-7E472AAD4A3D}" srcId="{BD068148-095F-4C18-9562-F51BCC4340CC}" destId="{E4547893-F0F2-417F-B93E-F76F1111A7A7}" srcOrd="0" destOrd="0" parTransId="{5AB3E8A2-4CFA-482C-8755-F2482472B99A}" sibTransId="{CEB5A5BE-969C-45C5-A128-50A8E4D46B34}"/>
    <dgm:cxn modelId="{9B605AA8-BEE6-4B96-B088-6BB7B1584D94}" type="presOf" srcId="{296EF054-CA89-4BFE-9416-81A05E08FA8B}" destId="{E2C4A051-644D-49C3-AB8E-ACD7A27A7488}" srcOrd="0" destOrd="0" presId="urn:microsoft.com/office/officeart/2005/8/layout/orgChart1"/>
    <dgm:cxn modelId="{0F72EEAA-E4A0-43F4-94E5-E84C57388994}" type="presOf" srcId="{E4547893-F0F2-417F-B93E-F76F1111A7A7}" destId="{96F7C5E3-A412-41EA-AA51-05260D6B839D}" srcOrd="0" destOrd="0" presId="urn:microsoft.com/office/officeart/2005/8/layout/orgChart1"/>
    <dgm:cxn modelId="{119C14AE-9A4B-4B99-9612-88948FAFAE2C}" type="presOf" srcId="{31777AAF-9C0E-47F3-88A9-8B678AB0DC0F}" destId="{0AF11E3C-4752-4901-8268-7A50EC2D827A}" srcOrd="0" destOrd="0" presId="urn:microsoft.com/office/officeart/2005/8/layout/orgChart1"/>
    <dgm:cxn modelId="{A79439B6-B702-4C72-9FA2-95E6D7D0A4E1}" type="presOf" srcId="{56B4202F-503B-4105-8783-C2471B171E79}" destId="{F5F0EFDF-340C-475D-A6C0-8C8D4569B892}" srcOrd="1" destOrd="0" presId="urn:microsoft.com/office/officeart/2005/8/layout/orgChart1"/>
    <dgm:cxn modelId="{0DD1C0B9-1295-481C-B4E5-9D376C5F6297}" srcId="{BD068148-095F-4C18-9562-F51BCC4340CC}" destId="{C5D92D0C-D8EF-4430-9150-511DE6B1B34C}" srcOrd="1" destOrd="0" parTransId="{5659CE6D-6339-4ABD-97EF-D2897D6A8BBA}" sibTransId="{A0F8A0C8-BC3E-4D7B-B749-C21114F0FE5D}"/>
    <dgm:cxn modelId="{BB0BB0BE-158E-413B-9B8E-7C46614DB6AC}" type="presOf" srcId="{E4547893-F0F2-417F-B93E-F76F1111A7A7}" destId="{BE74F070-038E-406F-861C-4C9DCFA38E38}" srcOrd="1" destOrd="0" presId="urn:microsoft.com/office/officeart/2005/8/layout/orgChart1"/>
    <dgm:cxn modelId="{FAD155C3-046D-49F8-8456-E96D2B645EA0}" type="presOf" srcId="{BD068148-095F-4C18-9562-F51BCC4340CC}" destId="{E0F5A8B2-8D62-4710-A772-29D5160A98AD}" srcOrd="0" destOrd="0" presId="urn:microsoft.com/office/officeart/2005/8/layout/orgChart1"/>
    <dgm:cxn modelId="{C58596D3-EFB3-41F1-B6DD-19EB8C9887BC}" type="presOf" srcId="{5AB3E8A2-4CFA-482C-8755-F2482472B99A}" destId="{2EF92649-4B93-45EC-B90B-6F2494379FCA}" srcOrd="0" destOrd="0" presId="urn:microsoft.com/office/officeart/2005/8/layout/orgChart1"/>
    <dgm:cxn modelId="{4094B9DA-54AC-4C4C-A005-76EC3F2A0CED}" type="presOf" srcId="{C5D92D0C-D8EF-4430-9150-511DE6B1B34C}" destId="{2A50F87D-F117-459D-A2DF-CEC35DBD82D3}" srcOrd="1" destOrd="0" presId="urn:microsoft.com/office/officeart/2005/8/layout/orgChart1"/>
    <dgm:cxn modelId="{98A5F2DA-18A0-4ADA-997F-4864609751D7}" type="presOf" srcId="{40A3B5C0-0220-4286-BA79-D839A87B0E04}" destId="{DBCFFDE3-BBE0-484D-8474-9E04CEF6A2E5}" srcOrd="1" destOrd="0" presId="urn:microsoft.com/office/officeart/2005/8/layout/orgChart1"/>
    <dgm:cxn modelId="{4D5B03DB-2F98-4B4A-BA9E-8674A173405D}" type="presOf" srcId="{5AD1DF69-E3FB-4472-97FF-139FEFC331BD}" destId="{01AF1693-857D-4E7B-8EBD-CEEB858997F7}" srcOrd="1" destOrd="0" presId="urn:microsoft.com/office/officeart/2005/8/layout/orgChart1"/>
    <dgm:cxn modelId="{1A9588E1-E6DF-43C9-BA5E-327DB0CFA83B}" type="presOf" srcId="{40A3B5C0-0220-4286-BA79-D839A87B0E04}" destId="{B646C173-498E-4CB6-992D-8E7C5D82FB6F}" srcOrd="0" destOrd="0" presId="urn:microsoft.com/office/officeart/2005/8/layout/orgChart1"/>
    <dgm:cxn modelId="{8E6D82E4-2E5C-4A2E-8BD4-97E887F25274}" type="presOf" srcId="{01954ABE-EFDE-4666-9D64-E5A7AFC2B4D9}" destId="{CFABC363-DDF6-43C0-BE31-82971C63A45E}" srcOrd="0" destOrd="0" presId="urn:microsoft.com/office/officeart/2005/8/layout/orgChart1"/>
    <dgm:cxn modelId="{40E9C1E8-A0F7-42C4-B854-B7478DB46947}" type="presOf" srcId="{1A46A96D-941A-441C-A921-C21D254D44EF}" destId="{10EF3194-6733-4479-96C5-A059E09A07FC}" srcOrd="1" destOrd="0" presId="urn:microsoft.com/office/officeart/2005/8/layout/orgChart1"/>
    <dgm:cxn modelId="{5DC96DEB-62BA-4063-86EF-B741611541CA}" type="presOf" srcId="{BD068148-095F-4C18-9562-F51BCC4340CC}" destId="{4507BBEE-6E97-4126-B841-4CAE49FF56E1}" srcOrd="1" destOrd="0" presId="urn:microsoft.com/office/officeart/2005/8/layout/orgChart1"/>
    <dgm:cxn modelId="{DB5A6FF2-1FD3-454E-909C-31D4604A951A}" srcId="{1A46A96D-941A-441C-A921-C21D254D44EF}" destId="{DC4E16F9-6C2D-49FC-A774-5B251DB4E7C6}" srcOrd="1" destOrd="0" parTransId="{A7F0C1FD-0EDD-460F-BC33-175B35F3F7C2}" sibTransId="{27416183-4B11-476A-98D4-12EB3F4E1C12}"/>
    <dgm:cxn modelId="{772543FC-9605-4644-8A8D-FFE45FFD4129}" type="presOf" srcId="{D81C720D-4931-4D5A-BBF1-B1677575F548}" destId="{79086FDC-43D2-4278-8491-55799A6C13FD}" srcOrd="1" destOrd="0" presId="urn:microsoft.com/office/officeart/2005/8/layout/orgChart1"/>
    <dgm:cxn modelId="{03ACAC79-F1DA-4D6E-AAFA-86DE26FE5D6A}" type="presParOf" srcId="{EFB1A8A7-30C4-4E8C-ADFB-585967D33217}" destId="{35C42792-9819-4C44-B31B-31150C8EED0C}" srcOrd="0" destOrd="0" presId="urn:microsoft.com/office/officeart/2005/8/layout/orgChart1"/>
    <dgm:cxn modelId="{1A0170EE-248B-4F7C-A123-E25B21263938}" type="presParOf" srcId="{35C42792-9819-4C44-B31B-31150C8EED0C}" destId="{EBD03A78-9AB8-4D6F-8652-17D2F4F21044}" srcOrd="0" destOrd="0" presId="urn:microsoft.com/office/officeart/2005/8/layout/orgChart1"/>
    <dgm:cxn modelId="{6EA90A0F-7A5C-433B-B000-2C02A026B298}" type="presParOf" srcId="{EBD03A78-9AB8-4D6F-8652-17D2F4F21044}" destId="{30B8CA40-3BEE-4168-BB69-13E174AFD001}" srcOrd="0" destOrd="0" presId="urn:microsoft.com/office/officeart/2005/8/layout/orgChart1"/>
    <dgm:cxn modelId="{FB8D0AAE-B0A3-4314-B877-B7F08F06C17F}" type="presParOf" srcId="{EBD03A78-9AB8-4D6F-8652-17D2F4F21044}" destId="{79086FDC-43D2-4278-8491-55799A6C13FD}" srcOrd="1" destOrd="0" presId="urn:microsoft.com/office/officeart/2005/8/layout/orgChart1"/>
    <dgm:cxn modelId="{AE8A3E32-737D-4BD0-A7A2-DCB676452971}" type="presParOf" srcId="{35C42792-9819-4C44-B31B-31150C8EED0C}" destId="{BD080A15-333B-4E3E-82DD-B7B4A89BF02C}" srcOrd="1" destOrd="0" presId="urn:microsoft.com/office/officeart/2005/8/layout/orgChart1"/>
    <dgm:cxn modelId="{6DDA426B-A7BE-43C6-ACE4-11A992839792}" type="presParOf" srcId="{BD080A15-333B-4E3E-82DD-B7B4A89BF02C}" destId="{5ADA7BA3-7797-4682-83EE-5E0528CE8698}" srcOrd="0" destOrd="0" presId="urn:microsoft.com/office/officeart/2005/8/layout/orgChart1"/>
    <dgm:cxn modelId="{E75F7B55-C417-4BDC-A4CC-FF8AEB2B50C9}" type="presParOf" srcId="{BD080A15-333B-4E3E-82DD-B7B4A89BF02C}" destId="{0EFAF5D1-A1B5-431A-A1DA-5FEA3A894B55}" srcOrd="1" destOrd="0" presId="urn:microsoft.com/office/officeart/2005/8/layout/orgChart1"/>
    <dgm:cxn modelId="{F5DB0119-1895-404A-94E8-21463DF29B6F}" type="presParOf" srcId="{0EFAF5D1-A1B5-431A-A1DA-5FEA3A894B55}" destId="{1E1DFD4D-B740-4E92-A75D-EF18B1D9D9C8}" srcOrd="0" destOrd="0" presId="urn:microsoft.com/office/officeart/2005/8/layout/orgChart1"/>
    <dgm:cxn modelId="{AB06C1A1-D5CE-40FC-92B0-754CEFED046E}" type="presParOf" srcId="{1E1DFD4D-B740-4E92-A75D-EF18B1D9D9C8}" destId="{E0F5A8B2-8D62-4710-A772-29D5160A98AD}" srcOrd="0" destOrd="0" presId="urn:microsoft.com/office/officeart/2005/8/layout/orgChart1"/>
    <dgm:cxn modelId="{3AF76B28-8065-4958-A3D5-3126D7E5F27C}" type="presParOf" srcId="{1E1DFD4D-B740-4E92-A75D-EF18B1D9D9C8}" destId="{4507BBEE-6E97-4126-B841-4CAE49FF56E1}" srcOrd="1" destOrd="0" presId="urn:microsoft.com/office/officeart/2005/8/layout/orgChart1"/>
    <dgm:cxn modelId="{CB37A5B4-ACCA-4E88-BCCE-E0F04DE13C3C}" type="presParOf" srcId="{0EFAF5D1-A1B5-431A-A1DA-5FEA3A894B55}" destId="{0B716583-832E-4AD0-B11B-522C61E1B2B2}" srcOrd="1" destOrd="0" presId="urn:microsoft.com/office/officeart/2005/8/layout/orgChart1"/>
    <dgm:cxn modelId="{A14B9855-C17E-4D32-8C37-4A567B085D9F}" type="presParOf" srcId="{0B716583-832E-4AD0-B11B-522C61E1B2B2}" destId="{2EF92649-4B93-45EC-B90B-6F2494379FCA}" srcOrd="0" destOrd="0" presId="urn:microsoft.com/office/officeart/2005/8/layout/orgChart1"/>
    <dgm:cxn modelId="{32E5B63D-27E9-4B53-AAD3-A30FD0999790}" type="presParOf" srcId="{0B716583-832E-4AD0-B11B-522C61E1B2B2}" destId="{CF61CCCC-12D6-4421-B205-517AEDAD22AE}" srcOrd="1" destOrd="0" presId="urn:microsoft.com/office/officeart/2005/8/layout/orgChart1"/>
    <dgm:cxn modelId="{654F35F0-3952-4EE4-947C-B94B56A7E3BF}" type="presParOf" srcId="{CF61CCCC-12D6-4421-B205-517AEDAD22AE}" destId="{2339B5D6-76B3-4430-9277-946315CBBBB8}" srcOrd="0" destOrd="0" presId="urn:microsoft.com/office/officeart/2005/8/layout/orgChart1"/>
    <dgm:cxn modelId="{DD73B224-D918-4DA6-85D2-668D70CD3C42}" type="presParOf" srcId="{2339B5D6-76B3-4430-9277-946315CBBBB8}" destId="{96F7C5E3-A412-41EA-AA51-05260D6B839D}" srcOrd="0" destOrd="0" presId="urn:microsoft.com/office/officeart/2005/8/layout/orgChart1"/>
    <dgm:cxn modelId="{A4F14E91-7636-4716-ACEC-7BAD0913D8D9}" type="presParOf" srcId="{2339B5D6-76B3-4430-9277-946315CBBBB8}" destId="{BE74F070-038E-406F-861C-4C9DCFA38E38}" srcOrd="1" destOrd="0" presId="urn:microsoft.com/office/officeart/2005/8/layout/orgChart1"/>
    <dgm:cxn modelId="{AFFD6AD6-B902-4F66-AB6A-E727B98627B3}" type="presParOf" srcId="{CF61CCCC-12D6-4421-B205-517AEDAD22AE}" destId="{70961284-F68B-4F25-B436-D13A439AFE44}" srcOrd="1" destOrd="0" presId="urn:microsoft.com/office/officeart/2005/8/layout/orgChart1"/>
    <dgm:cxn modelId="{630DC8F0-4669-4813-8BF5-BE7E54DD71DD}" type="presParOf" srcId="{70961284-F68B-4F25-B436-D13A439AFE44}" destId="{691CB7D3-E447-43D2-91A7-3112369EFC37}" srcOrd="0" destOrd="0" presId="urn:microsoft.com/office/officeart/2005/8/layout/orgChart1"/>
    <dgm:cxn modelId="{770522E2-D32C-431E-B9C5-34E46A572833}" type="presParOf" srcId="{70961284-F68B-4F25-B436-D13A439AFE44}" destId="{D5BECC76-A7DB-4C09-9FEA-CFA4CB29DEE1}" srcOrd="1" destOrd="0" presId="urn:microsoft.com/office/officeart/2005/8/layout/orgChart1"/>
    <dgm:cxn modelId="{6E31DADC-943E-415C-AD7D-B100D287AB81}" type="presParOf" srcId="{D5BECC76-A7DB-4C09-9FEA-CFA4CB29DEE1}" destId="{6AD2A9DA-1119-4423-9B01-37EBF377B97D}" srcOrd="0" destOrd="0" presId="urn:microsoft.com/office/officeart/2005/8/layout/orgChart1"/>
    <dgm:cxn modelId="{96171328-18A3-4E38-B9DB-A4386444EC49}" type="presParOf" srcId="{6AD2A9DA-1119-4423-9B01-37EBF377B97D}" destId="{B646C173-498E-4CB6-992D-8E7C5D82FB6F}" srcOrd="0" destOrd="0" presId="urn:microsoft.com/office/officeart/2005/8/layout/orgChart1"/>
    <dgm:cxn modelId="{EACF1555-78DE-40CE-A5D7-BEB2164C0679}" type="presParOf" srcId="{6AD2A9DA-1119-4423-9B01-37EBF377B97D}" destId="{DBCFFDE3-BBE0-484D-8474-9E04CEF6A2E5}" srcOrd="1" destOrd="0" presId="urn:microsoft.com/office/officeart/2005/8/layout/orgChart1"/>
    <dgm:cxn modelId="{ED116223-8E65-4C44-A289-EB41F24F3631}" type="presParOf" srcId="{D5BECC76-A7DB-4C09-9FEA-CFA4CB29DEE1}" destId="{842902CF-E188-44EE-BDDD-B334CA20E9C8}" srcOrd="1" destOrd="0" presId="urn:microsoft.com/office/officeart/2005/8/layout/orgChart1"/>
    <dgm:cxn modelId="{F51BC8CB-0E79-4593-B2D4-9D7A7FD97D1B}" type="presParOf" srcId="{D5BECC76-A7DB-4C09-9FEA-CFA4CB29DEE1}" destId="{8C95B6D5-2810-4A91-A6CA-30F8A5E8A5CC}" srcOrd="2" destOrd="0" presId="urn:microsoft.com/office/officeart/2005/8/layout/orgChart1"/>
    <dgm:cxn modelId="{66D2D929-53F3-49DE-8E39-2178D7D7A171}" type="presParOf" srcId="{CF61CCCC-12D6-4421-B205-517AEDAD22AE}" destId="{6EBB37C3-34DA-4620-900B-B08719F2C6C5}" srcOrd="2" destOrd="0" presId="urn:microsoft.com/office/officeart/2005/8/layout/orgChart1"/>
    <dgm:cxn modelId="{638CEAFE-ACC9-4228-9FD1-1B78FDA3E563}" type="presParOf" srcId="{0B716583-832E-4AD0-B11B-522C61E1B2B2}" destId="{BA2DB14C-7E2B-4C39-9FB5-D8D9CAD73672}" srcOrd="2" destOrd="0" presId="urn:microsoft.com/office/officeart/2005/8/layout/orgChart1"/>
    <dgm:cxn modelId="{2922D951-5254-4E7D-A40C-B1558CF764AC}" type="presParOf" srcId="{0B716583-832E-4AD0-B11B-522C61E1B2B2}" destId="{DFA9B9BE-A047-47A6-97C5-D5169DCAAAFE}" srcOrd="3" destOrd="0" presId="urn:microsoft.com/office/officeart/2005/8/layout/orgChart1"/>
    <dgm:cxn modelId="{EC873E06-B2D6-4F5C-9C94-45AF33B35CCA}" type="presParOf" srcId="{DFA9B9BE-A047-47A6-97C5-D5169DCAAAFE}" destId="{71FFD36E-9826-4C6B-AFA7-AEC726D6BE02}" srcOrd="0" destOrd="0" presId="urn:microsoft.com/office/officeart/2005/8/layout/orgChart1"/>
    <dgm:cxn modelId="{689E17A4-E6D9-4ABF-9F54-D581F67B24CB}" type="presParOf" srcId="{71FFD36E-9826-4C6B-AFA7-AEC726D6BE02}" destId="{A01D5645-1BF7-412D-8C5F-6C5C084EC906}" srcOrd="0" destOrd="0" presId="urn:microsoft.com/office/officeart/2005/8/layout/orgChart1"/>
    <dgm:cxn modelId="{2F76AE9B-F31A-49F2-9FD9-51B50557C9DC}" type="presParOf" srcId="{71FFD36E-9826-4C6B-AFA7-AEC726D6BE02}" destId="{2A50F87D-F117-459D-A2DF-CEC35DBD82D3}" srcOrd="1" destOrd="0" presId="urn:microsoft.com/office/officeart/2005/8/layout/orgChart1"/>
    <dgm:cxn modelId="{45284C2F-E6AD-4106-8162-ED368344A7B5}" type="presParOf" srcId="{DFA9B9BE-A047-47A6-97C5-D5169DCAAAFE}" destId="{B61367FC-10E4-4E8F-ADF3-CAAC07D6E6B2}" srcOrd="1" destOrd="0" presId="urn:microsoft.com/office/officeart/2005/8/layout/orgChart1"/>
    <dgm:cxn modelId="{97146F11-0520-4960-BB6C-29084EDE8BA6}" type="presParOf" srcId="{B61367FC-10E4-4E8F-ADF3-CAAC07D6E6B2}" destId="{DFBF081E-1852-4186-9FFC-ED342A7856A9}" srcOrd="0" destOrd="0" presId="urn:microsoft.com/office/officeart/2005/8/layout/orgChart1"/>
    <dgm:cxn modelId="{A7E156BC-F38B-4851-AD7A-99306E509E07}" type="presParOf" srcId="{B61367FC-10E4-4E8F-ADF3-CAAC07D6E6B2}" destId="{71CA1DA8-D216-4622-A7E6-E18254725F65}" srcOrd="1" destOrd="0" presId="urn:microsoft.com/office/officeart/2005/8/layout/orgChart1"/>
    <dgm:cxn modelId="{899C5686-1EC2-4038-8C04-EDDE4733A7E7}" type="presParOf" srcId="{71CA1DA8-D216-4622-A7E6-E18254725F65}" destId="{D9CDF301-8F32-4AE2-9443-511D3E45FFFE}" srcOrd="0" destOrd="0" presId="urn:microsoft.com/office/officeart/2005/8/layout/orgChart1"/>
    <dgm:cxn modelId="{180EA8AF-C1DA-47A4-89D0-0E66F1118A5E}" type="presParOf" srcId="{D9CDF301-8F32-4AE2-9443-511D3E45FFFE}" destId="{EC7767BF-FAFF-400F-981D-DBC3A25A8D78}" srcOrd="0" destOrd="0" presId="urn:microsoft.com/office/officeart/2005/8/layout/orgChart1"/>
    <dgm:cxn modelId="{C8CEF29B-2C49-472A-9776-893CA8B8AA0E}" type="presParOf" srcId="{D9CDF301-8F32-4AE2-9443-511D3E45FFFE}" destId="{F5F0EFDF-340C-475D-A6C0-8C8D4569B892}" srcOrd="1" destOrd="0" presId="urn:microsoft.com/office/officeart/2005/8/layout/orgChart1"/>
    <dgm:cxn modelId="{4646DBD6-A5B4-48F8-B5EC-D40CED6F8AFB}" type="presParOf" srcId="{71CA1DA8-D216-4622-A7E6-E18254725F65}" destId="{955516C0-9FEA-4A45-9856-9A325100E8BB}" srcOrd="1" destOrd="0" presId="urn:microsoft.com/office/officeart/2005/8/layout/orgChart1"/>
    <dgm:cxn modelId="{7E8A19E1-7A7C-4638-9236-A37B456B1EB5}" type="presParOf" srcId="{71CA1DA8-D216-4622-A7E6-E18254725F65}" destId="{56F873A6-2877-4968-8E5F-E34B6362986B}" srcOrd="2" destOrd="0" presId="urn:microsoft.com/office/officeart/2005/8/layout/orgChart1"/>
    <dgm:cxn modelId="{FCE23AE4-C47E-4914-AE9D-812CAA447780}" type="presParOf" srcId="{DFA9B9BE-A047-47A6-97C5-D5169DCAAAFE}" destId="{DCD6F545-EF1A-4391-83C1-07DBD7E69D7D}" srcOrd="2" destOrd="0" presId="urn:microsoft.com/office/officeart/2005/8/layout/orgChart1"/>
    <dgm:cxn modelId="{DD545913-2AEB-4F75-B931-0DE9BDA7500E}" type="presParOf" srcId="{0EFAF5D1-A1B5-431A-A1DA-5FEA3A894B55}" destId="{93086CB6-98F6-48DC-B8B6-590BF411686D}" srcOrd="2" destOrd="0" presId="urn:microsoft.com/office/officeart/2005/8/layout/orgChart1"/>
    <dgm:cxn modelId="{79341AEB-D499-408A-8353-0916CF12E3CE}" type="presParOf" srcId="{BD080A15-333B-4E3E-82DD-B7B4A89BF02C}" destId="{9E3FF269-ACAF-4FD2-9801-155E8D608064}" srcOrd="2" destOrd="0" presId="urn:microsoft.com/office/officeart/2005/8/layout/orgChart1"/>
    <dgm:cxn modelId="{1BFA9A9D-E15E-418D-81F8-08E2418C64BC}" type="presParOf" srcId="{BD080A15-333B-4E3E-82DD-B7B4A89BF02C}" destId="{9DDEF494-EE0C-468A-A0A8-87B1ECC45470}" srcOrd="3" destOrd="0" presId="urn:microsoft.com/office/officeart/2005/8/layout/orgChart1"/>
    <dgm:cxn modelId="{CD5F9484-DA26-4A87-AC9B-1F713C921245}" type="presParOf" srcId="{9DDEF494-EE0C-468A-A0A8-87B1ECC45470}" destId="{FB96C57E-9A35-431D-AA63-2A9A30FA0E4A}" srcOrd="0" destOrd="0" presId="urn:microsoft.com/office/officeart/2005/8/layout/orgChart1"/>
    <dgm:cxn modelId="{CFB6356C-ED17-4262-9911-5A19FC6ED2FF}" type="presParOf" srcId="{FB96C57E-9A35-431D-AA63-2A9A30FA0E4A}" destId="{4893E5F0-1BC3-4131-BD44-0BDDD4BEE832}" srcOrd="0" destOrd="0" presId="urn:microsoft.com/office/officeart/2005/8/layout/orgChart1"/>
    <dgm:cxn modelId="{8074CD4F-666C-4D94-A341-00397A173EA4}" type="presParOf" srcId="{FB96C57E-9A35-431D-AA63-2A9A30FA0E4A}" destId="{10EF3194-6733-4479-96C5-A059E09A07FC}" srcOrd="1" destOrd="0" presId="urn:microsoft.com/office/officeart/2005/8/layout/orgChart1"/>
    <dgm:cxn modelId="{76B26A4C-9AD7-435D-8698-B2B9DF8F8A70}" type="presParOf" srcId="{9DDEF494-EE0C-468A-A0A8-87B1ECC45470}" destId="{6201F420-2262-4478-AA1D-4D49835271E9}" srcOrd="1" destOrd="0" presId="urn:microsoft.com/office/officeart/2005/8/layout/orgChart1"/>
    <dgm:cxn modelId="{98823DA0-5393-490A-892C-D61F9BBD4917}" type="presParOf" srcId="{6201F420-2262-4478-AA1D-4D49835271E9}" destId="{967A937D-93C2-4011-BA39-5CF7BBAB8541}" srcOrd="0" destOrd="0" presId="urn:microsoft.com/office/officeart/2005/8/layout/orgChart1"/>
    <dgm:cxn modelId="{DF19A483-381F-4A05-8C04-85F4BA30437F}" type="presParOf" srcId="{6201F420-2262-4478-AA1D-4D49835271E9}" destId="{4ECD3F10-84B7-4439-B8C0-19CC5AF110CC}" srcOrd="1" destOrd="0" presId="urn:microsoft.com/office/officeart/2005/8/layout/orgChart1"/>
    <dgm:cxn modelId="{3217F99C-1314-4329-8625-202140DF16A7}" type="presParOf" srcId="{4ECD3F10-84B7-4439-B8C0-19CC5AF110CC}" destId="{7B88900F-7658-4655-A48D-C06E21D35332}" srcOrd="0" destOrd="0" presId="urn:microsoft.com/office/officeart/2005/8/layout/orgChart1"/>
    <dgm:cxn modelId="{F369F409-5F4D-4C0C-9E57-87C695C4D204}" type="presParOf" srcId="{7B88900F-7658-4655-A48D-C06E21D35332}" destId="{CD64025E-4CA1-47D5-8A9B-042EDA9A1DA4}" srcOrd="0" destOrd="0" presId="urn:microsoft.com/office/officeart/2005/8/layout/orgChart1"/>
    <dgm:cxn modelId="{F35C620B-E23D-4554-A9FF-2D0313E3AEB6}" type="presParOf" srcId="{7B88900F-7658-4655-A48D-C06E21D35332}" destId="{CBF87B05-995E-40D0-98E8-AFC8BD07FC0C}" srcOrd="1" destOrd="0" presId="urn:microsoft.com/office/officeart/2005/8/layout/orgChart1"/>
    <dgm:cxn modelId="{C560381D-6F24-44F8-908E-B813738E07EA}" type="presParOf" srcId="{4ECD3F10-84B7-4439-B8C0-19CC5AF110CC}" destId="{5AAA3808-B6E5-46A1-A7C6-036C692425F7}" srcOrd="1" destOrd="0" presId="urn:microsoft.com/office/officeart/2005/8/layout/orgChart1"/>
    <dgm:cxn modelId="{35A9D42E-2861-4A52-9F58-16DCF0931980}" type="presParOf" srcId="{5AAA3808-B6E5-46A1-A7C6-036C692425F7}" destId="{0AF11E3C-4752-4901-8268-7A50EC2D827A}" srcOrd="0" destOrd="0" presId="urn:microsoft.com/office/officeart/2005/8/layout/orgChart1"/>
    <dgm:cxn modelId="{AA1FFBAD-F581-430F-8422-46DD5C1376D8}" type="presParOf" srcId="{5AAA3808-B6E5-46A1-A7C6-036C692425F7}" destId="{740192F0-0144-4B47-B2A2-46EDF2508E75}" srcOrd="1" destOrd="0" presId="urn:microsoft.com/office/officeart/2005/8/layout/orgChart1"/>
    <dgm:cxn modelId="{EBD90DA9-10C4-4DE0-B14C-89B92345121E}" type="presParOf" srcId="{740192F0-0144-4B47-B2A2-46EDF2508E75}" destId="{9FCFE7E7-354F-4448-B244-66674DAEFB86}" srcOrd="0" destOrd="0" presId="urn:microsoft.com/office/officeart/2005/8/layout/orgChart1"/>
    <dgm:cxn modelId="{E9EC98E9-573C-4865-A25F-8DD399A8B3F7}" type="presParOf" srcId="{9FCFE7E7-354F-4448-B244-66674DAEFB86}" destId="{CFABC363-DDF6-43C0-BE31-82971C63A45E}" srcOrd="0" destOrd="0" presId="urn:microsoft.com/office/officeart/2005/8/layout/orgChart1"/>
    <dgm:cxn modelId="{542DF14E-438A-4C18-9D30-458B8B2AC78A}" type="presParOf" srcId="{9FCFE7E7-354F-4448-B244-66674DAEFB86}" destId="{75573234-EDE4-4CDB-BAE6-9270844E8872}" srcOrd="1" destOrd="0" presId="urn:microsoft.com/office/officeart/2005/8/layout/orgChart1"/>
    <dgm:cxn modelId="{4724AE53-0BF0-4031-B50B-0EA57FF49BD8}" type="presParOf" srcId="{740192F0-0144-4B47-B2A2-46EDF2508E75}" destId="{CC450C61-767F-445A-87F9-66970BCA96F5}" srcOrd="1" destOrd="0" presId="urn:microsoft.com/office/officeart/2005/8/layout/orgChart1"/>
    <dgm:cxn modelId="{9B2C5082-BCC4-4DC7-B501-1C31DCCBD38D}" type="presParOf" srcId="{740192F0-0144-4B47-B2A2-46EDF2508E75}" destId="{8118C220-734C-4C70-9CEE-147C70E667C9}" srcOrd="2" destOrd="0" presId="urn:microsoft.com/office/officeart/2005/8/layout/orgChart1"/>
    <dgm:cxn modelId="{487C6E4B-7593-4F0E-9D39-1B4C729016E2}" type="presParOf" srcId="{4ECD3F10-84B7-4439-B8C0-19CC5AF110CC}" destId="{096CDC33-F361-4508-A7A6-2E0DA5BE5995}" srcOrd="2" destOrd="0" presId="urn:microsoft.com/office/officeart/2005/8/layout/orgChart1"/>
    <dgm:cxn modelId="{62B8EA69-1E5A-4DBC-A86B-DF5D2BA9610B}" type="presParOf" srcId="{6201F420-2262-4478-AA1D-4D49835271E9}" destId="{1B13BB15-8026-4B0A-B04E-5536A8AD7FEA}" srcOrd="2" destOrd="0" presId="urn:microsoft.com/office/officeart/2005/8/layout/orgChart1"/>
    <dgm:cxn modelId="{AFBCB437-CB4B-46BF-A289-0C52997BCB9E}" type="presParOf" srcId="{6201F420-2262-4478-AA1D-4D49835271E9}" destId="{3C865E30-53C0-466C-9CEB-CFBAAE6529B0}" srcOrd="3" destOrd="0" presId="urn:microsoft.com/office/officeart/2005/8/layout/orgChart1"/>
    <dgm:cxn modelId="{1BB56E07-B917-4F2B-958F-377AADF78073}" type="presParOf" srcId="{3C865E30-53C0-466C-9CEB-CFBAAE6529B0}" destId="{58E90A47-D07F-4F5F-B8C9-591643CFFB6C}" srcOrd="0" destOrd="0" presId="urn:microsoft.com/office/officeart/2005/8/layout/orgChart1"/>
    <dgm:cxn modelId="{07E95308-2F85-4346-9B5A-8E0A6202BFAF}" type="presParOf" srcId="{58E90A47-D07F-4F5F-B8C9-591643CFFB6C}" destId="{08CACB9E-2EAA-4E43-AB34-4908EF6D0E1C}" srcOrd="0" destOrd="0" presId="urn:microsoft.com/office/officeart/2005/8/layout/orgChart1"/>
    <dgm:cxn modelId="{7AA1A491-7ECD-408B-88DE-287C544A3346}" type="presParOf" srcId="{58E90A47-D07F-4F5F-B8C9-591643CFFB6C}" destId="{7B1D706E-F7A4-4414-9CE5-A39D0AF1453E}" srcOrd="1" destOrd="0" presId="urn:microsoft.com/office/officeart/2005/8/layout/orgChart1"/>
    <dgm:cxn modelId="{4FD7C2A6-93E7-4382-90A8-88F75C7853B4}" type="presParOf" srcId="{3C865E30-53C0-466C-9CEB-CFBAAE6529B0}" destId="{512A0AF3-3E7C-458C-8125-C835A94D74DC}" srcOrd="1" destOrd="0" presId="urn:microsoft.com/office/officeart/2005/8/layout/orgChart1"/>
    <dgm:cxn modelId="{E7C0BEE3-2E79-4707-A918-D61BE95747BC}" type="presParOf" srcId="{512A0AF3-3E7C-458C-8125-C835A94D74DC}" destId="{E2C4A051-644D-49C3-AB8E-ACD7A27A7488}" srcOrd="0" destOrd="0" presId="urn:microsoft.com/office/officeart/2005/8/layout/orgChart1"/>
    <dgm:cxn modelId="{21AA2990-7951-4960-9E0F-682D05DED376}" type="presParOf" srcId="{512A0AF3-3E7C-458C-8125-C835A94D74DC}" destId="{444AC09D-90F2-4AB1-ACC8-83AA7507B7DD}" srcOrd="1" destOrd="0" presId="urn:microsoft.com/office/officeart/2005/8/layout/orgChart1"/>
    <dgm:cxn modelId="{5EA1C55E-2B7E-40D9-B747-D4A9EEC1BDFA}" type="presParOf" srcId="{444AC09D-90F2-4AB1-ACC8-83AA7507B7DD}" destId="{601216EE-4EB2-4DF8-BF53-08CC01DB8F4E}" srcOrd="0" destOrd="0" presId="urn:microsoft.com/office/officeart/2005/8/layout/orgChart1"/>
    <dgm:cxn modelId="{3955AAE8-4CEB-463D-9FFA-39498182991B}" type="presParOf" srcId="{601216EE-4EB2-4DF8-BF53-08CC01DB8F4E}" destId="{37EE9F1D-9CF1-4964-A1E9-82DC524A4381}" srcOrd="0" destOrd="0" presId="urn:microsoft.com/office/officeart/2005/8/layout/orgChart1"/>
    <dgm:cxn modelId="{FBBB25A9-DCFC-4AB9-A95E-ACB25E5DB57A}" type="presParOf" srcId="{601216EE-4EB2-4DF8-BF53-08CC01DB8F4E}" destId="{01AF1693-857D-4E7B-8EBD-CEEB858997F7}" srcOrd="1" destOrd="0" presId="urn:microsoft.com/office/officeart/2005/8/layout/orgChart1"/>
    <dgm:cxn modelId="{1F490DC0-5116-49E7-B784-B643E9ECA6F5}" type="presParOf" srcId="{444AC09D-90F2-4AB1-ACC8-83AA7507B7DD}" destId="{A2C17367-129D-4DA9-ADC2-79BF76808F32}" srcOrd="1" destOrd="0" presId="urn:microsoft.com/office/officeart/2005/8/layout/orgChart1"/>
    <dgm:cxn modelId="{8C62EF50-87DB-4DB4-8B70-0738967529CC}" type="presParOf" srcId="{444AC09D-90F2-4AB1-ACC8-83AA7507B7DD}" destId="{D63FD7D2-F864-4C29-A7CF-C2BAF288C058}" srcOrd="2" destOrd="0" presId="urn:microsoft.com/office/officeart/2005/8/layout/orgChart1"/>
    <dgm:cxn modelId="{E87447DA-D261-4D40-8894-AA308CD3BFD6}" type="presParOf" srcId="{3C865E30-53C0-466C-9CEB-CFBAAE6529B0}" destId="{7B907522-1FE5-4DAA-A509-DE48B211AD0C}" srcOrd="2" destOrd="0" presId="urn:microsoft.com/office/officeart/2005/8/layout/orgChart1"/>
    <dgm:cxn modelId="{314BD510-A3B4-413D-99EE-EA8575D8743D}" type="presParOf" srcId="{9DDEF494-EE0C-468A-A0A8-87B1ECC45470}" destId="{05EE7DBD-F110-458B-85B5-5259F94D5F39}" srcOrd="2" destOrd="0" presId="urn:microsoft.com/office/officeart/2005/8/layout/orgChart1"/>
    <dgm:cxn modelId="{DB1AB370-6E52-4812-BD7B-D6E9EC677126}" type="presParOf" srcId="{35C42792-9819-4C44-B31B-31150C8EED0C}" destId="{9CDBE0CD-5049-4BB5-A2D5-E53912DB650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C4A051-644D-49C3-AB8E-ACD7A27A7488}">
      <dsp:nvSpPr>
        <dsp:cNvPr id="0" name=""/>
        <dsp:cNvSpPr/>
      </dsp:nvSpPr>
      <dsp:spPr>
        <a:xfrm>
          <a:off x="7081355" y="4504619"/>
          <a:ext cx="266682" cy="817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826"/>
              </a:lnTo>
              <a:lnTo>
                <a:pt x="266682" y="81782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13BB15-8026-4B0A-B04E-5536A8AD7FEA}">
      <dsp:nvSpPr>
        <dsp:cNvPr id="0" name=""/>
        <dsp:cNvSpPr/>
      </dsp:nvSpPr>
      <dsp:spPr>
        <a:xfrm>
          <a:off x="6716889" y="3242322"/>
          <a:ext cx="1075619" cy="37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77"/>
              </a:lnTo>
              <a:lnTo>
                <a:pt x="1075619" y="186677"/>
              </a:lnTo>
              <a:lnTo>
                <a:pt x="1075619" y="3733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F11E3C-4752-4901-8268-7A50EC2D827A}">
      <dsp:nvSpPr>
        <dsp:cNvPr id="0" name=""/>
        <dsp:cNvSpPr/>
      </dsp:nvSpPr>
      <dsp:spPr>
        <a:xfrm>
          <a:off x="4930116" y="4504619"/>
          <a:ext cx="266682" cy="817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826"/>
              </a:lnTo>
              <a:lnTo>
                <a:pt x="266682" y="81782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A937D-93C2-4011-BA39-5CF7BBAB8541}">
      <dsp:nvSpPr>
        <dsp:cNvPr id="0" name=""/>
        <dsp:cNvSpPr/>
      </dsp:nvSpPr>
      <dsp:spPr>
        <a:xfrm>
          <a:off x="5641269" y="3242322"/>
          <a:ext cx="1075619" cy="373355"/>
        </a:xfrm>
        <a:custGeom>
          <a:avLst/>
          <a:gdLst/>
          <a:ahLst/>
          <a:cxnLst/>
          <a:rect l="0" t="0" r="0" b="0"/>
          <a:pathLst>
            <a:path>
              <a:moveTo>
                <a:pt x="1075619" y="0"/>
              </a:moveTo>
              <a:lnTo>
                <a:pt x="1075619" y="186677"/>
              </a:lnTo>
              <a:lnTo>
                <a:pt x="0" y="186677"/>
              </a:lnTo>
              <a:lnTo>
                <a:pt x="0" y="3733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E3FF269-ACAF-4FD2-9801-155E8D608064}">
      <dsp:nvSpPr>
        <dsp:cNvPr id="0" name=""/>
        <dsp:cNvSpPr/>
      </dsp:nvSpPr>
      <dsp:spPr>
        <a:xfrm>
          <a:off x="4565649" y="1980024"/>
          <a:ext cx="2151239" cy="37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77"/>
              </a:lnTo>
              <a:lnTo>
                <a:pt x="2151239" y="186677"/>
              </a:lnTo>
              <a:lnTo>
                <a:pt x="2151239" y="3733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BF081E-1852-4186-9FFC-ED342A7856A9}">
      <dsp:nvSpPr>
        <dsp:cNvPr id="0" name=""/>
        <dsp:cNvSpPr/>
      </dsp:nvSpPr>
      <dsp:spPr>
        <a:xfrm>
          <a:off x="2778876" y="4504619"/>
          <a:ext cx="266682" cy="8178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7826"/>
              </a:lnTo>
              <a:lnTo>
                <a:pt x="266682" y="81782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2DB14C-7E2B-4C39-9FB5-D8D9CAD73672}">
      <dsp:nvSpPr>
        <dsp:cNvPr id="0" name=""/>
        <dsp:cNvSpPr/>
      </dsp:nvSpPr>
      <dsp:spPr>
        <a:xfrm>
          <a:off x="2414410" y="3242322"/>
          <a:ext cx="1075619" cy="3733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677"/>
              </a:lnTo>
              <a:lnTo>
                <a:pt x="1075619" y="186677"/>
              </a:lnTo>
              <a:lnTo>
                <a:pt x="1075619" y="3733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CB7D3-E447-43D2-91A7-3112369EFC37}">
      <dsp:nvSpPr>
        <dsp:cNvPr id="0" name=""/>
        <dsp:cNvSpPr/>
      </dsp:nvSpPr>
      <dsp:spPr>
        <a:xfrm>
          <a:off x="1783261" y="4504619"/>
          <a:ext cx="266682" cy="817826"/>
        </a:xfrm>
        <a:custGeom>
          <a:avLst/>
          <a:gdLst/>
          <a:ahLst/>
          <a:cxnLst/>
          <a:rect l="0" t="0" r="0" b="0"/>
          <a:pathLst>
            <a:path>
              <a:moveTo>
                <a:pt x="266682" y="0"/>
              </a:moveTo>
              <a:lnTo>
                <a:pt x="266682" y="817826"/>
              </a:lnTo>
              <a:lnTo>
                <a:pt x="0" y="817826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92649-4B93-45EC-B90B-6F2494379FCA}">
      <dsp:nvSpPr>
        <dsp:cNvPr id="0" name=""/>
        <dsp:cNvSpPr/>
      </dsp:nvSpPr>
      <dsp:spPr>
        <a:xfrm>
          <a:off x="1338791" y="3242322"/>
          <a:ext cx="1075619" cy="373355"/>
        </a:xfrm>
        <a:custGeom>
          <a:avLst/>
          <a:gdLst/>
          <a:ahLst/>
          <a:cxnLst/>
          <a:rect l="0" t="0" r="0" b="0"/>
          <a:pathLst>
            <a:path>
              <a:moveTo>
                <a:pt x="1075619" y="0"/>
              </a:moveTo>
              <a:lnTo>
                <a:pt x="1075619" y="186677"/>
              </a:lnTo>
              <a:lnTo>
                <a:pt x="0" y="186677"/>
              </a:lnTo>
              <a:lnTo>
                <a:pt x="0" y="373355"/>
              </a:lnTo>
            </a:path>
          </a:pathLst>
        </a:custGeom>
        <a:noFill/>
        <a:ln w="55000" cap="flat" cmpd="thickThin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DA7BA3-7797-4682-83EE-5E0528CE8698}">
      <dsp:nvSpPr>
        <dsp:cNvPr id="0" name=""/>
        <dsp:cNvSpPr/>
      </dsp:nvSpPr>
      <dsp:spPr>
        <a:xfrm>
          <a:off x="2414410" y="1980024"/>
          <a:ext cx="2151239" cy="373355"/>
        </a:xfrm>
        <a:custGeom>
          <a:avLst/>
          <a:gdLst/>
          <a:ahLst/>
          <a:cxnLst/>
          <a:rect l="0" t="0" r="0" b="0"/>
          <a:pathLst>
            <a:path>
              <a:moveTo>
                <a:pt x="2151239" y="0"/>
              </a:moveTo>
              <a:lnTo>
                <a:pt x="2151239" y="186677"/>
              </a:lnTo>
              <a:lnTo>
                <a:pt x="0" y="186677"/>
              </a:lnTo>
              <a:lnTo>
                <a:pt x="0" y="373355"/>
              </a:lnTo>
            </a:path>
          </a:pathLst>
        </a:custGeom>
        <a:noFill/>
        <a:ln w="55000" cap="flat" cmpd="thickThin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B8CA40-3BEE-4168-BB69-13E174AFD001}">
      <dsp:nvSpPr>
        <dsp:cNvPr id="0" name=""/>
        <dsp:cNvSpPr/>
      </dsp:nvSpPr>
      <dsp:spPr>
        <a:xfrm>
          <a:off x="3676708" y="1091082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Variable</a:t>
          </a:r>
        </a:p>
      </dsp:txBody>
      <dsp:txXfrm>
        <a:off x="3676708" y="1091082"/>
        <a:ext cx="1777883" cy="888941"/>
      </dsp:txXfrm>
    </dsp:sp>
    <dsp:sp modelId="{E0F5A8B2-8D62-4710-A772-29D5160A98AD}">
      <dsp:nvSpPr>
        <dsp:cNvPr id="0" name=""/>
        <dsp:cNvSpPr/>
      </dsp:nvSpPr>
      <dsp:spPr>
        <a:xfrm>
          <a:off x="1525468" y="2353380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Quantitative</a:t>
          </a:r>
        </a:p>
      </dsp:txBody>
      <dsp:txXfrm>
        <a:off x="1525468" y="2353380"/>
        <a:ext cx="1777883" cy="888941"/>
      </dsp:txXfrm>
    </dsp:sp>
    <dsp:sp modelId="{96F7C5E3-A412-41EA-AA51-05260D6B839D}">
      <dsp:nvSpPr>
        <dsp:cNvPr id="0" name=""/>
        <dsp:cNvSpPr/>
      </dsp:nvSpPr>
      <dsp:spPr>
        <a:xfrm>
          <a:off x="449849" y="3615677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Continuous</a:t>
          </a:r>
        </a:p>
      </dsp:txBody>
      <dsp:txXfrm>
        <a:off x="449849" y="3615677"/>
        <a:ext cx="1777883" cy="888941"/>
      </dsp:txXfrm>
    </dsp:sp>
    <dsp:sp modelId="{B646C173-498E-4CB6-992D-8E7C5D82FB6F}">
      <dsp:nvSpPr>
        <dsp:cNvPr id="0" name=""/>
        <dsp:cNvSpPr/>
      </dsp:nvSpPr>
      <dsp:spPr>
        <a:xfrm>
          <a:off x="5378" y="4877975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E.g. Height, weight</a:t>
          </a:r>
        </a:p>
      </dsp:txBody>
      <dsp:txXfrm>
        <a:off x="5378" y="4877975"/>
        <a:ext cx="1777883" cy="888941"/>
      </dsp:txXfrm>
    </dsp:sp>
    <dsp:sp modelId="{A01D5645-1BF7-412D-8C5F-6C5C084EC906}">
      <dsp:nvSpPr>
        <dsp:cNvPr id="0" name=""/>
        <dsp:cNvSpPr/>
      </dsp:nvSpPr>
      <dsp:spPr>
        <a:xfrm>
          <a:off x="2601088" y="3615677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Discrete</a:t>
          </a:r>
        </a:p>
      </dsp:txBody>
      <dsp:txXfrm>
        <a:off x="2601088" y="3615677"/>
        <a:ext cx="1777883" cy="888941"/>
      </dsp:txXfrm>
    </dsp:sp>
    <dsp:sp modelId="{EC7767BF-FAFF-400F-981D-DBC3A25A8D78}">
      <dsp:nvSpPr>
        <dsp:cNvPr id="0" name=""/>
        <dsp:cNvSpPr/>
      </dsp:nvSpPr>
      <dsp:spPr>
        <a:xfrm>
          <a:off x="3045559" y="4877975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E.g. No of children</a:t>
          </a:r>
        </a:p>
      </dsp:txBody>
      <dsp:txXfrm>
        <a:off x="3045559" y="4877975"/>
        <a:ext cx="1777883" cy="888941"/>
      </dsp:txXfrm>
    </dsp:sp>
    <dsp:sp modelId="{4893E5F0-1BC3-4131-BD44-0BDDD4BEE832}">
      <dsp:nvSpPr>
        <dsp:cNvPr id="0" name=""/>
        <dsp:cNvSpPr/>
      </dsp:nvSpPr>
      <dsp:spPr>
        <a:xfrm>
          <a:off x="5827947" y="2353380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Qualitative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OR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cs typeface="Arial" charset="0"/>
            </a:rPr>
            <a:t>Categorical</a:t>
          </a:r>
        </a:p>
      </dsp:txBody>
      <dsp:txXfrm>
        <a:off x="5827947" y="2353380"/>
        <a:ext cx="1777883" cy="888941"/>
      </dsp:txXfrm>
    </dsp:sp>
    <dsp:sp modelId="{CD64025E-4CA1-47D5-8A9B-042EDA9A1DA4}">
      <dsp:nvSpPr>
        <dsp:cNvPr id="0" name=""/>
        <dsp:cNvSpPr/>
      </dsp:nvSpPr>
      <dsp:spPr>
        <a:xfrm>
          <a:off x="4752327" y="3615677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Nominal</a:t>
          </a:r>
        </a:p>
      </dsp:txBody>
      <dsp:txXfrm>
        <a:off x="4752327" y="3615677"/>
        <a:ext cx="1777883" cy="888941"/>
      </dsp:txXfrm>
    </dsp:sp>
    <dsp:sp modelId="{CFABC363-DDF6-43C0-BE31-82971C63A45E}">
      <dsp:nvSpPr>
        <dsp:cNvPr id="0" name=""/>
        <dsp:cNvSpPr/>
      </dsp:nvSpPr>
      <dsp:spPr>
        <a:xfrm>
          <a:off x="5196798" y="4877975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E.g. Male/female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Blood group</a:t>
          </a:r>
        </a:p>
      </dsp:txBody>
      <dsp:txXfrm>
        <a:off x="5196798" y="4877975"/>
        <a:ext cx="1777883" cy="888941"/>
      </dsp:txXfrm>
    </dsp:sp>
    <dsp:sp modelId="{08CACB9E-2EAA-4E43-AB34-4908EF6D0E1C}">
      <dsp:nvSpPr>
        <dsp:cNvPr id="0" name=""/>
        <dsp:cNvSpPr/>
      </dsp:nvSpPr>
      <dsp:spPr>
        <a:xfrm>
          <a:off x="6903567" y="3615677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0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Ordinal</a:t>
          </a:r>
        </a:p>
      </dsp:txBody>
      <dsp:txXfrm>
        <a:off x="6903567" y="3615677"/>
        <a:ext cx="1777883" cy="888941"/>
      </dsp:txXfrm>
    </dsp:sp>
    <dsp:sp modelId="{37EE9F1D-9CF1-4964-A1E9-82DC524A4381}">
      <dsp:nvSpPr>
        <dsp:cNvPr id="0" name=""/>
        <dsp:cNvSpPr/>
      </dsp:nvSpPr>
      <dsp:spPr>
        <a:xfrm>
          <a:off x="7348038" y="4877975"/>
          <a:ext cx="1777883" cy="8889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55000" cap="flat" cmpd="thickThin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E.g. Grade of breast</a:t>
          </a:r>
        </a:p>
        <a:p>
          <a:pPr marL="0" marR="0" lvl="0" indent="0" algn="ctr" defTabSz="914400" rtl="0" eaLnBrk="0" fontAlgn="base" latinLnBrk="0" hangingPunct="0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n-US" sz="1900" b="1" i="0" u="none" strike="noStrike" kern="1200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rPr>
            <a:t> cancer</a:t>
          </a:r>
        </a:p>
      </dsp:txBody>
      <dsp:txXfrm>
        <a:off x="7348038" y="4877975"/>
        <a:ext cx="1777883" cy="8889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17F8512-C289-4515-8C08-50D4A695E85F}" type="datetimeFigureOut">
              <a:rPr lang="en-US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D37343-A4E1-4237-A3C3-D35C7D5421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172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DE5DD6C-9050-42BD-BD78-876868B32DF1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4</a:t>
            </a:fld>
            <a:endParaRPr lang="en-US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1DEC103-D76B-4797-83E6-6A9361CA591D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8</a:t>
            </a:fld>
            <a:endParaRPr lang="en-US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8D04418-2DA3-4A5C-8C19-DB6E39CD16CF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11</a:t>
            </a:fld>
            <a:endParaRPr lang="en-US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368061A9-F420-4D02-8EA7-C60741D917CB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13</a:t>
            </a:fld>
            <a:endParaRPr lang="en-US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/>
              <a:t>INTERNAL USE FIG. 05S01F04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EA393F8-F832-490C-8F6C-3C1339C4EB5A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14</a:t>
            </a:fld>
            <a:endParaRPr lang="en-US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/>
              <a:t>INTERNAL USE FIG. 05S01F05</a:t>
            </a:r>
          </a:p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2CB43F5-6251-4344-BF26-648399924606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15</a:t>
            </a:fld>
            <a:endParaRPr lang="en-US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6F10B55E-33CD-4F79-9873-126FCF157858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3A9D1616-252B-4643-BD1F-17B89F603E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909C0EF-2DDF-4DCA-9A02-1B87EC241E63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A3EC3D-16F7-474E-968B-783E65527A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73AFDDA-77A7-4FA0-AAB1-067A83B7C9C0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C93D092-1EFD-4E61-8EF8-88BEC63E88C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7B967-4E7F-4FC8-8B88-E9FD4E4A5F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14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79788C-8956-4B4A-81E0-B3D5BDD26921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EBC7A96-1BF6-46F0-9FB8-45FD61AEE76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371346-A757-4014-B353-4430B1A16DFC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672BEA-02A8-4B09-9B59-4930B3CD1E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CF9DC5-88A1-44F6-A280-2ECCEAEE1267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C28374D-6EDA-4FFB-B777-3B1C5D8271F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63C0AA-1F55-4FBE-B11E-FBA449487E29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74ED04E-7E1C-49E8-8790-3E49C38A43D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7853E61-F889-4BBC-A5CD-D32C67312066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59D7B1-9C1E-494E-A9CB-1ED8FB7254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627782F-ED16-4540-B40A-C562A5E3A897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E362D-55D8-4D6A-943A-60260CD0846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pPr>
              <a:defRPr/>
            </a:pPr>
            <a:fld id="{6BC9D2E2-DE36-4221-B4EC-DDC67393055D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71C2B6-153E-48DD-B2B3-BACC7E5C05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BFCC1832-75FB-4DCC-9F62-A9D3B155E4FE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80F3BA87-5DBE-4216-95F4-4BAAC22A144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4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9C4F0F14-69DF-4158-8B1D-2A3C9B3675D3}" type="datetimeFigureOut">
              <a:rPr lang="en-US" smtClean="0"/>
              <a:pPr>
                <a:defRPr/>
              </a:pPr>
              <a:t>3/26/2024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pPr>
              <a:defRPr/>
            </a:pPr>
            <a:fld id="{F0CC9D15-61C0-4E59-915F-D32E713EEC6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75" r:id="rId1"/>
    <p:sldLayoutId id="2147483976" r:id="rId2"/>
    <p:sldLayoutId id="2147483977" r:id="rId3"/>
    <p:sldLayoutId id="2147483978" r:id="rId4"/>
    <p:sldLayoutId id="2147483979" r:id="rId5"/>
    <p:sldLayoutId id="2147483980" r:id="rId6"/>
    <p:sldLayoutId id="2147483981" r:id="rId7"/>
    <p:sldLayoutId id="2147483982" r:id="rId8"/>
    <p:sldLayoutId id="2147483983" r:id="rId9"/>
    <p:sldLayoutId id="2147483984" r:id="rId10"/>
    <p:sldLayoutId id="2147483985" r:id="rId11"/>
    <p:sldLayoutId id="2147483986" r:id="rId12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1524001"/>
            <a:ext cx="3657600" cy="2971800"/>
          </a:xfrm>
        </p:spPr>
        <p:txBody>
          <a:bodyPr rtlCol="0">
            <a:normAutofit/>
          </a:bodyPr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Variables</a:t>
            </a:r>
            <a:br>
              <a:rPr lang="en-US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satMod val="150000"/>
                  </a:schemeClr>
                </a:solidFill>
              </a:rPr>
              <a:t>Dr. Anum Rafique</a:t>
            </a:r>
            <a:br>
              <a:rPr lang="en-US" sz="2000" dirty="0">
                <a:solidFill>
                  <a:schemeClr val="accent1">
                    <a:satMod val="150000"/>
                  </a:schemeClr>
                </a:solidFill>
              </a:rPr>
            </a:br>
            <a:r>
              <a:rPr lang="en-US" sz="2000" dirty="0">
                <a:solidFill>
                  <a:schemeClr val="accent1">
                    <a:satMod val="150000"/>
                  </a:schemeClr>
                </a:solidFill>
              </a:rPr>
              <a:t>Senior Lecturer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There are two main categories of variables</a:t>
            </a:r>
          </a:p>
          <a:p>
            <a:pPr eaLnBrk="1" hangingPunct="1"/>
            <a:r>
              <a:rPr lang="en-US"/>
              <a:t>CATEGORICAL (or QUALITATIVE) variable: (have non numerical values), e.g. blood group.</a:t>
            </a:r>
          </a:p>
          <a:p>
            <a:pPr eaLnBrk="1" hangingPunct="1"/>
            <a:r>
              <a:rPr lang="en-US"/>
              <a:t>NUMERIC (or QUANTITATIVE) variable: are measurable e.g. height.</a:t>
            </a:r>
          </a:p>
          <a:p>
            <a:pPr eaLnBrk="1" hangingPunct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b="1" u="sng" dirty="0"/>
            </a:br>
            <a:r>
              <a:rPr lang="en-US" b="1" u="sng" dirty="0"/>
              <a:t>TYPES OF VARIABLE: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371600"/>
            <a:ext cx="77724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0000FF"/>
                </a:solidFill>
              </a:rPr>
              <a:t>Discrete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A quantitative variable, whose possible values are in whole numbers.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CC9900"/>
                </a:solidFill>
              </a:rPr>
              <a:t>Example:</a:t>
            </a:r>
            <a:r>
              <a:rPr lang="en-US" sz="2800"/>
              <a:t> No of visits to a GP.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		       No. of Children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11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0000FF"/>
                </a:solidFill>
              </a:rPr>
              <a:t>Continuous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/>
              <a:t>A quantitative variable that has an un interrupted range of values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>
                <a:solidFill>
                  <a:srgbClr val="CC9900"/>
                </a:solidFill>
              </a:rPr>
              <a:t>Example:</a:t>
            </a:r>
            <a:r>
              <a:rPr lang="en-US" sz="2800"/>
              <a:t> Blood Pressure, Weight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80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8001000" cy="762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CC9900"/>
                </a:solidFill>
                <a:latin typeface="Verdana" pitchFamily="34" charset="0"/>
              </a:rPr>
              <a:t>Quantitative Variables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0" y="0"/>
          <a:ext cx="91313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Nominal </a:t>
            </a:r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838200" y="1905000"/>
          <a:ext cx="6858000" cy="435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5475600" imgH="3476520" progId="Word.Document.8">
                  <p:embed/>
                </p:oleObj>
              </mc:Choice>
              <mc:Fallback>
                <p:oleObj name="Document" r:id="rId3" imgW="5475600" imgH="347652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1905000"/>
                        <a:ext cx="6858000" cy="435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Ordinal </a:t>
            </a:r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1676400" y="1982788"/>
          <a:ext cx="6172200" cy="4164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3" imgW="4810680" imgH="3246480" progId="Word.Document.8">
                  <p:embed/>
                </p:oleObj>
              </mc:Choice>
              <mc:Fallback>
                <p:oleObj name="Document" r:id="rId3" imgW="4810680" imgH="324648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982788"/>
                        <a:ext cx="6172200" cy="4164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143000"/>
            <a:ext cx="7620000" cy="5334000"/>
          </a:xfrm>
        </p:spPr>
        <p:txBody>
          <a:bodyPr>
            <a:normAutofit lnSpcReduction="10000"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rgbClr val="0000FF"/>
              </a:buClr>
              <a:buSzPct val="130000"/>
              <a:buFont typeface="Wingdings 2"/>
              <a:buChar char=""/>
              <a:defRPr/>
            </a:pPr>
            <a:r>
              <a:rPr lang="en-US" sz="2800" b="1" dirty="0">
                <a:solidFill>
                  <a:srgbClr val="0000FF"/>
                </a:solidFill>
              </a:rPr>
              <a:t>Independent Variable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A variable, whose effect is being measured. (Cause)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900" dirty="0"/>
          </a:p>
          <a:p>
            <a:pPr marL="274320" indent="-274320" eaLnBrk="1" fontAlgn="auto" hangingPunct="1">
              <a:spcAft>
                <a:spcPts val="0"/>
              </a:spcAft>
              <a:buClr>
                <a:srgbClr val="0000FF"/>
              </a:buClr>
              <a:buSzPct val="125000"/>
              <a:buFont typeface="Wingdings 2"/>
              <a:buChar char=""/>
              <a:defRPr/>
            </a:pPr>
            <a:r>
              <a:rPr lang="en-US" sz="2800" b="1" dirty="0">
                <a:solidFill>
                  <a:srgbClr val="0000FF"/>
                </a:solidFill>
              </a:rPr>
              <a:t>Dependent Variable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The variable, on whom the effect is being observed. (Effect) 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200" dirty="0"/>
              <a:t>e.g. cot death (</a:t>
            </a:r>
            <a:r>
              <a:rPr lang="en-US" sz="2200" dirty="0" err="1"/>
              <a:t>dep</a:t>
            </a:r>
            <a:r>
              <a:rPr lang="en-US" sz="2200" dirty="0"/>
              <a:t>) in diff culture (</a:t>
            </a:r>
            <a:r>
              <a:rPr lang="en-US" sz="2200" dirty="0" err="1"/>
              <a:t>indep</a:t>
            </a:r>
            <a:r>
              <a:rPr lang="en-US" sz="2200" dirty="0"/>
              <a:t>)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800" dirty="0"/>
          </a:p>
          <a:p>
            <a:pPr marL="274320" indent="-274320" eaLnBrk="1" fontAlgn="auto" hangingPunct="1">
              <a:spcAft>
                <a:spcPts val="0"/>
              </a:spcAft>
              <a:buClr>
                <a:srgbClr val="0000FF"/>
              </a:buClr>
              <a:buSzPct val="125000"/>
              <a:buFont typeface="Wingdings 2"/>
              <a:buChar char=""/>
              <a:defRPr/>
            </a:pPr>
            <a:r>
              <a:rPr lang="en-US" sz="2800" b="1" dirty="0">
                <a:solidFill>
                  <a:srgbClr val="0000FF"/>
                </a:solidFill>
              </a:rPr>
              <a:t>Confounding Variable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800" dirty="0"/>
              <a:t>	A variable, which affects both independent as well as dependent variable (Cause as well as Effect) </a:t>
            </a:r>
            <a:r>
              <a:rPr lang="en-US" sz="2400" dirty="0"/>
              <a:t>e.g. illiteracy, malnourished, high parity,</a:t>
            </a:r>
            <a:r>
              <a:rPr lang="en-US" dirty="0"/>
              <a:t> </a:t>
            </a:r>
          </a:p>
          <a:p>
            <a:pPr marL="274320" indent="-274320" eaLnBrk="1" fontAlgn="auto" hangingPunct="1">
              <a:spcAft>
                <a:spcPts val="0"/>
              </a:spcAft>
              <a:buFontTx/>
              <a:buNone/>
              <a:defRPr/>
            </a:pPr>
            <a:endParaRPr lang="en-US" sz="2800" dirty="0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533400"/>
          </a:xfrm>
        </p:spPr>
        <p:txBody>
          <a:bodyPr rtlCol="0">
            <a:normAutofit fontScale="90000"/>
          </a:bodyPr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sz="4000">
                <a:solidFill>
                  <a:srgbClr val="FF3300"/>
                </a:solidFill>
                <a:latin typeface="Tahoma" pitchFamily="34" charset="0"/>
              </a:rPr>
              <a:t>Types of Variables</a:t>
            </a:r>
            <a:r>
              <a:rPr lang="en-US" sz="4000">
                <a:solidFill>
                  <a:schemeClr val="accent1">
                    <a:satMod val="15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9" name="Picture 2" descr="C:\Documents and Settings\Imtiaz\My Documents\My Pictures\WYQALCAG3VKW0CA4BBI4KCA63BMG3CAH5N9NPCA29X4O9CA665QNBCAM29ZR4CA35E7D3CA0SJT8YCAVTMQK4CA70641FCARU5A5CCAE0CEQZCAHPAO02CAZGIF7RCAU8TES6CAG63A9MCAPGGS6VCA42Z1WR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962" y="3234531"/>
            <a:ext cx="1362075" cy="1019175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Thanks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Qualitative -  non-numeric or categorical (what type?)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sz="2400" dirty="0"/>
              <a:t>Examples:  gender, race/ethnicity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r>
              <a:rPr lang="en-US" sz="2400" dirty="0"/>
              <a:t>Qualitative (categorical) data are discrete</a:t>
            </a:r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endParaRPr lang="en-US" sz="2400" dirty="0"/>
          </a:p>
          <a:p>
            <a:pPr marL="822960" lvl="1" eaLnBrk="1" fontAlgn="auto" hangingPunct="1">
              <a:spcAft>
                <a:spcPts val="0"/>
              </a:spcAft>
              <a:buFont typeface="Verdana"/>
              <a:buChar char="›"/>
              <a:defRPr/>
            </a:pPr>
            <a:endParaRPr lang="en-US" sz="2400" dirty="0"/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Quantitative – (numerical) data may be discrete or continuous</a:t>
            </a:r>
          </a:p>
          <a:p>
            <a:pPr marL="448056" indent="-384048" eaLnBrk="1" fontAlgn="auto" hangingPunct="1"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 dirty="0"/>
              <a:t>Examples:  age, temperature, blood pressure</a:t>
            </a:r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Classification of Data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457200" y="579438"/>
          <a:ext cx="8539163" cy="627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582684" imgH="6312637" progId="Word.Document.8">
                  <p:embed/>
                </p:oleObj>
              </mc:Choice>
              <mc:Fallback>
                <p:oleObj name="Document" r:id="rId2" imgW="8582684" imgH="6312637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579438"/>
                        <a:ext cx="8539163" cy="627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752600"/>
            <a:ext cx="7772400" cy="5105400"/>
          </a:xfrm>
        </p:spPr>
        <p:txBody>
          <a:bodyPr/>
          <a:lstStyle/>
          <a:p>
            <a:pPr eaLnBrk="1" hangingPunct="1">
              <a:buClr>
                <a:srgbClr val="0000FF"/>
              </a:buClr>
              <a:buSzPct val="125000"/>
              <a:buFont typeface="Wingdings" pitchFamily="2" charset="2"/>
              <a:buChar char="§"/>
            </a:pPr>
            <a:r>
              <a:rPr lang="en-US" b="1">
                <a:solidFill>
                  <a:srgbClr val="CC9900"/>
                </a:solidFill>
                <a:latin typeface="Tahoma" pitchFamily="34" charset="0"/>
              </a:rPr>
              <a:t>Nominal:</a:t>
            </a:r>
            <a:r>
              <a:rPr lang="en-US" b="1">
                <a:solidFill>
                  <a:srgbClr val="0000FF"/>
                </a:solidFill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categories of data cannot be ordered one above the other.</a:t>
            </a:r>
          </a:p>
          <a:p>
            <a:pPr lvl="1" eaLnBrk="1" hangingPunct="1">
              <a:buClr>
                <a:srgbClr val="FF0000"/>
              </a:buClr>
              <a:buSzPct val="110000"/>
              <a:buFontTx/>
              <a:buNone/>
            </a:pPr>
            <a:r>
              <a:rPr lang="en-US">
                <a:solidFill>
                  <a:srgbClr val="CC9900"/>
                </a:solidFill>
                <a:latin typeface="Tahoma" pitchFamily="34" charset="0"/>
              </a:rPr>
              <a:t>Gender :</a:t>
            </a:r>
            <a:r>
              <a:rPr lang="en-US" b="1">
                <a:latin typeface="Tahoma" pitchFamily="34" charset="0"/>
              </a:rPr>
              <a:t> </a:t>
            </a:r>
            <a:r>
              <a:rPr lang="en-US">
                <a:latin typeface="Tahoma" pitchFamily="34" charset="0"/>
              </a:rPr>
              <a:t>Male, Female</a:t>
            </a:r>
          </a:p>
          <a:p>
            <a:pPr lvl="1" eaLnBrk="1" hangingPunct="1">
              <a:spcAft>
                <a:spcPct val="55000"/>
              </a:spcAft>
              <a:buClr>
                <a:srgbClr val="FF0000"/>
              </a:buClr>
              <a:buSzPct val="110000"/>
              <a:buFontTx/>
              <a:buNone/>
            </a:pPr>
            <a:r>
              <a:rPr lang="en-US">
                <a:solidFill>
                  <a:srgbClr val="CC9900"/>
                </a:solidFill>
                <a:latin typeface="Tahoma" pitchFamily="34" charset="0"/>
              </a:rPr>
              <a:t>Marital Status:</a:t>
            </a:r>
            <a:r>
              <a:rPr lang="en-US">
                <a:latin typeface="Tahoma" pitchFamily="34" charset="0"/>
              </a:rPr>
              <a:t> Single, Married, Divorced,</a:t>
            </a:r>
          </a:p>
          <a:p>
            <a:pPr eaLnBrk="1" hangingPunct="1">
              <a:buClr>
                <a:srgbClr val="0000FF"/>
              </a:buClr>
              <a:buSzPct val="125000"/>
              <a:buFont typeface="Wingdings" pitchFamily="2" charset="2"/>
              <a:buChar char="§"/>
            </a:pPr>
            <a:r>
              <a:rPr lang="en-US" b="1">
                <a:solidFill>
                  <a:srgbClr val="CC9900"/>
                </a:solidFill>
                <a:latin typeface="Tahoma" pitchFamily="34" charset="0"/>
              </a:rPr>
              <a:t>Ordinal:</a:t>
            </a:r>
            <a:r>
              <a:rPr lang="en-US">
                <a:latin typeface="Tahoma" pitchFamily="34" charset="0"/>
              </a:rPr>
              <a:t> </a:t>
            </a:r>
            <a:r>
              <a:rPr lang="en-US" sz="2800">
                <a:latin typeface="Tahoma" pitchFamily="34" charset="0"/>
              </a:rPr>
              <a:t>Categories of the data can be ordered one above the other or voice versa.</a:t>
            </a:r>
          </a:p>
          <a:p>
            <a:pPr lvl="1" eaLnBrk="1" hangingPunct="1">
              <a:buClr>
                <a:srgbClr val="FF0000"/>
              </a:buClr>
              <a:buSzPct val="110000"/>
              <a:buFontTx/>
              <a:buNone/>
            </a:pPr>
            <a:r>
              <a:rPr lang="en-US">
                <a:solidFill>
                  <a:srgbClr val="CC9900"/>
                </a:solidFill>
                <a:latin typeface="Tahoma" pitchFamily="34" charset="0"/>
              </a:rPr>
              <a:t>Level of knowledge:</a:t>
            </a:r>
            <a:r>
              <a:rPr lang="en-US">
                <a:latin typeface="Tahoma" pitchFamily="34" charset="0"/>
              </a:rPr>
              <a:t> Good, Average, Poor</a:t>
            </a:r>
          </a:p>
          <a:p>
            <a:pPr lvl="1" eaLnBrk="1" hangingPunct="1">
              <a:buClr>
                <a:srgbClr val="FF0000"/>
              </a:buClr>
              <a:buSzPct val="110000"/>
              <a:buFontTx/>
              <a:buNone/>
            </a:pPr>
            <a:r>
              <a:rPr lang="en-US">
                <a:solidFill>
                  <a:srgbClr val="CC9900"/>
                </a:solidFill>
                <a:latin typeface="Tahoma" pitchFamily="34" charset="0"/>
              </a:rPr>
              <a:t>Opinion:</a:t>
            </a:r>
            <a:r>
              <a:rPr lang="en-US">
                <a:latin typeface="Tahoma" pitchFamily="34" charset="0"/>
              </a:rPr>
              <a:t> Fully Agree, Agree, Disagree</a:t>
            </a:r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391400" cy="11430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 dirty="0">
                <a:solidFill>
                  <a:srgbClr val="FF0000"/>
                </a:solidFill>
                <a:latin typeface="Tahoma" pitchFamily="34" charset="0"/>
              </a:rPr>
              <a:t>Categorical Data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995363" y="538163"/>
          <a:ext cx="6602412" cy="631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690248" imgH="8306292" progId="Word.Document.8">
                  <p:embed/>
                </p:oleObj>
              </mc:Choice>
              <mc:Fallback>
                <p:oleObj name="Document" r:id="rId2" imgW="8690248" imgH="830629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5363" y="538163"/>
                        <a:ext cx="6602412" cy="6319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417513" y="338138"/>
          <a:ext cx="8618537" cy="6503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8619137" imgH="6504071" progId="Word.Document.8">
                  <p:embed/>
                </p:oleObj>
              </mc:Choice>
              <mc:Fallback>
                <p:oleObj name="Document" r:id="rId2" imgW="8619137" imgH="6504071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513" y="338138"/>
                        <a:ext cx="8618537" cy="6503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Data which are measured by standard units</a:t>
            </a:r>
          </a:p>
          <a:p>
            <a:pPr marL="274320" indent="-274320" eaLnBrk="1" fontAlgn="auto" hangingPunct="1">
              <a:lnSpc>
                <a:spcPct val="150000"/>
              </a:lnSpc>
              <a:spcAft>
                <a:spcPts val="0"/>
              </a:spcAft>
              <a:buFont typeface="Wingdings 2"/>
              <a:buChar char=""/>
              <a:defRPr/>
            </a:pPr>
            <a:r>
              <a:rPr lang="en-US" sz="2800"/>
              <a:t>The scale measures not only that one data point is different than another, but by how much</a:t>
            </a:r>
          </a:p>
          <a:p>
            <a:pPr marL="521208" lvl="1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4"/>
              </a:buClr>
              <a:buFont typeface="Wingdings 2"/>
              <a:buChar char=""/>
              <a:defRPr/>
            </a:pPr>
            <a:r>
              <a:rPr lang="en-US" sz="2400">
                <a:solidFill>
                  <a:schemeClr val="tx1">
                    <a:tint val="85000"/>
                  </a:schemeClr>
                </a:solidFill>
              </a:rPr>
              <a:t>Examples:  </a:t>
            </a:r>
          </a:p>
          <a:p>
            <a:pPr marL="758952" lvl="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q"/>
              <a:defRPr/>
            </a:pPr>
            <a:r>
              <a:rPr lang="en-US">
                <a:solidFill>
                  <a:srgbClr val="993300"/>
                </a:solidFill>
              </a:rPr>
              <a:t>number of days since onset of illness (discrete)</a:t>
            </a:r>
          </a:p>
          <a:p>
            <a:pPr marL="758952" lvl="2" eaLnBrk="1" fontAlgn="auto" hangingPunct="1">
              <a:lnSpc>
                <a:spcPct val="150000"/>
              </a:lnSpc>
              <a:spcAft>
                <a:spcPts val="0"/>
              </a:spcAft>
              <a:buClr>
                <a:schemeClr val="accent4"/>
              </a:buClr>
              <a:buFont typeface="Wingdings" pitchFamily="2" charset="2"/>
              <a:buChar char="q"/>
              <a:defRPr/>
            </a:pPr>
            <a:r>
              <a:rPr lang="en-US">
                <a:solidFill>
                  <a:srgbClr val="993300"/>
                </a:solidFill>
              </a:rPr>
              <a:t>Temperature in Fahrenheit or Celsius (continuous)</a:t>
            </a:r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0000"/>
                </a:solidFill>
              </a:rPr>
              <a:t>Quantitative Data:  Interval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371600"/>
            <a:ext cx="80772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600"/>
              <a:t>	</a:t>
            </a:r>
            <a:r>
              <a:rPr lang="en-US" sz="3400"/>
              <a:t>An item of data that can be observed or measured.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400" b="1">
                <a:solidFill>
                  <a:srgbClr val="0000FF"/>
                </a:solidFill>
              </a:rPr>
              <a:t>Quantitative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400"/>
              <a:t>	A variable that has a numerical value e.g. Age, No. of Children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400" b="1">
                <a:solidFill>
                  <a:srgbClr val="0000FF"/>
                </a:solidFill>
              </a:rPr>
              <a:t>Qualitative Variable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400"/>
              <a:t>	A variable that is not characterized by a numerical value.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400"/>
              <a:t>	e.g. Sex, Category of Diseases</a:t>
            </a:r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457200"/>
            <a:ext cx="5791200" cy="838200"/>
          </a:xfrm>
        </p:spPr>
        <p:txBody>
          <a:bodyPr/>
          <a:lstStyle/>
          <a:p>
            <a:pPr marL="484632" indent="0" eaLnBrk="1" fontAlgn="auto" hangingPunct="1">
              <a:spcAft>
                <a:spcPts val="0"/>
              </a:spcAft>
              <a:defRPr/>
            </a:pPr>
            <a:r>
              <a:rPr lang="en-US">
                <a:solidFill>
                  <a:srgbClr val="FF3300"/>
                </a:solidFill>
                <a:latin typeface="Tahoma" pitchFamily="34" charset="0"/>
              </a:rPr>
              <a:t>Variable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 2" pitchFamily="18" charset="2"/>
              <a:buNone/>
            </a:pPr>
            <a:r>
              <a:rPr lang="en-US"/>
              <a:t>Any characteristic of a person or a thing which may vary from subject to subject or from time to time in the same subject such that it may take any one of a specified set of values.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en-US" b="1" u="sng" dirty="0"/>
            </a:br>
            <a:r>
              <a:rPr lang="en-US" b="1" u="sng" dirty="0"/>
              <a:t>VARIABLE: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550</TotalTime>
  <Words>507</Words>
  <Application>Microsoft Office PowerPoint</Application>
  <PresentationFormat>On-screen Show (4:3)</PresentationFormat>
  <Paragraphs>80</Paragraphs>
  <Slides>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Lucida Sans Unicode</vt:lpstr>
      <vt:lpstr>Tahoma</vt:lpstr>
      <vt:lpstr>Verdana</vt:lpstr>
      <vt:lpstr>Wingdings</vt:lpstr>
      <vt:lpstr>Wingdings 2</vt:lpstr>
      <vt:lpstr>Wingdings 3</vt:lpstr>
      <vt:lpstr>Concourse</vt:lpstr>
      <vt:lpstr>Document</vt:lpstr>
      <vt:lpstr>Variables Dr. Anum Rafique Senior Lecturer </vt:lpstr>
      <vt:lpstr>Classification of Data</vt:lpstr>
      <vt:lpstr>PowerPoint Presentation</vt:lpstr>
      <vt:lpstr>Categorical Data</vt:lpstr>
      <vt:lpstr>PowerPoint Presentation</vt:lpstr>
      <vt:lpstr>PowerPoint Presentation</vt:lpstr>
      <vt:lpstr>Quantitative Data:  Interval</vt:lpstr>
      <vt:lpstr>Variable</vt:lpstr>
      <vt:lpstr> VARIABLE: </vt:lpstr>
      <vt:lpstr> TYPES OF VARIABLE: </vt:lpstr>
      <vt:lpstr>Quantitative Variables</vt:lpstr>
      <vt:lpstr>PowerPoint Presentation</vt:lpstr>
      <vt:lpstr>Nominal </vt:lpstr>
      <vt:lpstr>Ordinal </vt:lpstr>
      <vt:lpstr>Types of Variables </vt:lpstr>
      <vt:lpstr>Thanks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Dr.Shakeel</dc:creator>
  <cp:lastModifiedBy>Anum</cp:lastModifiedBy>
  <cp:revision>32</cp:revision>
  <dcterms:created xsi:type="dcterms:W3CDTF">2006-08-16T00:00:00Z</dcterms:created>
  <dcterms:modified xsi:type="dcterms:W3CDTF">2024-03-26T05:24:41Z</dcterms:modified>
</cp:coreProperties>
</file>