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E108D-88F1-4C3A-ACEF-571DEA84BC8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ECFAE47-7287-402F-A841-D400C90FECB9}">
      <dgm:prSet phldrT="[Text]"/>
      <dgm:spPr/>
      <dgm:t>
        <a:bodyPr/>
        <a:lstStyle/>
        <a:p>
          <a:r>
            <a:rPr lang="en-US" dirty="0"/>
            <a:t>Clean data</a:t>
          </a:r>
        </a:p>
      </dgm:t>
    </dgm:pt>
    <dgm:pt modelId="{9EC10039-205E-482B-B5B0-C266E3BE18BB}" type="parTrans" cxnId="{466CB8F7-8767-4977-9B7E-476715F09657}">
      <dgm:prSet/>
      <dgm:spPr/>
      <dgm:t>
        <a:bodyPr/>
        <a:lstStyle/>
        <a:p>
          <a:endParaRPr lang="en-US"/>
        </a:p>
      </dgm:t>
    </dgm:pt>
    <dgm:pt modelId="{A93E97C7-DA28-46C8-9EFE-9C1A90BD5D02}" type="sibTrans" cxnId="{466CB8F7-8767-4977-9B7E-476715F09657}">
      <dgm:prSet/>
      <dgm:spPr/>
      <dgm:t>
        <a:bodyPr/>
        <a:lstStyle/>
        <a:p>
          <a:endParaRPr lang="en-US"/>
        </a:p>
      </dgm:t>
    </dgm:pt>
    <dgm:pt modelId="{C65EFF58-E498-4077-9531-3F5FB1211586}">
      <dgm:prSet phldrT="[Text]"/>
      <dgm:spPr/>
      <dgm:t>
        <a:bodyPr/>
        <a:lstStyle/>
        <a:p>
          <a:r>
            <a:rPr lang="en-US" dirty="0"/>
            <a:t>Visualizing</a:t>
          </a:r>
          <a:r>
            <a:rPr lang="en-GB" dirty="0"/>
            <a:t> the</a:t>
          </a:r>
          <a:r>
            <a:rPr lang="en-US" dirty="0"/>
            <a:t> feature</a:t>
          </a:r>
          <a:r>
            <a:rPr lang="en-GB" dirty="0"/>
            <a:t>s</a:t>
          </a:r>
          <a:endParaRPr lang="en-US" dirty="0"/>
        </a:p>
      </dgm:t>
    </dgm:pt>
    <dgm:pt modelId="{96E22725-06B7-492A-9B97-77D087135B70}" type="parTrans" cxnId="{C87900D3-4694-4D62-8355-50FABC0282E6}">
      <dgm:prSet/>
      <dgm:spPr/>
      <dgm:t>
        <a:bodyPr/>
        <a:lstStyle/>
        <a:p>
          <a:endParaRPr lang="en-US"/>
        </a:p>
      </dgm:t>
    </dgm:pt>
    <dgm:pt modelId="{665466E2-4310-4BBE-8202-91D3E9225EE0}" type="sibTrans" cxnId="{C87900D3-4694-4D62-8355-50FABC0282E6}">
      <dgm:prSet/>
      <dgm:spPr/>
      <dgm:t>
        <a:bodyPr/>
        <a:lstStyle/>
        <a:p>
          <a:endParaRPr lang="en-US"/>
        </a:p>
      </dgm:t>
    </dgm:pt>
    <dgm:pt modelId="{AC55B911-F814-4834-98B7-B0B7C051AB29}">
      <dgm:prSet phldrT="[Text]"/>
      <dgm:spPr/>
      <dgm:t>
        <a:bodyPr/>
        <a:lstStyle/>
        <a:p>
          <a:r>
            <a:rPr lang="en-US" dirty="0"/>
            <a:t>Convert to integer </a:t>
          </a:r>
        </a:p>
      </dgm:t>
    </dgm:pt>
    <dgm:pt modelId="{91D86293-9E02-4350-8AF3-A9D16FFF4161}" type="parTrans" cxnId="{2FC8EA4B-5444-4D09-8A4C-8EDE0FBA44D0}">
      <dgm:prSet/>
      <dgm:spPr/>
      <dgm:t>
        <a:bodyPr/>
        <a:lstStyle/>
        <a:p>
          <a:endParaRPr lang="en-US"/>
        </a:p>
      </dgm:t>
    </dgm:pt>
    <dgm:pt modelId="{026D3C10-747D-4BDE-B15E-6F38607CD3B3}" type="sibTrans" cxnId="{2FC8EA4B-5444-4D09-8A4C-8EDE0FBA44D0}">
      <dgm:prSet/>
      <dgm:spPr/>
      <dgm:t>
        <a:bodyPr/>
        <a:lstStyle/>
        <a:p>
          <a:endParaRPr lang="en-US"/>
        </a:p>
      </dgm:t>
    </dgm:pt>
    <dgm:pt modelId="{E45BD120-3649-42DE-917E-E384DC3353B4}">
      <dgm:prSet phldrT="[Text]"/>
      <dgm:spPr/>
      <dgm:t>
        <a:bodyPr/>
        <a:lstStyle/>
        <a:p>
          <a:r>
            <a:rPr lang="en-GB" dirty="0"/>
            <a:t>Feature scaling</a:t>
          </a:r>
          <a:endParaRPr lang="en-US" dirty="0"/>
        </a:p>
      </dgm:t>
    </dgm:pt>
    <dgm:pt modelId="{D9944A19-85B2-4A2E-B98E-29A2075D1A61}" type="parTrans" cxnId="{9A00DDEF-40EC-4922-88C4-09FF00E3209A}">
      <dgm:prSet/>
      <dgm:spPr/>
      <dgm:t>
        <a:bodyPr/>
        <a:lstStyle/>
        <a:p>
          <a:endParaRPr lang="en-US"/>
        </a:p>
      </dgm:t>
    </dgm:pt>
    <dgm:pt modelId="{92A8B424-9192-404E-BF3A-489D9A4233A3}" type="sibTrans" cxnId="{9A00DDEF-40EC-4922-88C4-09FF00E3209A}">
      <dgm:prSet/>
      <dgm:spPr/>
      <dgm:t>
        <a:bodyPr/>
        <a:lstStyle/>
        <a:p>
          <a:endParaRPr lang="en-US"/>
        </a:p>
      </dgm:t>
    </dgm:pt>
    <dgm:pt modelId="{53BCCDBD-99A0-4004-AA45-D0C4AC21B4E5}">
      <dgm:prSet phldrT="[Text]"/>
      <dgm:spPr/>
      <dgm:t>
        <a:bodyPr/>
        <a:lstStyle/>
        <a:p>
          <a:r>
            <a:rPr lang="en-US" dirty="0"/>
            <a:t>Split data set</a:t>
          </a:r>
        </a:p>
      </dgm:t>
    </dgm:pt>
    <dgm:pt modelId="{964A12D6-3927-4F04-8A73-848671D69230}" type="parTrans" cxnId="{6F633AA9-079F-4E02-8AB8-8E8A166C02D7}">
      <dgm:prSet/>
      <dgm:spPr/>
      <dgm:t>
        <a:bodyPr/>
        <a:lstStyle/>
        <a:p>
          <a:endParaRPr lang="en-US"/>
        </a:p>
      </dgm:t>
    </dgm:pt>
    <dgm:pt modelId="{D5E6BDF2-ACEC-43AE-8CCF-5D03B61DA236}" type="sibTrans" cxnId="{6F633AA9-079F-4E02-8AB8-8E8A166C02D7}">
      <dgm:prSet/>
      <dgm:spPr/>
      <dgm:t>
        <a:bodyPr/>
        <a:lstStyle/>
        <a:p>
          <a:endParaRPr lang="en-US"/>
        </a:p>
      </dgm:t>
    </dgm:pt>
    <dgm:pt modelId="{996969A9-67FC-46D9-8CBD-62C51E54F3D6}">
      <dgm:prSet phldrT="[Text]"/>
      <dgm:spPr/>
      <dgm:t>
        <a:bodyPr/>
        <a:lstStyle/>
        <a:p>
          <a:r>
            <a:rPr lang="en-US" dirty="0"/>
            <a:t>Fitting</a:t>
          </a:r>
        </a:p>
      </dgm:t>
    </dgm:pt>
    <dgm:pt modelId="{9BE6B613-FB56-412D-97AB-9D8815842560}" type="parTrans" cxnId="{775D3659-2E94-4F66-A475-491430480162}">
      <dgm:prSet/>
      <dgm:spPr/>
      <dgm:t>
        <a:bodyPr/>
        <a:lstStyle/>
        <a:p>
          <a:endParaRPr lang="en-US"/>
        </a:p>
      </dgm:t>
    </dgm:pt>
    <dgm:pt modelId="{C10BA064-D95E-4093-99CB-B16052998D1B}" type="sibTrans" cxnId="{775D3659-2E94-4F66-A475-491430480162}">
      <dgm:prSet/>
      <dgm:spPr/>
      <dgm:t>
        <a:bodyPr/>
        <a:lstStyle/>
        <a:p>
          <a:endParaRPr lang="en-US"/>
        </a:p>
      </dgm:t>
    </dgm:pt>
    <dgm:pt modelId="{3D76416C-9816-4FA9-94B0-B9AD2CC29B14}">
      <dgm:prSet phldrT="[Text]"/>
      <dgm:spPr/>
      <dgm:t>
        <a:bodyPr/>
        <a:lstStyle/>
        <a:p>
          <a:r>
            <a:rPr lang="en-US" dirty="0"/>
            <a:t>Evaluate result of features from test data</a:t>
          </a:r>
        </a:p>
      </dgm:t>
    </dgm:pt>
    <dgm:pt modelId="{87E7C0C5-FF56-454C-9EB0-854ACB12C9C4}" type="parTrans" cxnId="{A8A26D63-3129-4AF8-90A1-9EA0FA6090A7}">
      <dgm:prSet/>
      <dgm:spPr/>
      <dgm:t>
        <a:bodyPr/>
        <a:lstStyle/>
        <a:p>
          <a:endParaRPr lang="en-US"/>
        </a:p>
      </dgm:t>
    </dgm:pt>
    <dgm:pt modelId="{4D304153-B452-49E5-9C80-681CAD01286E}" type="sibTrans" cxnId="{A8A26D63-3129-4AF8-90A1-9EA0FA6090A7}">
      <dgm:prSet/>
      <dgm:spPr/>
      <dgm:t>
        <a:bodyPr/>
        <a:lstStyle/>
        <a:p>
          <a:endParaRPr lang="en-US"/>
        </a:p>
      </dgm:t>
    </dgm:pt>
    <dgm:pt modelId="{37873358-5901-4DA9-A186-6F11B93B36BC}">
      <dgm:prSet phldrT="[Text]"/>
      <dgm:spPr/>
      <dgm:t>
        <a:bodyPr/>
        <a:lstStyle/>
        <a:p>
          <a:r>
            <a:rPr lang="en-US" dirty="0"/>
            <a:t>Compare predicted label with test label</a:t>
          </a:r>
        </a:p>
      </dgm:t>
    </dgm:pt>
    <dgm:pt modelId="{83BA829C-8D54-4467-941E-36092853CFBE}" type="parTrans" cxnId="{7E9DCB82-8EE9-445E-93EB-33EB5F20B6C8}">
      <dgm:prSet/>
      <dgm:spPr/>
      <dgm:t>
        <a:bodyPr/>
        <a:lstStyle/>
        <a:p>
          <a:endParaRPr lang="en-US"/>
        </a:p>
      </dgm:t>
    </dgm:pt>
    <dgm:pt modelId="{167B62EF-AFE1-40B6-8BDB-1BECE3440FFB}" type="sibTrans" cxnId="{7E9DCB82-8EE9-445E-93EB-33EB5F20B6C8}">
      <dgm:prSet/>
      <dgm:spPr/>
      <dgm:t>
        <a:bodyPr/>
        <a:lstStyle/>
        <a:p>
          <a:endParaRPr lang="en-US"/>
        </a:p>
      </dgm:t>
    </dgm:pt>
    <dgm:pt modelId="{710DD7BE-1021-4897-9648-02B6CFB8E663}" type="pres">
      <dgm:prSet presAssocID="{7ABE108D-88F1-4C3A-ACEF-571DEA84BC8D}" presName="Name0" presStyleCnt="0">
        <dgm:presLayoutVars>
          <dgm:dir/>
          <dgm:resizeHandles val="exact"/>
        </dgm:presLayoutVars>
      </dgm:prSet>
      <dgm:spPr/>
    </dgm:pt>
    <dgm:pt modelId="{F00C8A19-9181-45AF-ADFA-06B88256970D}" type="pres">
      <dgm:prSet presAssocID="{EECFAE47-7287-402F-A841-D400C90FECB9}" presName="node" presStyleLbl="node1" presStyleIdx="0" presStyleCnt="8">
        <dgm:presLayoutVars>
          <dgm:bulletEnabled val="1"/>
        </dgm:presLayoutVars>
      </dgm:prSet>
      <dgm:spPr/>
    </dgm:pt>
    <dgm:pt modelId="{B1EC2EB9-02FC-4CD5-93BC-5214F59EE8F8}" type="pres">
      <dgm:prSet presAssocID="{A93E97C7-DA28-46C8-9EFE-9C1A90BD5D02}" presName="sibTrans" presStyleLbl="sibTrans1D1" presStyleIdx="0" presStyleCnt="7"/>
      <dgm:spPr/>
    </dgm:pt>
    <dgm:pt modelId="{81A9D913-3C91-4DCF-82A6-30D16DE88AEA}" type="pres">
      <dgm:prSet presAssocID="{A93E97C7-DA28-46C8-9EFE-9C1A90BD5D02}" presName="connectorText" presStyleLbl="sibTrans1D1" presStyleIdx="0" presStyleCnt="7"/>
      <dgm:spPr/>
    </dgm:pt>
    <dgm:pt modelId="{264025A2-D816-40C7-BA48-9234F39FFA7A}" type="pres">
      <dgm:prSet presAssocID="{C65EFF58-E498-4077-9531-3F5FB1211586}" presName="node" presStyleLbl="node1" presStyleIdx="1" presStyleCnt="8">
        <dgm:presLayoutVars>
          <dgm:bulletEnabled val="1"/>
        </dgm:presLayoutVars>
      </dgm:prSet>
      <dgm:spPr/>
    </dgm:pt>
    <dgm:pt modelId="{0596441D-7649-4B01-A797-8815EF21C196}" type="pres">
      <dgm:prSet presAssocID="{665466E2-4310-4BBE-8202-91D3E9225EE0}" presName="sibTrans" presStyleLbl="sibTrans1D1" presStyleIdx="1" presStyleCnt="7"/>
      <dgm:spPr/>
    </dgm:pt>
    <dgm:pt modelId="{2CED0E85-917E-42E7-84FF-089B217BEEF8}" type="pres">
      <dgm:prSet presAssocID="{665466E2-4310-4BBE-8202-91D3E9225EE0}" presName="connectorText" presStyleLbl="sibTrans1D1" presStyleIdx="1" presStyleCnt="7"/>
      <dgm:spPr/>
    </dgm:pt>
    <dgm:pt modelId="{B3FDAAB8-BE22-45C0-8E25-DF467D121AAD}" type="pres">
      <dgm:prSet presAssocID="{AC55B911-F814-4834-98B7-B0B7C051AB29}" presName="node" presStyleLbl="node1" presStyleIdx="2" presStyleCnt="8">
        <dgm:presLayoutVars>
          <dgm:bulletEnabled val="1"/>
        </dgm:presLayoutVars>
      </dgm:prSet>
      <dgm:spPr/>
    </dgm:pt>
    <dgm:pt modelId="{6AED9BF1-147D-4CA9-A2C8-0C8763A9C9D1}" type="pres">
      <dgm:prSet presAssocID="{026D3C10-747D-4BDE-B15E-6F38607CD3B3}" presName="sibTrans" presStyleLbl="sibTrans1D1" presStyleIdx="2" presStyleCnt="7"/>
      <dgm:spPr/>
    </dgm:pt>
    <dgm:pt modelId="{88713835-F63B-4538-905C-34BFD6F84846}" type="pres">
      <dgm:prSet presAssocID="{026D3C10-747D-4BDE-B15E-6F38607CD3B3}" presName="connectorText" presStyleLbl="sibTrans1D1" presStyleIdx="2" presStyleCnt="7"/>
      <dgm:spPr/>
    </dgm:pt>
    <dgm:pt modelId="{059585B9-CD86-413D-879E-2021B38F209A}" type="pres">
      <dgm:prSet presAssocID="{E45BD120-3649-42DE-917E-E384DC3353B4}" presName="node" presStyleLbl="node1" presStyleIdx="3" presStyleCnt="8">
        <dgm:presLayoutVars>
          <dgm:bulletEnabled val="1"/>
        </dgm:presLayoutVars>
      </dgm:prSet>
      <dgm:spPr/>
    </dgm:pt>
    <dgm:pt modelId="{5C035C27-79DB-42E7-AF48-D49E3CFCCBA6}" type="pres">
      <dgm:prSet presAssocID="{92A8B424-9192-404E-BF3A-489D9A4233A3}" presName="sibTrans" presStyleLbl="sibTrans1D1" presStyleIdx="3" presStyleCnt="7"/>
      <dgm:spPr/>
    </dgm:pt>
    <dgm:pt modelId="{85AA419B-00AF-4FCC-8677-80F3735C30A5}" type="pres">
      <dgm:prSet presAssocID="{92A8B424-9192-404E-BF3A-489D9A4233A3}" presName="connectorText" presStyleLbl="sibTrans1D1" presStyleIdx="3" presStyleCnt="7"/>
      <dgm:spPr/>
    </dgm:pt>
    <dgm:pt modelId="{BB85148F-4FA4-4821-B5C5-222F7C6787E9}" type="pres">
      <dgm:prSet presAssocID="{53BCCDBD-99A0-4004-AA45-D0C4AC21B4E5}" presName="node" presStyleLbl="node1" presStyleIdx="4" presStyleCnt="8">
        <dgm:presLayoutVars>
          <dgm:bulletEnabled val="1"/>
        </dgm:presLayoutVars>
      </dgm:prSet>
      <dgm:spPr/>
    </dgm:pt>
    <dgm:pt modelId="{F66EC84A-AE74-4CB9-BFAB-0E357B55DBB3}" type="pres">
      <dgm:prSet presAssocID="{D5E6BDF2-ACEC-43AE-8CCF-5D03B61DA236}" presName="sibTrans" presStyleLbl="sibTrans1D1" presStyleIdx="4" presStyleCnt="7"/>
      <dgm:spPr/>
    </dgm:pt>
    <dgm:pt modelId="{56317006-0BB1-4A90-90F3-E7EA5CF82EE0}" type="pres">
      <dgm:prSet presAssocID="{D5E6BDF2-ACEC-43AE-8CCF-5D03B61DA236}" presName="connectorText" presStyleLbl="sibTrans1D1" presStyleIdx="4" presStyleCnt="7"/>
      <dgm:spPr/>
    </dgm:pt>
    <dgm:pt modelId="{7EDF13B5-DB22-4C2C-B779-1FEADF1FF54E}" type="pres">
      <dgm:prSet presAssocID="{996969A9-67FC-46D9-8CBD-62C51E54F3D6}" presName="node" presStyleLbl="node1" presStyleIdx="5" presStyleCnt="8">
        <dgm:presLayoutVars>
          <dgm:bulletEnabled val="1"/>
        </dgm:presLayoutVars>
      </dgm:prSet>
      <dgm:spPr/>
    </dgm:pt>
    <dgm:pt modelId="{D81CD77B-3BF2-4C3F-9ECF-6EB4BE6047A7}" type="pres">
      <dgm:prSet presAssocID="{C10BA064-D95E-4093-99CB-B16052998D1B}" presName="sibTrans" presStyleLbl="sibTrans1D1" presStyleIdx="5" presStyleCnt="7"/>
      <dgm:spPr/>
    </dgm:pt>
    <dgm:pt modelId="{41849B04-84B3-47C4-8D25-E7F156F4CC1F}" type="pres">
      <dgm:prSet presAssocID="{C10BA064-D95E-4093-99CB-B16052998D1B}" presName="connectorText" presStyleLbl="sibTrans1D1" presStyleIdx="5" presStyleCnt="7"/>
      <dgm:spPr/>
    </dgm:pt>
    <dgm:pt modelId="{4067E09C-F6B0-4DCA-85ED-09BFE9FC7D21}" type="pres">
      <dgm:prSet presAssocID="{3D76416C-9816-4FA9-94B0-B9AD2CC29B14}" presName="node" presStyleLbl="node1" presStyleIdx="6" presStyleCnt="8">
        <dgm:presLayoutVars>
          <dgm:bulletEnabled val="1"/>
        </dgm:presLayoutVars>
      </dgm:prSet>
      <dgm:spPr/>
    </dgm:pt>
    <dgm:pt modelId="{AFBEB302-2F5C-467F-8C77-9968CF2C83D4}" type="pres">
      <dgm:prSet presAssocID="{4D304153-B452-49E5-9C80-681CAD01286E}" presName="sibTrans" presStyleLbl="sibTrans1D1" presStyleIdx="6" presStyleCnt="7"/>
      <dgm:spPr/>
    </dgm:pt>
    <dgm:pt modelId="{B55961B9-E37E-4730-829E-7F164419E7BB}" type="pres">
      <dgm:prSet presAssocID="{4D304153-B452-49E5-9C80-681CAD01286E}" presName="connectorText" presStyleLbl="sibTrans1D1" presStyleIdx="6" presStyleCnt="7"/>
      <dgm:spPr/>
    </dgm:pt>
    <dgm:pt modelId="{B36E768B-7D0F-4BC3-8D4D-DDA0F987B5EB}" type="pres">
      <dgm:prSet presAssocID="{37873358-5901-4DA9-A186-6F11B93B36BC}" presName="node" presStyleLbl="node1" presStyleIdx="7" presStyleCnt="8">
        <dgm:presLayoutVars>
          <dgm:bulletEnabled val="1"/>
        </dgm:presLayoutVars>
      </dgm:prSet>
      <dgm:spPr/>
    </dgm:pt>
  </dgm:ptLst>
  <dgm:cxnLst>
    <dgm:cxn modelId="{B4EE3D36-833E-4034-BCC1-CECA10ED53C5}" type="presOf" srcId="{C65EFF58-E498-4077-9531-3F5FB1211586}" destId="{264025A2-D816-40C7-BA48-9234F39FFA7A}" srcOrd="0" destOrd="0" presId="urn:microsoft.com/office/officeart/2016/7/layout/RepeatingBendingProcessNew"/>
    <dgm:cxn modelId="{6BB5D337-5FEB-4716-BAA3-830D0761F86E}" type="presOf" srcId="{D5E6BDF2-ACEC-43AE-8CCF-5D03B61DA236}" destId="{56317006-0BB1-4A90-90F3-E7EA5CF82EE0}" srcOrd="1" destOrd="0" presId="urn:microsoft.com/office/officeart/2016/7/layout/RepeatingBendingProcessNew"/>
    <dgm:cxn modelId="{4DA5C13F-CF31-4158-8BF0-B9FB34A3D7A9}" type="presOf" srcId="{D5E6BDF2-ACEC-43AE-8CCF-5D03B61DA236}" destId="{F66EC84A-AE74-4CB9-BFAB-0E357B55DBB3}" srcOrd="0" destOrd="0" presId="urn:microsoft.com/office/officeart/2016/7/layout/RepeatingBendingProcessNew"/>
    <dgm:cxn modelId="{C375E344-EBF0-41E0-95A1-506F00D77FFD}" type="presOf" srcId="{E45BD120-3649-42DE-917E-E384DC3353B4}" destId="{059585B9-CD86-413D-879E-2021B38F209A}" srcOrd="0" destOrd="0" presId="urn:microsoft.com/office/officeart/2016/7/layout/RepeatingBendingProcessNew"/>
    <dgm:cxn modelId="{2FC8EA4B-5444-4D09-8A4C-8EDE0FBA44D0}" srcId="{7ABE108D-88F1-4C3A-ACEF-571DEA84BC8D}" destId="{AC55B911-F814-4834-98B7-B0B7C051AB29}" srcOrd="2" destOrd="0" parTransId="{91D86293-9E02-4350-8AF3-A9D16FFF4161}" sibTransId="{026D3C10-747D-4BDE-B15E-6F38607CD3B3}"/>
    <dgm:cxn modelId="{52632D4E-51FC-4D32-B945-036A4DF46013}" type="presOf" srcId="{026D3C10-747D-4BDE-B15E-6F38607CD3B3}" destId="{88713835-F63B-4538-905C-34BFD6F84846}" srcOrd="1" destOrd="0" presId="urn:microsoft.com/office/officeart/2016/7/layout/RepeatingBendingProcessNew"/>
    <dgm:cxn modelId="{775D3659-2E94-4F66-A475-491430480162}" srcId="{7ABE108D-88F1-4C3A-ACEF-571DEA84BC8D}" destId="{996969A9-67FC-46D9-8CBD-62C51E54F3D6}" srcOrd="5" destOrd="0" parTransId="{9BE6B613-FB56-412D-97AB-9D8815842560}" sibTransId="{C10BA064-D95E-4093-99CB-B16052998D1B}"/>
    <dgm:cxn modelId="{563B2F63-08A8-41BA-84AB-5309C3831CD7}" type="presOf" srcId="{3D76416C-9816-4FA9-94B0-B9AD2CC29B14}" destId="{4067E09C-F6B0-4DCA-85ED-09BFE9FC7D21}" srcOrd="0" destOrd="0" presId="urn:microsoft.com/office/officeart/2016/7/layout/RepeatingBendingProcessNew"/>
    <dgm:cxn modelId="{A8A26D63-3129-4AF8-90A1-9EA0FA6090A7}" srcId="{7ABE108D-88F1-4C3A-ACEF-571DEA84BC8D}" destId="{3D76416C-9816-4FA9-94B0-B9AD2CC29B14}" srcOrd="6" destOrd="0" parTransId="{87E7C0C5-FF56-454C-9EB0-854ACB12C9C4}" sibTransId="{4D304153-B452-49E5-9C80-681CAD01286E}"/>
    <dgm:cxn modelId="{7E9DCB82-8EE9-445E-93EB-33EB5F20B6C8}" srcId="{7ABE108D-88F1-4C3A-ACEF-571DEA84BC8D}" destId="{37873358-5901-4DA9-A186-6F11B93B36BC}" srcOrd="7" destOrd="0" parTransId="{83BA829C-8D54-4467-941E-36092853CFBE}" sibTransId="{167B62EF-AFE1-40B6-8BDB-1BECE3440FFB}"/>
    <dgm:cxn modelId="{47C4488B-FCD4-4E7F-A637-06B90E616148}" type="presOf" srcId="{92A8B424-9192-404E-BF3A-489D9A4233A3}" destId="{85AA419B-00AF-4FCC-8677-80F3735C30A5}" srcOrd="1" destOrd="0" presId="urn:microsoft.com/office/officeart/2016/7/layout/RepeatingBendingProcessNew"/>
    <dgm:cxn modelId="{B8DCEEA0-F00A-4ED6-923D-C5A9D464EAA3}" type="presOf" srcId="{A93E97C7-DA28-46C8-9EFE-9C1A90BD5D02}" destId="{B1EC2EB9-02FC-4CD5-93BC-5214F59EE8F8}" srcOrd="0" destOrd="0" presId="urn:microsoft.com/office/officeart/2016/7/layout/RepeatingBendingProcessNew"/>
    <dgm:cxn modelId="{097AA2A1-A380-4FC1-8E5C-0E4293B46056}" type="presOf" srcId="{53BCCDBD-99A0-4004-AA45-D0C4AC21B4E5}" destId="{BB85148F-4FA4-4821-B5C5-222F7C6787E9}" srcOrd="0" destOrd="0" presId="urn:microsoft.com/office/officeart/2016/7/layout/RepeatingBendingProcessNew"/>
    <dgm:cxn modelId="{6F633AA9-079F-4E02-8AB8-8E8A166C02D7}" srcId="{7ABE108D-88F1-4C3A-ACEF-571DEA84BC8D}" destId="{53BCCDBD-99A0-4004-AA45-D0C4AC21B4E5}" srcOrd="4" destOrd="0" parTransId="{964A12D6-3927-4F04-8A73-848671D69230}" sibTransId="{D5E6BDF2-ACEC-43AE-8CCF-5D03B61DA236}"/>
    <dgm:cxn modelId="{F3C3BDB3-9802-4FBA-A7A8-429F6897CE15}" type="presOf" srcId="{4D304153-B452-49E5-9C80-681CAD01286E}" destId="{AFBEB302-2F5C-467F-8C77-9968CF2C83D4}" srcOrd="0" destOrd="0" presId="urn:microsoft.com/office/officeart/2016/7/layout/RepeatingBendingProcessNew"/>
    <dgm:cxn modelId="{547046BE-5101-4A71-879A-16ED4DB33584}" type="presOf" srcId="{37873358-5901-4DA9-A186-6F11B93B36BC}" destId="{B36E768B-7D0F-4BC3-8D4D-DDA0F987B5EB}" srcOrd="0" destOrd="0" presId="urn:microsoft.com/office/officeart/2016/7/layout/RepeatingBendingProcessNew"/>
    <dgm:cxn modelId="{46C7DFC8-BA4A-4DEC-8362-4432A868A75C}" type="presOf" srcId="{92A8B424-9192-404E-BF3A-489D9A4233A3}" destId="{5C035C27-79DB-42E7-AF48-D49E3CFCCBA6}" srcOrd="0" destOrd="0" presId="urn:microsoft.com/office/officeart/2016/7/layout/RepeatingBendingProcessNew"/>
    <dgm:cxn modelId="{C87900D3-4694-4D62-8355-50FABC0282E6}" srcId="{7ABE108D-88F1-4C3A-ACEF-571DEA84BC8D}" destId="{C65EFF58-E498-4077-9531-3F5FB1211586}" srcOrd="1" destOrd="0" parTransId="{96E22725-06B7-492A-9B97-77D087135B70}" sibTransId="{665466E2-4310-4BBE-8202-91D3E9225EE0}"/>
    <dgm:cxn modelId="{F71A2CD8-F311-446F-A925-836DFD0A6C1F}" type="presOf" srcId="{A93E97C7-DA28-46C8-9EFE-9C1A90BD5D02}" destId="{81A9D913-3C91-4DCF-82A6-30D16DE88AEA}" srcOrd="1" destOrd="0" presId="urn:microsoft.com/office/officeart/2016/7/layout/RepeatingBendingProcessNew"/>
    <dgm:cxn modelId="{4284FFE5-CB0A-4ECD-88A9-AE78E64BE807}" type="presOf" srcId="{665466E2-4310-4BBE-8202-91D3E9225EE0}" destId="{2CED0E85-917E-42E7-84FF-089B217BEEF8}" srcOrd="1" destOrd="0" presId="urn:microsoft.com/office/officeart/2016/7/layout/RepeatingBendingProcessNew"/>
    <dgm:cxn modelId="{F660FCE8-8E1B-4A03-A4F5-A9E29556F087}" type="presOf" srcId="{4D304153-B452-49E5-9C80-681CAD01286E}" destId="{B55961B9-E37E-4730-829E-7F164419E7BB}" srcOrd="1" destOrd="0" presId="urn:microsoft.com/office/officeart/2016/7/layout/RepeatingBendingProcessNew"/>
    <dgm:cxn modelId="{A84F2BEA-5BAE-4009-A178-8070609E6920}" type="presOf" srcId="{026D3C10-747D-4BDE-B15E-6F38607CD3B3}" destId="{6AED9BF1-147D-4CA9-A2C8-0C8763A9C9D1}" srcOrd="0" destOrd="0" presId="urn:microsoft.com/office/officeart/2016/7/layout/RepeatingBendingProcessNew"/>
    <dgm:cxn modelId="{B563CBEF-29CB-4CA2-BEC1-DBDABC93E6C5}" type="presOf" srcId="{996969A9-67FC-46D9-8CBD-62C51E54F3D6}" destId="{7EDF13B5-DB22-4C2C-B779-1FEADF1FF54E}" srcOrd="0" destOrd="0" presId="urn:microsoft.com/office/officeart/2016/7/layout/RepeatingBendingProcessNew"/>
    <dgm:cxn modelId="{9A00DDEF-40EC-4922-88C4-09FF00E3209A}" srcId="{7ABE108D-88F1-4C3A-ACEF-571DEA84BC8D}" destId="{E45BD120-3649-42DE-917E-E384DC3353B4}" srcOrd="3" destOrd="0" parTransId="{D9944A19-85B2-4A2E-B98E-29A2075D1A61}" sibTransId="{92A8B424-9192-404E-BF3A-489D9A4233A3}"/>
    <dgm:cxn modelId="{7A1B4EF2-7317-4DC5-82D3-8592292C2F73}" type="presOf" srcId="{C10BA064-D95E-4093-99CB-B16052998D1B}" destId="{D81CD77B-3BF2-4C3F-9ECF-6EB4BE6047A7}" srcOrd="0" destOrd="0" presId="urn:microsoft.com/office/officeart/2016/7/layout/RepeatingBendingProcessNew"/>
    <dgm:cxn modelId="{09987FF4-0100-4464-A28A-BE475A59DB08}" type="presOf" srcId="{7ABE108D-88F1-4C3A-ACEF-571DEA84BC8D}" destId="{710DD7BE-1021-4897-9648-02B6CFB8E663}" srcOrd="0" destOrd="0" presId="urn:microsoft.com/office/officeart/2016/7/layout/RepeatingBendingProcessNew"/>
    <dgm:cxn modelId="{71283DF5-4540-46FB-A3F7-6AF20A67593A}" type="presOf" srcId="{665466E2-4310-4BBE-8202-91D3E9225EE0}" destId="{0596441D-7649-4B01-A797-8815EF21C196}" srcOrd="0" destOrd="0" presId="urn:microsoft.com/office/officeart/2016/7/layout/RepeatingBendingProcessNew"/>
    <dgm:cxn modelId="{67BBB9F6-27D1-4B42-BDDA-483CF9967068}" type="presOf" srcId="{C10BA064-D95E-4093-99CB-B16052998D1B}" destId="{41849B04-84B3-47C4-8D25-E7F156F4CC1F}" srcOrd="1" destOrd="0" presId="urn:microsoft.com/office/officeart/2016/7/layout/RepeatingBendingProcessNew"/>
    <dgm:cxn modelId="{2E859DF7-7470-4825-BD14-7C0DFB75506C}" type="presOf" srcId="{EECFAE47-7287-402F-A841-D400C90FECB9}" destId="{F00C8A19-9181-45AF-ADFA-06B88256970D}" srcOrd="0" destOrd="0" presId="urn:microsoft.com/office/officeart/2016/7/layout/RepeatingBendingProcessNew"/>
    <dgm:cxn modelId="{466CB8F7-8767-4977-9B7E-476715F09657}" srcId="{7ABE108D-88F1-4C3A-ACEF-571DEA84BC8D}" destId="{EECFAE47-7287-402F-A841-D400C90FECB9}" srcOrd="0" destOrd="0" parTransId="{9EC10039-205E-482B-B5B0-C266E3BE18BB}" sibTransId="{A93E97C7-DA28-46C8-9EFE-9C1A90BD5D02}"/>
    <dgm:cxn modelId="{AEEC97FD-E804-41C3-A5EE-6FC197B2E51C}" type="presOf" srcId="{AC55B911-F814-4834-98B7-B0B7C051AB29}" destId="{B3FDAAB8-BE22-45C0-8E25-DF467D121AAD}" srcOrd="0" destOrd="0" presId="urn:microsoft.com/office/officeart/2016/7/layout/RepeatingBendingProcessNew"/>
    <dgm:cxn modelId="{76F851FC-B059-4286-AE2B-143E292028A4}" type="presParOf" srcId="{710DD7BE-1021-4897-9648-02B6CFB8E663}" destId="{F00C8A19-9181-45AF-ADFA-06B88256970D}" srcOrd="0" destOrd="0" presId="urn:microsoft.com/office/officeart/2016/7/layout/RepeatingBendingProcessNew"/>
    <dgm:cxn modelId="{9C673B48-1258-4ADC-BC92-DC4A5168D932}" type="presParOf" srcId="{710DD7BE-1021-4897-9648-02B6CFB8E663}" destId="{B1EC2EB9-02FC-4CD5-93BC-5214F59EE8F8}" srcOrd="1" destOrd="0" presId="urn:microsoft.com/office/officeart/2016/7/layout/RepeatingBendingProcessNew"/>
    <dgm:cxn modelId="{07A226D5-8A46-4E26-894A-4B6FF464A149}" type="presParOf" srcId="{B1EC2EB9-02FC-4CD5-93BC-5214F59EE8F8}" destId="{81A9D913-3C91-4DCF-82A6-30D16DE88AEA}" srcOrd="0" destOrd="0" presId="urn:microsoft.com/office/officeart/2016/7/layout/RepeatingBendingProcessNew"/>
    <dgm:cxn modelId="{079E88FE-4AF1-4075-AC3C-C60A3D446CD6}" type="presParOf" srcId="{710DD7BE-1021-4897-9648-02B6CFB8E663}" destId="{264025A2-D816-40C7-BA48-9234F39FFA7A}" srcOrd="2" destOrd="0" presId="urn:microsoft.com/office/officeart/2016/7/layout/RepeatingBendingProcessNew"/>
    <dgm:cxn modelId="{AB396CD4-D2C4-4289-B1B9-CFEF491DAA28}" type="presParOf" srcId="{710DD7BE-1021-4897-9648-02B6CFB8E663}" destId="{0596441D-7649-4B01-A797-8815EF21C196}" srcOrd="3" destOrd="0" presId="urn:microsoft.com/office/officeart/2016/7/layout/RepeatingBendingProcessNew"/>
    <dgm:cxn modelId="{B9CD0DA6-5D44-47BA-BD28-462FEEC1B095}" type="presParOf" srcId="{0596441D-7649-4B01-A797-8815EF21C196}" destId="{2CED0E85-917E-42E7-84FF-089B217BEEF8}" srcOrd="0" destOrd="0" presId="urn:microsoft.com/office/officeart/2016/7/layout/RepeatingBendingProcessNew"/>
    <dgm:cxn modelId="{11E8F889-1C6A-4939-BE42-F94AB5D6BF15}" type="presParOf" srcId="{710DD7BE-1021-4897-9648-02B6CFB8E663}" destId="{B3FDAAB8-BE22-45C0-8E25-DF467D121AAD}" srcOrd="4" destOrd="0" presId="urn:microsoft.com/office/officeart/2016/7/layout/RepeatingBendingProcessNew"/>
    <dgm:cxn modelId="{7C11CE64-49EE-4195-9608-1E9EA4516849}" type="presParOf" srcId="{710DD7BE-1021-4897-9648-02B6CFB8E663}" destId="{6AED9BF1-147D-4CA9-A2C8-0C8763A9C9D1}" srcOrd="5" destOrd="0" presId="urn:microsoft.com/office/officeart/2016/7/layout/RepeatingBendingProcessNew"/>
    <dgm:cxn modelId="{3C39EA4C-4D82-4F0F-B509-C3810C4E4C46}" type="presParOf" srcId="{6AED9BF1-147D-4CA9-A2C8-0C8763A9C9D1}" destId="{88713835-F63B-4538-905C-34BFD6F84846}" srcOrd="0" destOrd="0" presId="urn:microsoft.com/office/officeart/2016/7/layout/RepeatingBendingProcessNew"/>
    <dgm:cxn modelId="{0DF52B9C-077A-42A9-BCAF-FD64009980AC}" type="presParOf" srcId="{710DD7BE-1021-4897-9648-02B6CFB8E663}" destId="{059585B9-CD86-413D-879E-2021B38F209A}" srcOrd="6" destOrd="0" presId="urn:microsoft.com/office/officeart/2016/7/layout/RepeatingBendingProcessNew"/>
    <dgm:cxn modelId="{BEE64254-BA55-46A1-B7E1-25C44C3A53D4}" type="presParOf" srcId="{710DD7BE-1021-4897-9648-02B6CFB8E663}" destId="{5C035C27-79DB-42E7-AF48-D49E3CFCCBA6}" srcOrd="7" destOrd="0" presId="urn:microsoft.com/office/officeart/2016/7/layout/RepeatingBendingProcessNew"/>
    <dgm:cxn modelId="{68815122-F124-4B5D-BB26-6B18D6CF18A5}" type="presParOf" srcId="{5C035C27-79DB-42E7-AF48-D49E3CFCCBA6}" destId="{85AA419B-00AF-4FCC-8677-80F3735C30A5}" srcOrd="0" destOrd="0" presId="urn:microsoft.com/office/officeart/2016/7/layout/RepeatingBendingProcessNew"/>
    <dgm:cxn modelId="{229CAFA6-3F30-473D-BCF6-1196196C98A8}" type="presParOf" srcId="{710DD7BE-1021-4897-9648-02B6CFB8E663}" destId="{BB85148F-4FA4-4821-B5C5-222F7C6787E9}" srcOrd="8" destOrd="0" presId="urn:microsoft.com/office/officeart/2016/7/layout/RepeatingBendingProcessNew"/>
    <dgm:cxn modelId="{BCC3EC2B-C7F9-4795-A61F-4D21AA495083}" type="presParOf" srcId="{710DD7BE-1021-4897-9648-02B6CFB8E663}" destId="{F66EC84A-AE74-4CB9-BFAB-0E357B55DBB3}" srcOrd="9" destOrd="0" presId="urn:microsoft.com/office/officeart/2016/7/layout/RepeatingBendingProcessNew"/>
    <dgm:cxn modelId="{4EBA7F11-F0AE-4BB0-A410-090A3C9D1D24}" type="presParOf" srcId="{F66EC84A-AE74-4CB9-BFAB-0E357B55DBB3}" destId="{56317006-0BB1-4A90-90F3-E7EA5CF82EE0}" srcOrd="0" destOrd="0" presId="urn:microsoft.com/office/officeart/2016/7/layout/RepeatingBendingProcessNew"/>
    <dgm:cxn modelId="{8E3B3A57-69DE-4141-A05E-916AB38F5982}" type="presParOf" srcId="{710DD7BE-1021-4897-9648-02B6CFB8E663}" destId="{7EDF13B5-DB22-4C2C-B779-1FEADF1FF54E}" srcOrd="10" destOrd="0" presId="urn:microsoft.com/office/officeart/2016/7/layout/RepeatingBendingProcessNew"/>
    <dgm:cxn modelId="{88EBC681-246A-4ED1-BFC7-DDE5CEB9F20B}" type="presParOf" srcId="{710DD7BE-1021-4897-9648-02B6CFB8E663}" destId="{D81CD77B-3BF2-4C3F-9ECF-6EB4BE6047A7}" srcOrd="11" destOrd="0" presId="urn:microsoft.com/office/officeart/2016/7/layout/RepeatingBendingProcessNew"/>
    <dgm:cxn modelId="{82FE0F1A-FA48-48D3-82A5-B86DF9AFEB3D}" type="presParOf" srcId="{D81CD77B-3BF2-4C3F-9ECF-6EB4BE6047A7}" destId="{41849B04-84B3-47C4-8D25-E7F156F4CC1F}" srcOrd="0" destOrd="0" presId="urn:microsoft.com/office/officeart/2016/7/layout/RepeatingBendingProcessNew"/>
    <dgm:cxn modelId="{1CDC510E-024D-4968-A5BE-AEA970CAAE13}" type="presParOf" srcId="{710DD7BE-1021-4897-9648-02B6CFB8E663}" destId="{4067E09C-F6B0-4DCA-85ED-09BFE9FC7D21}" srcOrd="12" destOrd="0" presId="urn:microsoft.com/office/officeart/2016/7/layout/RepeatingBendingProcessNew"/>
    <dgm:cxn modelId="{77A2617D-2AD5-4C96-AF41-006B492165D9}" type="presParOf" srcId="{710DD7BE-1021-4897-9648-02B6CFB8E663}" destId="{AFBEB302-2F5C-467F-8C77-9968CF2C83D4}" srcOrd="13" destOrd="0" presId="urn:microsoft.com/office/officeart/2016/7/layout/RepeatingBendingProcessNew"/>
    <dgm:cxn modelId="{E5D239FD-6EBF-44AA-BDD5-EAAC8EEEB235}" type="presParOf" srcId="{AFBEB302-2F5C-467F-8C77-9968CF2C83D4}" destId="{B55961B9-E37E-4730-829E-7F164419E7BB}" srcOrd="0" destOrd="0" presId="urn:microsoft.com/office/officeart/2016/7/layout/RepeatingBendingProcessNew"/>
    <dgm:cxn modelId="{F464234C-BA90-4EE6-BA5D-A22249F16231}" type="presParOf" srcId="{710DD7BE-1021-4897-9648-02B6CFB8E663}" destId="{B36E768B-7D0F-4BC3-8D4D-DDA0F987B5EB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C2EB9-02FC-4CD5-93BC-5214F59EE8F8}">
      <dsp:nvSpPr>
        <dsp:cNvPr id="0" name=""/>
        <dsp:cNvSpPr/>
      </dsp:nvSpPr>
      <dsp:spPr>
        <a:xfrm>
          <a:off x="2108025" y="1033257"/>
          <a:ext cx="454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3009" y="1076553"/>
        <a:ext cx="24240" cy="4848"/>
      </dsp:txXfrm>
    </dsp:sp>
    <dsp:sp modelId="{F00C8A19-9181-45AF-ADFA-06B88256970D}">
      <dsp:nvSpPr>
        <dsp:cNvPr id="0" name=""/>
        <dsp:cNvSpPr/>
      </dsp:nvSpPr>
      <dsp:spPr>
        <a:xfrm>
          <a:off x="1967" y="446620"/>
          <a:ext cx="2107857" cy="1264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87" tIns="108418" rIns="103287" bIns="1084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 data</a:t>
          </a:r>
        </a:p>
      </dsp:txBody>
      <dsp:txXfrm>
        <a:off x="1967" y="446620"/>
        <a:ext cx="2107857" cy="1264714"/>
      </dsp:txXfrm>
    </dsp:sp>
    <dsp:sp modelId="{0596441D-7649-4B01-A797-8815EF21C196}">
      <dsp:nvSpPr>
        <dsp:cNvPr id="0" name=""/>
        <dsp:cNvSpPr/>
      </dsp:nvSpPr>
      <dsp:spPr>
        <a:xfrm>
          <a:off x="4700690" y="1033257"/>
          <a:ext cx="454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5674" y="1076553"/>
        <a:ext cx="24240" cy="4848"/>
      </dsp:txXfrm>
    </dsp:sp>
    <dsp:sp modelId="{264025A2-D816-40C7-BA48-9234F39FFA7A}">
      <dsp:nvSpPr>
        <dsp:cNvPr id="0" name=""/>
        <dsp:cNvSpPr/>
      </dsp:nvSpPr>
      <dsp:spPr>
        <a:xfrm>
          <a:off x="2594632" y="446620"/>
          <a:ext cx="2107857" cy="1264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87" tIns="108418" rIns="103287" bIns="1084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Visualizing</a:t>
          </a:r>
          <a:r>
            <a:rPr lang="en-GB" sz="2400" kern="1200" dirty="0"/>
            <a:t> the</a:t>
          </a:r>
          <a:r>
            <a:rPr lang="en-US" sz="2400" kern="1200" dirty="0"/>
            <a:t> feature</a:t>
          </a:r>
          <a:r>
            <a:rPr lang="en-GB" sz="2400" kern="1200" dirty="0"/>
            <a:t>s</a:t>
          </a:r>
          <a:endParaRPr lang="en-US" sz="2400" kern="1200" dirty="0"/>
        </a:p>
      </dsp:txBody>
      <dsp:txXfrm>
        <a:off x="2594632" y="446620"/>
        <a:ext cx="2107857" cy="1264714"/>
      </dsp:txXfrm>
    </dsp:sp>
    <dsp:sp modelId="{6AED9BF1-147D-4CA9-A2C8-0C8763A9C9D1}">
      <dsp:nvSpPr>
        <dsp:cNvPr id="0" name=""/>
        <dsp:cNvSpPr/>
      </dsp:nvSpPr>
      <dsp:spPr>
        <a:xfrm>
          <a:off x="7293356" y="1033257"/>
          <a:ext cx="454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8339" y="1076553"/>
        <a:ext cx="24240" cy="4848"/>
      </dsp:txXfrm>
    </dsp:sp>
    <dsp:sp modelId="{B3FDAAB8-BE22-45C0-8E25-DF467D121AAD}">
      <dsp:nvSpPr>
        <dsp:cNvPr id="0" name=""/>
        <dsp:cNvSpPr/>
      </dsp:nvSpPr>
      <dsp:spPr>
        <a:xfrm>
          <a:off x="5187298" y="446620"/>
          <a:ext cx="2107857" cy="1264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87" tIns="108418" rIns="103287" bIns="1084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Convert to integer </a:t>
          </a:r>
        </a:p>
      </dsp:txBody>
      <dsp:txXfrm>
        <a:off x="5187298" y="446620"/>
        <a:ext cx="2107857" cy="1264714"/>
      </dsp:txXfrm>
    </dsp:sp>
    <dsp:sp modelId="{5C035C27-79DB-42E7-AF48-D49E3CFCCBA6}">
      <dsp:nvSpPr>
        <dsp:cNvPr id="0" name=""/>
        <dsp:cNvSpPr/>
      </dsp:nvSpPr>
      <dsp:spPr>
        <a:xfrm>
          <a:off x="1055896" y="1709535"/>
          <a:ext cx="7777995" cy="454207"/>
        </a:xfrm>
        <a:custGeom>
          <a:avLst/>
          <a:gdLst/>
          <a:ahLst/>
          <a:cxnLst/>
          <a:rect l="0" t="0" r="0" b="0"/>
          <a:pathLst>
            <a:path>
              <a:moveTo>
                <a:pt x="7777995" y="0"/>
              </a:moveTo>
              <a:lnTo>
                <a:pt x="7777995" y="244203"/>
              </a:lnTo>
              <a:lnTo>
                <a:pt x="0" y="244203"/>
              </a:lnTo>
              <a:lnTo>
                <a:pt x="0" y="454207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0067" y="1934214"/>
        <a:ext cx="389654" cy="4848"/>
      </dsp:txXfrm>
    </dsp:sp>
    <dsp:sp modelId="{059585B9-CD86-413D-879E-2021B38F209A}">
      <dsp:nvSpPr>
        <dsp:cNvPr id="0" name=""/>
        <dsp:cNvSpPr/>
      </dsp:nvSpPr>
      <dsp:spPr>
        <a:xfrm>
          <a:off x="7779963" y="446620"/>
          <a:ext cx="2107857" cy="1264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87" tIns="108418" rIns="103287" bIns="1084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Feature scaling</a:t>
          </a:r>
          <a:endParaRPr lang="en-US" sz="2400" kern="1200" dirty="0"/>
        </a:p>
      </dsp:txBody>
      <dsp:txXfrm>
        <a:off x="7779963" y="446620"/>
        <a:ext cx="2107857" cy="1264714"/>
      </dsp:txXfrm>
    </dsp:sp>
    <dsp:sp modelId="{F66EC84A-AE74-4CB9-BFAB-0E357B55DBB3}">
      <dsp:nvSpPr>
        <dsp:cNvPr id="0" name=""/>
        <dsp:cNvSpPr/>
      </dsp:nvSpPr>
      <dsp:spPr>
        <a:xfrm>
          <a:off x="2108025" y="2782780"/>
          <a:ext cx="454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3009" y="2826075"/>
        <a:ext cx="24240" cy="4848"/>
      </dsp:txXfrm>
    </dsp:sp>
    <dsp:sp modelId="{BB85148F-4FA4-4821-B5C5-222F7C6787E9}">
      <dsp:nvSpPr>
        <dsp:cNvPr id="0" name=""/>
        <dsp:cNvSpPr/>
      </dsp:nvSpPr>
      <dsp:spPr>
        <a:xfrm>
          <a:off x="1967" y="2196142"/>
          <a:ext cx="2107857" cy="1264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87" tIns="108418" rIns="103287" bIns="1084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Split data set</a:t>
          </a:r>
        </a:p>
      </dsp:txBody>
      <dsp:txXfrm>
        <a:off x="1967" y="2196142"/>
        <a:ext cx="2107857" cy="1264714"/>
      </dsp:txXfrm>
    </dsp:sp>
    <dsp:sp modelId="{D81CD77B-3BF2-4C3F-9ECF-6EB4BE6047A7}">
      <dsp:nvSpPr>
        <dsp:cNvPr id="0" name=""/>
        <dsp:cNvSpPr/>
      </dsp:nvSpPr>
      <dsp:spPr>
        <a:xfrm>
          <a:off x="4700690" y="2782780"/>
          <a:ext cx="454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5674" y="2826075"/>
        <a:ext cx="24240" cy="4848"/>
      </dsp:txXfrm>
    </dsp:sp>
    <dsp:sp modelId="{7EDF13B5-DB22-4C2C-B779-1FEADF1FF54E}">
      <dsp:nvSpPr>
        <dsp:cNvPr id="0" name=""/>
        <dsp:cNvSpPr/>
      </dsp:nvSpPr>
      <dsp:spPr>
        <a:xfrm>
          <a:off x="2594632" y="2196142"/>
          <a:ext cx="2107857" cy="1264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87" tIns="108418" rIns="103287" bIns="1084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Fitting</a:t>
          </a:r>
        </a:p>
      </dsp:txBody>
      <dsp:txXfrm>
        <a:off x="2594632" y="2196142"/>
        <a:ext cx="2107857" cy="1264714"/>
      </dsp:txXfrm>
    </dsp:sp>
    <dsp:sp modelId="{AFBEB302-2F5C-467F-8C77-9968CF2C83D4}">
      <dsp:nvSpPr>
        <dsp:cNvPr id="0" name=""/>
        <dsp:cNvSpPr/>
      </dsp:nvSpPr>
      <dsp:spPr>
        <a:xfrm>
          <a:off x="7293356" y="2782780"/>
          <a:ext cx="454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4207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8339" y="2826075"/>
        <a:ext cx="24240" cy="4848"/>
      </dsp:txXfrm>
    </dsp:sp>
    <dsp:sp modelId="{4067E09C-F6B0-4DCA-85ED-09BFE9FC7D21}">
      <dsp:nvSpPr>
        <dsp:cNvPr id="0" name=""/>
        <dsp:cNvSpPr/>
      </dsp:nvSpPr>
      <dsp:spPr>
        <a:xfrm>
          <a:off x="5187298" y="2196142"/>
          <a:ext cx="2107857" cy="1264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87" tIns="108418" rIns="103287" bIns="1084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result of features from test data</a:t>
          </a:r>
        </a:p>
      </dsp:txBody>
      <dsp:txXfrm>
        <a:off x="5187298" y="2196142"/>
        <a:ext cx="2107857" cy="1264714"/>
      </dsp:txXfrm>
    </dsp:sp>
    <dsp:sp modelId="{B36E768B-7D0F-4BC3-8D4D-DDA0F987B5EB}">
      <dsp:nvSpPr>
        <dsp:cNvPr id="0" name=""/>
        <dsp:cNvSpPr/>
      </dsp:nvSpPr>
      <dsp:spPr>
        <a:xfrm>
          <a:off x="7779963" y="2196142"/>
          <a:ext cx="2107857" cy="1264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87" tIns="108418" rIns="103287" bIns="1084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Compare predicted label with test label</a:t>
          </a:r>
        </a:p>
      </dsp:txBody>
      <dsp:txXfrm>
        <a:off x="7779963" y="2196142"/>
        <a:ext cx="2107857" cy="1264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9FC6-B3E9-2D9D-618E-E473BF520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D0736-03FA-61BF-86F6-C93C29E73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6F14-F1F5-B68C-B1D3-7327C836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EAC1-027B-D3D4-E89B-CB9B60E7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9229-9C1B-EB64-F71E-D1D20178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4093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0D89-9945-0E8F-1EFE-63F8CDF6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5ED3E-27C3-480F-06CC-223778A2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7DBE-6C6D-160B-DB98-1304F0C3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4881-3D6C-59BE-CF8E-E1ACF8F3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42442-10C0-CEA8-B970-F8F5C3EE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9507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399E4-F2B1-B462-E619-A362DD6FF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4AD5D-4975-8AB7-DC13-17F984A10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699B-ABF8-60A3-2BC6-BF2CC5FB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A6D84-12EA-1D2D-E9F2-51E5254A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851D-26EA-C4A2-0116-E59B5F2A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15196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5258-4C1F-6E3B-8D7F-00294FDA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DF7B-94D4-714A-7CDB-5720E0AB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03605-771F-612A-0158-8AF503ED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A36C2-D223-D122-F5CA-DD61D961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2D319-8752-51F7-67D9-D470F8C3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594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E724-DCF9-DB94-19D7-C48062EE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3DA4A-84EC-5A85-15E1-2BBC36C8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2757-A7F8-DB2C-E1A3-1C7EBA5B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14F5-0C7D-D981-C906-01545141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6B50-51B9-197F-1925-7DD8106F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935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0F41-E994-537F-F34B-2B82A7C3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C97A-F4BA-430E-4C78-204EA9F29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B29F0-2DF1-9756-3618-9F5E85D8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76A6-EAF0-5DE1-0264-8E6D3103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7B753-8F05-06E4-10E4-1BFAAC0E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BCADC-83A3-BEF0-07AD-8BF8BB91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6949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043A-FED9-6473-4437-782E4721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E63A6-6649-2F50-F904-C36593B1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F4E5B-EC16-47C6-62E2-8D81A05C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68875-4A43-2253-AB01-EC7166216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182D2-10B0-28EA-44A3-DE03B05E9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34C78-8FCE-53A2-26B1-C339B263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4DB8B-38F6-FF26-4705-276C0E8A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2C183-BBFC-4D07-5179-28EFEA02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50804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D37-1F79-43AC-C559-4EA12C6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2F341-5E3B-5EB3-1918-D9F38EB8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CCA2C-CC60-5327-0179-2A2A92D9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83E4E-358E-B6BE-5D0F-77207275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397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09570-48F8-858F-76B4-35561435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E7A57-BBD1-8E47-5D51-DE29E3F6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6473B-066A-294D-0444-A45EFC2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73587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5275-6398-3CFF-BD2D-26A469E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747D-99A8-15D9-A82A-AE23A98AA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A987D-3936-D7CC-47F3-AB6CF0925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69BF6-0135-7A6B-ED48-F3882C80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7412D-713A-9AA4-C2AD-7DCA2991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05D6F-323B-23D9-B991-901A847A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9451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C627-52FE-F9B4-2B12-F5B910F3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BC4CA-1D29-24E9-F0D6-AA8FCA88B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5E368-BAD7-E718-F7A2-CE7D1F107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D51AD-B968-9C10-1048-930B9635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4AC33-FEE4-FA49-1DCA-C98942AE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129E-310B-8B8C-F168-4224C7D8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1063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2CC2D-E055-893A-F37A-62532642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08B8-0805-2D41-EFB4-E4404AFE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10D0D-E037-2421-90BE-F6133F07E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2FF5-BE91-2A46-B534-E994540A8C35}" type="datetimeFigureOut">
              <a:rPr lang="en-SA" smtClean="0"/>
              <a:t>31/05/2023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815E3-71E6-3B9C-3BD3-021E8A9FB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7626-EB9A-21D9-DE38-BEECB02D5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1F18-96F6-DA4D-8D1E-2434C199C928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6400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5F0325-014E-442C-B97A-EFD6288A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E63CE-884B-4F7C-8FE8-405A9B5FB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17682-D054-4EDF-91DA-DDB15904E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4958C-0D8B-F0D6-F71A-749B00A9B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86" y="365125"/>
            <a:ext cx="10515600" cy="2825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9E712-4559-2CDF-832B-DB3F94F25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743" y="3429000"/>
            <a:ext cx="9848887" cy="25145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Machine learning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Present :Abdulrhman hulail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Mohammed alsheddi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25888-2338-43CB-A5D9-A506829D1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0E7D3E-7034-4A26-A1D5-986E43C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3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5324C-A37B-55D2-E1E7-039FDF8B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400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omain background</a:t>
            </a:r>
            <a:r>
              <a:rPr lang="en-SA" sz="4000">
                <a:solidFill>
                  <a:schemeClr val="bg1"/>
                </a:solidFill>
                <a:effectLst/>
              </a:rPr>
              <a:t> </a:t>
            </a:r>
            <a:endParaRPr lang="en-SA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7783-F078-0E68-2FFF-E771FC10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GB" sz="2400" dirty="0"/>
              <a:t>Use it in Car market </a:t>
            </a:r>
          </a:p>
          <a:p>
            <a:pPr>
              <a:lnSpc>
                <a:spcPct val="300000"/>
              </a:lnSpc>
            </a:pPr>
            <a:r>
              <a:rPr lang="en-GB" sz="2400" dirty="0"/>
              <a:t>Help to design pricing for car</a:t>
            </a:r>
            <a:endParaRPr lang="en-SA" sz="2400" dirty="0"/>
          </a:p>
        </p:txBody>
      </p:sp>
    </p:spTree>
    <p:extLst>
      <p:ext uri="{BB962C8B-B14F-4D97-AF65-F5344CB8AC3E}">
        <p14:creationId xmlns:p14="http://schemas.microsoft.com/office/powerpoint/2010/main" val="269768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BB259-F6B8-107D-6A41-69C2C18B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Problem statement          Solution statement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B90F-1C78-28B3-D362-9EB7CC72D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r>
              <a:rPr lang="en-GB" sz="2000"/>
              <a:t>It difficult to pricing a new car for company want sell his new car </a:t>
            </a:r>
          </a:p>
          <a:p>
            <a:r>
              <a:rPr lang="en-GB" sz="2000"/>
              <a:t>May the value of car price not correct</a:t>
            </a:r>
          </a:p>
          <a:p>
            <a:endParaRPr lang="en-GB" sz="2000"/>
          </a:p>
          <a:p>
            <a:r>
              <a:rPr lang="en-GB" sz="2000"/>
              <a:t>Because may it depend on wrongs predict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E6A9F-E0E5-CBE5-27D5-91C24659E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r>
              <a:rPr lang="en-GB" sz="2000" dirty="0"/>
              <a:t>learning a model to predict car pricingHow?</a:t>
            </a:r>
          </a:p>
          <a:p>
            <a:r>
              <a:rPr lang="en-GB" sz="2000" dirty="0"/>
              <a:t>With dataset and features for cars we can design model to predict car price </a:t>
            </a:r>
          </a:p>
          <a:p>
            <a:r>
              <a:rPr lang="en-GB" sz="2000" dirty="0"/>
              <a:t>We will use linear regression</a:t>
            </a:r>
            <a:endParaRPr lang="en-SA" sz="2000" dirty="0"/>
          </a:p>
        </p:txBody>
      </p:sp>
    </p:spTree>
    <p:extLst>
      <p:ext uri="{BB962C8B-B14F-4D97-AF65-F5344CB8AC3E}">
        <p14:creationId xmlns:p14="http://schemas.microsoft.com/office/powerpoint/2010/main" val="3032541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0D58A-FEF6-B1F6-E5DD-72CEECE7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and there input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C44F07D-041A-9AB2-49BA-67CDEE39F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12" y="1675227"/>
            <a:ext cx="609717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5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0D58A-FEF6-B1F6-E5DD-72CEECE7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and there input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1ED07E-EC6B-2140-5C75-834C5E265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79" r="10367" b="5684"/>
          <a:stretch/>
        </p:blipFill>
        <p:spPr>
          <a:xfrm>
            <a:off x="1188273" y="1675227"/>
            <a:ext cx="98154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23C11-DFF8-296D-4232-46F10F65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Benchmark models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44AE3FD-9759-DAD3-CE3D-21B7B337504C}"/>
              </a:ext>
            </a:extLst>
          </p:cNvPr>
          <p:cNvSpPr txBox="1">
            <a:spLocks/>
          </p:cNvSpPr>
          <p:nvPr/>
        </p:nvSpPr>
        <p:spPr>
          <a:xfrm>
            <a:off x="7995429" y="2751378"/>
            <a:ext cx="3049918" cy="42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7240">
              <a:spcBef>
                <a:spcPts val="850"/>
              </a:spcBef>
            </a:pPr>
            <a:r>
              <a:rPr lang="en-GB" sz="20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Linear Regression</a:t>
            </a:r>
            <a:endParaRPr lang="en-SA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6F6A0403-A7EE-2CBC-9EE7-0E47D5725E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" t="21153" r="6927"/>
          <a:stretch/>
        </p:blipFill>
        <p:spPr bwMode="auto">
          <a:xfrm>
            <a:off x="7995429" y="3887939"/>
            <a:ext cx="3049918" cy="16509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5544BDF-F36C-FA54-A080-B0A0F7B1EB0D}"/>
              </a:ext>
            </a:extLst>
          </p:cNvPr>
          <p:cNvSpPr txBox="1">
            <a:spLocks/>
          </p:cNvSpPr>
          <p:nvPr/>
        </p:nvSpPr>
        <p:spPr>
          <a:xfrm>
            <a:off x="4427229" y="2751378"/>
            <a:ext cx="3049918" cy="42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7240">
              <a:spcBef>
                <a:spcPts val="850"/>
              </a:spcBef>
            </a:pPr>
            <a:r>
              <a:rPr lang="en-GB" sz="204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Tree Regression</a:t>
            </a:r>
            <a:endParaRPr lang="en-SA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19BB8C4F-F656-DC60-2B6D-E838D9544F76}"/>
              </a:ext>
            </a:extLst>
          </p:cNvPr>
          <p:cNvSpPr txBox="1">
            <a:spLocks/>
          </p:cNvSpPr>
          <p:nvPr/>
        </p:nvSpPr>
        <p:spPr>
          <a:xfrm>
            <a:off x="1155558" y="2751378"/>
            <a:ext cx="3049918" cy="423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7240">
              <a:spcBef>
                <a:spcPts val="850"/>
              </a:spcBef>
            </a:pPr>
            <a:r>
              <a:rPr lang="en-GB" sz="17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Random forest  Regression</a:t>
            </a:r>
            <a:endParaRPr lang="en-SA" sz="1700"/>
          </a:p>
        </p:txBody>
      </p:sp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408BE76B-7849-6FDC-BDE0-31268F41C8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2" t="13455" r="1872" b="-3937"/>
          <a:stretch/>
        </p:blipFill>
        <p:spPr bwMode="auto">
          <a:xfrm>
            <a:off x="1155558" y="3584909"/>
            <a:ext cx="3049918" cy="20938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Content Placeholder 4">
            <a:extLst>
              <a:ext uri="{FF2B5EF4-FFF2-40B4-BE49-F238E27FC236}">
                <a16:creationId xmlns:a16="http://schemas.microsoft.com/office/drawing/2014/main" id="{D19CE4D5-603A-0F6D-A783-B995EF324F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26997" r="8812"/>
          <a:stretch/>
        </p:blipFill>
        <p:spPr bwMode="auto">
          <a:xfrm>
            <a:off x="4427229" y="4083702"/>
            <a:ext cx="3049918" cy="15285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7105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30185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8E4F-CC4D-274E-0FF2-37110EE9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2138263"/>
          </a:xfrm>
        </p:spPr>
        <p:txBody>
          <a:bodyPr anchor="b">
            <a:normAutofit/>
          </a:bodyPr>
          <a:lstStyle/>
          <a:p>
            <a:r>
              <a:rPr lang="en-GB" sz="6600">
                <a:solidFill>
                  <a:schemeClr val="bg1"/>
                </a:solidFill>
              </a:rPr>
              <a:t>Evaluation metrics</a:t>
            </a:r>
            <a:endParaRPr lang="en-SA" sz="66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8502"/>
            <a:ext cx="12191990" cy="3885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3341147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45C3-4969-FB06-3D2E-3DC55CA5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39" y="3551567"/>
            <a:ext cx="9889802" cy="2662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Linear regression </a:t>
            </a:r>
          </a:p>
          <a:p>
            <a:r>
              <a:rPr lang="en-GB" sz="1800" dirty="0"/>
              <a:t>R squared (R2)</a:t>
            </a:r>
          </a:p>
          <a:p>
            <a:r>
              <a:rPr lang="en-GB" sz="1800" dirty="0"/>
              <a:t>Mean absolute error (MAE)</a:t>
            </a:r>
          </a:p>
          <a:p>
            <a:r>
              <a:rPr lang="en-GB" sz="1800" dirty="0"/>
              <a:t>Mean squared error(MSE)</a:t>
            </a:r>
          </a:p>
        </p:txBody>
      </p:sp>
    </p:spTree>
    <p:extLst>
      <p:ext uri="{BB962C8B-B14F-4D97-AF65-F5344CB8AC3E}">
        <p14:creationId xmlns:p14="http://schemas.microsoft.com/office/powerpoint/2010/main" val="96127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6506-E6C7-7B5B-E1CE-EECE2F3D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How we design it?</a:t>
            </a:r>
            <a:endParaRPr lang="en-SA" sz="4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CE0B0F-8F00-DEB8-D1A0-94ECAD0CC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83034"/>
              </p:ext>
            </p:extLst>
          </p:nvPr>
        </p:nvGraphicFramePr>
        <p:xfrm>
          <a:off x="1155558" y="2261336"/>
          <a:ext cx="9889789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192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Car prediction</vt:lpstr>
      <vt:lpstr>Domain background </vt:lpstr>
      <vt:lpstr>Problem statement          Solution statement</vt:lpstr>
      <vt:lpstr>Dataset and there input</vt:lpstr>
      <vt:lpstr>Dataset and there input</vt:lpstr>
      <vt:lpstr>Benchmark models</vt:lpstr>
      <vt:lpstr>Evaluation metrics</vt:lpstr>
      <vt:lpstr>How we design 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prediction</dc:title>
  <dc:creator>Abdulrahman  Al-hulail</dc:creator>
  <cp:lastModifiedBy>Abdulrahman  Al-hulail</cp:lastModifiedBy>
  <cp:revision>3</cp:revision>
  <dcterms:created xsi:type="dcterms:W3CDTF">2023-05-30T14:25:39Z</dcterms:created>
  <dcterms:modified xsi:type="dcterms:W3CDTF">2023-05-31T08:25:30Z</dcterms:modified>
</cp:coreProperties>
</file>