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30"/>
  </p:normalViewPr>
  <p:slideViewPr>
    <p:cSldViewPr snapToGrid="0" snapToObjects="1">
      <p:cViewPr varScale="1">
        <p:scale>
          <a:sx n="59" d="100"/>
          <a:sy n="59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80535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205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6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8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33CC01-64FE-5D41-96A4-701443258AA0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D2675F-2D81-BB45-8D7A-A7F4C2C62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346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7C5F-3B52-B24A-9DB5-571FF5F02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705" y="1442465"/>
            <a:ext cx="9144170" cy="2098226"/>
          </a:xfrm>
        </p:spPr>
        <p:txBody>
          <a:bodyPr/>
          <a:lstStyle/>
          <a:p>
            <a:r>
              <a:rPr lang="en-US" dirty="0"/>
              <a:t>Software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6F718-6E58-7F4C-A6AF-496A7A0DF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836" y="3770928"/>
            <a:ext cx="6831673" cy="1086237"/>
          </a:xfrm>
        </p:spPr>
        <p:txBody>
          <a:bodyPr>
            <a:normAutofit/>
          </a:bodyPr>
          <a:lstStyle/>
          <a:p>
            <a:r>
              <a:rPr lang="en-US" sz="2800" dirty="0"/>
              <a:t>Online Flight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371959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-Code transformation - Word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4873" r="6974" b="6264"/>
          <a:stretch/>
        </p:blipFill>
        <p:spPr>
          <a:xfrm>
            <a:off x="794479" y="179882"/>
            <a:ext cx="5516379" cy="6520721"/>
          </a:xfrm>
        </p:spPr>
      </p:pic>
      <p:pic>
        <p:nvPicPr>
          <p:cNvPr id="6" name="Content Placeholder 5" descr="7-Code transformation - Word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 t="6734" r="5692" b="8193"/>
          <a:stretch/>
        </p:blipFill>
        <p:spPr>
          <a:xfrm>
            <a:off x="6310859" y="179882"/>
            <a:ext cx="5666282" cy="6520721"/>
          </a:xfrm>
        </p:spPr>
      </p:pic>
    </p:spTree>
    <p:extLst>
      <p:ext uri="{BB962C8B-B14F-4D97-AF65-F5344CB8AC3E}">
        <p14:creationId xmlns:p14="http://schemas.microsoft.com/office/powerpoint/2010/main" val="375827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err="1"/>
              <a:t>Abdulrhman</a:t>
            </a:r>
            <a:r>
              <a:rPr lang="en-US" dirty="0"/>
              <a:t> Ali </a:t>
            </a:r>
            <a:r>
              <a:rPr lang="en-US" dirty="0" err="1"/>
              <a:t>Alsenedi</a:t>
            </a:r>
            <a:br>
              <a:rPr lang="en-US" dirty="0"/>
            </a:br>
            <a:r>
              <a:rPr lang="en-US" dirty="0" err="1"/>
              <a:t>Abdulmajeed</a:t>
            </a:r>
            <a:r>
              <a:rPr lang="en-US" dirty="0"/>
              <a:t> Saleh </a:t>
            </a:r>
            <a:r>
              <a:rPr lang="en-US" dirty="0" err="1"/>
              <a:t>Alaskar</a:t>
            </a:r>
            <a:br>
              <a:rPr lang="en-US" dirty="0"/>
            </a:br>
            <a:r>
              <a:rPr lang="en-US" dirty="0"/>
              <a:t>Khalid </a:t>
            </a:r>
            <a:r>
              <a:rPr lang="en-US" dirty="0" err="1"/>
              <a:t>Abdulhadi</a:t>
            </a:r>
            <a:r>
              <a:rPr lang="en-US" dirty="0"/>
              <a:t> </a:t>
            </a:r>
            <a:r>
              <a:rPr lang="en-US" dirty="0" err="1"/>
              <a:t>Alqahtani</a:t>
            </a:r>
            <a:br>
              <a:rPr lang="en-US" dirty="0"/>
            </a:br>
            <a:r>
              <a:rPr lang="en-US" dirty="0" err="1"/>
              <a:t>Asim</a:t>
            </a:r>
            <a:r>
              <a:rPr lang="en-US" dirty="0"/>
              <a:t> Mohammed </a:t>
            </a:r>
            <a:r>
              <a:rPr lang="en-US" dirty="0" err="1"/>
              <a:t>Alali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4002374"/>
            <a:ext cx="9601200" cy="2359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 </a:t>
            </a:r>
            <a:r>
              <a:rPr lang="en-US" sz="6600" dirty="0">
                <a:sym typeface="Wingdings" panose="05000000000000000000" pitchFamily="2" charset="2"/>
              </a:rPr>
              <a:t>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8515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0E35-86D2-6A41-BB75-6B677AE3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DE1B-E875-DC4B-8AA7-887CDA38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anchor="t"/>
          <a:lstStyle/>
          <a:p>
            <a:r>
              <a:rPr lang="en-US" dirty="0"/>
              <a:t>The travelers of flights don’t have exact information about the flight timing,</a:t>
            </a:r>
          </a:p>
          <a:p>
            <a:pPr marL="0" indent="0">
              <a:buNone/>
            </a:pPr>
            <a:r>
              <a:rPr lang="en-US" dirty="0"/>
              <a:t>therefore, you are required to design and implement a system using which the users</a:t>
            </a:r>
          </a:p>
          <a:p>
            <a:pPr marL="0" indent="0">
              <a:buNone/>
            </a:pPr>
            <a:r>
              <a:rPr lang="en-US" dirty="0"/>
              <a:t>through computer or smartphone get the information about flight timings and if the</a:t>
            </a:r>
          </a:p>
          <a:p>
            <a:pPr marL="0" indent="0">
              <a:buNone/>
            </a:pPr>
            <a:r>
              <a:rPr lang="en-US" dirty="0"/>
              <a:t>flight is on time and not. Also the system should allow the users to web-check in if</a:t>
            </a:r>
          </a:p>
          <a:p>
            <a:pPr marL="0" indent="0">
              <a:buNone/>
            </a:pPr>
            <a:r>
              <a:rPr lang="en-US" dirty="0"/>
              <a:t>the user has no check in luggage and only hand carry. The flights live information</a:t>
            </a:r>
          </a:p>
          <a:p>
            <a:pPr marL="0" indent="0">
              <a:buNone/>
            </a:pPr>
            <a:r>
              <a:rPr lang="en-US" dirty="0"/>
              <a:t>can be procured form more than 2 sources viz., the airport authority server and</a:t>
            </a:r>
          </a:p>
          <a:p>
            <a:pPr marL="0" indent="0">
              <a:buNone/>
            </a:pPr>
            <a:r>
              <a:rPr lang="en-US" dirty="0"/>
              <a:t>online free sources such as adware flight, to ensure the accuracy of the information</a:t>
            </a:r>
          </a:p>
          <a:p>
            <a:pPr marL="0" indent="0">
              <a:buNone/>
            </a:pPr>
            <a:r>
              <a:rPr lang="en-US" dirty="0"/>
              <a:t>based on which users can plan their travel.</a:t>
            </a:r>
          </a:p>
        </p:txBody>
      </p:sp>
    </p:spTree>
    <p:extLst>
      <p:ext uri="{BB962C8B-B14F-4D97-AF65-F5344CB8AC3E}">
        <p14:creationId xmlns:p14="http://schemas.microsoft.com/office/powerpoint/2010/main" val="269366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5A62-99C8-1B4E-8FA0-7BEB1543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D1B7-39EC-4D43-8011-44B8DAB4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product to be developed is the Online Flight Tracking System</a:t>
            </a:r>
          </a:p>
          <a:p>
            <a:pPr marL="0" indent="0">
              <a:buNone/>
            </a:pPr>
            <a:r>
              <a:rPr lang="en-US" dirty="0"/>
              <a:t>(OFTS), the airline tracking website is an application stored in the Airport</a:t>
            </a:r>
          </a:p>
          <a:p>
            <a:pPr marL="0" indent="0">
              <a:buNone/>
            </a:pPr>
            <a:r>
              <a:rPr lang="en-US" dirty="0"/>
              <a:t>Authority server. The purpose of the website is to resolve the client to allow</a:t>
            </a:r>
          </a:p>
          <a:p>
            <a:pPr marL="0" indent="0">
              <a:buNone/>
            </a:pPr>
            <a:r>
              <a:rPr lang="en-US" dirty="0"/>
              <a:t>website users to perform tasks related to booking airline flight. users are only</a:t>
            </a:r>
          </a:p>
          <a:p>
            <a:pPr marL="0" indent="0">
              <a:buNone/>
            </a:pPr>
            <a:r>
              <a:rPr lang="en-US" dirty="0"/>
              <a:t>allowed to search for available flights. Member users have the right to search for</a:t>
            </a:r>
          </a:p>
          <a:p>
            <a:pPr marL="0" indent="0">
              <a:buNone/>
            </a:pPr>
            <a:r>
              <a:rPr lang="en-US" dirty="0"/>
              <a:t>available flights, Admin can create a plan and delete a flight and to edit their</a:t>
            </a:r>
          </a:p>
          <a:p>
            <a:pPr marL="0" indent="0">
              <a:buNone/>
            </a:pPr>
            <a:r>
              <a:rPr lang="en-US" dirty="0"/>
              <a:t>member information. Admin is required to login in to their account prior to flight</a:t>
            </a:r>
          </a:p>
          <a:p>
            <a:pPr marL="0" indent="0">
              <a:buNone/>
            </a:pPr>
            <a:r>
              <a:rPr lang="en-US" dirty="0"/>
              <a:t>booking.</a:t>
            </a:r>
          </a:p>
        </p:txBody>
      </p:sp>
    </p:spTree>
    <p:extLst>
      <p:ext uri="{BB962C8B-B14F-4D97-AF65-F5344CB8AC3E}">
        <p14:creationId xmlns:p14="http://schemas.microsoft.com/office/powerpoint/2010/main" val="372262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36CE49-5B76-B645-9A37-0C859EC11F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19" y="383146"/>
            <a:ext cx="5949950" cy="56870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FC8D0-C770-4045-8B8B-27049AA28803}"/>
              </a:ext>
            </a:extLst>
          </p:cNvPr>
          <p:cNvSpPr txBox="1"/>
          <p:nvPr/>
        </p:nvSpPr>
        <p:spPr>
          <a:xfrm>
            <a:off x="671103" y="383146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Case Diagram</a:t>
            </a:r>
            <a:r>
              <a:rPr lang="ar-SA" sz="2000" dirty="0"/>
              <a:t>:</a:t>
            </a:r>
            <a:r>
              <a:rPr lang="en-US" sz="2000" dirty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409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46C514-A3E3-5344-A2F8-37C70DB98B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79" y="349468"/>
            <a:ext cx="6458574" cy="57491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07834-5503-4840-B5BE-DE7D7D0C0AF2}"/>
              </a:ext>
            </a:extLst>
          </p:cNvPr>
          <p:cNvSpPr txBox="1"/>
          <p:nvPr/>
        </p:nvSpPr>
        <p:spPr>
          <a:xfrm>
            <a:off x="746233" y="349468"/>
            <a:ext cx="3457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Class Diagram</a:t>
            </a:r>
            <a:r>
              <a:rPr lang="ar-SA" sz="2700" dirty="0"/>
              <a:t>:</a:t>
            </a:r>
            <a:r>
              <a:rPr lang="en-US" sz="2700" dirty="0">
                <a:effectLst/>
              </a:rPr>
              <a:t>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5453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">
            <a:extLst>
              <a:ext uri="{FF2B5EF4-FFF2-40B4-BE49-F238E27FC236}">
                <a16:creationId xmlns:a16="http://schemas.microsoft.com/office/drawing/2014/main" id="{E3BB61F9-448D-0849-B024-3D9CCD8C1A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68" y="1248032"/>
            <a:ext cx="7908325" cy="49948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2A31A-E780-2247-8EFA-67545841BFE1}"/>
              </a:ext>
            </a:extLst>
          </p:cNvPr>
          <p:cNvSpPr txBox="1"/>
          <p:nvPr/>
        </p:nvSpPr>
        <p:spPr>
          <a:xfrm>
            <a:off x="1314312" y="386258"/>
            <a:ext cx="38979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b="1" dirty="0"/>
              <a:t>Composite Diagram : </a:t>
            </a:r>
            <a:endParaRPr lang="en-US" sz="3200" dirty="0"/>
          </a:p>
          <a:p>
            <a:pPr marL="0" algn="r" defTabSz="914400" rtl="1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5BA32-A8D2-E84C-9F31-7FAAA368DBE7}"/>
              </a:ext>
            </a:extLst>
          </p:cNvPr>
          <p:cNvSpPr txBox="1"/>
          <p:nvPr/>
        </p:nvSpPr>
        <p:spPr>
          <a:xfrm>
            <a:off x="1316489" y="383060"/>
            <a:ext cx="3687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b="1" dirty="0"/>
              <a:t>Sequence Diagram: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81D6-940B-4849-A59C-9F0968D0E8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10" y="1140829"/>
            <a:ext cx="7945395" cy="55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9907B-86A8-C84E-81EF-F73B4CDB6B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03" y="1034769"/>
            <a:ext cx="7463481" cy="5625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92EF0-B9E9-2C45-A62C-A47595610901}"/>
              </a:ext>
            </a:extLst>
          </p:cNvPr>
          <p:cNvSpPr txBox="1"/>
          <p:nvPr/>
        </p:nvSpPr>
        <p:spPr>
          <a:xfrm>
            <a:off x="1309816" y="383060"/>
            <a:ext cx="28739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State Diagram :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0FEB5-3071-2643-9B0C-79F037902C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6" y="390609"/>
            <a:ext cx="6969210" cy="9062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194EE-A02A-F849-840A-B48AB107CF2D}"/>
              </a:ext>
            </a:extLst>
          </p:cNvPr>
          <p:cNvSpPr txBox="1"/>
          <p:nvPr/>
        </p:nvSpPr>
        <p:spPr>
          <a:xfrm>
            <a:off x="1322173" y="390609"/>
            <a:ext cx="4853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Java Code Transformation: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31070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{5E240B80-1257-1A42-AB08-599B7517D4E8}tf10001072</Template>
  <TotalTime>797</TotalTime>
  <Words>251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Tahoma</vt:lpstr>
      <vt:lpstr>Wingdings</vt:lpstr>
      <vt:lpstr>Crop</vt:lpstr>
      <vt:lpstr>Software modeling</vt:lpstr>
      <vt:lpstr>Introduction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Abdulrhman Ali Alsenedi Abdulmajeed Saleh Alaskar Khalid Abdulhadi Alqahtani Asim Mohammed Alali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modeling</dc:title>
  <dc:creator>عبدالرحمن</dc:creator>
  <cp:lastModifiedBy>عبدالرحمن</cp:lastModifiedBy>
  <cp:revision>6</cp:revision>
  <dcterms:created xsi:type="dcterms:W3CDTF">2018-04-24T16:45:34Z</dcterms:created>
  <dcterms:modified xsi:type="dcterms:W3CDTF">2018-04-26T10:06:22Z</dcterms:modified>
</cp:coreProperties>
</file>