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0" r:id="rId5"/>
  </p:sldMasterIdLst>
  <p:notesMasterIdLst>
    <p:notesMasterId r:id="rId21"/>
  </p:notesMasterIdLst>
  <p:sldIdLst>
    <p:sldId id="284" r:id="rId6"/>
    <p:sldId id="293" r:id="rId7"/>
    <p:sldId id="288" r:id="rId8"/>
    <p:sldId id="263" r:id="rId9"/>
    <p:sldId id="294" r:id="rId10"/>
    <p:sldId id="311" r:id="rId11"/>
    <p:sldId id="302" r:id="rId12"/>
    <p:sldId id="313" r:id="rId13"/>
    <p:sldId id="301" r:id="rId14"/>
    <p:sldId id="304" r:id="rId15"/>
    <p:sldId id="305" r:id="rId16"/>
    <p:sldId id="306" r:id="rId17"/>
    <p:sldId id="307" r:id="rId18"/>
    <p:sldId id="309" r:id="rId19"/>
    <p:sldId id="310"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8OeTGBFLtoXmS5M9yIph6qlAI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2F1185"/>
    <a:srgbClr val="C49500"/>
    <a:srgbClr val="61BF8C"/>
    <a:srgbClr val="1C4114"/>
    <a:srgbClr val="0E2B16"/>
    <a:srgbClr val="081E0C"/>
    <a:srgbClr val="081E0B"/>
    <a:srgbClr val="091F0B"/>
    <a:srgbClr val="123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BC48DA-F219-43B3-9A10-D65592F7356C}">
  <a:tblStyle styleId="{7CBC48DA-F219-43B3-9A10-D65592F735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Z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entury Gothic"/>
            </a:endParaRPr>
          </a:p>
        </p:txBody>
      </p:sp>
      <p:sp>
        <p:nvSpPr>
          <p:cNvPr id="4" name="Slide Number Placeholder 3"/>
          <p:cNvSpPr>
            <a:spLocks noGrp="1"/>
          </p:cNvSpPr>
          <p:nvPr>
            <p:ph type="sldNum" sz="quarter" idx="10"/>
          </p:nvPr>
        </p:nvSpPr>
        <p:spPr/>
        <p:txBody>
          <a:bodyPr/>
          <a:lstStyle/>
          <a:p>
            <a:fld id="{494C12B4-F7CE-E240-ACAE-EBF890481F97}" type="slidenum">
              <a:rPr lang="en-US" smtClean="0"/>
              <a:t>1</a:t>
            </a:fld>
            <a:endParaRPr lang="en-US"/>
          </a:p>
        </p:txBody>
      </p:sp>
    </p:spTree>
    <p:extLst>
      <p:ext uri="{BB962C8B-B14F-4D97-AF65-F5344CB8AC3E}">
        <p14:creationId xmlns:p14="http://schemas.microsoft.com/office/powerpoint/2010/main" val="248837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C12B4-F7CE-E240-ACAE-EBF890481F97}" type="slidenum">
              <a:rPr lang="en-US" smtClean="0"/>
              <a:t>2</a:t>
            </a:fld>
            <a:endParaRPr lang="en-US"/>
          </a:p>
        </p:txBody>
      </p:sp>
    </p:spTree>
    <p:extLst>
      <p:ext uri="{BB962C8B-B14F-4D97-AF65-F5344CB8AC3E}">
        <p14:creationId xmlns:p14="http://schemas.microsoft.com/office/powerpoint/2010/main" val="108796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entury Gothic"/>
              <a:cs typeface="Century Gothic"/>
            </a:endParaRPr>
          </a:p>
        </p:txBody>
      </p:sp>
      <p:sp>
        <p:nvSpPr>
          <p:cNvPr id="4" name="Slide Number Placeholder 3"/>
          <p:cNvSpPr>
            <a:spLocks noGrp="1"/>
          </p:cNvSpPr>
          <p:nvPr>
            <p:ph type="sldNum" sz="quarter" idx="10"/>
          </p:nvPr>
        </p:nvSpPr>
        <p:spPr/>
        <p:txBody>
          <a:bodyPr/>
          <a:lstStyle/>
          <a:p>
            <a:fld id="{494C12B4-F7CE-E240-ACAE-EBF890481F97}" type="slidenum">
              <a:rPr lang="en-US" smtClean="0"/>
              <a:t>3</a:t>
            </a:fld>
            <a:endParaRPr lang="en-US"/>
          </a:p>
        </p:txBody>
      </p:sp>
    </p:spTree>
    <p:extLst>
      <p:ext uri="{BB962C8B-B14F-4D97-AF65-F5344CB8AC3E}">
        <p14:creationId xmlns:p14="http://schemas.microsoft.com/office/powerpoint/2010/main" val="315863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ff414114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eff41411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ff414114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eff41411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itle and Content" type="obj">
  <p:cSld name="OBJECT">
    <p:spTree>
      <p:nvGrpSpPr>
        <p:cNvPr id="1" name="Shape 89"/>
        <p:cNvGrpSpPr/>
        <p:nvPr/>
      </p:nvGrpSpPr>
      <p:grpSpPr>
        <a:xfrm>
          <a:off x="0" y="0"/>
          <a:ext cx="0" cy="0"/>
          <a:chOff x="0" y="0"/>
          <a:chExt cx="0" cy="0"/>
        </a:xfrm>
      </p:grpSpPr>
      <p:pic>
        <p:nvPicPr>
          <p:cNvPr id="90" name="Google Shape;90;p15" descr="Untitled-14.png"/>
          <p:cNvPicPr preferRelativeResize="0"/>
          <p:nvPr/>
        </p:nvPicPr>
        <p:blipFill rotWithShape="1">
          <a:blip r:embed="rId2">
            <a:alphaModFix/>
          </a:blip>
          <a:srcRect/>
          <a:stretch/>
        </p:blipFill>
        <p:spPr>
          <a:xfrm>
            <a:off x="480320" y="6356350"/>
            <a:ext cx="940469" cy="501649"/>
          </a:xfrm>
          <a:prstGeom prst="rect">
            <a:avLst/>
          </a:prstGeom>
          <a:noFill/>
          <a:ln>
            <a:noFill/>
          </a:ln>
        </p:spPr>
      </p:pic>
      <p:sp>
        <p:nvSpPr>
          <p:cNvPr id="91" name="Google Shape;91;p15"/>
          <p:cNvSpPr txBox="1">
            <a:spLocks noGrp="1"/>
          </p:cNvSpPr>
          <p:nvPr>
            <p:ph type="title"/>
          </p:nvPr>
        </p:nvSpPr>
        <p:spPr>
          <a:xfrm>
            <a:off x="1185105" y="299276"/>
            <a:ext cx="5156668" cy="122346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9677"/>
              </a:buClr>
              <a:buSzPts val="3733"/>
              <a:buFont typeface="Century Gothic"/>
              <a:buNone/>
              <a:defRPr sz="3733" b="1" i="0">
                <a:solidFill>
                  <a:srgbClr val="009677"/>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body" idx="1"/>
          </p:nvPr>
        </p:nvSpPr>
        <p:spPr>
          <a:xfrm>
            <a:off x="575505" y="1727284"/>
            <a:ext cx="5766268" cy="4398880"/>
          </a:xfrm>
          <a:prstGeom prst="rect">
            <a:avLst/>
          </a:prstGeom>
          <a:noFill/>
          <a:ln>
            <a:noFill/>
          </a:ln>
        </p:spPr>
        <p:txBody>
          <a:bodyPr spcFirstLastPara="1" wrap="square" lIns="91425" tIns="45700" rIns="91425" bIns="45700" anchor="t" anchorCtr="0">
            <a:normAutofit/>
          </a:bodyPr>
          <a:lstStyle>
            <a:lvl1pPr marL="457200" lvl="0" indent="-364045" algn="l">
              <a:lnSpc>
                <a:spcPct val="100000"/>
              </a:lnSpc>
              <a:spcBef>
                <a:spcPts val="427"/>
              </a:spcBef>
              <a:spcAft>
                <a:spcPts val="0"/>
              </a:spcAft>
              <a:buClr>
                <a:srgbClr val="50B800"/>
              </a:buClr>
              <a:buSzPts val="2133"/>
              <a:buChar char="•"/>
              <a:defRPr sz="2133">
                <a:solidFill>
                  <a:srgbClr val="404040"/>
                </a:solidFill>
                <a:latin typeface="Century Gothic"/>
                <a:ea typeface="Century Gothic"/>
                <a:cs typeface="Century Gothic"/>
                <a:sym typeface="Century Gothic"/>
              </a:defRPr>
            </a:lvl1pPr>
            <a:lvl2pPr marL="914400" lvl="1" indent="-364045" algn="l">
              <a:lnSpc>
                <a:spcPct val="100000"/>
              </a:lnSpc>
              <a:spcBef>
                <a:spcPts val="427"/>
              </a:spcBef>
              <a:spcAft>
                <a:spcPts val="0"/>
              </a:spcAft>
              <a:buClr>
                <a:srgbClr val="50B800"/>
              </a:buClr>
              <a:buSzPts val="2133"/>
              <a:buChar char="–"/>
              <a:defRPr sz="2133">
                <a:solidFill>
                  <a:srgbClr val="404040"/>
                </a:solidFill>
                <a:latin typeface="Century Gothic"/>
                <a:ea typeface="Century Gothic"/>
                <a:cs typeface="Century Gothic"/>
                <a:sym typeface="Century Gothic"/>
              </a:defRPr>
            </a:lvl2pPr>
            <a:lvl3pPr marL="1371600" lvl="2" indent="-364045" algn="l">
              <a:lnSpc>
                <a:spcPct val="100000"/>
              </a:lnSpc>
              <a:spcBef>
                <a:spcPts val="427"/>
              </a:spcBef>
              <a:spcAft>
                <a:spcPts val="0"/>
              </a:spcAft>
              <a:buClr>
                <a:srgbClr val="50B800"/>
              </a:buClr>
              <a:buSzPts val="2133"/>
              <a:buChar char="•"/>
              <a:defRPr sz="2133">
                <a:solidFill>
                  <a:srgbClr val="404040"/>
                </a:solidFill>
                <a:latin typeface="Century Gothic"/>
                <a:ea typeface="Century Gothic"/>
                <a:cs typeface="Century Gothic"/>
                <a:sym typeface="Century Gothic"/>
              </a:defRPr>
            </a:lvl3pPr>
            <a:lvl4pPr marL="1828800" lvl="3" indent="-364045" algn="l">
              <a:lnSpc>
                <a:spcPct val="100000"/>
              </a:lnSpc>
              <a:spcBef>
                <a:spcPts val="427"/>
              </a:spcBef>
              <a:spcAft>
                <a:spcPts val="0"/>
              </a:spcAft>
              <a:buClr>
                <a:srgbClr val="50B800"/>
              </a:buClr>
              <a:buSzPts val="2133"/>
              <a:buChar char="–"/>
              <a:defRPr sz="2133">
                <a:solidFill>
                  <a:srgbClr val="404040"/>
                </a:solidFill>
                <a:latin typeface="Century Gothic"/>
                <a:ea typeface="Century Gothic"/>
                <a:cs typeface="Century Gothic"/>
                <a:sym typeface="Century Gothic"/>
              </a:defRPr>
            </a:lvl4pPr>
            <a:lvl5pPr marL="2286000" lvl="4" indent="-364045" algn="l">
              <a:lnSpc>
                <a:spcPct val="100000"/>
              </a:lnSpc>
              <a:spcBef>
                <a:spcPts val="427"/>
              </a:spcBef>
              <a:spcAft>
                <a:spcPts val="0"/>
              </a:spcAft>
              <a:buClr>
                <a:srgbClr val="50B800"/>
              </a:buClr>
              <a:buSzPts val="2133"/>
              <a:buChar char="»"/>
              <a:defRPr sz="2133">
                <a:solidFill>
                  <a:srgbClr val="404040"/>
                </a:solidFill>
                <a:latin typeface="Century Gothic"/>
                <a:ea typeface="Century Gothic"/>
                <a:cs typeface="Century Gothic"/>
                <a:sym typeface="Century Gothic"/>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5"/>
          <p:cNvSpPr txBox="1"/>
          <p:nvPr/>
        </p:nvSpPr>
        <p:spPr>
          <a:xfrm>
            <a:off x="495947" y="6496914"/>
            <a:ext cx="431877" cy="365125"/>
          </a:xfrm>
          <a:prstGeom prst="rect">
            <a:avLst/>
          </a:prstGeom>
          <a:no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067"/>
              <a:buFont typeface="Arial"/>
              <a:buNone/>
            </a:pPr>
            <a:fld id="{00000000-1234-1234-1234-123412341234}" type="slidenum">
              <a:rPr lang="en-ZA" sz="1067" b="0" i="0" u="none" strike="noStrike" cap="none">
                <a:solidFill>
                  <a:srgbClr val="009689"/>
                </a:solidFill>
                <a:latin typeface="Century Gothic"/>
                <a:ea typeface="Century Gothic"/>
                <a:cs typeface="Century Gothic"/>
                <a:sym typeface="Century Gothic"/>
              </a:rPr>
              <a:t>‹#›</a:t>
            </a:fld>
            <a:endParaRPr sz="1067" b="0" i="0" u="none" strike="noStrike" cap="none">
              <a:solidFill>
                <a:srgbClr val="009689"/>
              </a:solidFill>
              <a:latin typeface="Century Gothic"/>
              <a:ea typeface="Century Gothic"/>
              <a:cs typeface="Century Gothic"/>
              <a:sym typeface="Century Gothic"/>
            </a:endParaRPr>
          </a:p>
        </p:txBody>
      </p:sp>
      <p:pic>
        <p:nvPicPr>
          <p:cNvPr id="94" name="Google Shape;94;p15" descr="OM_CI_PPT_template update1.png"/>
          <p:cNvPicPr preferRelativeResize="0"/>
          <p:nvPr/>
        </p:nvPicPr>
        <p:blipFill rotWithShape="1">
          <a:blip r:embed="rId3">
            <a:alphaModFix/>
          </a:blip>
          <a:srcRect/>
          <a:stretch/>
        </p:blipFill>
        <p:spPr>
          <a:xfrm>
            <a:off x="1" y="1"/>
            <a:ext cx="1185104" cy="865553"/>
          </a:xfrm>
          <a:prstGeom prst="rect">
            <a:avLst/>
          </a:prstGeom>
          <a:noFill/>
          <a:ln>
            <a:noFill/>
          </a:ln>
        </p:spPr>
      </p:pic>
      <p:pic>
        <p:nvPicPr>
          <p:cNvPr id="95" name="Google Shape;95;p15"/>
          <p:cNvPicPr preferRelativeResize="0"/>
          <p:nvPr/>
        </p:nvPicPr>
        <p:blipFill rotWithShape="1">
          <a:blip r:embed="rId4">
            <a:alphaModFix/>
          </a:blip>
          <a:srcRect/>
          <a:stretch/>
        </p:blipFill>
        <p:spPr>
          <a:xfrm flipH="1">
            <a:off x="6683671" y="0"/>
            <a:ext cx="5508327" cy="686509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220">
          <p15:clr>
            <a:srgbClr val="FBAE40"/>
          </p15:clr>
        </p15:guide>
        <p15:guide id="4" orient="horz">
          <p15:clr>
            <a:srgbClr val="FBAE40"/>
          </p15:clr>
        </p15:guide>
        <p15:guide id="5" orient="horz" pos="3240">
          <p15:clr>
            <a:srgbClr val="FBAE40"/>
          </p15:clr>
        </p15:guide>
        <p15:guide id="6"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185104" y="356097"/>
            <a:ext cx="10397296" cy="50945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9677"/>
              </a:buClr>
              <a:buSzPts val="3733"/>
              <a:buFont typeface="Century Gothic"/>
              <a:buNone/>
              <a:defRPr sz="3733" b="1" i="0">
                <a:solidFill>
                  <a:srgbClr val="009677"/>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6"/>
          <p:cNvSpPr txBox="1">
            <a:spLocks noGrp="1"/>
          </p:cNvSpPr>
          <p:nvPr>
            <p:ph type="body" idx="1"/>
          </p:nvPr>
        </p:nvSpPr>
        <p:spPr>
          <a:xfrm>
            <a:off x="575504" y="1102281"/>
            <a:ext cx="11006896" cy="5023884"/>
          </a:xfrm>
          <a:prstGeom prst="rect">
            <a:avLst/>
          </a:prstGeom>
          <a:noFill/>
          <a:ln>
            <a:noFill/>
          </a:ln>
        </p:spPr>
        <p:txBody>
          <a:bodyPr spcFirstLastPara="1" wrap="square" lIns="91425" tIns="45700" rIns="91425" bIns="45700" anchor="t" anchorCtr="0">
            <a:normAutofit/>
          </a:bodyPr>
          <a:lstStyle>
            <a:lvl1pPr marL="457200" lvl="0" indent="-364045" algn="l">
              <a:lnSpc>
                <a:spcPct val="100000"/>
              </a:lnSpc>
              <a:spcBef>
                <a:spcPts val="427"/>
              </a:spcBef>
              <a:spcAft>
                <a:spcPts val="0"/>
              </a:spcAft>
              <a:buClr>
                <a:srgbClr val="50B800"/>
              </a:buClr>
              <a:buSzPts val="2133"/>
              <a:buChar char="•"/>
              <a:defRPr sz="2133">
                <a:solidFill>
                  <a:srgbClr val="3F3F3F"/>
                </a:solidFill>
                <a:latin typeface="Century Gothic"/>
                <a:ea typeface="Century Gothic"/>
                <a:cs typeface="Century Gothic"/>
                <a:sym typeface="Century Gothic"/>
              </a:defRPr>
            </a:lvl1pPr>
            <a:lvl2pPr marL="914400" lvl="1" indent="-364045" algn="l">
              <a:lnSpc>
                <a:spcPct val="100000"/>
              </a:lnSpc>
              <a:spcBef>
                <a:spcPts val="427"/>
              </a:spcBef>
              <a:spcAft>
                <a:spcPts val="0"/>
              </a:spcAft>
              <a:buClr>
                <a:srgbClr val="50B800"/>
              </a:buClr>
              <a:buSzPts val="2133"/>
              <a:buChar char="–"/>
              <a:defRPr sz="2133">
                <a:solidFill>
                  <a:srgbClr val="3F3F3F"/>
                </a:solidFill>
                <a:latin typeface="Century Gothic"/>
                <a:ea typeface="Century Gothic"/>
                <a:cs typeface="Century Gothic"/>
                <a:sym typeface="Century Gothic"/>
              </a:defRPr>
            </a:lvl2pPr>
            <a:lvl3pPr marL="1371600" lvl="2" indent="-364045" algn="l">
              <a:lnSpc>
                <a:spcPct val="100000"/>
              </a:lnSpc>
              <a:spcBef>
                <a:spcPts val="427"/>
              </a:spcBef>
              <a:spcAft>
                <a:spcPts val="0"/>
              </a:spcAft>
              <a:buClr>
                <a:srgbClr val="50B800"/>
              </a:buClr>
              <a:buSzPts val="2133"/>
              <a:buChar char="•"/>
              <a:defRPr sz="2133">
                <a:solidFill>
                  <a:srgbClr val="3F3F3F"/>
                </a:solidFill>
                <a:latin typeface="Century Gothic"/>
                <a:ea typeface="Century Gothic"/>
                <a:cs typeface="Century Gothic"/>
                <a:sym typeface="Century Gothic"/>
              </a:defRPr>
            </a:lvl3pPr>
            <a:lvl4pPr marL="1828800" lvl="3" indent="-364045" algn="l">
              <a:lnSpc>
                <a:spcPct val="100000"/>
              </a:lnSpc>
              <a:spcBef>
                <a:spcPts val="427"/>
              </a:spcBef>
              <a:spcAft>
                <a:spcPts val="0"/>
              </a:spcAft>
              <a:buClr>
                <a:srgbClr val="50B800"/>
              </a:buClr>
              <a:buSzPts val="2133"/>
              <a:buChar char="–"/>
              <a:defRPr sz="2133">
                <a:solidFill>
                  <a:srgbClr val="3F3F3F"/>
                </a:solidFill>
                <a:latin typeface="Century Gothic"/>
                <a:ea typeface="Century Gothic"/>
                <a:cs typeface="Century Gothic"/>
                <a:sym typeface="Century Gothic"/>
              </a:defRPr>
            </a:lvl4pPr>
            <a:lvl5pPr marL="2286000" lvl="4" indent="-364045" algn="l">
              <a:lnSpc>
                <a:spcPct val="100000"/>
              </a:lnSpc>
              <a:spcBef>
                <a:spcPts val="427"/>
              </a:spcBef>
              <a:spcAft>
                <a:spcPts val="0"/>
              </a:spcAft>
              <a:buClr>
                <a:srgbClr val="50B800"/>
              </a:buClr>
              <a:buSzPts val="2133"/>
              <a:buChar char="»"/>
              <a:defRPr sz="2133">
                <a:solidFill>
                  <a:srgbClr val="3F3F3F"/>
                </a:solidFill>
                <a:latin typeface="Century Gothic"/>
                <a:ea typeface="Century Gothic"/>
                <a:cs typeface="Century Gothic"/>
                <a:sym typeface="Century Gothic"/>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9" name="Google Shape;99;p16" descr="Untitled-14.png"/>
          <p:cNvPicPr preferRelativeResize="0"/>
          <p:nvPr/>
        </p:nvPicPr>
        <p:blipFill rotWithShape="1">
          <a:blip r:embed="rId2">
            <a:alphaModFix/>
          </a:blip>
          <a:srcRect/>
          <a:stretch/>
        </p:blipFill>
        <p:spPr>
          <a:xfrm>
            <a:off x="480320" y="6356350"/>
            <a:ext cx="940469" cy="501649"/>
          </a:xfrm>
          <a:prstGeom prst="rect">
            <a:avLst/>
          </a:prstGeom>
          <a:noFill/>
          <a:ln>
            <a:noFill/>
          </a:ln>
        </p:spPr>
      </p:pic>
      <p:sp>
        <p:nvSpPr>
          <p:cNvPr id="100" name="Google Shape;100;p16"/>
          <p:cNvSpPr txBox="1">
            <a:spLocks noGrp="1"/>
          </p:cNvSpPr>
          <p:nvPr>
            <p:ph type="sldNum" idx="12"/>
          </p:nvPr>
        </p:nvSpPr>
        <p:spPr>
          <a:xfrm>
            <a:off x="493867" y="6496914"/>
            <a:ext cx="43187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1067"/>
              <a:buFont typeface="Arial"/>
              <a:buNone/>
              <a:defRPr sz="1067" b="0" i="0" u="none" strike="noStrike" cap="none">
                <a:solidFill>
                  <a:srgbClr val="009689"/>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ZA"/>
              <a:t>‹#›</a:t>
            </a:fld>
            <a:endParaRPr/>
          </a:p>
        </p:txBody>
      </p:sp>
      <p:pic>
        <p:nvPicPr>
          <p:cNvPr id="101" name="Google Shape;101;p16" descr="OM_CI_PPT_template update1.png"/>
          <p:cNvPicPr preferRelativeResize="0"/>
          <p:nvPr/>
        </p:nvPicPr>
        <p:blipFill rotWithShape="1">
          <a:blip r:embed="rId3">
            <a:alphaModFix/>
          </a:blip>
          <a:srcRect/>
          <a:stretch/>
        </p:blipFill>
        <p:spPr>
          <a:xfrm>
            <a:off x="1" y="1"/>
            <a:ext cx="1185104" cy="86555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type="title">
  <p:cSld name="TITLE">
    <p:spTree>
      <p:nvGrpSpPr>
        <p:cNvPr id="1" name="Shape 102"/>
        <p:cNvGrpSpPr/>
        <p:nvPr/>
      </p:nvGrpSpPr>
      <p:grpSpPr>
        <a:xfrm>
          <a:off x="0" y="0"/>
          <a:ext cx="0" cy="0"/>
          <a:chOff x="0" y="0"/>
          <a:chExt cx="0" cy="0"/>
        </a:xfrm>
      </p:grpSpPr>
      <p:pic>
        <p:nvPicPr>
          <p:cNvPr id="103" name="Google Shape;103;p27"/>
          <p:cNvPicPr preferRelativeResize="0"/>
          <p:nvPr/>
        </p:nvPicPr>
        <p:blipFill rotWithShape="1">
          <a:blip r:embed="rId2">
            <a:alphaModFix/>
          </a:blip>
          <a:srcRect/>
          <a:stretch/>
        </p:blipFill>
        <p:spPr>
          <a:xfrm>
            <a:off x="-2303" y="19"/>
            <a:ext cx="12202019" cy="6869737"/>
          </a:xfrm>
          <a:prstGeom prst="rect">
            <a:avLst/>
          </a:prstGeom>
          <a:noFill/>
          <a:ln>
            <a:noFill/>
          </a:ln>
        </p:spPr>
      </p:pic>
      <p:sp>
        <p:nvSpPr>
          <p:cNvPr id="104" name="Google Shape;104;p27"/>
          <p:cNvSpPr txBox="1">
            <a:spLocks noGrp="1"/>
          </p:cNvSpPr>
          <p:nvPr>
            <p:ph type="ctrTitle"/>
          </p:nvPr>
        </p:nvSpPr>
        <p:spPr>
          <a:xfrm>
            <a:off x="425698" y="4695439"/>
            <a:ext cx="10363201" cy="54004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81"/>
              <a:buFont typeface="Century Gothic"/>
              <a:buNone/>
              <a:defRPr sz="3681" b="1" i="0">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7"/>
          <p:cNvSpPr txBox="1">
            <a:spLocks noGrp="1"/>
          </p:cNvSpPr>
          <p:nvPr>
            <p:ph type="subTitle" idx="1"/>
          </p:nvPr>
        </p:nvSpPr>
        <p:spPr>
          <a:xfrm>
            <a:off x="471159" y="5367360"/>
            <a:ext cx="8534400" cy="44766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8"/>
              </a:spcBef>
              <a:spcAft>
                <a:spcPts val="0"/>
              </a:spcAft>
              <a:buSzPts val="1840"/>
              <a:buNone/>
              <a:defRPr sz="1840">
                <a:solidFill>
                  <a:schemeClr val="lt1"/>
                </a:solidFill>
                <a:latin typeface="Century Gothic"/>
                <a:ea typeface="Century Gothic"/>
                <a:cs typeface="Century Gothic"/>
                <a:sym typeface="Century Gothic"/>
              </a:defRPr>
            </a:lvl1pPr>
            <a:lvl2pPr lvl="1" algn="ctr">
              <a:lnSpc>
                <a:spcPct val="100000"/>
              </a:lnSpc>
              <a:spcBef>
                <a:spcPts val="427"/>
              </a:spcBef>
              <a:spcAft>
                <a:spcPts val="0"/>
              </a:spcAft>
              <a:buSzPts val="2133"/>
              <a:buNone/>
              <a:defRPr>
                <a:solidFill>
                  <a:srgbClr val="888888"/>
                </a:solidFill>
              </a:defRPr>
            </a:lvl2pPr>
            <a:lvl3pPr lvl="2" algn="ctr">
              <a:lnSpc>
                <a:spcPct val="100000"/>
              </a:lnSpc>
              <a:spcBef>
                <a:spcPts val="427"/>
              </a:spcBef>
              <a:spcAft>
                <a:spcPts val="0"/>
              </a:spcAft>
              <a:buSzPts val="2133"/>
              <a:buNone/>
              <a:defRPr>
                <a:solidFill>
                  <a:srgbClr val="888888"/>
                </a:solidFill>
              </a:defRPr>
            </a:lvl3pPr>
            <a:lvl4pPr lvl="3" algn="ctr">
              <a:lnSpc>
                <a:spcPct val="100000"/>
              </a:lnSpc>
              <a:spcBef>
                <a:spcPts val="427"/>
              </a:spcBef>
              <a:spcAft>
                <a:spcPts val="0"/>
              </a:spcAft>
              <a:buSzPts val="2133"/>
              <a:buNone/>
              <a:defRPr>
                <a:solidFill>
                  <a:srgbClr val="888888"/>
                </a:solidFill>
              </a:defRPr>
            </a:lvl4pPr>
            <a:lvl5pPr lvl="4" algn="ctr">
              <a:lnSpc>
                <a:spcPct val="100000"/>
              </a:lnSpc>
              <a:spcBef>
                <a:spcPts val="427"/>
              </a:spcBef>
              <a:spcAft>
                <a:spcPts val="0"/>
              </a:spcAft>
              <a:buSzPts val="2133"/>
              <a:buNone/>
              <a:defRPr>
                <a:solidFill>
                  <a:srgbClr val="888888"/>
                </a:solidFill>
              </a:defRPr>
            </a:lvl5pPr>
            <a:lvl6pPr lvl="5" algn="ctr">
              <a:lnSpc>
                <a:spcPct val="100000"/>
              </a:lnSpc>
              <a:spcBef>
                <a:spcPts val="533"/>
              </a:spcBef>
              <a:spcAft>
                <a:spcPts val="0"/>
              </a:spcAft>
              <a:buClr>
                <a:srgbClr val="888888"/>
              </a:buClr>
              <a:buSzPts val="2667"/>
              <a:buNone/>
              <a:defRPr>
                <a:solidFill>
                  <a:srgbClr val="888888"/>
                </a:solidFill>
              </a:defRPr>
            </a:lvl6pPr>
            <a:lvl7pPr lvl="6" algn="ctr">
              <a:lnSpc>
                <a:spcPct val="100000"/>
              </a:lnSpc>
              <a:spcBef>
                <a:spcPts val="533"/>
              </a:spcBef>
              <a:spcAft>
                <a:spcPts val="0"/>
              </a:spcAft>
              <a:buClr>
                <a:srgbClr val="888888"/>
              </a:buClr>
              <a:buSzPts val="2667"/>
              <a:buNone/>
              <a:defRPr>
                <a:solidFill>
                  <a:srgbClr val="888888"/>
                </a:solidFill>
              </a:defRPr>
            </a:lvl7pPr>
            <a:lvl8pPr lvl="7" algn="ctr">
              <a:lnSpc>
                <a:spcPct val="100000"/>
              </a:lnSpc>
              <a:spcBef>
                <a:spcPts val="533"/>
              </a:spcBef>
              <a:spcAft>
                <a:spcPts val="0"/>
              </a:spcAft>
              <a:buClr>
                <a:srgbClr val="888888"/>
              </a:buClr>
              <a:buSzPts val="2667"/>
              <a:buNone/>
              <a:defRPr>
                <a:solidFill>
                  <a:srgbClr val="888888"/>
                </a:solidFill>
              </a:defRPr>
            </a:lvl8pPr>
            <a:lvl9pPr lvl="8" algn="ctr">
              <a:lnSpc>
                <a:spcPct val="100000"/>
              </a:lnSpc>
              <a:spcBef>
                <a:spcPts val="533"/>
              </a:spcBef>
              <a:spcAft>
                <a:spcPts val="0"/>
              </a:spcAft>
              <a:buClr>
                <a:srgbClr val="888888"/>
              </a:buClr>
              <a:buSzPts val="2667"/>
              <a:buNone/>
              <a:defRPr>
                <a:solidFill>
                  <a:srgbClr val="888888"/>
                </a:solidFill>
              </a:defRPr>
            </a:lvl9pPr>
          </a:lstStyle>
          <a:p>
            <a:endParaRPr/>
          </a:p>
        </p:txBody>
      </p:sp>
      <p:pic>
        <p:nvPicPr>
          <p:cNvPr id="106" name="Google Shape;106;p27"/>
          <p:cNvPicPr preferRelativeResize="0"/>
          <p:nvPr/>
        </p:nvPicPr>
        <p:blipFill rotWithShape="1">
          <a:blip r:embed="rId3">
            <a:alphaModFix/>
          </a:blip>
          <a:srcRect/>
          <a:stretch/>
        </p:blipFill>
        <p:spPr>
          <a:xfrm>
            <a:off x="546266" y="-2387"/>
            <a:ext cx="2449255" cy="68603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descr="A green and white rectangle with a green border&#10;&#10;Description automatically generated">
            <a:extLst>
              <a:ext uri="{FF2B5EF4-FFF2-40B4-BE49-F238E27FC236}">
                <a16:creationId xmlns:a16="http://schemas.microsoft.com/office/drawing/2014/main" id="{042B1DF1-444A-2B2B-132F-2A77037399B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0" name="Picture 9" descr="Untitled-14.pn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80320" y="6356350"/>
            <a:ext cx="940469" cy="501649"/>
          </a:xfrm>
          <a:prstGeom prst="rect">
            <a:avLst/>
          </a:prstGeom>
        </p:spPr>
      </p:pic>
      <p:sp>
        <p:nvSpPr>
          <p:cNvPr id="2" name="Title 1"/>
          <p:cNvSpPr>
            <a:spLocks noGrp="1"/>
          </p:cNvSpPr>
          <p:nvPr>
            <p:ph type="title" hasCustomPrompt="1"/>
          </p:nvPr>
        </p:nvSpPr>
        <p:spPr>
          <a:xfrm>
            <a:off x="1420789" y="299277"/>
            <a:ext cx="11040992" cy="509457"/>
          </a:xfrm>
        </p:spPr>
        <p:txBody>
          <a:bodyPr>
            <a:noAutofit/>
          </a:bodyPr>
          <a:lstStyle>
            <a:lvl1pPr algn="l">
              <a:defRPr sz="3200" b="1" i="0">
                <a:solidFill>
                  <a:schemeClr val="bg1"/>
                </a:solidFill>
                <a:latin typeface="Century Gothic"/>
                <a:cs typeface="Century Gothic"/>
              </a:defRPr>
            </a:lvl1pPr>
          </a:lstStyle>
          <a:p>
            <a:r>
              <a:rPr lang="x-none"/>
              <a:t>CLICK TO EDIT MASTER TITLE STYLE</a:t>
            </a:r>
            <a:endParaRPr lang="en-US" dirty="0"/>
          </a:p>
        </p:txBody>
      </p:sp>
      <p:sp>
        <p:nvSpPr>
          <p:cNvPr id="6" name="Slide Number Placeholder 5"/>
          <p:cNvSpPr>
            <a:spLocks noGrp="1"/>
          </p:cNvSpPr>
          <p:nvPr>
            <p:ph type="sldNum" sz="quarter" idx="12"/>
          </p:nvPr>
        </p:nvSpPr>
        <p:spPr>
          <a:xfrm>
            <a:off x="493867" y="6496914"/>
            <a:ext cx="431877" cy="365125"/>
          </a:xfrm>
        </p:spPr>
        <p:txBody>
          <a:bodyPr/>
          <a:lstStyle>
            <a:lvl1pPr algn="ctr">
              <a:defRPr sz="1067">
                <a:solidFill>
                  <a:srgbClr val="009689"/>
                </a:solidFill>
              </a:defRPr>
            </a:lvl1pPr>
          </a:lstStyle>
          <a:p>
            <a:fld id="{F808627B-F915-7940-8094-9D0FE90F5C69}" type="slidenum">
              <a:rPr lang="en-US" smtClean="0"/>
              <a:pPr/>
              <a:t>‹#›</a:t>
            </a:fld>
            <a:endParaRPr lang="en-US" dirty="0"/>
          </a:p>
        </p:txBody>
      </p:sp>
    </p:spTree>
    <p:extLst>
      <p:ext uri="{BB962C8B-B14F-4D97-AF65-F5344CB8AC3E}">
        <p14:creationId xmlns:p14="http://schemas.microsoft.com/office/powerpoint/2010/main" val="84169940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B2CBEB-2A6B-FB42-8419-2F202100AD07}"/>
              </a:ext>
            </a:extLst>
          </p:cNvPr>
          <p:cNvSpPr/>
          <p:nvPr userDrawn="1"/>
        </p:nvSpPr>
        <p:spPr>
          <a:xfrm>
            <a:off x="509287" y="6474107"/>
            <a:ext cx="416688" cy="3838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dirty="0"/>
          </a:p>
        </p:txBody>
      </p:sp>
      <p:pic>
        <p:nvPicPr>
          <p:cNvPr id="4" name="Picture 3">
            <a:extLst>
              <a:ext uri="{FF2B5EF4-FFF2-40B4-BE49-F238E27FC236}">
                <a16:creationId xmlns:a16="http://schemas.microsoft.com/office/drawing/2014/main" id="{1F1B7BA9-28EB-B54C-9850-5E195D23D5E1}"/>
              </a:ext>
            </a:extLst>
          </p:cNvPr>
          <p:cNvPicPr>
            <a:picLocks noChangeAspect="1"/>
          </p:cNvPicPr>
          <p:nvPr userDrawn="1"/>
        </p:nvPicPr>
        <p:blipFill>
          <a:blip r:embed="rId2"/>
          <a:srcRect/>
          <a:stretch/>
        </p:blipFill>
        <p:spPr>
          <a:xfrm>
            <a:off x="5630" y="6337"/>
            <a:ext cx="12169463" cy="6845323"/>
          </a:xfrm>
          <a:prstGeom prst="rect">
            <a:avLst/>
          </a:prstGeom>
        </p:spPr>
      </p:pic>
      <p:sp>
        <p:nvSpPr>
          <p:cNvPr id="5" name="Title 1">
            <a:extLst>
              <a:ext uri="{FF2B5EF4-FFF2-40B4-BE49-F238E27FC236}">
                <a16:creationId xmlns:a16="http://schemas.microsoft.com/office/drawing/2014/main" id="{1B20DAD8-438A-C269-68BF-24FC63A4C506}"/>
              </a:ext>
            </a:extLst>
          </p:cNvPr>
          <p:cNvSpPr>
            <a:spLocks noGrp="1"/>
          </p:cNvSpPr>
          <p:nvPr>
            <p:ph type="title" hasCustomPrompt="1"/>
          </p:nvPr>
        </p:nvSpPr>
        <p:spPr>
          <a:xfrm>
            <a:off x="326357" y="4432441"/>
            <a:ext cx="10397295" cy="590915"/>
          </a:xfrm>
        </p:spPr>
        <p:txBody>
          <a:bodyPr/>
          <a:lstStyle>
            <a:lvl1pPr>
              <a:defRPr sz="2933">
                <a:solidFill>
                  <a:schemeClr val="bg1"/>
                </a:solidFill>
              </a:defRPr>
            </a:lvl1pPr>
          </a:lstStyle>
          <a:p>
            <a:r>
              <a:rPr lang="x-none"/>
              <a:t>CLICK TO EDIT MASTER TITLE STYLE</a:t>
            </a:r>
            <a:endParaRPr lang="en-US" dirty="0"/>
          </a:p>
        </p:txBody>
      </p:sp>
    </p:spTree>
    <p:extLst>
      <p:ext uri="{BB962C8B-B14F-4D97-AF65-F5344CB8AC3E}">
        <p14:creationId xmlns:p14="http://schemas.microsoft.com/office/powerpoint/2010/main" val="104003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A23188-0269-2A48-93A7-B93FE12312FA}"/>
              </a:ext>
            </a:extLst>
          </p:cNvPr>
          <p:cNvPicPr>
            <a:picLocks noChangeAspect="1"/>
          </p:cNvPicPr>
          <p:nvPr userDrawn="1"/>
        </p:nvPicPr>
        <p:blipFill>
          <a:blip r:embed="rId2"/>
          <a:srcRect/>
          <a:stretch/>
        </p:blipFill>
        <p:spPr>
          <a:xfrm>
            <a:off x="-2" y="2358"/>
            <a:ext cx="12199715" cy="6862340"/>
          </a:xfrm>
          <a:prstGeom prst="rect">
            <a:avLst/>
          </a:prstGeom>
        </p:spPr>
      </p:pic>
      <p:sp>
        <p:nvSpPr>
          <p:cNvPr id="4" name="Title 1">
            <a:extLst>
              <a:ext uri="{FF2B5EF4-FFF2-40B4-BE49-F238E27FC236}">
                <a16:creationId xmlns:a16="http://schemas.microsoft.com/office/drawing/2014/main" id="{16D7ABEF-CFB2-654D-D06B-7D9FC22C0E1D}"/>
              </a:ext>
            </a:extLst>
          </p:cNvPr>
          <p:cNvSpPr>
            <a:spLocks noGrp="1"/>
          </p:cNvSpPr>
          <p:nvPr>
            <p:ph type="ctrTitle"/>
          </p:nvPr>
        </p:nvSpPr>
        <p:spPr>
          <a:xfrm>
            <a:off x="425695" y="4695434"/>
            <a:ext cx="10363200" cy="540047"/>
          </a:xfrm>
        </p:spPr>
        <p:txBody>
          <a:bodyPr>
            <a:normAutofit/>
          </a:bodyPr>
          <a:lstStyle>
            <a:lvl1pPr algn="l">
              <a:defRPr sz="4267" b="1" i="0">
                <a:solidFill>
                  <a:schemeClr val="bg1"/>
                </a:solidFill>
                <a:latin typeface="Century Gothic"/>
                <a:cs typeface="Century Gothic"/>
              </a:defRPr>
            </a:lvl1pPr>
          </a:lstStyle>
          <a:p>
            <a:r>
              <a:rPr lang="x-none" dirty="0"/>
              <a:t>Click to edit Master title style</a:t>
            </a:r>
            <a:endParaRPr lang="en-US" dirty="0"/>
          </a:p>
        </p:txBody>
      </p:sp>
    </p:spTree>
    <p:extLst>
      <p:ext uri="{BB962C8B-B14F-4D97-AF65-F5344CB8AC3E}">
        <p14:creationId xmlns:p14="http://schemas.microsoft.com/office/powerpoint/2010/main" val="25254533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 id="2147483658" r:id="rId7"/>
    <p:sldLayoutId id="2147483659" r:id="rId8"/>
    <p:sldLayoutId id="214748366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185105" y="274639"/>
            <a:ext cx="10397295" cy="59091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3733"/>
              <a:buFont typeface="Century Gothic"/>
              <a:buNone/>
              <a:defRPr sz="3733" b="1"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4"/>
          <p:cNvSpPr txBox="1">
            <a:spLocks noGrp="1"/>
          </p:cNvSpPr>
          <p:nvPr>
            <p:ph type="body" idx="1"/>
          </p:nvPr>
        </p:nvSpPr>
        <p:spPr>
          <a:xfrm>
            <a:off x="609600" y="1073740"/>
            <a:ext cx="10972800" cy="5052424"/>
          </a:xfrm>
          <a:prstGeom prst="rect">
            <a:avLst/>
          </a:prstGeom>
          <a:noFill/>
          <a:ln>
            <a:noFill/>
          </a:ln>
        </p:spPr>
        <p:txBody>
          <a:bodyPr spcFirstLastPara="1" wrap="square" lIns="91425" tIns="45700" rIns="91425" bIns="45700" anchor="t" anchorCtr="0">
            <a:normAutofit/>
          </a:bodyPr>
          <a:lstStyle>
            <a:lvl1pPr marL="457200" marR="0" lvl="0" indent="-364045" algn="l" rtl="0">
              <a:lnSpc>
                <a:spcPct val="100000"/>
              </a:lnSpc>
              <a:spcBef>
                <a:spcPts val="427"/>
              </a:spcBef>
              <a:spcAft>
                <a:spcPts val="0"/>
              </a:spcAft>
              <a:buClr>
                <a:schemeClr val="accent2"/>
              </a:buClr>
              <a:buSzPts val="2133"/>
              <a:buFont typeface="Arial"/>
              <a:buChar char="•"/>
              <a:defRPr sz="2133" b="0" i="0" u="none" strike="noStrike" cap="none">
                <a:solidFill>
                  <a:schemeClr val="dk1"/>
                </a:solidFill>
                <a:latin typeface="Century Gothic"/>
                <a:ea typeface="Century Gothic"/>
                <a:cs typeface="Century Gothic"/>
                <a:sym typeface="Century Gothic"/>
              </a:defRPr>
            </a:lvl1pPr>
            <a:lvl2pPr marL="914400" marR="0" lvl="1" indent="-364045" algn="l" rtl="0">
              <a:lnSpc>
                <a:spcPct val="100000"/>
              </a:lnSpc>
              <a:spcBef>
                <a:spcPts val="427"/>
              </a:spcBef>
              <a:spcAft>
                <a:spcPts val="0"/>
              </a:spcAft>
              <a:buClr>
                <a:schemeClr val="accent2"/>
              </a:buClr>
              <a:buSzPts val="2133"/>
              <a:buFont typeface="Arial"/>
              <a:buChar char="–"/>
              <a:defRPr sz="2133" b="0" i="0" u="none" strike="noStrike" cap="none">
                <a:solidFill>
                  <a:schemeClr val="dk1"/>
                </a:solidFill>
                <a:latin typeface="Century Gothic"/>
                <a:ea typeface="Century Gothic"/>
                <a:cs typeface="Century Gothic"/>
                <a:sym typeface="Century Gothic"/>
              </a:defRPr>
            </a:lvl2pPr>
            <a:lvl3pPr marL="1371600" marR="0" lvl="2" indent="-364045" algn="l" rtl="0">
              <a:lnSpc>
                <a:spcPct val="100000"/>
              </a:lnSpc>
              <a:spcBef>
                <a:spcPts val="427"/>
              </a:spcBef>
              <a:spcAft>
                <a:spcPts val="0"/>
              </a:spcAft>
              <a:buClr>
                <a:schemeClr val="accent2"/>
              </a:buClr>
              <a:buSzPts val="2133"/>
              <a:buFont typeface="Arial"/>
              <a:buChar char="•"/>
              <a:defRPr sz="2133" b="0" i="0" u="none" strike="noStrike" cap="none">
                <a:solidFill>
                  <a:schemeClr val="dk1"/>
                </a:solidFill>
                <a:latin typeface="Century Gothic"/>
                <a:ea typeface="Century Gothic"/>
                <a:cs typeface="Century Gothic"/>
                <a:sym typeface="Century Gothic"/>
              </a:defRPr>
            </a:lvl3pPr>
            <a:lvl4pPr marL="1828800" marR="0" lvl="3" indent="-364045" algn="l" rtl="0">
              <a:lnSpc>
                <a:spcPct val="100000"/>
              </a:lnSpc>
              <a:spcBef>
                <a:spcPts val="427"/>
              </a:spcBef>
              <a:spcAft>
                <a:spcPts val="0"/>
              </a:spcAft>
              <a:buClr>
                <a:schemeClr val="accent2"/>
              </a:buClr>
              <a:buSzPts val="2133"/>
              <a:buFont typeface="Arial"/>
              <a:buChar char="–"/>
              <a:defRPr sz="2133" b="0" i="0" u="none" strike="noStrike" cap="none">
                <a:solidFill>
                  <a:schemeClr val="dk1"/>
                </a:solidFill>
                <a:latin typeface="Century Gothic"/>
                <a:ea typeface="Century Gothic"/>
                <a:cs typeface="Century Gothic"/>
                <a:sym typeface="Century Gothic"/>
              </a:defRPr>
            </a:lvl4pPr>
            <a:lvl5pPr marL="2286000" marR="0" lvl="4" indent="-364045" algn="l" rtl="0">
              <a:lnSpc>
                <a:spcPct val="100000"/>
              </a:lnSpc>
              <a:spcBef>
                <a:spcPts val="427"/>
              </a:spcBef>
              <a:spcAft>
                <a:spcPts val="0"/>
              </a:spcAft>
              <a:buClr>
                <a:schemeClr val="accent2"/>
              </a:buClr>
              <a:buSzPts val="2133"/>
              <a:buFont typeface="Arial"/>
              <a:buChar char="»"/>
              <a:defRPr sz="2133" b="0" i="0" u="none" strike="noStrike" cap="none">
                <a:solidFill>
                  <a:schemeClr val="dk1"/>
                </a:solidFill>
                <a:latin typeface="Century Gothic"/>
                <a:ea typeface="Century Gothic"/>
                <a:cs typeface="Century Gothic"/>
                <a:sym typeface="Century Gothic"/>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entury Gothic"/>
                <a:ea typeface="Century Gothic"/>
                <a:cs typeface="Century Gothic"/>
                <a:sym typeface="Century Gothic"/>
              </a:defRPr>
            </a:lvl9pPr>
          </a:lstStyle>
          <a:p>
            <a:endParaRPr/>
          </a:p>
        </p:txBody>
      </p:sp>
      <p:sp>
        <p:nvSpPr>
          <p:cNvPr id="87" name="Google Shape;87;p14"/>
          <p:cNvSpPr txBox="1">
            <a:spLocks noGrp="1"/>
          </p:cNvSpPr>
          <p:nvPr>
            <p:ph type="sldNum" idx="12"/>
          </p:nvPr>
        </p:nvSpPr>
        <p:spPr>
          <a:xfrm>
            <a:off x="480321" y="6492874"/>
            <a:ext cx="459313"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067"/>
              <a:buFont typeface="Arial"/>
              <a:buNone/>
              <a:defRPr sz="1067" b="0" i="0" u="none" strike="noStrike" cap="none">
                <a:solidFill>
                  <a:srgbClr val="009677"/>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ZA"/>
              <a:t>‹#›</a:t>
            </a:fld>
            <a:endParaRPr/>
          </a:p>
        </p:txBody>
      </p:sp>
      <p:pic>
        <p:nvPicPr>
          <p:cNvPr id="88" name="Google Shape;88;p14" descr="Untitled-14.png"/>
          <p:cNvPicPr preferRelativeResize="0"/>
          <p:nvPr/>
        </p:nvPicPr>
        <p:blipFill rotWithShape="1">
          <a:blip r:embed="rId7">
            <a:alphaModFix/>
          </a:blip>
          <a:srcRect/>
          <a:stretch/>
        </p:blipFill>
        <p:spPr>
          <a:xfrm>
            <a:off x="480320" y="6356350"/>
            <a:ext cx="940469" cy="5016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E9B222-935E-AC42-A1DE-BE46FDFDDD0C}"/>
              </a:ext>
            </a:extLst>
          </p:cNvPr>
          <p:cNvSpPr txBox="1">
            <a:spLocks/>
          </p:cNvSpPr>
          <p:nvPr/>
        </p:nvSpPr>
        <p:spPr>
          <a:xfrm>
            <a:off x="292345" y="5097334"/>
            <a:ext cx="10363200" cy="540047"/>
          </a:xfrm>
          <a:prstGeom prst="rect">
            <a:avLst/>
          </a:prstGeom>
        </p:spPr>
        <p:txBody>
          <a:bodyPr vert="horz" lIns="121920" tIns="60960" rIns="121920" bIns="60960" rtlCol="0" anchor="ctr">
            <a:noAutofit/>
          </a:bodyPr>
          <a:lstStyle>
            <a:lvl1pPr algn="l" defTabSz="457200" rtl="0" eaLnBrk="1" latinLnBrk="0" hangingPunct="1">
              <a:spcBef>
                <a:spcPct val="0"/>
              </a:spcBef>
              <a:buNone/>
              <a:defRPr sz="2800" b="1" i="0" kern="1200">
                <a:solidFill>
                  <a:srgbClr val="009677"/>
                </a:solidFill>
                <a:latin typeface="Century Gothic"/>
                <a:ea typeface="+mj-ea"/>
                <a:cs typeface="Century Gothic"/>
              </a:defRPr>
            </a:lvl1pPr>
          </a:lstStyle>
          <a:p>
            <a:r>
              <a:rPr lang="en-US" sz="3867" dirty="0">
                <a:solidFill>
                  <a:schemeClr val="bg1"/>
                </a:solidFill>
              </a:rPr>
              <a:t>Hack To The Future</a:t>
            </a:r>
            <a:endParaRPr lang="en-US" sz="2400" dirty="0">
              <a:solidFill>
                <a:schemeClr val="bg1"/>
              </a:solidFill>
            </a:endParaRPr>
          </a:p>
        </p:txBody>
      </p:sp>
      <p:sp>
        <p:nvSpPr>
          <p:cNvPr id="7" name="Subtitle 2">
            <a:extLst>
              <a:ext uri="{FF2B5EF4-FFF2-40B4-BE49-F238E27FC236}">
                <a16:creationId xmlns:a16="http://schemas.microsoft.com/office/drawing/2014/main" id="{9EBB9CCE-D8AE-8F42-B22A-16CA1DFAD66E}"/>
              </a:ext>
            </a:extLst>
          </p:cNvPr>
          <p:cNvSpPr txBox="1">
            <a:spLocks/>
          </p:cNvSpPr>
          <p:nvPr/>
        </p:nvSpPr>
        <p:spPr>
          <a:xfrm>
            <a:off x="471156" y="5367358"/>
            <a:ext cx="8534400" cy="44766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1600" kern="1200">
                <a:solidFill>
                  <a:schemeClr val="tx1"/>
                </a:solidFill>
                <a:latin typeface="Century Gothic"/>
                <a:ea typeface="+mn-ea"/>
                <a:cs typeface="Century Gothic"/>
              </a:defRPr>
            </a:lvl1pPr>
            <a:lvl2pPr marL="742950" indent="-285750" algn="l" defTabSz="457200" rtl="0" eaLnBrk="1" latinLnBrk="0" hangingPunct="1">
              <a:spcBef>
                <a:spcPct val="20000"/>
              </a:spcBef>
              <a:buClr>
                <a:schemeClr val="accent2"/>
              </a:buClr>
              <a:buFont typeface="Arial"/>
              <a:buChar char="–"/>
              <a:defRPr sz="1600" kern="1200">
                <a:solidFill>
                  <a:schemeClr val="tx1"/>
                </a:solidFill>
                <a:latin typeface="Century Gothic"/>
                <a:ea typeface="+mn-ea"/>
                <a:cs typeface="Century Gothic"/>
              </a:defRPr>
            </a:lvl2pPr>
            <a:lvl3pPr marL="1143000" indent="-228600" algn="l" defTabSz="457200" rtl="0" eaLnBrk="1" latinLnBrk="0" hangingPunct="1">
              <a:spcBef>
                <a:spcPct val="20000"/>
              </a:spcBef>
              <a:buClr>
                <a:schemeClr val="accent2"/>
              </a:buClr>
              <a:buFont typeface="Arial"/>
              <a:buChar char="•"/>
              <a:defRPr sz="1600" kern="1200">
                <a:solidFill>
                  <a:schemeClr val="tx1"/>
                </a:solidFill>
                <a:latin typeface="Century Gothic"/>
                <a:ea typeface="+mn-ea"/>
                <a:cs typeface="Century Gothic"/>
              </a:defRPr>
            </a:lvl3pPr>
            <a:lvl4pPr marL="1600200" indent="-228600" algn="l" defTabSz="457200" rtl="0" eaLnBrk="1" latinLnBrk="0" hangingPunct="1">
              <a:spcBef>
                <a:spcPct val="20000"/>
              </a:spcBef>
              <a:buClr>
                <a:schemeClr val="accent2"/>
              </a:buClr>
              <a:buFont typeface="Arial"/>
              <a:buChar char="–"/>
              <a:defRPr sz="1600" kern="1200">
                <a:solidFill>
                  <a:schemeClr val="tx1"/>
                </a:solidFill>
                <a:latin typeface="Century Gothic"/>
                <a:ea typeface="+mn-ea"/>
                <a:cs typeface="Century Gothic"/>
              </a:defRPr>
            </a:lvl4pPr>
            <a:lvl5pPr marL="2057400" indent="-228600" algn="l" defTabSz="457200" rtl="0" eaLnBrk="1" latinLnBrk="0" hangingPunct="1">
              <a:spcBef>
                <a:spcPct val="20000"/>
              </a:spcBef>
              <a:buClr>
                <a:schemeClr val="accent2"/>
              </a:buClr>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133" dirty="0">
              <a:solidFill>
                <a:schemeClr val="bg1"/>
              </a:solidFill>
            </a:endParaRPr>
          </a:p>
        </p:txBody>
      </p:sp>
    </p:spTree>
    <p:extLst>
      <p:ext uri="{BB962C8B-B14F-4D97-AF65-F5344CB8AC3E}">
        <p14:creationId xmlns:p14="http://schemas.microsoft.com/office/powerpoint/2010/main" val="5986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Implementation</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209558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Benefits</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172603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Innovation</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111218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Demo</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33635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FD2-5208-EA93-8ADC-36B491778EAC}"/>
              </a:ext>
            </a:extLst>
          </p:cNvPr>
          <p:cNvSpPr>
            <a:spLocks noGrp="1"/>
          </p:cNvSpPr>
          <p:nvPr>
            <p:ph type="title"/>
          </p:nvPr>
        </p:nvSpPr>
        <p:spPr/>
        <p:txBody>
          <a:bodyPr/>
          <a:lstStyle/>
          <a:p>
            <a:r>
              <a:rPr lang="en-ZA" sz="4000" dirty="0"/>
              <a:t>Questions</a:t>
            </a:r>
            <a:endParaRPr lang="en-ZA" dirty="0"/>
          </a:p>
        </p:txBody>
      </p:sp>
    </p:spTree>
    <p:extLst>
      <p:ext uri="{BB962C8B-B14F-4D97-AF65-F5344CB8AC3E}">
        <p14:creationId xmlns:p14="http://schemas.microsoft.com/office/powerpoint/2010/main" val="24769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F595-94ED-6623-957B-C89BD937DB98}"/>
              </a:ext>
            </a:extLst>
          </p:cNvPr>
          <p:cNvSpPr>
            <a:spLocks noGrp="1"/>
          </p:cNvSpPr>
          <p:nvPr>
            <p:ph type="ctrTitle"/>
          </p:nvPr>
        </p:nvSpPr>
        <p:spPr>
          <a:xfrm>
            <a:off x="474856" y="5059228"/>
            <a:ext cx="10363200" cy="540047"/>
          </a:xfrm>
        </p:spPr>
        <p:txBody>
          <a:bodyPr>
            <a:noAutofit/>
          </a:bodyPr>
          <a:lstStyle/>
          <a:p>
            <a:r>
              <a:rPr lang="en-ZA" sz="4000" dirty="0"/>
              <a:t>Thank You!</a:t>
            </a:r>
          </a:p>
        </p:txBody>
      </p:sp>
    </p:spTree>
    <p:extLst>
      <p:ext uri="{BB962C8B-B14F-4D97-AF65-F5344CB8AC3E}">
        <p14:creationId xmlns:p14="http://schemas.microsoft.com/office/powerpoint/2010/main" val="25313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288969" y="4421754"/>
            <a:ext cx="3830748" cy="590915"/>
          </a:xfrm>
        </p:spPr>
        <p:txBody>
          <a:bodyPr>
            <a:noAutofit/>
          </a:bodyPr>
          <a:lstStyle/>
          <a:p>
            <a:pPr>
              <a:lnSpc>
                <a:spcPct val="80000"/>
              </a:lnSpc>
            </a:pPr>
            <a:r>
              <a:rPr lang="en-US" sz="3200" dirty="0"/>
              <a:t>Team Members</a:t>
            </a:r>
          </a:p>
        </p:txBody>
      </p:sp>
    </p:spTree>
    <p:extLst>
      <p:ext uri="{BB962C8B-B14F-4D97-AF65-F5344CB8AC3E}">
        <p14:creationId xmlns:p14="http://schemas.microsoft.com/office/powerpoint/2010/main" val="333815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5EB85C-E013-7D87-2BB3-5E057FD3FFA1}"/>
              </a:ext>
            </a:extLst>
          </p:cNvPr>
          <p:cNvSpPr>
            <a:spLocks noGrp="1"/>
          </p:cNvSpPr>
          <p:nvPr>
            <p:ph type="title"/>
          </p:nvPr>
        </p:nvSpPr>
        <p:spPr>
          <a:xfrm>
            <a:off x="1302479" y="355546"/>
            <a:ext cx="11040992" cy="509457"/>
          </a:xfrm>
        </p:spPr>
        <p:txBody>
          <a:bodyPr/>
          <a:lstStyle/>
          <a:p>
            <a:r>
              <a:rPr lang="en-US" sz="2800" dirty="0"/>
              <a:t>Hack To The Future - Members </a:t>
            </a:r>
            <a:br>
              <a:rPr lang="en-US" sz="2800" dirty="0"/>
            </a:br>
            <a:endParaRPr lang="en-US" sz="2800" dirty="0"/>
          </a:p>
        </p:txBody>
      </p:sp>
      <p:sp>
        <p:nvSpPr>
          <p:cNvPr id="4" name="Slide Number Placeholder 5"/>
          <p:cNvSpPr>
            <a:spLocks noGrp="1"/>
          </p:cNvSpPr>
          <p:nvPr>
            <p:ph type="sldNum" sz="quarter" idx="12"/>
          </p:nvPr>
        </p:nvSpPr>
        <p:spPr/>
        <p:txBody>
          <a:bodyPr/>
          <a:lstStyle>
            <a:lvl1pPr algn="ctr">
              <a:defRPr sz="1067">
                <a:solidFill>
                  <a:srgbClr val="009689"/>
                </a:solidFill>
              </a:defRPr>
            </a:lvl1pPr>
          </a:lstStyle>
          <a:p>
            <a:fld id="{F808627B-F915-7940-8094-9D0FE90F5C69}" type="slidenum">
              <a:rPr lang="en-US" sz="1400" smtClean="0"/>
              <a:pPr/>
              <a:t>3</a:t>
            </a:fld>
            <a:endParaRPr lang="en-US" sz="1400" dirty="0"/>
          </a:p>
        </p:txBody>
      </p:sp>
      <p:sp>
        <p:nvSpPr>
          <p:cNvPr id="5" name="TextBox 4"/>
          <p:cNvSpPr txBox="1"/>
          <p:nvPr/>
        </p:nvSpPr>
        <p:spPr>
          <a:xfrm>
            <a:off x="336409" y="1883099"/>
            <a:ext cx="5696516" cy="307777"/>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C9CE025D-C7CE-4B7F-FC4E-616FAECD33AB}"/>
              </a:ext>
            </a:extLst>
          </p:cNvPr>
          <p:cNvSpPr txBox="1"/>
          <p:nvPr/>
        </p:nvSpPr>
        <p:spPr>
          <a:xfrm>
            <a:off x="5229229" y="3418104"/>
            <a:ext cx="173354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ZA" b="1"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sym typeface="Arial"/>
              </a:rPr>
              <a:t>Nozibusiso</a:t>
            </a:r>
            <a:r>
              <a:rPr kumimoji="0" lang="en-ZA"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a:t>
            </a:r>
            <a:r>
              <a:rPr kumimoji="0" lang="en-ZA" b="1"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sym typeface="Arial"/>
              </a:rPr>
              <a:t>Myeni</a:t>
            </a:r>
            <a:endParaRPr kumimoji="0" lang="en-ZA"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endParaRPr>
          </a:p>
        </p:txBody>
      </p:sp>
      <p:sp>
        <p:nvSpPr>
          <p:cNvPr id="8" name="TextBox 7">
            <a:extLst>
              <a:ext uri="{FF2B5EF4-FFF2-40B4-BE49-F238E27FC236}">
                <a16:creationId xmlns:a16="http://schemas.microsoft.com/office/drawing/2014/main" id="{D6F79F96-FF46-20BC-B4EE-D9389066DCF2}"/>
              </a:ext>
            </a:extLst>
          </p:cNvPr>
          <p:cNvSpPr txBox="1"/>
          <p:nvPr/>
        </p:nvSpPr>
        <p:spPr>
          <a:xfrm>
            <a:off x="8305648" y="5973694"/>
            <a:ext cx="1891103" cy="523220"/>
          </a:xfrm>
          <a:prstGeom prst="rect">
            <a:avLst/>
          </a:prstGeom>
          <a:noFill/>
        </p:spPr>
        <p:txBody>
          <a:bodyPr wrap="square" rtlCol="0">
            <a:spAutoFit/>
          </a:bodyPr>
          <a:lstStyle/>
          <a:p>
            <a:endParaRPr lang="en-ZA" b="1" dirty="0">
              <a:latin typeface="Segoe UI" panose="020B0502040204020203" pitchFamily="34" charset="0"/>
              <a:cs typeface="Segoe UI" panose="020B0502040204020203" pitchFamily="34" charset="0"/>
            </a:endParaRPr>
          </a:p>
          <a:p>
            <a:r>
              <a:rPr lang="en-ZA" b="1" dirty="0" err="1">
                <a:latin typeface="Segoe UI" panose="020B0502040204020203" pitchFamily="34" charset="0"/>
                <a:cs typeface="Segoe UI" panose="020B0502040204020203" pitchFamily="34" charset="0"/>
              </a:rPr>
              <a:t>Cebolenkosi</a:t>
            </a:r>
            <a:r>
              <a:rPr lang="en-ZA" b="1" dirty="0">
                <a:latin typeface="Segoe UI" panose="020B0502040204020203" pitchFamily="34" charset="0"/>
                <a:cs typeface="Segoe UI" panose="020B0502040204020203" pitchFamily="34" charset="0"/>
              </a:rPr>
              <a:t> </a:t>
            </a:r>
            <a:r>
              <a:rPr lang="en-ZA" b="1" dirty="0" err="1">
                <a:latin typeface="Segoe UI" panose="020B0502040204020203" pitchFamily="34" charset="0"/>
                <a:cs typeface="Segoe UI" panose="020B0502040204020203" pitchFamily="34" charset="0"/>
              </a:rPr>
              <a:t>Gumpo</a:t>
            </a:r>
            <a:endParaRPr lang="en-ZA"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CC931519-E0BE-CCC9-A891-348AEEB31C68}"/>
              </a:ext>
            </a:extLst>
          </p:cNvPr>
          <p:cNvSpPr txBox="1"/>
          <p:nvPr/>
        </p:nvSpPr>
        <p:spPr>
          <a:xfrm>
            <a:off x="1995248" y="6189137"/>
            <a:ext cx="2017679"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ZA" b="1"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sym typeface="Arial"/>
              </a:rPr>
              <a:t>Banele</a:t>
            </a:r>
            <a:r>
              <a:rPr kumimoji="0" lang="en-ZA"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 </a:t>
            </a:r>
            <a:r>
              <a:rPr kumimoji="0" lang="en-ZA" b="1"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sym typeface="Arial"/>
              </a:rPr>
              <a:t>Ngcethane</a:t>
            </a:r>
            <a:endParaRPr lang="en-ZA" dirty="0"/>
          </a:p>
        </p:txBody>
      </p:sp>
      <p:sp>
        <p:nvSpPr>
          <p:cNvPr id="26" name="TextBox 25">
            <a:extLst>
              <a:ext uri="{FF2B5EF4-FFF2-40B4-BE49-F238E27FC236}">
                <a16:creationId xmlns:a16="http://schemas.microsoft.com/office/drawing/2014/main" id="{B927A328-5DDE-1204-64E5-64A11502135B}"/>
              </a:ext>
            </a:extLst>
          </p:cNvPr>
          <p:cNvSpPr txBox="1"/>
          <p:nvPr/>
        </p:nvSpPr>
        <p:spPr>
          <a:xfrm>
            <a:off x="1302479" y="3418103"/>
            <a:ext cx="160356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ZA"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Azola Lukhozi</a:t>
            </a:r>
          </a:p>
        </p:txBody>
      </p:sp>
      <p:sp>
        <p:nvSpPr>
          <p:cNvPr id="60" name="TextBox 59">
            <a:extLst>
              <a:ext uri="{FF2B5EF4-FFF2-40B4-BE49-F238E27FC236}">
                <a16:creationId xmlns:a16="http://schemas.microsoft.com/office/drawing/2014/main" id="{5B59B709-5F71-5B75-7B1C-E42BFB8C6DB5}"/>
              </a:ext>
            </a:extLst>
          </p:cNvPr>
          <p:cNvSpPr txBox="1"/>
          <p:nvPr/>
        </p:nvSpPr>
        <p:spPr>
          <a:xfrm>
            <a:off x="9583190" y="3418103"/>
            <a:ext cx="16035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ZA"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Abdul </a:t>
            </a:r>
            <a:r>
              <a:rPr kumimoji="0" lang="en-ZA" b="1"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sym typeface="Arial"/>
              </a:rPr>
              <a:t>Dramat</a:t>
            </a:r>
            <a:endParaRPr kumimoji="0" lang="en-ZA"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Oval 9">
            <a:extLst>
              <a:ext uri="{FF2B5EF4-FFF2-40B4-BE49-F238E27FC236}">
                <a16:creationId xmlns:a16="http://schemas.microsoft.com/office/drawing/2014/main" id="{3C10B9BD-5967-0254-D10C-8DCD6DE339B5}"/>
              </a:ext>
            </a:extLst>
          </p:cNvPr>
          <p:cNvSpPr>
            <a:spLocks noChangeAspect="1"/>
          </p:cNvSpPr>
          <p:nvPr/>
        </p:nvSpPr>
        <p:spPr>
          <a:xfrm>
            <a:off x="1005248" y="1252835"/>
            <a:ext cx="1980000" cy="1980000"/>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ln w="76200">
                <a:solidFill>
                  <a:schemeClr val="tx1"/>
                </a:solidFill>
              </a:ln>
            </a:endParaRPr>
          </a:p>
        </p:txBody>
      </p:sp>
      <p:sp>
        <p:nvSpPr>
          <p:cNvPr id="11" name="Oval 10">
            <a:extLst>
              <a:ext uri="{FF2B5EF4-FFF2-40B4-BE49-F238E27FC236}">
                <a16:creationId xmlns:a16="http://schemas.microsoft.com/office/drawing/2014/main" id="{AE75D843-B209-5B16-A0D0-BDFAA74E7AAC}"/>
              </a:ext>
            </a:extLst>
          </p:cNvPr>
          <p:cNvSpPr>
            <a:spLocks noChangeAspect="1"/>
          </p:cNvSpPr>
          <p:nvPr/>
        </p:nvSpPr>
        <p:spPr>
          <a:xfrm>
            <a:off x="5106000" y="1252835"/>
            <a:ext cx="1980000" cy="19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a:extLst>
              <a:ext uri="{FF2B5EF4-FFF2-40B4-BE49-F238E27FC236}">
                <a16:creationId xmlns:a16="http://schemas.microsoft.com/office/drawing/2014/main" id="{F1A5B645-D101-238D-AA60-120B3987ACAF}"/>
              </a:ext>
            </a:extLst>
          </p:cNvPr>
          <p:cNvSpPr>
            <a:spLocks noChangeAspect="1"/>
          </p:cNvSpPr>
          <p:nvPr/>
        </p:nvSpPr>
        <p:spPr>
          <a:xfrm>
            <a:off x="9206751" y="1252835"/>
            <a:ext cx="1980000" cy="19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C618E984-C8B3-4782-7E79-7C25E4DD014B}"/>
              </a:ext>
            </a:extLst>
          </p:cNvPr>
          <p:cNvSpPr>
            <a:spLocks noChangeAspect="1"/>
          </p:cNvSpPr>
          <p:nvPr/>
        </p:nvSpPr>
        <p:spPr>
          <a:xfrm>
            <a:off x="1916039" y="3966072"/>
            <a:ext cx="1980000" cy="19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C226E283-B9BC-C0A1-5D7D-EA591286219A}"/>
              </a:ext>
            </a:extLst>
          </p:cNvPr>
          <p:cNvSpPr>
            <a:spLocks noChangeAspect="1"/>
          </p:cNvSpPr>
          <p:nvPr/>
        </p:nvSpPr>
        <p:spPr>
          <a:xfrm>
            <a:off x="8261199" y="3914699"/>
            <a:ext cx="1980000" cy="19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3951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2" name="Picture 1" descr="A green background with dots and lines&#10;&#10;Description automatically generated">
            <a:extLst>
              <a:ext uri="{FF2B5EF4-FFF2-40B4-BE49-F238E27FC236}">
                <a16:creationId xmlns:a16="http://schemas.microsoft.com/office/drawing/2014/main" id="{FD4F650B-2A1A-7D9F-08B8-3B51154237FE}"/>
              </a:ext>
            </a:extLst>
          </p:cNvPr>
          <p:cNvPicPr>
            <a:picLocks noChangeAspect="1"/>
          </p:cNvPicPr>
          <p:nvPr/>
        </p:nvPicPr>
        <p:blipFill>
          <a:blip r:embed="rId3"/>
          <a:stretch>
            <a:fillRect/>
          </a:stretch>
        </p:blipFill>
        <p:spPr>
          <a:xfrm>
            <a:off x="0" y="0"/>
            <a:ext cx="12214371" cy="6858000"/>
          </a:xfrm>
          <a:prstGeom prst="rect">
            <a:avLst/>
          </a:prstGeom>
        </p:spPr>
      </p:pic>
      <p:sp>
        <p:nvSpPr>
          <p:cNvPr id="3" name="Google Shape;136;g2eff4141143_0_30">
            <a:extLst>
              <a:ext uri="{FF2B5EF4-FFF2-40B4-BE49-F238E27FC236}">
                <a16:creationId xmlns:a16="http://schemas.microsoft.com/office/drawing/2014/main" id="{CDA02C30-5160-2069-2FDD-52C1A863FCEA}"/>
              </a:ext>
            </a:extLst>
          </p:cNvPr>
          <p:cNvSpPr txBox="1">
            <a:spLocks/>
          </p:cNvSpPr>
          <p:nvPr/>
        </p:nvSpPr>
        <p:spPr>
          <a:xfrm>
            <a:off x="1070804" y="221187"/>
            <a:ext cx="10397400" cy="509400"/>
          </a:xfrm>
          <a:prstGeom prst="rect">
            <a:avLst/>
          </a:prstGeom>
          <a:no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677"/>
              </a:buClr>
              <a:buSzPts val="3733"/>
              <a:buFont typeface="Century Gothic"/>
              <a:buNone/>
              <a:defRPr sz="3733" b="1" i="0" u="none" strike="noStrike" cap="none">
                <a:solidFill>
                  <a:srgbClr val="009677"/>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98238"/>
            </a:pPr>
            <a:r>
              <a:rPr lang="en-GB" sz="2800" dirty="0">
                <a:solidFill>
                  <a:schemeClr val="bg1"/>
                </a:solidFill>
                <a:effectLst>
                  <a:outerShdw blurRad="50800" dist="38100" dir="5400000" algn="t" rotWithShape="0">
                    <a:prstClr val="black">
                      <a:alpha val="40000"/>
                    </a:prstClr>
                  </a:outerShdw>
                </a:effectLst>
                <a:latin typeface="Segoe UI" panose="020B0502040204020203" pitchFamily="34" charset="0"/>
                <a:cs typeface="Segoe UI" panose="020B0502040204020203" pitchFamily="34" charset="0"/>
              </a:rPr>
              <a:t>Agenda</a:t>
            </a:r>
          </a:p>
        </p:txBody>
      </p:sp>
      <p:pic>
        <p:nvPicPr>
          <p:cNvPr id="4" name="Picture 3">
            <a:extLst>
              <a:ext uri="{FF2B5EF4-FFF2-40B4-BE49-F238E27FC236}">
                <a16:creationId xmlns:a16="http://schemas.microsoft.com/office/drawing/2014/main" id="{B328B4D6-DD44-B845-DADF-3A0BF877038A}"/>
              </a:ext>
            </a:extLst>
          </p:cNvPr>
          <p:cNvPicPr>
            <a:picLocks noChangeAspect="1"/>
          </p:cNvPicPr>
          <p:nvPr/>
        </p:nvPicPr>
        <p:blipFill rotWithShape="1">
          <a:blip r:embed="rId4"/>
          <a:srcRect l="-3918" t="85222" r="76394"/>
          <a:stretch/>
        </p:blipFill>
        <p:spPr>
          <a:xfrm rot="10800000">
            <a:off x="266699" y="-20119"/>
            <a:ext cx="704691" cy="1029767"/>
          </a:xfrm>
          <a:prstGeom prst="rect">
            <a:avLst/>
          </a:prstGeom>
        </p:spPr>
      </p:pic>
      <p:sp>
        <p:nvSpPr>
          <p:cNvPr id="8" name="Rectangle 7">
            <a:extLst>
              <a:ext uri="{FF2B5EF4-FFF2-40B4-BE49-F238E27FC236}">
                <a16:creationId xmlns:a16="http://schemas.microsoft.com/office/drawing/2014/main" id="{C76649AF-8F03-6ACF-16CF-93BE4636EA7A}"/>
              </a:ext>
            </a:extLst>
          </p:cNvPr>
          <p:cNvSpPr/>
          <p:nvPr/>
        </p:nvSpPr>
        <p:spPr>
          <a:xfrm>
            <a:off x="466724" y="1090759"/>
            <a:ext cx="11132786" cy="519635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ln>
                <a:solidFill>
                  <a:schemeClr val="tx1"/>
                </a:solidFill>
              </a:ln>
            </a:endParaRPr>
          </a:p>
        </p:txBody>
      </p:sp>
      <p:graphicFrame>
        <p:nvGraphicFramePr>
          <p:cNvPr id="9" name="Google Shape;168;g2eff4141143_0_0">
            <a:extLst>
              <a:ext uri="{FF2B5EF4-FFF2-40B4-BE49-F238E27FC236}">
                <a16:creationId xmlns:a16="http://schemas.microsoft.com/office/drawing/2014/main" id="{8B7977AD-E783-7BD2-3799-1F421CE8BE5A}"/>
              </a:ext>
            </a:extLst>
          </p:cNvPr>
          <p:cNvGraphicFramePr/>
          <p:nvPr>
            <p:extLst>
              <p:ext uri="{D42A27DB-BD31-4B8C-83A1-F6EECF244321}">
                <p14:modId xmlns:p14="http://schemas.microsoft.com/office/powerpoint/2010/main" val="2963909434"/>
              </p:ext>
            </p:extLst>
          </p:nvPr>
        </p:nvGraphicFramePr>
        <p:xfrm>
          <a:off x="750967" y="1326088"/>
          <a:ext cx="10398814" cy="4592932"/>
        </p:xfrm>
        <a:graphic>
          <a:graphicData uri="http://schemas.openxmlformats.org/drawingml/2006/table">
            <a:tbl>
              <a:tblPr>
                <a:noFill/>
                <a:tableStyleId>{7CBC48DA-F219-43B3-9A10-D65592F7356C}</a:tableStyleId>
              </a:tblPr>
              <a:tblGrid>
                <a:gridCol w="387011">
                  <a:extLst>
                    <a:ext uri="{9D8B030D-6E8A-4147-A177-3AD203B41FA5}">
                      <a16:colId xmlns:a16="http://schemas.microsoft.com/office/drawing/2014/main" val="20000"/>
                    </a:ext>
                  </a:extLst>
                </a:gridCol>
                <a:gridCol w="1851028">
                  <a:extLst>
                    <a:ext uri="{9D8B030D-6E8A-4147-A177-3AD203B41FA5}">
                      <a16:colId xmlns:a16="http://schemas.microsoft.com/office/drawing/2014/main" val="20001"/>
                    </a:ext>
                  </a:extLst>
                </a:gridCol>
                <a:gridCol w="7181596">
                  <a:extLst>
                    <a:ext uri="{9D8B030D-6E8A-4147-A177-3AD203B41FA5}">
                      <a16:colId xmlns:a16="http://schemas.microsoft.com/office/drawing/2014/main" val="20002"/>
                    </a:ext>
                  </a:extLst>
                </a:gridCol>
                <a:gridCol w="979179">
                  <a:extLst>
                    <a:ext uri="{9D8B030D-6E8A-4147-A177-3AD203B41FA5}">
                      <a16:colId xmlns:a16="http://schemas.microsoft.com/office/drawing/2014/main" val="20003"/>
                    </a:ext>
                  </a:extLst>
                </a:gridCol>
              </a:tblGrid>
              <a:tr h="492393">
                <a:tc>
                  <a:txBody>
                    <a:bodyPr/>
                    <a:lstStyle/>
                    <a:p>
                      <a:pPr marL="0" lvl="0" indent="0" algn="l" rtl="0">
                        <a:spcBef>
                          <a:spcPts val="0"/>
                        </a:spcBef>
                        <a:spcAft>
                          <a:spcPts val="0"/>
                        </a:spcAft>
                        <a:buNone/>
                      </a:pPr>
                      <a:r>
                        <a:rPr lang="en-ZA" sz="1800" b="1" dirty="0">
                          <a:solidFill>
                            <a:schemeClr val="lt1"/>
                          </a:solidFill>
                          <a:latin typeface="Segoe UI" panose="020B0502040204020203" pitchFamily="34" charset="0"/>
                          <a:ea typeface="Proxima Nova"/>
                          <a:cs typeface="Segoe UI" panose="020B0502040204020203" pitchFamily="34" charset="0"/>
                          <a:sym typeface="Proxima Nova"/>
                        </a:rPr>
                        <a:t>#</a:t>
                      </a:r>
                      <a:endParaRPr sz="1800" b="1" dirty="0">
                        <a:solidFill>
                          <a:schemeClr val="lt1"/>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r>
                        <a:rPr lang="en-ZA" sz="1800" b="1" dirty="0">
                          <a:solidFill>
                            <a:schemeClr val="lt1"/>
                          </a:solidFill>
                          <a:latin typeface="Segoe UI" panose="020B0502040204020203" pitchFamily="34" charset="0"/>
                          <a:ea typeface="Proxima Nova"/>
                          <a:cs typeface="Segoe UI" panose="020B0502040204020203" pitchFamily="34" charset="0"/>
                          <a:sym typeface="Proxima Nova"/>
                        </a:rPr>
                        <a:t>Section</a:t>
                      </a:r>
                      <a:endParaRPr sz="1800" b="1" dirty="0">
                        <a:solidFill>
                          <a:schemeClr val="lt1"/>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r>
                        <a:rPr lang="en-ZA" sz="1800" b="1" dirty="0">
                          <a:solidFill>
                            <a:schemeClr val="lt1"/>
                          </a:solidFill>
                          <a:latin typeface="Segoe UI" panose="020B0502040204020203" pitchFamily="34" charset="0"/>
                          <a:ea typeface="Proxima Nova"/>
                          <a:cs typeface="Segoe UI" panose="020B0502040204020203" pitchFamily="34" charset="0"/>
                          <a:sym typeface="Proxima Nova"/>
                        </a:rPr>
                        <a:t>Description</a:t>
                      </a:r>
                      <a:endParaRPr sz="1800" b="1" dirty="0">
                        <a:solidFill>
                          <a:schemeClr val="lt1"/>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endParaRPr sz="1800" b="1" dirty="0">
                        <a:solidFill>
                          <a:schemeClr val="lt1"/>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61898">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1</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Overview</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6736">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2</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Approach</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extLst>
                  <a:ext uri="{0D108BD9-81ED-4DB2-BD59-A6C34878D82A}">
                    <a16:rowId xmlns:a16="http://schemas.microsoft.com/office/drawing/2014/main" val="3136596794"/>
                  </a:ext>
                </a:extLst>
              </a:tr>
              <a:tr h="426736">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3</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Justification</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extLst>
                  <a:ext uri="{0D108BD9-81ED-4DB2-BD59-A6C34878D82A}">
                    <a16:rowId xmlns:a16="http://schemas.microsoft.com/office/drawing/2014/main" val="2753891064"/>
                  </a:ext>
                </a:extLst>
              </a:tr>
              <a:tr h="561898">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4</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Implementation</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61898">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5</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Benefits</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r>
                        <a:rPr lang="en-ZA" sz="1467" dirty="0">
                          <a:solidFill>
                            <a:srgbClr val="233136"/>
                          </a:solidFill>
                          <a:latin typeface="Segoe UI" panose="020B0502040204020203" pitchFamily="34" charset="0"/>
                          <a:ea typeface="Proxima Nova"/>
                          <a:cs typeface="Segoe UI" panose="020B0502040204020203" pitchFamily="34" charset="0"/>
                          <a:sym typeface="Proxima Nova"/>
                        </a:rPr>
                        <a:t>A</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70846">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6</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Innovation</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320"/>
                        </a:spcBef>
                        <a:spcAft>
                          <a:spcPts val="0"/>
                        </a:spcAft>
                        <a:buClr>
                          <a:srgbClr val="50B800"/>
                        </a:buClr>
                        <a:buSzPts val="1467"/>
                        <a:buChar char="•"/>
                      </a:pPr>
                      <a:r>
                        <a:rPr lang="en-ZA" sz="1467" dirty="0">
                          <a:solidFill>
                            <a:srgbClr val="233136"/>
                          </a:solidFill>
                          <a:latin typeface="Segoe UI" panose="020B0502040204020203" pitchFamily="34" charset="0"/>
                          <a:ea typeface="Proxima Nova"/>
                          <a:cs typeface="Segoe UI" panose="020B0502040204020203" pitchFamily="34" charset="0"/>
                          <a:sym typeface="Proxima Nova"/>
                        </a:rPr>
                        <a:t>A</a:t>
                      </a:r>
                      <a:endParaRPr dirty="0">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52779">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7</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Demo</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293"/>
                        </a:spcBef>
                        <a:spcAft>
                          <a:spcPts val="0"/>
                        </a:spcAft>
                        <a:buClr>
                          <a:srgbClr val="50B800"/>
                        </a:buClr>
                        <a:buSzPts val="1467"/>
                        <a:buChar char="•"/>
                      </a:pPr>
                      <a:endParaRPr dirty="0">
                        <a:solidFill>
                          <a:schemeClr val="dk1"/>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37748">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8</a:t>
                      </a: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ZA" dirty="0">
                          <a:latin typeface="Segoe UI" panose="020B0502040204020203" pitchFamily="34" charset="0"/>
                          <a:cs typeface="Segoe UI" panose="020B0502040204020203" pitchFamily="34" charset="0"/>
                        </a:rPr>
                        <a:t>Questions</a:t>
                      </a:r>
                      <a:endParaRPr dirty="0">
                        <a:latin typeface="Segoe UI" panose="020B0502040204020203" pitchFamily="34" charset="0"/>
                        <a:cs typeface="Segoe UI" panose="020B0502040204020203" pitchFamily="34" charset="0"/>
                      </a:endParaRPr>
                    </a:p>
                  </a:txBody>
                  <a:tcPr marL="91425" marR="91425" marT="91425" marB="914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457188" lvl="0" indent="-457188" algn="l" rtl="0">
                        <a:spcBef>
                          <a:spcPts val="320"/>
                        </a:spcBef>
                        <a:spcAft>
                          <a:spcPts val="0"/>
                        </a:spcAft>
                        <a:buClr>
                          <a:srgbClr val="50B800"/>
                        </a:buClr>
                        <a:buSzPts val="1467"/>
                        <a:buChar char="•"/>
                      </a:pPr>
                      <a:endParaRPr sz="1467" dirty="0">
                        <a:solidFill>
                          <a:srgbClr val="233136"/>
                        </a:solidFill>
                        <a:latin typeface="Segoe UI" panose="020B0502040204020203" pitchFamily="34" charset="0"/>
                        <a:ea typeface="Proxima Nova"/>
                        <a:cs typeface="Segoe UI" panose="020B0502040204020203" pitchFamily="34" charset="0"/>
                        <a:sym typeface="Proxima Nova"/>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Overview</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183684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2" name="Picture 1" descr="A green background with dots and lines&#10;&#10;Description automatically generated">
            <a:extLst>
              <a:ext uri="{FF2B5EF4-FFF2-40B4-BE49-F238E27FC236}">
                <a16:creationId xmlns:a16="http://schemas.microsoft.com/office/drawing/2014/main" id="{FD4F650B-2A1A-7D9F-08B8-3B51154237FE}"/>
              </a:ext>
            </a:extLst>
          </p:cNvPr>
          <p:cNvPicPr>
            <a:picLocks noChangeAspect="1"/>
          </p:cNvPicPr>
          <p:nvPr/>
        </p:nvPicPr>
        <p:blipFill>
          <a:blip r:embed="rId3"/>
          <a:stretch>
            <a:fillRect/>
          </a:stretch>
        </p:blipFill>
        <p:spPr>
          <a:xfrm>
            <a:off x="0" y="0"/>
            <a:ext cx="12214371" cy="6858000"/>
          </a:xfrm>
          <a:prstGeom prst="rect">
            <a:avLst/>
          </a:prstGeom>
        </p:spPr>
      </p:pic>
      <p:sp>
        <p:nvSpPr>
          <p:cNvPr id="3" name="Google Shape;136;g2eff4141143_0_30">
            <a:extLst>
              <a:ext uri="{FF2B5EF4-FFF2-40B4-BE49-F238E27FC236}">
                <a16:creationId xmlns:a16="http://schemas.microsoft.com/office/drawing/2014/main" id="{CDA02C30-5160-2069-2FDD-52C1A863FCEA}"/>
              </a:ext>
            </a:extLst>
          </p:cNvPr>
          <p:cNvSpPr txBox="1">
            <a:spLocks/>
          </p:cNvSpPr>
          <p:nvPr/>
        </p:nvSpPr>
        <p:spPr>
          <a:xfrm>
            <a:off x="1070804" y="221187"/>
            <a:ext cx="10397400" cy="509400"/>
          </a:xfrm>
          <a:prstGeom prst="rect">
            <a:avLst/>
          </a:prstGeom>
          <a:no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677"/>
              </a:buClr>
              <a:buSzPts val="3733"/>
              <a:buFont typeface="Century Gothic"/>
              <a:buNone/>
              <a:defRPr sz="3733" b="1" i="0" u="none" strike="noStrike" cap="none">
                <a:solidFill>
                  <a:srgbClr val="009677"/>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98238"/>
            </a:pPr>
            <a:r>
              <a:rPr lang="en-GB" sz="2800" dirty="0">
                <a:solidFill>
                  <a:schemeClr val="bg1"/>
                </a:solidFill>
                <a:effectLst>
                  <a:outerShdw blurRad="50800" dist="38100" dir="5400000" algn="t" rotWithShape="0">
                    <a:prstClr val="black">
                      <a:alpha val="40000"/>
                    </a:prstClr>
                  </a:outerShdw>
                </a:effectLst>
                <a:latin typeface="Segoe UI" panose="020B0502040204020203" pitchFamily="34" charset="0"/>
                <a:cs typeface="Segoe UI" panose="020B0502040204020203" pitchFamily="34" charset="0"/>
              </a:rPr>
              <a:t>Hack To The Future - Overview</a:t>
            </a:r>
          </a:p>
        </p:txBody>
      </p:sp>
      <p:pic>
        <p:nvPicPr>
          <p:cNvPr id="4" name="Picture 3">
            <a:extLst>
              <a:ext uri="{FF2B5EF4-FFF2-40B4-BE49-F238E27FC236}">
                <a16:creationId xmlns:a16="http://schemas.microsoft.com/office/drawing/2014/main" id="{B328B4D6-DD44-B845-DADF-3A0BF877038A}"/>
              </a:ext>
            </a:extLst>
          </p:cNvPr>
          <p:cNvPicPr>
            <a:picLocks noChangeAspect="1"/>
          </p:cNvPicPr>
          <p:nvPr/>
        </p:nvPicPr>
        <p:blipFill rotWithShape="1">
          <a:blip r:embed="rId4"/>
          <a:srcRect l="-3918" t="85222" r="76394"/>
          <a:stretch/>
        </p:blipFill>
        <p:spPr>
          <a:xfrm rot="10800000">
            <a:off x="266699" y="-20119"/>
            <a:ext cx="704691" cy="1029767"/>
          </a:xfrm>
          <a:prstGeom prst="rect">
            <a:avLst/>
          </a:prstGeom>
        </p:spPr>
      </p:pic>
      <p:sp>
        <p:nvSpPr>
          <p:cNvPr id="8" name="Rectangle 7">
            <a:extLst>
              <a:ext uri="{FF2B5EF4-FFF2-40B4-BE49-F238E27FC236}">
                <a16:creationId xmlns:a16="http://schemas.microsoft.com/office/drawing/2014/main" id="{C76649AF-8F03-6ACF-16CF-93BE4636EA7A}"/>
              </a:ext>
            </a:extLst>
          </p:cNvPr>
          <p:cNvSpPr/>
          <p:nvPr/>
        </p:nvSpPr>
        <p:spPr>
          <a:xfrm>
            <a:off x="466724" y="1090759"/>
            <a:ext cx="11132786" cy="519635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buClrTx/>
              <a:defRPr/>
            </a:pPr>
            <a:r>
              <a:rPr lang="en-US" altLang="en-US" sz="1800" b="1" dirty="0">
                <a:solidFill>
                  <a:schemeClr val="tx1"/>
                </a:solidFill>
                <a:latin typeface="+mj-lt"/>
                <a:cs typeface="Arial"/>
              </a:rPr>
              <a:t>Advanced Fraud Detection for Financial Services</a:t>
            </a:r>
          </a:p>
          <a:p>
            <a:pPr lvl="0" eaLnBrk="0" fontAlgn="base" hangingPunct="0">
              <a:spcBef>
                <a:spcPct val="0"/>
              </a:spcBef>
              <a:spcAft>
                <a:spcPct val="0"/>
              </a:spcAft>
              <a:buClrTx/>
              <a:defRPr/>
            </a:pPr>
            <a:endParaRPr lang="en-US" altLang="en-US" sz="1800" b="1" dirty="0">
              <a:solidFill>
                <a:schemeClr val="accent1"/>
              </a:solidFill>
              <a:latin typeface="+mj-lt"/>
              <a:cs typeface="Arial"/>
            </a:endParaRPr>
          </a:p>
          <a:p>
            <a:pPr lvl="0" eaLnBrk="0" fontAlgn="base" hangingPunct="0">
              <a:spcBef>
                <a:spcPct val="0"/>
              </a:spcBef>
              <a:spcAft>
                <a:spcPct val="0"/>
              </a:spcAft>
              <a:buClrTx/>
              <a:defRPr/>
            </a:pPr>
            <a:r>
              <a:rPr lang="en-US" altLang="en-US" sz="1800" dirty="0">
                <a:solidFill>
                  <a:srgbClr val="000000"/>
                </a:solidFill>
                <a:latin typeface="+mj-lt"/>
                <a:cs typeface="Arial"/>
              </a:rPr>
              <a:t>Old Mutual needs an advanced real-time fraud detection system to safeguard against increasingly sophisticated fraudulent activities. The challenge is to develop a solution that leverages machine learning, behavioral analysis, and real-time monitoring to detect and respond to fraud. The system should integrate with existing financial systems, provide effective alert and response mechanisms, and ensure data privacy and compliance. It involves creating algorithms for fraud detection, developing an alert system, and preparing comprehensive documentation.</a:t>
            </a:r>
          </a:p>
          <a:p>
            <a:pPr algn="ctr"/>
            <a:endParaRPr lang="en-ZA" dirty="0">
              <a:ln>
                <a:solidFill>
                  <a:schemeClr val="tx1"/>
                </a:solidFill>
              </a:l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D40-AC70-C85D-E0BE-0DC5974F23B3}"/>
              </a:ext>
            </a:extLst>
          </p:cNvPr>
          <p:cNvSpPr>
            <a:spLocks noGrp="1"/>
          </p:cNvSpPr>
          <p:nvPr>
            <p:ph type="ctrTitle"/>
          </p:nvPr>
        </p:nvSpPr>
        <p:spPr>
          <a:xfrm>
            <a:off x="471159" y="4665942"/>
            <a:ext cx="10363201" cy="540047"/>
          </a:xfrm>
        </p:spPr>
        <p:txBody>
          <a:bodyPr>
            <a:noAutofit/>
          </a:bodyPr>
          <a:lstStyle/>
          <a:p>
            <a:r>
              <a:rPr lang="en-ZA" sz="3800" dirty="0">
                <a:latin typeface="Segoe UI" panose="020B0502040204020203" pitchFamily="34" charset="0"/>
                <a:cs typeface="Segoe UI" panose="020B0502040204020203" pitchFamily="34" charset="0"/>
              </a:rPr>
              <a:t>Approach</a:t>
            </a:r>
            <a:endParaRPr lang="en-ZA" sz="3800" dirty="0"/>
          </a:p>
        </p:txBody>
      </p:sp>
      <p:sp>
        <p:nvSpPr>
          <p:cNvPr id="3" name="Subtitle 2">
            <a:extLst>
              <a:ext uri="{FF2B5EF4-FFF2-40B4-BE49-F238E27FC236}">
                <a16:creationId xmlns:a16="http://schemas.microsoft.com/office/drawing/2014/main" id="{80C619DE-94E7-6EDF-03E6-9637C3CE5914}"/>
              </a:ext>
            </a:extLst>
          </p:cNvPr>
          <p:cNvSpPr>
            <a:spLocks noGrp="1"/>
          </p:cNvSpPr>
          <p:nvPr>
            <p:ph type="subTitle" idx="1"/>
          </p:nvPr>
        </p:nvSpPr>
        <p:spPr>
          <a:xfrm>
            <a:off x="471159" y="5426353"/>
            <a:ext cx="8534400" cy="447669"/>
          </a:xfrm>
        </p:spPr>
        <p:txBody>
          <a:bodyPr>
            <a:normAutofit/>
          </a:bodyPr>
          <a:lstStyle/>
          <a:p>
            <a:r>
              <a:rPr lang="en-ZA" sz="1800" dirty="0"/>
              <a:t>Hack To The Future</a:t>
            </a:r>
          </a:p>
        </p:txBody>
      </p:sp>
    </p:spTree>
    <p:extLst>
      <p:ext uri="{BB962C8B-B14F-4D97-AF65-F5344CB8AC3E}">
        <p14:creationId xmlns:p14="http://schemas.microsoft.com/office/powerpoint/2010/main" val="21012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0AF9-C44B-E0BD-0F46-17099D6ED24D}"/>
              </a:ext>
            </a:extLst>
          </p:cNvPr>
          <p:cNvSpPr>
            <a:spLocks noGrp="1"/>
          </p:cNvSpPr>
          <p:nvPr>
            <p:ph type="title"/>
          </p:nvPr>
        </p:nvSpPr>
        <p:spPr>
          <a:xfrm>
            <a:off x="1404747" y="251150"/>
            <a:ext cx="11040992" cy="509457"/>
          </a:xfrm>
        </p:spPr>
        <p:txBody>
          <a:bodyPr/>
          <a:lstStyle/>
          <a:p>
            <a:r>
              <a:rPr lang="en-ZA" sz="3600" dirty="0"/>
              <a:t>Approach - Services</a:t>
            </a:r>
            <a:endParaRPr lang="en-ZA" dirty="0"/>
          </a:p>
        </p:txBody>
      </p:sp>
      <p:sp>
        <p:nvSpPr>
          <p:cNvPr id="10" name="Text Placeholder 2">
            <a:extLst>
              <a:ext uri="{FF2B5EF4-FFF2-40B4-BE49-F238E27FC236}">
                <a16:creationId xmlns:a16="http://schemas.microsoft.com/office/drawing/2014/main" id="{7D47D930-FDC2-C537-B8B1-6F214237E3E9}"/>
              </a:ext>
            </a:extLst>
          </p:cNvPr>
          <p:cNvSpPr txBox="1">
            <a:spLocks/>
          </p:cNvSpPr>
          <p:nvPr/>
        </p:nvSpPr>
        <p:spPr>
          <a:xfrm>
            <a:off x="406651" y="1713247"/>
            <a:ext cx="2577181" cy="82391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marR="0" lvl="0" indent="-228600" algn="l" defTabSz="914400" rtl="0" eaLnBrk="1" fontAlgn="auto" latinLnBrk="0" hangingPunct="1">
              <a:lnSpc>
                <a:spcPct val="90000"/>
              </a:lnSpc>
              <a:spcBef>
                <a:spcPts val="1000"/>
              </a:spcBef>
              <a:spcAft>
                <a:spcPts val="0"/>
              </a:spcAft>
              <a:buClr>
                <a:srgbClr val="000000"/>
              </a:buClr>
              <a:buSzPts val="2400"/>
              <a:buFont typeface="Arial"/>
              <a:buNone/>
              <a:tabLst/>
              <a:defRPr/>
            </a:pPr>
            <a:r>
              <a:rPr kumimoji="0" lang="en-GB" sz="3000" b="1" i="0" u="none" strike="noStrike" kern="0" cap="none" spc="0" normalizeH="0" baseline="0" noProof="0" dirty="0">
                <a:ln>
                  <a:noFill/>
                </a:ln>
                <a:solidFill>
                  <a:srgbClr val="000000"/>
                </a:solidFill>
                <a:effectLst/>
                <a:uLnTx/>
                <a:uFillTx/>
                <a:latin typeface="Calibri"/>
                <a:ea typeface="Calibri"/>
                <a:cs typeface="Calibri"/>
                <a:sym typeface="Calibri"/>
              </a:rPr>
              <a:t>Presentation</a:t>
            </a:r>
            <a:endParaRPr kumimoji="0" lang="en-ZA" sz="30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1" name="Text Placeholder 3">
            <a:extLst>
              <a:ext uri="{FF2B5EF4-FFF2-40B4-BE49-F238E27FC236}">
                <a16:creationId xmlns:a16="http://schemas.microsoft.com/office/drawing/2014/main" id="{12572AC9-E901-547B-E43C-2BA3D2D8E2E3}"/>
              </a:ext>
            </a:extLst>
          </p:cNvPr>
          <p:cNvSpPr txBox="1">
            <a:spLocks/>
          </p:cNvSpPr>
          <p:nvPr/>
        </p:nvSpPr>
        <p:spPr>
          <a:xfrm>
            <a:off x="406651" y="2777790"/>
            <a:ext cx="2577181" cy="36845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kumimoji="0" lang="en-GB" sz="2800" b="0" i="0" u="none" strike="noStrike" kern="0" cap="none" spc="0" normalizeH="0" baseline="0" noProof="0" dirty="0" err="1">
                <a:ln>
                  <a:noFill/>
                </a:ln>
                <a:solidFill>
                  <a:srgbClr val="000000"/>
                </a:solidFill>
                <a:effectLst/>
                <a:uLnTx/>
                <a:uFillTx/>
                <a:latin typeface="Calibri"/>
                <a:ea typeface="Calibri"/>
                <a:cs typeface="Calibri"/>
                <a:sym typeface="Calibri"/>
              </a:rPr>
              <a:t>Quicksight</a:t>
            </a: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lang="en-GB" dirty="0">
                <a:solidFill>
                  <a:srgbClr val="000000"/>
                </a:solidFill>
              </a:rPr>
              <a:t>SES</a:t>
            </a: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000000"/>
              </a:buClr>
              <a:buSzPts val="1800"/>
              <a:buNone/>
              <a:tabLst/>
              <a:defRPr/>
            </a:pPr>
            <a:endParaRPr kumimoji="0" lang="en-ZA"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 name="Text Placeholder 4">
            <a:extLst>
              <a:ext uri="{FF2B5EF4-FFF2-40B4-BE49-F238E27FC236}">
                <a16:creationId xmlns:a16="http://schemas.microsoft.com/office/drawing/2014/main" id="{2EBD062D-68CE-65B0-8A78-5653AFBA6379}"/>
              </a:ext>
            </a:extLst>
          </p:cNvPr>
          <p:cNvSpPr txBox="1">
            <a:spLocks/>
          </p:cNvSpPr>
          <p:nvPr/>
        </p:nvSpPr>
        <p:spPr>
          <a:xfrm>
            <a:off x="3506127" y="1713247"/>
            <a:ext cx="2589873" cy="823912"/>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marR="0" lvl="0" indent="-228600" algn="l" defTabSz="914400" rtl="0" eaLnBrk="1" fontAlgn="auto" latinLnBrk="0" hangingPunct="1">
              <a:lnSpc>
                <a:spcPct val="90000"/>
              </a:lnSpc>
              <a:spcBef>
                <a:spcPts val="1000"/>
              </a:spcBef>
              <a:spcAft>
                <a:spcPts val="0"/>
              </a:spcAft>
              <a:buClr>
                <a:srgbClr val="000000"/>
              </a:buClr>
              <a:buSzPts val="2400"/>
              <a:buFont typeface="Arial"/>
              <a:buNone/>
              <a:tabLst/>
              <a:defRPr/>
            </a:pPr>
            <a:r>
              <a:rPr kumimoji="0" lang="en-GB" sz="3000" b="1" i="0" u="none" strike="noStrike" kern="0" cap="none" spc="0" normalizeH="0" baseline="0" noProof="0" dirty="0">
                <a:ln>
                  <a:noFill/>
                </a:ln>
                <a:solidFill>
                  <a:srgbClr val="000000"/>
                </a:solidFill>
                <a:effectLst/>
                <a:uLnTx/>
                <a:uFillTx/>
                <a:latin typeface="Calibri"/>
                <a:ea typeface="Calibri"/>
                <a:cs typeface="Calibri"/>
                <a:sym typeface="Calibri"/>
              </a:rPr>
              <a:t>Logic</a:t>
            </a:r>
            <a:endParaRPr kumimoji="0" lang="en-ZA" sz="30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 name="Text Placeholder 5">
            <a:extLst>
              <a:ext uri="{FF2B5EF4-FFF2-40B4-BE49-F238E27FC236}">
                <a16:creationId xmlns:a16="http://schemas.microsoft.com/office/drawing/2014/main" id="{33838FBB-CB03-C2C5-2F0A-7936F455387C}"/>
              </a:ext>
            </a:extLst>
          </p:cNvPr>
          <p:cNvSpPr txBox="1">
            <a:spLocks/>
          </p:cNvSpPr>
          <p:nvPr/>
        </p:nvSpPr>
        <p:spPr>
          <a:xfrm>
            <a:off x="3506127" y="2777790"/>
            <a:ext cx="2589873" cy="36845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Lambda</a:t>
            </a: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kumimoji="0" lang="en-GB" sz="2800" b="0" i="0" u="none" strike="noStrike" kern="0" cap="none" spc="0" normalizeH="0" baseline="0" noProof="0" dirty="0" err="1">
                <a:ln>
                  <a:noFill/>
                </a:ln>
                <a:solidFill>
                  <a:srgbClr val="000000"/>
                </a:solidFill>
                <a:effectLst/>
                <a:uLnTx/>
                <a:uFillTx/>
                <a:latin typeface="Calibri"/>
                <a:ea typeface="Calibri"/>
                <a:cs typeface="Calibri"/>
                <a:sym typeface="Calibri"/>
              </a:rPr>
              <a:t>SageMaker</a:t>
            </a:r>
            <a:endParaRPr kumimoji="0" lang="en-ZA"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 name="Text Placeholder 2">
            <a:extLst>
              <a:ext uri="{FF2B5EF4-FFF2-40B4-BE49-F238E27FC236}">
                <a16:creationId xmlns:a16="http://schemas.microsoft.com/office/drawing/2014/main" id="{894DCB80-F172-947A-1145-C6813B349707}"/>
              </a:ext>
            </a:extLst>
          </p:cNvPr>
          <p:cNvSpPr txBox="1">
            <a:spLocks/>
          </p:cNvSpPr>
          <p:nvPr/>
        </p:nvSpPr>
        <p:spPr>
          <a:xfrm>
            <a:off x="6096000" y="1713247"/>
            <a:ext cx="2577181" cy="823912"/>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marR="0" lvl="0" indent="-228600" algn="l" defTabSz="914400" rtl="0" eaLnBrk="1" fontAlgn="auto" latinLnBrk="0" hangingPunct="1">
              <a:lnSpc>
                <a:spcPct val="90000"/>
              </a:lnSpc>
              <a:spcBef>
                <a:spcPts val="1000"/>
              </a:spcBef>
              <a:spcAft>
                <a:spcPts val="0"/>
              </a:spcAft>
              <a:buClr>
                <a:srgbClr val="000000"/>
              </a:buClr>
              <a:buSzPts val="2400"/>
              <a:buFont typeface="Arial"/>
              <a:buNone/>
              <a:tabLst/>
              <a:defRPr/>
            </a:pPr>
            <a:r>
              <a:rPr kumimoji="0" lang="en-GB" sz="3000" b="1" i="0" u="none" strike="noStrike" kern="0" cap="none" spc="0" normalizeH="0" baseline="0" noProof="0" dirty="0">
                <a:ln>
                  <a:noFill/>
                </a:ln>
                <a:solidFill>
                  <a:srgbClr val="000000"/>
                </a:solidFill>
                <a:effectLst/>
                <a:uLnTx/>
                <a:uFillTx/>
                <a:latin typeface="Calibri"/>
                <a:ea typeface="Calibri"/>
                <a:cs typeface="Calibri"/>
                <a:sym typeface="Calibri"/>
              </a:rPr>
              <a:t>Transport</a:t>
            </a:r>
            <a:endParaRPr kumimoji="0" lang="en-ZA" sz="30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 name="Text Placeholder 3">
            <a:extLst>
              <a:ext uri="{FF2B5EF4-FFF2-40B4-BE49-F238E27FC236}">
                <a16:creationId xmlns:a16="http://schemas.microsoft.com/office/drawing/2014/main" id="{8B80030B-3491-DF0E-C724-FE046BA8617B}"/>
              </a:ext>
            </a:extLst>
          </p:cNvPr>
          <p:cNvSpPr txBox="1">
            <a:spLocks/>
          </p:cNvSpPr>
          <p:nvPr/>
        </p:nvSpPr>
        <p:spPr>
          <a:xfrm>
            <a:off x="6096000" y="2777790"/>
            <a:ext cx="2577181" cy="36845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lang="en-GB" dirty="0" err="1">
                <a:solidFill>
                  <a:srgbClr val="000000"/>
                </a:solidFill>
              </a:rPr>
              <a:t>GatewayAPI</a:t>
            </a:r>
            <a:endParaRPr lang="en-GB" dirty="0">
              <a:solidFill>
                <a:srgbClr val="000000"/>
              </a:solidFill>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lang="en-GB" dirty="0">
                <a:solidFill>
                  <a:srgbClr val="000000"/>
                </a:solidFill>
              </a:rPr>
              <a:t>Kinesis Data Firehose</a:t>
            </a: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000000"/>
              </a:buClr>
              <a:buSzPts val="1800"/>
              <a:buNone/>
              <a:tabLst/>
              <a:defRPr/>
            </a:pPr>
            <a:endParaRPr kumimoji="0" lang="en-ZA"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6" name="Text Placeholder 4">
            <a:extLst>
              <a:ext uri="{FF2B5EF4-FFF2-40B4-BE49-F238E27FC236}">
                <a16:creationId xmlns:a16="http://schemas.microsoft.com/office/drawing/2014/main" id="{700EB759-C84B-1604-0274-3D385C055073}"/>
              </a:ext>
            </a:extLst>
          </p:cNvPr>
          <p:cNvSpPr txBox="1">
            <a:spLocks/>
          </p:cNvSpPr>
          <p:nvPr/>
        </p:nvSpPr>
        <p:spPr>
          <a:xfrm>
            <a:off x="9195476" y="1713247"/>
            <a:ext cx="2589873" cy="823912"/>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marR="0" lvl="0" indent="-228600" algn="l" defTabSz="914400" rtl="0" eaLnBrk="1" fontAlgn="auto" latinLnBrk="0" hangingPunct="1">
              <a:lnSpc>
                <a:spcPct val="90000"/>
              </a:lnSpc>
              <a:spcBef>
                <a:spcPts val="1000"/>
              </a:spcBef>
              <a:spcAft>
                <a:spcPts val="0"/>
              </a:spcAft>
              <a:buClr>
                <a:srgbClr val="000000"/>
              </a:buClr>
              <a:buSzPts val="2400"/>
              <a:buFont typeface="Arial"/>
              <a:buNone/>
              <a:tabLst/>
              <a:defRPr/>
            </a:pPr>
            <a:r>
              <a:rPr lang="en-GB" sz="3000" dirty="0">
                <a:solidFill>
                  <a:srgbClr val="000000"/>
                </a:solidFill>
              </a:rPr>
              <a:t>Data</a:t>
            </a:r>
            <a:endParaRPr kumimoji="0" lang="en-ZA" sz="30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7" name="Text Placeholder 5">
            <a:extLst>
              <a:ext uri="{FF2B5EF4-FFF2-40B4-BE49-F238E27FC236}">
                <a16:creationId xmlns:a16="http://schemas.microsoft.com/office/drawing/2014/main" id="{E016A9BF-0104-26A1-372F-6A84DF5DB2DA}"/>
              </a:ext>
            </a:extLst>
          </p:cNvPr>
          <p:cNvSpPr txBox="1">
            <a:spLocks/>
          </p:cNvSpPr>
          <p:nvPr/>
        </p:nvSpPr>
        <p:spPr>
          <a:xfrm>
            <a:off x="9195476" y="2777790"/>
            <a:ext cx="2589873" cy="36845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rPr>
              <a:t>S3 Bucket</a:t>
            </a: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endParaRPr kumimoji="0" lang="en-GB"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R="0" lvl="0" algn="l" defTabSz="914400" rtl="0" eaLnBrk="1" fontAlgn="auto" latinLnBrk="0" hangingPunct="1">
              <a:lnSpc>
                <a:spcPct val="90000"/>
              </a:lnSpc>
              <a:spcBef>
                <a:spcPts val="1000"/>
              </a:spcBef>
              <a:spcAft>
                <a:spcPts val="0"/>
              </a:spcAft>
              <a:buClr>
                <a:srgbClr val="000000"/>
              </a:buClr>
              <a:buSzPts val="1800"/>
              <a:buFont typeface="Wingdings" panose="05000000000000000000" pitchFamily="2" charset="2"/>
              <a:buChar char="q"/>
              <a:tabLst/>
              <a:defRPr/>
            </a:pPr>
            <a:r>
              <a:rPr kumimoji="0" lang="en-GB" sz="2800" b="0" i="0" u="none" strike="noStrike" kern="0" cap="none" spc="0" normalizeH="0" baseline="0" noProof="0" dirty="0" err="1">
                <a:ln>
                  <a:noFill/>
                </a:ln>
                <a:solidFill>
                  <a:srgbClr val="000000"/>
                </a:solidFill>
                <a:effectLst/>
                <a:uLnTx/>
                <a:uFillTx/>
                <a:latin typeface="Calibri"/>
                <a:ea typeface="Calibri"/>
                <a:cs typeface="Calibri"/>
                <a:sym typeface="Calibri"/>
              </a:rPr>
              <a:t>SageMaker</a:t>
            </a:r>
            <a:endParaRPr kumimoji="0" lang="en-ZA"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6839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0AF9-C44B-E0BD-0F46-17099D6ED24D}"/>
              </a:ext>
            </a:extLst>
          </p:cNvPr>
          <p:cNvSpPr>
            <a:spLocks noGrp="1"/>
          </p:cNvSpPr>
          <p:nvPr>
            <p:ph type="title"/>
          </p:nvPr>
        </p:nvSpPr>
        <p:spPr>
          <a:xfrm>
            <a:off x="1404747" y="251150"/>
            <a:ext cx="11040992" cy="509457"/>
          </a:xfrm>
        </p:spPr>
        <p:txBody>
          <a:bodyPr/>
          <a:lstStyle/>
          <a:p>
            <a:r>
              <a:rPr lang="en-ZA" sz="3600" dirty="0"/>
              <a:t>Approach - Architectural</a:t>
            </a:r>
            <a:r>
              <a:rPr lang="en-ZA" dirty="0"/>
              <a:t> Design</a:t>
            </a:r>
          </a:p>
        </p:txBody>
      </p:sp>
      <p:pic>
        <p:nvPicPr>
          <p:cNvPr id="3" name="Picture 2">
            <a:extLst>
              <a:ext uri="{FF2B5EF4-FFF2-40B4-BE49-F238E27FC236}">
                <a16:creationId xmlns:a16="http://schemas.microsoft.com/office/drawing/2014/main" id="{B7A24C26-25AA-249D-E019-E17386C2B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03" y="1198533"/>
            <a:ext cx="9514068" cy="5023885"/>
          </a:xfrm>
          <a:prstGeom prst="rect">
            <a:avLst/>
          </a:prstGeom>
        </p:spPr>
      </p:pic>
    </p:spTree>
    <p:extLst>
      <p:ext uri="{BB962C8B-B14F-4D97-AF65-F5344CB8AC3E}">
        <p14:creationId xmlns:p14="http://schemas.microsoft.com/office/powerpoint/2010/main" val="21899975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4">
      <a:dk1>
        <a:srgbClr val="000000"/>
      </a:dk1>
      <a:lt1>
        <a:srgbClr val="FFFFFF"/>
      </a:lt1>
      <a:dk2>
        <a:srgbClr val="009677"/>
      </a:dk2>
      <a:lt2>
        <a:srgbClr val="F2F2F2"/>
      </a:lt2>
      <a:accent1>
        <a:srgbClr val="009648"/>
      </a:accent1>
      <a:accent2>
        <a:srgbClr val="50B848"/>
      </a:accent2>
      <a:accent3>
        <a:srgbClr val="8DC63F"/>
      </a:accent3>
      <a:accent4>
        <a:srgbClr val="00C0E8"/>
      </a:accent4>
      <a:accent5>
        <a:srgbClr val="F37021"/>
      </a:accent5>
      <a:accent6>
        <a:srgbClr val="ED0080"/>
      </a:accent6>
      <a:hlink>
        <a:srgbClr val="50B880"/>
      </a:hlink>
      <a:folHlink>
        <a:srgbClr val="0096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f1c73ad-c9d0-4c13-b993-1a6ef90fe6f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848DD3EED1B243A906B69A24A960AB" ma:contentTypeVersion="11" ma:contentTypeDescription="Create a new document." ma:contentTypeScope="" ma:versionID="48ff3f26475d16986146a6475d50058e">
  <xsd:schema xmlns:xsd="http://www.w3.org/2001/XMLSchema" xmlns:xs="http://www.w3.org/2001/XMLSchema" xmlns:p="http://schemas.microsoft.com/office/2006/metadata/properties" xmlns:ns3="0f1c73ad-c9d0-4c13-b993-1a6ef90fe6f4" targetNamespace="http://schemas.microsoft.com/office/2006/metadata/properties" ma:root="true" ma:fieldsID="2508ff882093e14cea6bae72b63b4376" ns3:_="">
    <xsd:import namespace="0f1c73ad-c9d0-4c13-b993-1a6ef90fe6f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1c73ad-c9d0-4c13-b993-1a6ef90fe6f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B349A3-F1F8-4563-82AB-7E39E1F4178C}">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0f1c73ad-c9d0-4c13-b993-1a6ef90fe6f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254DD79-B24F-4F76-B47B-185B82FBFC38}">
  <ds:schemaRefs>
    <ds:schemaRef ds:uri="http://schemas.microsoft.com/sharepoint/v3/contenttype/forms"/>
  </ds:schemaRefs>
</ds:datastoreItem>
</file>

<file path=customXml/itemProps3.xml><?xml version="1.0" encoding="utf-8"?>
<ds:datastoreItem xmlns:ds="http://schemas.openxmlformats.org/officeDocument/2006/customXml" ds:itemID="{AF68FC4E-5732-4152-AFB4-D4A11271D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1c73ad-c9d0-4c13-b993-1a6ef90fe6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5854</TotalTime>
  <Words>200</Words>
  <Application>Microsoft Office PowerPoint</Application>
  <PresentationFormat>Widescreen</PresentationFormat>
  <Paragraphs>71</Paragraphs>
  <Slides>15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Segoe UI</vt:lpstr>
      <vt:lpstr>Century Gothic</vt:lpstr>
      <vt:lpstr>Calibri</vt:lpstr>
      <vt:lpstr>Wingdings</vt:lpstr>
      <vt:lpstr>Arial</vt:lpstr>
      <vt:lpstr>Office Theme</vt:lpstr>
      <vt:lpstr>1_Office Theme</vt:lpstr>
      <vt:lpstr>PowerPoint Presentation</vt:lpstr>
      <vt:lpstr>Team Members</vt:lpstr>
      <vt:lpstr>Hack To The Future - Members  </vt:lpstr>
      <vt:lpstr>PowerPoint Presentation</vt:lpstr>
      <vt:lpstr>Overview</vt:lpstr>
      <vt:lpstr>PowerPoint Presentation</vt:lpstr>
      <vt:lpstr>Approach</vt:lpstr>
      <vt:lpstr>Approach - Services</vt:lpstr>
      <vt:lpstr>Approach - Architectural Design</vt:lpstr>
      <vt:lpstr>Implementation</vt:lpstr>
      <vt:lpstr>Benefits</vt:lpstr>
      <vt:lpstr>Innovation</vt:lpstr>
      <vt:lpstr>Demo</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Participants Hackathon Pack</dc:title>
  <dc:creator>Manini Molehe</dc:creator>
  <cp:lastModifiedBy>Azola Lukhozi</cp:lastModifiedBy>
  <cp:revision>20</cp:revision>
  <dcterms:created xsi:type="dcterms:W3CDTF">2023-09-16T12:40:17Z</dcterms:created>
  <dcterms:modified xsi:type="dcterms:W3CDTF">2024-08-15T07:08:08Z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0x01010029848DD3EED1B243A906B69A24A960AB</vt:lpwstr>
  </property>
</Properties>
</file>