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4bc335d1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c4bc335d1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c4bc335d1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c4bc335d1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c4bc335d1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c4bc335d1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Programming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142"/>
              <a:t>Functions </a:t>
            </a:r>
            <a:endParaRPr sz="214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function?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function is simply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“chunk” of code that you can use over and over again, rather than writing it out multiple times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user-defined function declaration starts with the word </a:t>
            </a:r>
            <a:r>
              <a:rPr b="1"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 the example above, we create a function named "writeMsg()". The opening curly brace 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 { ) indicates the beginning of the function code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and the 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closing curly brace ( } ) indicates the end of the function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 The function outputs 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"Hello world!"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 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 call the function, just write its name followed by brackets ()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650" y="1893063"/>
            <a:ext cx="2324600" cy="13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PHP Function Arguments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Information can be passed to functions through arguments. An argument is just like a variable.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Arguments are specified after the function name, inside the parentheses. You can add as many arguments as you want, just separate them with a comma.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following example has a function with one argument ($fname). When the familyName() function is called, we also pass along a name (e.g. Jani), and the name is used inside the function, which outputs several different first names, but an equal last name: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72" y="2932575"/>
            <a:ext cx="1993225" cy="185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8688" y="3130313"/>
            <a:ext cx="1057275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PHP MySQLi Functions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MySQLi functions allows you to access MySQL database servers.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mysqli_connect()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function opens a new connection to the MySQL server.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mysqli_error() 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function returns the last error description for the most recent function call, if any.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mysqli_fetch_all()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function fetches all result rows and returns the result-set as an associative array, a numeric array, or both.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mysqli_query()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function performs a query against a database.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mysqli_fetch_assoc()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function fetches a result row as an associative array.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