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7" r:id="rId7"/>
    <p:sldId id="261" r:id="rId8"/>
    <p:sldId id="263" r:id="rId9"/>
    <p:sldId id="264" r:id="rId10"/>
    <p:sldId id="268" r:id="rId11"/>
    <p:sldId id="267" r:id="rId12"/>
    <p:sldId id="265" r:id="rId13"/>
    <p:sldId id="266" r:id="rId14"/>
    <p:sldId id="269" r:id="rId15"/>
    <p:sldId id="271" r:id="rId16"/>
    <p:sldId id="270" r:id="rId17"/>
    <p:sldId id="276" r:id="rId18"/>
    <p:sldId id="272" r:id="rId19"/>
    <p:sldId id="273" r:id="rId20"/>
    <p:sldId id="274" r:id="rId21"/>
    <p:sldId id="275"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5E5E5E"/>
        </a:fontRef>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Medium"/>
          <a:ea typeface="Graphik Medium"/>
          <a:cs typeface="Graphik Medium"/>
        </a:font>
        <a:srgbClr val="5E5E5E"/>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rgbClr val="5E5E5E"/>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1">
              <a:satOff val="3942"/>
              <a:lumOff val="17322"/>
            </a:schemeClr>
          </a:solidFill>
        </a:fill>
      </a:tcStyle>
    </a:firstRow>
  </a:tblStyle>
  <a:tblStyle styleId="{EEE7283C-3CF3-47DC-8721-378D4A62B228}" styleName="">
    <a:tblBg/>
    <a:wholeTbl>
      <a:tcTxStyle b="off" i="off">
        <a:font>
          <a:latin typeface="Graphik Medium"/>
          <a:ea typeface="Graphik Medium"/>
          <a:cs typeface="Graphik Medium"/>
        </a:font>
        <a:schemeClr val="accent6"/>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F0EAF0"/>
          </a:solidFill>
        </a:fill>
      </a:tcStyle>
    </a:band2H>
    <a:firstCol>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25400" cap="flat">
              <a:solidFill>
                <a:srgbClr val="084F64"/>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Medium"/>
          <a:ea typeface="Graphik Medium"/>
          <a:cs typeface="Graphik Medium"/>
        </a:font>
        <a:schemeClr val="accent6"/>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84F64"/>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chemeClr val="accent6"/>
        </a:fontRef>
        <a:schemeClr val="accent6"/>
      </a:tcTxStyle>
      <a:tcStyle>
        <a:tcBdr>
          <a:left>
            <a:ln w="12700" cap="flat">
              <a:solidFill>
                <a:srgbClr val="084F64"/>
              </a:solidFill>
              <a:prstDash val="solid"/>
              <a:miter lim="400000"/>
            </a:ln>
          </a:left>
          <a:right>
            <a:ln w="12700" cap="flat">
              <a:solidFill>
                <a:srgbClr val="084F64"/>
              </a:solidFill>
              <a:prstDash val="solid"/>
              <a:miter lim="400000"/>
            </a:ln>
          </a:right>
          <a:top>
            <a:ln w="12700" cap="flat">
              <a:solidFill>
                <a:srgbClr val="000000"/>
              </a:solidFill>
              <a:prstDash val="solid"/>
              <a:miter lim="400000"/>
            </a:ln>
          </a:top>
          <a:bottom>
            <a:ln w="25400" cap="flat">
              <a:solidFill>
                <a:srgbClr val="084F64"/>
              </a:solidFill>
              <a:prstDash val="solid"/>
              <a:miter lim="400000"/>
            </a:ln>
          </a:bottom>
          <a:insideH>
            <a:ln w="12700" cap="flat">
              <a:solidFill>
                <a:srgbClr val="084F64"/>
              </a:solidFill>
              <a:prstDash val="solid"/>
              <a:miter lim="400000"/>
            </a:ln>
          </a:insideH>
          <a:insideV>
            <a:ln w="12700" cap="flat">
              <a:solidFill>
                <a:srgbClr val="084F64"/>
              </a:solidFill>
              <a:prstDash val="solid"/>
              <a:miter lim="400000"/>
            </a:ln>
          </a:insideV>
        </a:tcBdr>
        <a:fill>
          <a:solidFill>
            <a:schemeClr val="accent6">
              <a:hueOff val="-35454"/>
              <a:satOff val="2115"/>
              <a:lumOff val="45487"/>
            </a:schemeClr>
          </a:solidFill>
        </a:fill>
      </a:tcStyle>
    </a:firstRow>
  </a:tblStyle>
  <a:tblStyle styleId="{CF821DB8-F4EB-4A41-A1BA-3FCAFE7338EE}" styleName="">
    <a:tblBg/>
    <a:wholeTb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wholeTbl>
    <a:band2H>
      <a:tcTxStyle/>
      <a:tcStyle>
        <a:tcBdr/>
        <a:fill>
          <a:solidFill>
            <a:srgbClr val="EBEBEB"/>
          </a:solidFill>
        </a:fill>
      </a:tcStyle>
    </a:band2H>
    <a:firstCol>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25400" cap="flat">
              <a:solidFill>
                <a:srgbClr val="3D3E3E"/>
              </a:solidFill>
              <a:prstDash val="solid"/>
              <a:miter lim="400000"/>
            </a:ln>
          </a:right>
          <a:top>
            <a:ln w="127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Col>
    <a:la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25400" cap="flat">
              <a:solidFill>
                <a:srgbClr val="3D3E3E"/>
              </a:solidFill>
              <a:prstDash val="solid"/>
              <a:miter lim="400000"/>
            </a:ln>
          </a:top>
          <a:bottom>
            <a:ln w="127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noFill/>
        </a:fill>
      </a:tcStyle>
    </a:lastRow>
    <a:firstRow>
      <a:tcTxStyle b="off" i="off">
        <a:font>
          <a:latin typeface="Graphik Medium"/>
          <a:ea typeface="Graphik Medium"/>
          <a:cs typeface="Graphik Medium"/>
        </a:font>
        <a:srgbClr val="2E4E61"/>
      </a:tcTxStyle>
      <a:tcStyle>
        <a:tcBdr>
          <a:left>
            <a:ln w="12700" cap="flat">
              <a:solidFill>
                <a:srgbClr val="3D3E3E"/>
              </a:solidFill>
              <a:prstDash val="solid"/>
              <a:miter lim="400000"/>
            </a:ln>
          </a:left>
          <a:right>
            <a:ln w="12700" cap="flat">
              <a:solidFill>
                <a:srgbClr val="3D3E3E"/>
              </a:solidFill>
              <a:prstDash val="solid"/>
              <a:miter lim="400000"/>
            </a:ln>
          </a:right>
          <a:top>
            <a:ln w="12700" cap="flat">
              <a:solidFill>
                <a:srgbClr val="3D3E3E"/>
              </a:solidFill>
              <a:prstDash val="solid"/>
              <a:miter lim="400000"/>
            </a:ln>
          </a:top>
          <a:bottom>
            <a:ln w="25400" cap="flat">
              <a:solidFill>
                <a:srgbClr val="3D3E3E"/>
              </a:solidFill>
              <a:prstDash val="solid"/>
              <a:miter lim="400000"/>
            </a:ln>
          </a:bottom>
          <a:insideH>
            <a:ln w="12700" cap="flat">
              <a:solidFill>
                <a:srgbClr val="3D3E3E"/>
              </a:solidFill>
              <a:prstDash val="solid"/>
              <a:miter lim="400000"/>
            </a:ln>
          </a:insideH>
          <a:insideV>
            <a:ln w="12700" cap="flat">
              <a:solidFill>
                <a:srgbClr val="3D3E3E"/>
              </a:solidFill>
              <a:prstDash val="solid"/>
              <a:miter lim="400000"/>
            </a:ln>
          </a:insideV>
        </a:tcBdr>
        <a:fill>
          <a:solidFill>
            <a:srgbClr val="DBE6A5"/>
          </a:solidFill>
        </a:fill>
      </a:tcStyle>
    </a:firstRow>
  </a:tblStyle>
  <a:tblStyle styleId="{33BA23B1-9221-436E-865A-0063620EA4FD}"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FFFFFF"/>
          </a:solidFill>
        </a:fill>
      </a:tcStyle>
    </a:band2H>
    <a:firstCol>
      <a:tcTxStyle b="off" i="off">
        <a:font>
          <a:latin typeface="Graphik Medium"/>
          <a:ea typeface="Graphik Medium"/>
          <a:cs typeface="Graphik Medium"/>
        </a:font>
        <a:srgbClr val="5E5E5E"/>
      </a:tcTxStyle>
      <a:tcStyle>
        <a:tcBdr>
          <a:left>
            <a:ln w="12700" cap="flat">
              <a:solidFill>
                <a:srgbClr val="5C526A"/>
              </a:solidFill>
              <a:prstDash val="solid"/>
              <a:miter lim="400000"/>
            </a:ln>
          </a:left>
          <a:right>
            <a:ln w="254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CB5B2"/>
          </a:solidFill>
        </a:fill>
      </a:tcStyle>
    </a:firstCol>
    <a:lastRow>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25400" cap="flat">
              <a:solidFill>
                <a:srgbClr val="5E5E5E"/>
              </a:solidFill>
              <a:prstDash val="solid"/>
              <a:miter lim="400000"/>
            </a:ln>
          </a:top>
          <a:bottom>
            <a:ln w="12700" cap="flat">
              <a:solidFill>
                <a:srgbClr val="5C526A"/>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3B3B3B"/>
              </a:solidFill>
              <a:prstDash val="solid"/>
              <a:miter lim="400000"/>
            </a:ln>
          </a:left>
          <a:right>
            <a:ln w="12700" cap="flat">
              <a:solidFill>
                <a:srgbClr val="3B3B3B"/>
              </a:solidFill>
              <a:prstDash val="solid"/>
              <a:miter lim="400000"/>
            </a:ln>
          </a:right>
          <a:top>
            <a:ln w="12700" cap="flat">
              <a:solidFill>
                <a:srgbClr val="5C526A"/>
              </a:solidFill>
              <a:prstDash val="solid"/>
              <a:miter lim="400000"/>
            </a:ln>
          </a:top>
          <a:bottom>
            <a:ln w="25400" cap="flat">
              <a:solidFill>
                <a:srgbClr val="3B3B3B"/>
              </a:solidFill>
              <a:prstDash val="solid"/>
              <a:miter lim="400000"/>
            </a:ln>
          </a:bottom>
          <a:insideH>
            <a:ln w="12700" cap="flat">
              <a:solidFill>
                <a:srgbClr val="3B3B3B"/>
              </a:solidFill>
              <a:prstDash val="solid"/>
              <a:miter lim="400000"/>
            </a:ln>
          </a:insideH>
          <a:insideV>
            <a:ln w="12700" cap="flat">
              <a:solidFill>
                <a:srgbClr val="3B3B3B"/>
              </a:solidFill>
              <a:prstDash val="solid"/>
              <a:miter lim="400000"/>
            </a:ln>
          </a:insideV>
        </a:tcBdr>
        <a:fill>
          <a:solidFill>
            <a:srgbClr val="C16E6A"/>
          </a:solidFill>
        </a:fill>
      </a:tcStyle>
    </a:firstRow>
  </a:tblStyle>
  <a:tblStyle styleId="{2708684C-4D16-4618-839F-0558EEFCDFE6}" styleName="">
    <a:tblBg/>
    <a:wholeTbl>
      <a:tcTxStyle b="off" i="off">
        <a:font>
          <a:latin typeface="Graphik Medium"/>
          <a:ea typeface="Graphik Medium"/>
          <a:cs typeface="Graphik Medium"/>
        </a:font>
        <a:srgbClr val="5E5E5E"/>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CDCECC"/>
          </a:solidFill>
        </a:fill>
      </a:tcStyle>
    </a:wholeTbl>
    <a:band2H>
      <a:tcTxStyle/>
      <a:tcStyle>
        <a:tcBdr/>
        <a:fill>
          <a:solidFill>
            <a:srgbClr val="EDEEEE"/>
          </a:solidFill>
        </a:fill>
      </a:tcStyle>
    </a:band2H>
    <a:firstCol>
      <a:tcTxStyle b="off" i="off">
        <a:font>
          <a:latin typeface="Graphik Medium"/>
          <a:ea typeface="Graphik Medium"/>
          <a:cs typeface="Graphik Medium"/>
        </a:font>
        <a:srgbClr val="FFFFFF"/>
      </a:tcTxStyle>
      <a:tcStyle>
        <a:tcBdr>
          <a:left>
            <a:ln w="12700" cap="flat">
              <a:solidFill>
                <a:srgbClr val="5E5E5E"/>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D2F24"/>
          </a:solidFill>
        </a:fill>
      </a:tcStyle>
    </a:firstCol>
    <a:lastRow>
      <a:tcTxStyle b="off" i="off">
        <a:font>
          <a:latin typeface="Graphik Medium"/>
          <a:ea typeface="Graphik Medium"/>
          <a:cs typeface="Graphi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5E5E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E5E5E"/>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5" autoAdjust="0"/>
    <p:restoredTop sz="94660"/>
  </p:normalViewPr>
  <p:slideViewPr>
    <p:cSldViewPr snapToGrid="0">
      <p:cViewPr varScale="1">
        <p:scale>
          <a:sx n="43" d="100"/>
          <a:sy n="43" d="100"/>
        </p:scale>
        <p:origin x="111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5" name="Topic"/>
          <p:cNvSpPr txBox="1">
            <a:spLocks noGrp="1"/>
          </p:cNvSpPr>
          <p:nvPr>
            <p:ph type="body" sz="quarter" idx="21" hasCustomPrompt="1"/>
          </p:nvPr>
        </p:nvSpPr>
        <p:spPr>
          <a:xfrm>
            <a:off x="1181100" y="12364718"/>
            <a:ext cx="4965700" cy="467107"/>
          </a:xfrm>
          <a:prstGeom prst="rect">
            <a:avLst/>
          </a:prstGeom>
        </p:spPr>
        <p:txBody>
          <a:bodyPr anchor="t"/>
          <a:lstStyle>
            <a:lvl1pPr>
              <a:defRPr sz="2200" b="0" cap="all" spc="88"/>
            </a:lvl1pPr>
          </a:lstStyle>
          <a:p>
            <a:r>
              <a:t>Topic</a:t>
            </a:r>
          </a:p>
        </p:txBody>
      </p:sp>
      <p:sp>
        <p:nvSpPr>
          <p:cNvPr id="16" name="Location"/>
          <p:cNvSpPr txBox="1">
            <a:spLocks noGrp="1"/>
          </p:cNvSpPr>
          <p:nvPr>
            <p:ph type="body" sz="quarter" idx="22" hasCustomPrompt="1"/>
          </p:nvPr>
        </p:nvSpPr>
        <p:spPr>
          <a:xfrm>
            <a:off x="18237200" y="12364718"/>
            <a:ext cx="4965700" cy="467107"/>
          </a:xfrm>
          <a:prstGeom prst="rect">
            <a:avLst/>
          </a:prstGeom>
        </p:spPr>
        <p:txBody>
          <a:bodyPr anchor="t"/>
          <a:lstStyle>
            <a:lvl1pPr>
              <a:defRPr sz="2200" b="0" cap="all" spc="88"/>
            </a:lvl1pPr>
          </a:lstStyle>
          <a:p>
            <a:r>
              <a:t>Location</a:t>
            </a:r>
          </a:p>
        </p:txBody>
      </p:sp>
      <p:sp>
        <p:nvSpPr>
          <p:cNvPr id="17" name="Author and Date"/>
          <p:cNvSpPr txBox="1">
            <a:spLocks noGrp="1"/>
          </p:cNvSpPr>
          <p:nvPr>
            <p:ph type="body" sz="quarter" idx="23" hasCustomPrompt="1"/>
          </p:nvPr>
        </p:nvSpPr>
        <p:spPr>
          <a:xfrm>
            <a:off x="6946900" y="12233909"/>
            <a:ext cx="10490200" cy="706629"/>
          </a:xfrm>
          <a:prstGeom prst="rect">
            <a:avLst/>
          </a:prstGeom>
        </p:spPr>
        <p:txBody>
          <a:bodyPr anchor="t"/>
          <a:lstStyle/>
          <a:p>
            <a:r>
              <a:t>Author and Date</a:t>
            </a:r>
          </a:p>
        </p:txBody>
      </p:sp>
      <p:sp>
        <p:nvSpPr>
          <p:cNvPr id="18" name="Presentation Title"/>
          <p:cNvSpPr txBox="1">
            <a:spLocks noGrp="1"/>
          </p:cNvSpPr>
          <p:nvPr>
            <p:ph type="title" hasCustomPrompt="1"/>
          </p:nvPr>
        </p:nvSpPr>
        <p:spPr>
          <a:prstGeom prst="rect">
            <a:avLst/>
          </a:prstGeom>
        </p:spPr>
        <p:txBody>
          <a:bodyPr/>
          <a:lstStyle/>
          <a:p>
            <a:r>
              <a:t>Presentation Title</a:t>
            </a:r>
          </a:p>
        </p:txBody>
      </p:sp>
      <p:sp>
        <p:nvSpPr>
          <p:cNvPr id="19"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tement">
    <p:bg>
      <p:bgPr>
        <a:solidFill>
          <a:srgbClr val="F3F5B1"/>
        </a:solidFill>
        <a:effectLst/>
      </p:bgPr>
    </p:bg>
    <p:spTree>
      <p:nvGrpSpPr>
        <p:cNvPr id="1" name=""/>
        <p:cNvGrpSpPr/>
        <p:nvPr/>
      </p:nvGrpSpPr>
      <p:grpSpPr>
        <a:xfrm>
          <a:off x="0" y="0"/>
          <a:ext cx="0" cy="0"/>
          <a:chOff x="0" y="0"/>
          <a:chExt cx="0" cy="0"/>
        </a:xfrm>
      </p:grpSpPr>
      <p:sp>
        <p:nvSpPr>
          <p:cNvPr id="122" name="Body Level One…"/>
          <p:cNvSpPr txBox="1">
            <a:spLocks noGrp="1"/>
          </p:cNvSpPr>
          <p:nvPr>
            <p:ph type="body" sz="half" idx="1" hasCustomPrompt="1"/>
          </p:nvPr>
        </p:nvSpPr>
        <p:spPr>
          <a:xfrm>
            <a:off x="2082800" y="4337484"/>
            <a:ext cx="20205700" cy="4699001"/>
          </a:xfrm>
          <a:prstGeom prst="rect">
            <a:avLst/>
          </a:prstGeom>
        </p:spPr>
        <p:txBody>
          <a:bodyPr anchor="ctr"/>
          <a:lstStyle>
            <a:lvl1pPr>
              <a:lnSpc>
                <a:spcPct val="90000"/>
              </a:lnSpc>
              <a:defRPr sz="9000" cap="all" spc="270">
                <a:solidFill>
                  <a:schemeClr val="accent1">
                    <a:satOff val="36598"/>
                    <a:lumOff val="-17227"/>
                  </a:schemeClr>
                </a:solidFill>
              </a:defRPr>
            </a:lvl1pPr>
            <a:lvl2pPr>
              <a:lnSpc>
                <a:spcPct val="90000"/>
              </a:lnSpc>
              <a:defRPr sz="9000" cap="all" spc="270">
                <a:solidFill>
                  <a:schemeClr val="accent1">
                    <a:satOff val="36598"/>
                    <a:lumOff val="-17227"/>
                  </a:schemeClr>
                </a:solidFill>
              </a:defRPr>
            </a:lvl2pPr>
            <a:lvl3pPr>
              <a:lnSpc>
                <a:spcPct val="90000"/>
              </a:lnSpc>
              <a:defRPr sz="9000" cap="all" spc="270">
                <a:solidFill>
                  <a:schemeClr val="accent1">
                    <a:satOff val="36598"/>
                    <a:lumOff val="-17227"/>
                  </a:schemeClr>
                </a:solidFill>
              </a:defRPr>
            </a:lvl3pPr>
            <a:lvl4pPr>
              <a:lnSpc>
                <a:spcPct val="90000"/>
              </a:lnSpc>
              <a:defRPr sz="9000" cap="all" spc="270">
                <a:solidFill>
                  <a:schemeClr val="accent1">
                    <a:satOff val="36598"/>
                    <a:lumOff val="-17227"/>
                  </a:schemeClr>
                </a:solidFill>
              </a:defRPr>
            </a:lvl4pPr>
            <a:lvl5pPr>
              <a:lnSpc>
                <a:spcPct val="90000"/>
              </a:lnSpc>
              <a:defRPr sz="9000" cap="all" spc="270">
                <a:solidFill>
                  <a:schemeClr val="accent1">
                    <a:satOff val="36598"/>
                    <a:lumOff val="-17227"/>
                  </a:schemeClr>
                </a:solidFill>
              </a:defRPr>
            </a:lvl5pPr>
          </a:lstStyle>
          <a:p>
            <a:r>
              <a:t>Statement</a:t>
            </a:r>
          </a:p>
          <a:p>
            <a:pPr lvl="1"/>
            <a:endParaRPr/>
          </a:p>
          <a:p>
            <a:pPr lvl="2"/>
            <a:endParaRPr/>
          </a:p>
          <a:p>
            <a:pPr lvl="3"/>
            <a:endParaRPr/>
          </a:p>
          <a:p>
            <a:pPr lvl="4"/>
            <a:endParaRPr/>
          </a:p>
        </p:txBody>
      </p:sp>
      <p:sp>
        <p:nvSpPr>
          <p:cNvPr id="123" name="Line"/>
          <p:cNvSpPr/>
          <p:nvPr/>
        </p:nvSpPr>
        <p:spPr>
          <a:xfrm>
            <a:off x="766879" y="9525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24"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2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F3F5B1"/>
        </a:solidFill>
        <a:effectLst/>
      </p:bgPr>
    </p:bg>
    <p:spTree>
      <p:nvGrpSpPr>
        <p:cNvPr id="1" name=""/>
        <p:cNvGrpSpPr/>
        <p:nvPr/>
      </p:nvGrpSpPr>
      <p:grpSpPr>
        <a:xfrm>
          <a:off x="0" y="0"/>
          <a:ext cx="0" cy="0"/>
          <a:chOff x="0" y="0"/>
          <a:chExt cx="0" cy="0"/>
        </a:xfrm>
      </p:grpSpPr>
      <p:sp>
        <p:nvSpPr>
          <p:cNvPr id="132" name="Body Level One…"/>
          <p:cNvSpPr txBox="1">
            <a:spLocks noGrp="1"/>
          </p:cNvSpPr>
          <p:nvPr>
            <p:ph type="body" idx="1" hasCustomPrompt="1"/>
          </p:nvPr>
        </p:nvSpPr>
        <p:spPr>
          <a:xfrm>
            <a:off x="2082800" y="1509784"/>
            <a:ext cx="20205700" cy="6852293"/>
          </a:xfrm>
          <a:prstGeom prst="rect">
            <a:avLst/>
          </a:prstGeom>
        </p:spPr>
        <p:txBody>
          <a:bodyPr/>
          <a:lstStyle>
            <a:lvl1pPr>
              <a:lnSpc>
                <a:spcPct val="90000"/>
              </a:lnSpc>
              <a:defRPr sz="25000" cap="all" spc="750">
                <a:solidFill>
                  <a:schemeClr val="accent1">
                    <a:satOff val="36598"/>
                    <a:lumOff val="-17227"/>
                  </a:schemeClr>
                </a:solidFill>
              </a:defRPr>
            </a:lvl1pPr>
            <a:lvl2pPr>
              <a:lnSpc>
                <a:spcPct val="90000"/>
              </a:lnSpc>
              <a:defRPr sz="25000" cap="all" spc="750">
                <a:solidFill>
                  <a:schemeClr val="accent1">
                    <a:satOff val="36598"/>
                    <a:lumOff val="-17227"/>
                  </a:schemeClr>
                </a:solidFill>
              </a:defRPr>
            </a:lvl2pPr>
            <a:lvl3pPr>
              <a:lnSpc>
                <a:spcPct val="90000"/>
              </a:lnSpc>
              <a:defRPr sz="25000" cap="all" spc="750">
                <a:solidFill>
                  <a:schemeClr val="accent1">
                    <a:satOff val="36598"/>
                    <a:lumOff val="-17227"/>
                  </a:schemeClr>
                </a:solidFill>
              </a:defRPr>
            </a:lvl3pPr>
            <a:lvl4pPr>
              <a:lnSpc>
                <a:spcPct val="90000"/>
              </a:lnSpc>
              <a:defRPr sz="25000" cap="all" spc="750">
                <a:solidFill>
                  <a:schemeClr val="accent1">
                    <a:satOff val="36598"/>
                    <a:lumOff val="-17227"/>
                  </a:schemeClr>
                </a:solidFill>
              </a:defRPr>
            </a:lvl4pPr>
            <a:lvl5pPr>
              <a:lnSpc>
                <a:spcPct val="90000"/>
              </a:lnSpc>
              <a:defRPr sz="25000" cap="all" spc="750">
                <a:solidFill>
                  <a:schemeClr val="accent1">
                    <a:satOff val="36598"/>
                    <a:lumOff val="-17227"/>
                  </a:schemeClr>
                </a:solidFill>
              </a:defRPr>
            </a:lvl5pPr>
          </a:lstStyle>
          <a:p>
            <a:r>
              <a:t>100%</a:t>
            </a:r>
          </a:p>
          <a:p>
            <a:pPr lvl="1"/>
            <a:endParaRPr/>
          </a:p>
          <a:p>
            <a:pPr lvl="2"/>
            <a:endParaRPr/>
          </a:p>
          <a:p>
            <a:pPr lvl="3"/>
            <a:endParaRPr/>
          </a:p>
          <a:p>
            <a:pPr lvl="4"/>
            <a:endParaRPr/>
          </a:p>
        </p:txBody>
      </p:sp>
      <p:sp>
        <p:nvSpPr>
          <p:cNvPr id="133" name="Fact information"/>
          <p:cNvSpPr txBox="1">
            <a:spLocks noGrp="1"/>
          </p:cNvSpPr>
          <p:nvPr>
            <p:ph type="body" sz="quarter" idx="21" hasCustomPrompt="1"/>
          </p:nvPr>
        </p:nvSpPr>
        <p:spPr>
          <a:xfrm>
            <a:off x="2082800" y="8407994"/>
            <a:ext cx="20205700" cy="694056"/>
          </a:xfrm>
          <a:prstGeom prst="rect">
            <a:avLst/>
          </a:prstGeom>
        </p:spPr>
        <p:txBody>
          <a:bodyPr anchor="t"/>
          <a:lstStyle>
            <a:lvl1pPr>
              <a:defRPr sz="3500" spc="104">
                <a:solidFill>
                  <a:schemeClr val="accent1"/>
                </a:solidFill>
              </a:defRPr>
            </a:lvl1pPr>
          </a:lstStyle>
          <a:p>
            <a:r>
              <a:t>Fact information</a:t>
            </a:r>
          </a:p>
        </p:txBody>
      </p:sp>
      <p:sp>
        <p:nvSpPr>
          <p:cNvPr id="134"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35" name="Line"/>
          <p:cNvSpPr/>
          <p:nvPr/>
        </p:nvSpPr>
        <p:spPr>
          <a:xfrm>
            <a:off x="766879" y="12598400"/>
            <a:ext cx="22850242" cy="0"/>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36"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bg>
      <p:bgPr>
        <a:solidFill>
          <a:srgbClr val="FFCBC5"/>
        </a:solidFill>
        <a:effectLst/>
      </p:bgPr>
    </p:bg>
    <p:spTree>
      <p:nvGrpSpPr>
        <p:cNvPr id="1" name=""/>
        <p:cNvGrpSpPr/>
        <p:nvPr/>
      </p:nvGrpSpPr>
      <p:grpSpPr>
        <a:xfrm>
          <a:off x="0" y="0"/>
          <a:ext cx="0" cy="0"/>
          <a:chOff x="0" y="0"/>
          <a:chExt cx="0" cy="0"/>
        </a:xfrm>
      </p:grpSpPr>
      <p:sp>
        <p:nvSpPr>
          <p:cNvPr id="143" name="Attribution"/>
          <p:cNvSpPr txBox="1">
            <a:spLocks noGrp="1"/>
          </p:cNvSpPr>
          <p:nvPr>
            <p:ph type="body" sz="quarter" idx="21" hasCustomPrompt="1"/>
          </p:nvPr>
        </p:nvSpPr>
        <p:spPr>
          <a:xfrm>
            <a:off x="2088436" y="11375561"/>
            <a:ext cx="20207127" cy="706629"/>
          </a:xfrm>
          <a:prstGeom prst="rect">
            <a:avLst/>
          </a:prstGeom>
        </p:spPr>
        <p:txBody>
          <a:bodyPr anchor="t"/>
          <a:lstStyle>
            <a:lvl1pPr>
              <a:defRPr>
                <a:solidFill>
                  <a:schemeClr val="accent1"/>
                </a:solidFill>
              </a:defRPr>
            </a:lvl1pPr>
          </a:lstStyle>
          <a:p>
            <a:r>
              <a:t>Attribution</a:t>
            </a:r>
          </a:p>
        </p:txBody>
      </p:sp>
      <p:sp>
        <p:nvSpPr>
          <p:cNvPr id="144" name="Line"/>
          <p:cNvSpPr/>
          <p:nvPr/>
        </p:nvSpPr>
        <p:spPr>
          <a:xfrm flipV="1">
            <a:off x="762000" y="952499"/>
            <a:ext cx="22860001" cy="2"/>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145" name="Line"/>
          <p:cNvSpPr/>
          <p:nvPr/>
        </p:nvSpPr>
        <p:spPr>
          <a:xfrm>
            <a:off x="762000" y="12598400"/>
            <a:ext cx="22860001"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146" name="Body Level One…"/>
          <p:cNvSpPr txBox="1">
            <a:spLocks noGrp="1"/>
          </p:cNvSpPr>
          <p:nvPr>
            <p:ph type="body" sz="half" idx="1" hasCustomPrompt="1"/>
          </p:nvPr>
        </p:nvSpPr>
        <p:spPr>
          <a:xfrm>
            <a:off x="2088436" y="4298870"/>
            <a:ext cx="20207128" cy="4699001"/>
          </a:xfrm>
          <a:prstGeom prst="rect">
            <a:avLst/>
          </a:prstGeom>
        </p:spPr>
        <p:txBody>
          <a:bodyPr anchor="ctr"/>
          <a:lstStyle>
            <a:lvl1pPr>
              <a:lnSpc>
                <a:spcPct val="90000"/>
              </a:lnSpc>
              <a:defRPr sz="9500" cap="all" spc="190">
                <a:solidFill>
                  <a:schemeClr val="accent1">
                    <a:satOff val="36598"/>
                    <a:lumOff val="-17227"/>
                  </a:schemeClr>
                </a:solidFill>
              </a:defRPr>
            </a:lvl1pPr>
            <a:lvl2pPr>
              <a:lnSpc>
                <a:spcPct val="90000"/>
              </a:lnSpc>
              <a:defRPr sz="9500" cap="all" spc="190">
                <a:solidFill>
                  <a:schemeClr val="accent1">
                    <a:satOff val="36598"/>
                    <a:lumOff val="-17227"/>
                  </a:schemeClr>
                </a:solidFill>
              </a:defRPr>
            </a:lvl2pPr>
            <a:lvl3pPr>
              <a:lnSpc>
                <a:spcPct val="90000"/>
              </a:lnSpc>
              <a:defRPr sz="9500" cap="all" spc="190">
                <a:solidFill>
                  <a:schemeClr val="accent1">
                    <a:satOff val="36598"/>
                    <a:lumOff val="-17227"/>
                  </a:schemeClr>
                </a:solidFill>
              </a:defRPr>
            </a:lvl3pPr>
            <a:lvl4pPr>
              <a:lnSpc>
                <a:spcPct val="90000"/>
              </a:lnSpc>
              <a:defRPr sz="9500" cap="all" spc="190">
                <a:solidFill>
                  <a:schemeClr val="accent1">
                    <a:satOff val="36598"/>
                    <a:lumOff val="-17227"/>
                  </a:schemeClr>
                </a:solidFill>
              </a:defRPr>
            </a:lvl4pPr>
            <a:lvl5pPr>
              <a:lnSpc>
                <a:spcPct val="90000"/>
              </a:lnSpc>
              <a:defRPr sz="9500" cap="all" spc="190">
                <a:solidFill>
                  <a:schemeClr val="accent1">
                    <a:satOff val="36598"/>
                    <a:lumOff val="-17227"/>
                  </a:schemeClr>
                </a:solidFill>
              </a:defRPr>
            </a:lvl5pPr>
          </a:lstStyle>
          <a:p>
            <a:r>
              <a:t>“Notable Quote”</a:t>
            </a:r>
          </a:p>
          <a:p>
            <a:pPr lvl="1"/>
            <a:endParaRPr/>
          </a:p>
          <a:p>
            <a:pPr lvl="2"/>
            <a:endParaRPr/>
          </a:p>
          <a:p>
            <a:pPr lvl="3"/>
            <a:endParaRPr/>
          </a:p>
          <a:p>
            <a:pPr lvl="4"/>
            <a:endParaRPr/>
          </a:p>
        </p:txBody>
      </p:sp>
      <p:sp>
        <p:nvSpPr>
          <p:cNvPr id="147"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FFF5F2"/>
        </a:solidFill>
        <a:effectLst/>
      </p:bgPr>
    </p:bg>
    <p:spTree>
      <p:nvGrpSpPr>
        <p:cNvPr id="1" name=""/>
        <p:cNvGrpSpPr/>
        <p:nvPr/>
      </p:nvGrpSpPr>
      <p:grpSpPr>
        <a:xfrm>
          <a:off x="0" y="0"/>
          <a:ext cx="0" cy="0"/>
          <a:chOff x="0" y="0"/>
          <a:chExt cx="0" cy="0"/>
        </a:xfrm>
      </p:grpSpPr>
      <p:sp>
        <p:nvSpPr>
          <p:cNvPr id="154" name="Image"/>
          <p:cNvSpPr>
            <a:spLocks noGrp="1"/>
          </p:cNvSpPr>
          <p:nvPr>
            <p:ph type="pic" idx="21"/>
          </p:nvPr>
        </p:nvSpPr>
        <p:spPr>
          <a:xfrm>
            <a:off x="-609600" y="431800"/>
            <a:ext cx="21514742" cy="12103100"/>
          </a:xfrm>
          <a:prstGeom prst="rect">
            <a:avLst/>
          </a:prstGeom>
          <a:ln w="114300">
            <a:solidFill>
              <a:srgbClr val="FFFFFF"/>
            </a:solidFill>
          </a:ln>
        </p:spPr>
        <p:txBody>
          <a:bodyPr lIns="91439" tIns="45719" rIns="91439" bIns="45719" anchor="t">
            <a:noAutofit/>
          </a:bodyPr>
          <a:lstStyle/>
          <a:p>
            <a:endParaRPr/>
          </a:p>
        </p:txBody>
      </p:sp>
      <p:sp>
        <p:nvSpPr>
          <p:cNvPr id="155" name="Image"/>
          <p:cNvSpPr>
            <a:spLocks noGrp="1"/>
          </p:cNvSpPr>
          <p:nvPr>
            <p:ph type="pic" sz="quarter" idx="22"/>
          </p:nvPr>
        </p:nvSpPr>
        <p:spPr>
          <a:xfrm>
            <a:off x="15836900" y="-203200"/>
            <a:ext cx="7747000" cy="7747000"/>
          </a:xfrm>
          <a:prstGeom prst="rect">
            <a:avLst/>
          </a:prstGeom>
          <a:ln w="114300">
            <a:solidFill>
              <a:srgbClr val="FFFFFF"/>
            </a:solidFill>
          </a:ln>
        </p:spPr>
        <p:txBody>
          <a:bodyPr lIns="91439" tIns="45719" rIns="91439" bIns="45719" anchor="t">
            <a:noAutofit/>
          </a:bodyPr>
          <a:lstStyle/>
          <a:p>
            <a:endParaRPr/>
          </a:p>
        </p:txBody>
      </p:sp>
      <p:sp>
        <p:nvSpPr>
          <p:cNvPr id="156" name="1056335080_2112x2816.jpeg"/>
          <p:cNvSpPr>
            <a:spLocks noGrp="1"/>
          </p:cNvSpPr>
          <p:nvPr>
            <p:ph type="pic" idx="23"/>
          </p:nvPr>
        </p:nvSpPr>
        <p:spPr>
          <a:xfrm>
            <a:off x="10769600" y="-6083300"/>
            <a:ext cx="17881600" cy="23842133"/>
          </a:xfrm>
          <a:prstGeom prst="rect">
            <a:avLst/>
          </a:prstGeom>
          <a:ln w="114300">
            <a:solidFill>
              <a:srgbClr val="FFFFFF"/>
            </a:solidFill>
          </a:ln>
        </p:spPr>
        <p:txBody>
          <a:bodyPr lIns="91439" tIns="45719" rIns="91439" bIns="45719" anchor="t">
            <a:noAutofit/>
          </a:bodyPr>
          <a:lstStyle/>
          <a:p>
            <a:endParaRPr/>
          </a:p>
        </p:txBody>
      </p:sp>
      <p:sp>
        <p:nvSpPr>
          <p:cNvPr id="157"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FFF5F2"/>
        </a:solidFill>
        <a:effectLst/>
      </p:bgPr>
    </p:bg>
    <p:spTree>
      <p:nvGrpSpPr>
        <p:cNvPr id="1" name=""/>
        <p:cNvGrpSpPr/>
        <p:nvPr/>
      </p:nvGrpSpPr>
      <p:grpSpPr>
        <a:xfrm>
          <a:off x="0" y="0"/>
          <a:ext cx="0" cy="0"/>
          <a:chOff x="0" y="0"/>
          <a:chExt cx="0" cy="0"/>
        </a:xfrm>
      </p:grpSpPr>
      <p:sp>
        <p:nvSpPr>
          <p:cNvPr id="164" name="Image"/>
          <p:cNvSpPr>
            <a:spLocks noGrp="1"/>
          </p:cNvSpPr>
          <p:nvPr>
            <p:ph type="pic" idx="21"/>
          </p:nvPr>
        </p:nvSpPr>
        <p:spPr>
          <a:xfrm>
            <a:off x="760214" y="279400"/>
            <a:ext cx="22863633" cy="12866707"/>
          </a:xfrm>
          <a:prstGeom prst="rect">
            <a:avLst/>
          </a:prstGeom>
          <a:ln w="114300">
            <a:solidFill>
              <a:srgbClr val="FFFFFF"/>
            </a:solidFill>
          </a:ln>
        </p:spPr>
        <p:txBody>
          <a:bodyPr lIns="91439" tIns="45719" rIns="91439" bIns="45719" anchor="t">
            <a:noAutofit/>
          </a:bodyPr>
          <a:lstStyle/>
          <a:p>
            <a:endParaRPr/>
          </a:p>
        </p:txBody>
      </p:sp>
      <p:sp>
        <p:nvSpPr>
          <p:cNvPr id="16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FFF5F2"/>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bg>
      <p:bgPr>
        <a:solidFill>
          <a:srgbClr val="FFFFFF"/>
        </a:solidFill>
        <a:effectLst/>
      </p:bgPr>
    </p:bg>
    <p:spTree>
      <p:nvGrpSpPr>
        <p:cNvPr id="1" name=""/>
        <p:cNvGrpSpPr/>
        <p:nvPr/>
      </p:nvGrpSpPr>
      <p:grpSpPr>
        <a:xfrm>
          <a:off x="0" y="0"/>
          <a:ext cx="0" cy="0"/>
          <a:chOff x="0" y="0"/>
          <a:chExt cx="0" cy="0"/>
        </a:xfrm>
      </p:grpSpPr>
      <p:sp>
        <p:nvSpPr>
          <p:cNvPr id="27" name="1056335066_3170x2500.jpeg"/>
          <p:cNvSpPr>
            <a:spLocks noGrp="1"/>
          </p:cNvSpPr>
          <p:nvPr>
            <p:ph type="pic" idx="21"/>
          </p:nvPr>
        </p:nvSpPr>
        <p:spPr>
          <a:xfrm>
            <a:off x="0" y="-2757142"/>
            <a:ext cx="24384000" cy="19230284"/>
          </a:xfrm>
          <a:prstGeom prst="rect">
            <a:avLst/>
          </a:prstGeom>
        </p:spPr>
        <p:txBody>
          <a:bodyPr lIns="91439" tIns="45719" rIns="91439" bIns="45719" anchor="t">
            <a:noAutofit/>
          </a:bodyPr>
          <a:lstStyle/>
          <a:p>
            <a:endParaRPr/>
          </a:p>
        </p:txBody>
      </p:sp>
      <p:sp>
        <p:nvSpPr>
          <p:cNvPr id="28" name="Topic"/>
          <p:cNvSpPr txBox="1">
            <a:spLocks noGrp="1"/>
          </p:cNvSpPr>
          <p:nvPr>
            <p:ph type="body" sz="quarter" idx="22" hasCustomPrompt="1"/>
          </p:nvPr>
        </p:nvSpPr>
        <p:spPr>
          <a:xfrm>
            <a:off x="1181100" y="12364718"/>
            <a:ext cx="4965700" cy="467107"/>
          </a:xfrm>
          <a:prstGeom prst="rect">
            <a:avLst/>
          </a:prstGeom>
        </p:spPr>
        <p:txBody>
          <a:bodyPr anchor="t"/>
          <a:lstStyle>
            <a:lvl1pPr>
              <a:defRPr sz="2200" b="0" cap="all" spc="88">
                <a:solidFill>
                  <a:srgbClr val="FFFFFF"/>
                </a:solidFill>
              </a:defRPr>
            </a:lvl1pPr>
          </a:lstStyle>
          <a:p>
            <a:r>
              <a:t>Topic</a:t>
            </a:r>
          </a:p>
        </p:txBody>
      </p:sp>
      <p:sp>
        <p:nvSpPr>
          <p:cNvPr id="29" name="Location"/>
          <p:cNvSpPr txBox="1">
            <a:spLocks noGrp="1"/>
          </p:cNvSpPr>
          <p:nvPr>
            <p:ph type="body" sz="quarter" idx="23" hasCustomPrompt="1"/>
          </p:nvPr>
        </p:nvSpPr>
        <p:spPr>
          <a:xfrm>
            <a:off x="18237200" y="12364718"/>
            <a:ext cx="4965700" cy="467107"/>
          </a:xfrm>
          <a:prstGeom prst="rect">
            <a:avLst/>
          </a:prstGeom>
        </p:spPr>
        <p:txBody>
          <a:bodyPr anchor="t"/>
          <a:lstStyle>
            <a:lvl1pPr>
              <a:defRPr sz="2200" b="0" cap="all" spc="88">
                <a:solidFill>
                  <a:srgbClr val="FFFFFF"/>
                </a:solidFill>
              </a:defRPr>
            </a:lvl1pPr>
          </a:lstStyle>
          <a:p>
            <a:r>
              <a:t>Location</a:t>
            </a:r>
          </a:p>
        </p:txBody>
      </p:sp>
      <p:sp>
        <p:nvSpPr>
          <p:cNvPr id="30" name="Author and Date"/>
          <p:cNvSpPr txBox="1">
            <a:spLocks noGrp="1"/>
          </p:cNvSpPr>
          <p:nvPr>
            <p:ph type="body" sz="quarter" idx="24" hasCustomPrompt="1"/>
          </p:nvPr>
        </p:nvSpPr>
        <p:spPr>
          <a:xfrm>
            <a:off x="6946900" y="12233909"/>
            <a:ext cx="10490200" cy="706629"/>
          </a:xfrm>
          <a:prstGeom prst="rect">
            <a:avLst/>
          </a:prstGeom>
        </p:spPr>
        <p:txBody>
          <a:bodyPr anchor="t"/>
          <a:lstStyle>
            <a:lvl1pPr>
              <a:defRPr>
                <a:solidFill>
                  <a:srgbClr val="FFFFFF"/>
                </a:solidFill>
              </a:defRPr>
            </a:lvl1pPr>
          </a:lstStyle>
          <a:p>
            <a:r>
              <a:t>Author and Date</a:t>
            </a:r>
          </a:p>
        </p:txBody>
      </p:sp>
      <p:sp>
        <p:nvSpPr>
          <p:cNvPr id="31" name="Line"/>
          <p:cNvSpPr/>
          <p:nvPr/>
        </p:nvSpPr>
        <p:spPr>
          <a:xfrm>
            <a:off x="766879" y="12060766"/>
            <a:ext cx="22850240"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2" name="Line"/>
          <p:cNvSpPr/>
          <p:nvPr/>
        </p:nvSpPr>
        <p:spPr>
          <a:xfrm flipV="1">
            <a:off x="6527799"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3" name="Line"/>
          <p:cNvSpPr/>
          <p:nvPr/>
        </p:nvSpPr>
        <p:spPr>
          <a:xfrm flipV="1">
            <a:off x="17856201" y="12034558"/>
            <a:ext cx="1" cy="1114983"/>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4" name="Line"/>
          <p:cNvSpPr/>
          <p:nvPr/>
        </p:nvSpPr>
        <p:spPr>
          <a:xfrm>
            <a:off x="766879" y="952500"/>
            <a:ext cx="22850242"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35" name="Body Level One…"/>
          <p:cNvSpPr txBox="1">
            <a:spLocks noGrp="1"/>
          </p:cNvSpPr>
          <p:nvPr>
            <p:ph type="body" sz="quarter" idx="1" hasCustomPrompt="1"/>
          </p:nvPr>
        </p:nvSpPr>
        <p:spPr>
          <a:xfrm>
            <a:off x="2082800" y="3492500"/>
            <a:ext cx="20205700" cy="161290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Presentation Subtitle</a:t>
            </a:r>
          </a:p>
          <a:p>
            <a:pPr lvl="1"/>
            <a:endParaRPr/>
          </a:p>
          <a:p>
            <a:pPr lvl="2"/>
            <a:endParaRPr/>
          </a:p>
          <a:p>
            <a:pPr lvl="3"/>
            <a:endParaRPr/>
          </a:p>
          <a:p>
            <a:pPr lvl="4"/>
            <a:endParaRPr/>
          </a:p>
        </p:txBody>
      </p:sp>
      <p:sp>
        <p:nvSpPr>
          <p:cNvPr id="36" name="Presentation Title"/>
          <p:cNvSpPr txBox="1">
            <a:spLocks noGrp="1"/>
          </p:cNvSpPr>
          <p:nvPr>
            <p:ph type="title" hasCustomPrompt="1"/>
          </p:nvPr>
        </p:nvSpPr>
        <p:spPr>
          <a:prstGeom prst="rect">
            <a:avLst/>
          </a:prstGeom>
        </p:spPr>
        <p:txBody>
          <a:bodyPr/>
          <a:lstStyle/>
          <a:p>
            <a:r>
              <a:t>Presentation Title</a:t>
            </a:r>
          </a:p>
        </p:txBody>
      </p:sp>
      <p:sp>
        <p:nvSpPr>
          <p:cNvPr id="37" name="Slide Number"/>
          <p:cNvSpPr txBox="1">
            <a:spLocks noGrp="1"/>
          </p:cNvSpPr>
          <p:nvPr>
            <p:ph type="sldNum" sz="quarter" idx="2"/>
          </p:nvPr>
        </p:nvSpPr>
        <p:spPr>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bg>
      <p:bgPr>
        <a:solidFill>
          <a:srgbClr val="FFF5F2"/>
        </a:solidFill>
        <a:effectLst/>
      </p:bgPr>
    </p:bg>
    <p:spTree>
      <p:nvGrpSpPr>
        <p:cNvPr id="1" name=""/>
        <p:cNvGrpSpPr/>
        <p:nvPr/>
      </p:nvGrpSpPr>
      <p:grpSpPr>
        <a:xfrm>
          <a:off x="0" y="0"/>
          <a:ext cx="0" cy="0"/>
          <a:chOff x="0" y="0"/>
          <a:chExt cx="0" cy="0"/>
        </a:xfrm>
      </p:grpSpPr>
      <p:sp>
        <p:nvSpPr>
          <p:cNvPr id="44" name="Body Level One…"/>
          <p:cNvSpPr txBox="1">
            <a:spLocks noGrp="1"/>
          </p:cNvSpPr>
          <p:nvPr>
            <p:ph type="body" sz="quarter" idx="1" hasCustomPrompt="1"/>
          </p:nvPr>
        </p:nvSpPr>
        <p:spPr>
          <a:xfrm>
            <a:off x="1270000" y="8015916"/>
            <a:ext cx="11785600" cy="3848101"/>
          </a:xfrm>
          <a:prstGeom prst="rect">
            <a:avLst/>
          </a:prstGeom>
        </p:spPr>
        <p:txBody>
          <a:bodyPr anchor="t"/>
          <a:lstStyle>
            <a:lvl1pPr>
              <a:defRPr>
                <a:solidFill>
                  <a:srgbClr val="8AACB9"/>
                </a:solidFill>
              </a:defRPr>
            </a:lvl1pPr>
            <a:lvl2pPr>
              <a:defRPr>
                <a:solidFill>
                  <a:srgbClr val="8AACB9"/>
                </a:solidFill>
              </a:defRPr>
            </a:lvl2pPr>
            <a:lvl3pPr>
              <a:defRPr>
                <a:solidFill>
                  <a:srgbClr val="8AACB9"/>
                </a:solidFill>
              </a:defRPr>
            </a:lvl3pPr>
            <a:lvl4pPr>
              <a:defRPr>
                <a:solidFill>
                  <a:srgbClr val="8AACB9"/>
                </a:solidFill>
              </a:defRPr>
            </a:lvl4pPr>
            <a:lvl5pPr>
              <a:defRPr>
                <a:solidFill>
                  <a:srgbClr val="8AACB9"/>
                </a:solidFill>
              </a:defRPr>
            </a:lvl5pPr>
          </a:lstStyle>
          <a:p>
            <a:r>
              <a:t>Slide Subtitle</a:t>
            </a:r>
          </a:p>
          <a:p>
            <a:pPr lvl="1"/>
            <a:endParaRPr/>
          </a:p>
          <a:p>
            <a:pPr lvl="2"/>
            <a:endParaRPr/>
          </a:p>
          <a:p>
            <a:pPr lvl="3"/>
            <a:endParaRPr/>
          </a:p>
          <a:p>
            <a:pPr lvl="4"/>
            <a:endParaRPr/>
          </a:p>
        </p:txBody>
      </p:sp>
      <p:sp>
        <p:nvSpPr>
          <p:cNvPr id="45" name="Slide Title"/>
          <p:cNvSpPr txBox="1">
            <a:spLocks noGrp="1"/>
          </p:cNvSpPr>
          <p:nvPr>
            <p:ph type="title" hasCustomPrompt="1"/>
          </p:nvPr>
        </p:nvSpPr>
        <p:spPr>
          <a:xfrm>
            <a:off x="1270000" y="4925417"/>
            <a:ext cx="11785600" cy="2933701"/>
          </a:xfrm>
          <a:prstGeom prst="rect">
            <a:avLst/>
          </a:prstGeom>
        </p:spPr>
        <p:txBody>
          <a:bodyPr anchor="b"/>
          <a:lstStyle>
            <a:lvl1pPr>
              <a:defRPr sz="9000" spc="270">
                <a:solidFill>
                  <a:schemeClr val="accent6"/>
                </a:solidFill>
              </a:defRPr>
            </a:lvl1pPr>
          </a:lstStyle>
          <a:p>
            <a:r>
              <a:t>Slide Title</a:t>
            </a:r>
          </a:p>
        </p:txBody>
      </p:sp>
      <p:sp>
        <p:nvSpPr>
          <p:cNvPr id="46" name="531205463_2542x1430.jpeg"/>
          <p:cNvSpPr>
            <a:spLocks noGrp="1"/>
          </p:cNvSpPr>
          <p:nvPr>
            <p:ph type="pic" idx="21"/>
          </p:nvPr>
        </p:nvSpPr>
        <p:spPr>
          <a:xfrm>
            <a:off x="12801600" y="1895696"/>
            <a:ext cx="17642204" cy="9924608"/>
          </a:xfrm>
          <a:prstGeom prst="rect">
            <a:avLst/>
          </a:prstGeom>
          <a:ln w="114300">
            <a:solidFill>
              <a:srgbClr val="FFFFFF"/>
            </a:solidFill>
          </a:ln>
        </p:spPr>
        <p:txBody>
          <a:bodyPr lIns="91439" tIns="45719" rIns="91439" bIns="45719" anchor="t">
            <a:noAutofit/>
          </a:bodyPr>
          <a:lstStyle/>
          <a:p>
            <a:endParaRPr/>
          </a:p>
        </p:txBody>
      </p:sp>
      <p:sp>
        <p:nvSpPr>
          <p:cNvPr id="47"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48"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49"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Bullets">
    <p:bg>
      <p:bgPr>
        <a:solidFill>
          <a:srgbClr val="FFF5F2"/>
        </a:solidFill>
        <a:effectLst/>
      </p:bgPr>
    </p:bg>
    <p:spTree>
      <p:nvGrpSpPr>
        <p:cNvPr id="1" name=""/>
        <p:cNvGrpSpPr/>
        <p:nvPr/>
      </p:nvGrpSpPr>
      <p:grpSpPr>
        <a:xfrm>
          <a:off x="0" y="0"/>
          <a:ext cx="0" cy="0"/>
          <a:chOff x="0" y="0"/>
          <a:chExt cx="0" cy="0"/>
        </a:xfrm>
      </p:grpSpPr>
      <p:sp>
        <p:nvSpPr>
          <p:cNvPr id="56" name="Body Level One…"/>
          <p:cNvSpPr txBox="1">
            <a:spLocks noGrp="1"/>
          </p:cNvSpPr>
          <p:nvPr>
            <p:ph type="body" sz="half" idx="1" hasCustomPrompt="1"/>
          </p:nvPr>
        </p:nvSpPr>
        <p:spPr>
          <a:xfrm>
            <a:off x="2082800" y="4195233"/>
            <a:ext cx="20207127" cy="628205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57"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58"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59" name="Slide Title"/>
          <p:cNvSpPr txBox="1">
            <a:spLocks noGrp="1"/>
          </p:cNvSpPr>
          <p:nvPr>
            <p:ph type="title" hasCustomPrompt="1"/>
          </p:nvPr>
        </p:nvSpPr>
        <p:spPr>
          <a:xfrm>
            <a:off x="2088436" y="1282700"/>
            <a:ext cx="20207128" cy="1649711"/>
          </a:xfrm>
          <a:prstGeom prst="rect">
            <a:avLst/>
          </a:prstGeom>
        </p:spPr>
        <p:txBody>
          <a:bodyPr/>
          <a:lstStyle>
            <a:lvl1pPr>
              <a:defRPr sz="9000" spc="270">
                <a:solidFill>
                  <a:schemeClr val="accent6"/>
                </a:solidFill>
              </a:defRPr>
            </a:lvl1pPr>
          </a:lstStyle>
          <a:p>
            <a:r>
              <a:t>Slide Title</a:t>
            </a:r>
          </a:p>
        </p:txBody>
      </p:sp>
      <p:pic>
        <p:nvPicPr>
          <p:cNvPr id="60" name="WhatsApp Image 2020-02-15 at 10.42.14 PM.jpeg" descr="WhatsApp Image 2020-02-15 at 10.42.14 PM.jpeg"/>
          <p:cNvPicPr>
            <a:picLocks noChangeAspect="1"/>
          </p:cNvPicPr>
          <p:nvPr/>
        </p:nvPicPr>
        <p:blipFill>
          <a:blip r:embed="rId3">
            <a:alphaModFix amt="14477"/>
            <a:extLst/>
          </a:blip>
          <a:stretch>
            <a:fillRect/>
          </a:stretch>
        </p:blipFill>
        <p:spPr>
          <a:xfrm>
            <a:off x="39551" y="206379"/>
            <a:ext cx="24304898" cy="13104147"/>
          </a:xfrm>
          <a:prstGeom prst="rect">
            <a:avLst/>
          </a:prstGeom>
          <a:ln w="12700">
            <a:miter lim="400000"/>
          </a:ln>
        </p:spPr>
      </p:pic>
      <p:sp>
        <p:nvSpPr>
          <p:cNvPr id="6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ullets">
    <p:bg>
      <p:bgPr>
        <a:solidFill>
          <a:srgbClr val="FFF5F2"/>
        </a:solidFill>
        <a:effectLst/>
      </p:bgPr>
    </p:bg>
    <p:spTree>
      <p:nvGrpSpPr>
        <p:cNvPr id="1" name=""/>
        <p:cNvGrpSpPr/>
        <p:nvPr/>
      </p:nvGrpSpPr>
      <p:grpSpPr>
        <a:xfrm>
          <a:off x="0" y="0"/>
          <a:ext cx="0" cy="0"/>
          <a:chOff x="0" y="0"/>
          <a:chExt cx="0" cy="0"/>
        </a:xfrm>
      </p:grpSpPr>
      <p:sp>
        <p:nvSpPr>
          <p:cNvPr id="68" name="Body Level One…"/>
          <p:cNvSpPr txBox="1">
            <a:spLocks noGrp="1"/>
          </p:cNvSpPr>
          <p:nvPr>
            <p:ph type="body" sz="half" idx="1" hasCustomPrompt="1"/>
          </p:nvPr>
        </p:nvSpPr>
        <p:spPr>
          <a:xfrm>
            <a:off x="2082800" y="4195233"/>
            <a:ext cx="20207127" cy="6282059"/>
          </a:xfrm>
          <a:prstGeom prst="rect">
            <a:avLst/>
          </a:prstGeom>
        </p:spPr>
        <p:txBody>
          <a:bodyPr numCol="2" spcCol="1289181"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69" name="Line"/>
          <p:cNvSpPr/>
          <p:nvPr/>
        </p:nvSpPr>
        <p:spPr>
          <a:xfrm>
            <a:off x="766879" y="952500"/>
            <a:ext cx="22850242"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70"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71"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FFF5F2"/>
        </a:solidFill>
        <a:effectLst/>
      </p:bgPr>
    </p:bg>
    <p:spTree>
      <p:nvGrpSpPr>
        <p:cNvPr id="1" name=""/>
        <p:cNvGrpSpPr/>
        <p:nvPr/>
      </p:nvGrpSpPr>
      <p:grpSpPr>
        <a:xfrm>
          <a:off x="0" y="0"/>
          <a:ext cx="0" cy="0"/>
          <a:chOff x="0" y="0"/>
          <a:chExt cx="0" cy="0"/>
        </a:xfrm>
      </p:grpSpPr>
      <p:sp>
        <p:nvSpPr>
          <p:cNvPr id="78" name="Slide Title"/>
          <p:cNvSpPr txBox="1">
            <a:spLocks noGrp="1"/>
          </p:cNvSpPr>
          <p:nvPr>
            <p:ph type="title" hasCustomPrompt="1"/>
          </p:nvPr>
        </p:nvSpPr>
        <p:spPr>
          <a:xfrm>
            <a:off x="1270000" y="1851223"/>
            <a:ext cx="11785600" cy="4084936"/>
          </a:xfrm>
          <a:prstGeom prst="rect">
            <a:avLst/>
          </a:prstGeom>
        </p:spPr>
        <p:txBody>
          <a:bodyPr anchor="b"/>
          <a:lstStyle>
            <a:lvl1pPr>
              <a:defRPr sz="9000" spc="270">
                <a:solidFill>
                  <a:schemeClr val="accent6"/>
                </a:solidFill>
              </a:defRPr>
            </a:lvl1pPr>
          </a:lstStyle>
          <a:p>
            <a:r>
              <a:t>Slide Title</a:t>
            </a:r>
          </a:p>
        </p:txBody>
      </p:sp>
      <p:sp>
        <p:nvSpPr>
          <p:cNvPr id="79" name="Body Level One…"/>
          <p:cNvSpPr txBox="1">
            <a:spLocks noGrp="1"/>
          </p:cNvSpPr>
          <p:nvPr>
            <p:ph type="body" sz="quarter" idx="1" hasCustomPrompt="1"/>
          </p:nvPr>
        </p:nvSpPr>
        <p:spPr>
          <a:xfrm>
            <a:off x="2088435" y="6720284"/>
            <a:ext cx="10972801" cy="5467169"/>
          </a:xfrm>
          <a:prstGeom prst="rect">
            <a:avLst/>
          </a:prstGeom>
        </p:spPr>
        <p:txBody>
          <a:bodyPr anchor="t"/>
          <a:lstStyle>
            <a:lvl1pPr marL="635000" indent="-635000" algn="l" defTabSz="355600">
              <a:lnSpc>
                <a:spcPct val="100000"/>
              </a:lnSpc>
              <a:spcBef>
                <a:spcPts val="4300"/>
              </a:spcBef>
              <a:buSzPct val="100000"/>
              <a:buBlip>
                <a:blip r:embed="rId2"/>
              </a:buBlip>
              <a:defRPr spc="36">
                <a:solidFill>
                  <a:schemeClr val="accent1">
                    <a:satOff val="36598"/>
                    <a:lumOff val="-17227"/>
                  </a:schemeClr>
                </a:solidFill>
              </a:defRPr>
            </a:lvl1pPr>
            <a:lvl2pPr marL="1270000" indent="-635000" algn="l" defTabSz="355600">
              <a:lnSpc>
                <a:spcPct val="100000"/>
              </a:lnSpc>
              <a:spcBef>
                <a:spcPts val="4300"/>
              </a:spcBef>
              <a:buSzPct val="100000"/>
              <a:buBlip>
                <a:blip r:embed="rId2"/>
              </a:buBlip>
              <a:defRPr spc="36">
                <a:solidFill>
                  <a:schemeClr val="accent1">
                    <a:satOff val="36598"/>
                    <a:lumOff val="-17227"/>
                  </a:schemeClr>
                </a:solidFill>
              </a:defRPr>
            </a:lvl2pPr>
            <a:lvl3pPr marL="1905000" indent="-635000" algn="l" defTabSz="355600">
              <a:lnSpc>
                <a:spcPct val="100000"/>
              </a:lnSpc>
              <a:spcBef>
                <a:spcPts val="4300"/>
              </a:spcBef>
              <a:buSzPct val="100000"/>
              <a:buBlip>
                <a:blip r:embed="rId2"/>
              </a:buBlip>
              <a:defRPr spc="36">
                <a:solidFill>
                  <a:schemeClr val="accent1">
                    <a:satOff val="36598"/>
                    <a:lumOff val="-17227"/>
                  </a:schemeClr>
                </a:solidFill>
              </a:defRPr>
            </a:lvl3pPr>
            <a:lvl4pPr marL="2540000" indent="-635000" algn="l" defTabSz="355600">
              <a:lnSpc>
                <a:spcPct val="100000"/>
              </a:lnSpc>
              <a:spcBef>
                <a:spcPts val="4300"/>
              </a:spcBef>
              <a:buSzPct val="100000"/>
              <a:buBlip>
                <a:blip r:embed="rId2"/>
              </a:buBlip>
              <a:defRPr spc="36">
                <a:solidFill>
                  <a:schemeClr val="accent1">
                    <a:satOff val="36598"/>
                    <a:lumOff val="-17227"/>
                  </a:schemeClr>
                </a:solidFill>
              </a:defRPr>
            </a:lvl4pPr>
            <a:lvl5pPr marL="3175000" indent="-635000" algn="l" defTabSz="355600">
              <a:lnSpc>
                <a:spcPct val="100000"/>
              </a:lnSpc>
              <a:spcBef>
                <a:spcPts val="4300"/>
              </a:spcBef>
              <a:buSzPct val="100000"/>
              <a:buBlip>
                <a:blip r:embed="rId2"/>
              </a:buBlip>
              <a:defRPr spc="36">
                <a:solidFill>
                  <a:schemeClr val="accent1">
                    <a:satOff val="36598"/>
                    <a:lumOff val="-17227"/>
                  </a:schemeClr>
                </a:solidFill>
              </a:defRPr>
            </a:lvl5pPr>
          </a:lstStyle>
          <a:p>
            <a:r>
              <a:t>Slide bullet text</a:t>
            </a:r>
          </a:p>
          <a:p>
            <a:pPr lvl="1"/>
            <a:endParaRPr/>
          </a:p>
          <a:p>
            <a:pPr lvl="2"/>
            <a:endParaRPr/>
          </a:p>
          <a:p>
            <a:pPr lvl="3"/>
            <a:endParaRPr/>
          </a:p>
          <a:p>
            <a:pPr lvl="4"/>
            <a:endParaRPr/>
          </a:p>
        </p:txBody>
      </p:sp>
      <p:sp>
        <p:nvSpPr>
          <p:cNvPr id="80" name="545882547_1308x1744.jpeg"/>
          <p:cNvSpPr>
            <a:spLocks noGrp="1"/>
          </p:cNvSpPr>
          <p:nvPr>
            <p:ph type="pic" idx="21"/>
          </p:nvPr>
        </p:nvSpPr>
        <p:spPr>
          <a:xfrm>
            <a:off x="12661900" y="-2501900"/>
            <a:ext cx="11077576" cy="14770100"/>
          </a:xfrm>
          <a:prstGeom prst="rect">
            <a:avLst/>
          </a:prstGeom>
          <a:ln w="114300">
            <a:solidFill>
              <a:srgbClr val="FFFFFF"/>
            </a:solidFill>
          </a:ln>
        </p:spPr>
        <p:txBody>
          <a:bodyPr lIns="91439" tIns="45719" rIns="91439" bIns="45719" anchor="t">
            <a:noAutofit/>
          </a:bodyPr>
          <a:lstStyle/>
          <a:p>
            <a:endParaRPr/>
          </a:p>
        </p:txBody>
      </p:sp>
      <p:sp>
        <p:nvSpPr>
          <p:cNvPr id="81"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82" name="Line"/>
          <p:cNvSpPr/>
          <p:nvPr/>
        </p:nvSpPr>
        <p:spPr>
          <a:xfrm>
            <a:off x="762000" y="12598400"/>
            <a:ext cx="22860001" cy="0"/>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83"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spTree>
      <p:nvGrpSpPr>
        <p:cNvPr id="1" name=""/>
        <p:cNvGrpSpPr/>
        <p:nvPr/>
      </p:nvGrpSpPr>
      <p:grpSpPr>
        <a:xfrm>
          <a:off x="0" y="0"/>
          <a:ext cx="0" cy="0"/>
          <a:chOff x="0" y="0"/>
          <a:chExt cx="0" cy="0"/>
        </a:xfrm>
      </p:grpSpPr>
      <p:sp>
        <p:nvSpPr>
          <p:cNvPr id="90" name="Section Title"/>
          <p:cNvSpPr txBox="1">
            <a:spLocks noGrp="1"/>
          </p:cNvSpPr>
          <p:nvPr>
            <p:ph type="title" hasCustomPrompt="1"/>
          </p:nvPr>
        </p:nvSpPr>
        <p:spPr>
          <a:xfrm>
            <a:off x="2086106" y="4292600"/>
            <a:ext cx="20205701" cy="5651500"/>
          </a:xfrm>
          <a:prstGeom prst="rect">
            <a:avLst/>
          </a:prstGeom>
        </p:spPr>
        <p:txBody>
          <a:bodyPr anchor="ctr"/>
          <a:lstStyle>
            <a:lvl1pPr>
              <a:defRPr>
                <a:solidFill>
                  <a:schemeClr val="accent5"/>
                </a:solidFill>
              </a:defRPr>
            </a:lvl1pPr>
          </a:lstStyle>
          <a:p>
            <a:r>
              <a:t>Section Title</a:t>
            </a:r>
          </a:p>
        </p:txBody>
      </p:sp>
      <p:sp>
        <p:nvSpPr>
          <p:cNvPr id="91" name="Line"/>
          <p:cNvSpPr/>
          <p:nvPr/>
        </p:nvSpPr>
        <p:spPr>
          <a:xfrm flipV="1">
            <a:off x="762000" y="952499"/>
            <a:ext cx="22860001" cy="2"/>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a:p>
        </p:txBody>
      </p:sp>
      <p:sp>
        <p:nvSpPr>
          <p:cNvPr id="92" name="Line"/>
          <p:cNvSpPr/>
          <p:nvPr/>
        </p:nvSpPr>
        <p:spPr>
          <a:xfrm>
            <a:off x="762000" y="12598400"/>
            <a:ext cx="22860001" cy="0"/>
          </a:xfrm>
          <a:prstGeom prst="line">
            <a:avLst/>
          </a:prstGeom>
          <a:ln w="76200">
            <a:solidFill>
              <a:schemeClr val="accent5"/>
            </a:solidFill>
            <a:miter lim="400000"/>
          </a:ln>
        </p:spPr>
        <p:txBody>
          <a:bodyPr lIns="50800" tIns="50800" rIns="50800" bIns="50800" anchor="ctr"/>
          <a:lstStyle/>
          <a:p>
            <a:pPr defTabSz="825500">
              <a:defRPr sz="3200" spc="0">
                <a:solidFill>
                  <a:srgbClr val="000000"/>
                </a:solidFill>
              </a:defRPr>
            </a:pPr>
            <a:endParaRPr/>
          </a:p>
        </p:txBody>
      </p:sp>
      <p:sp>
        <p:nvSpPr>
          <p:cNvPr id="93" name="Slide Number"/>
          <p:cNvSpPr txBox="1">
            <a:spLocks noGrp="1"/>
          </p:cNvSpPr>
          <p:nvPr>
            <p:ph type="sldNum" sz="quarter" idx="2"/>
          </p:nvPr>
        </p:nvSpPr>
        <p:spPr>
          <a:xfrm>
            <a:off x="11990323" y="12890500"/>
            <a:ext cx="416053" cy="46710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FFF5F2"/>
        </a:solidFill>
        <a:effectLst/>
      </p:bgPr>
    </p:bg>
    <p:spTree>
      <p:nvGrpSpPr>
        <p:cNvPr id="1" name=""/>
        <p:cNvGrpSpPr/>
        <p:nvPr/>
      </p:nvGrpSpPr>
      <p:grpSpPr>
        <a:xfrm>
          <a:off x="0" y="0"/>
          <a:ext cx="0" cy="0"/>
          <a:chOff x="0" y="0"/>
          <a:chExt cx="0" cy="0"/>
        </a:xfrm>
      </p:grpSpPr>
      <p:sp>
        <p:nvSpPr>
          <p:cNvPr id="100" name="Line"/>
          <p:cNvSpPr/>
          <p:nvPr/>
        </p:nvSpPr>
        <p:spPr>
          <a:xfrm flipV="1">
            <a:off x="762000" y="952499"/>
            <a:ext cx="22860003" cy="2"/>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101" name="Line"/>
          <p:cNvSpPr/>
          <p:nvPr/>
        </p:nvSpPr>
        <p:spPr>
          <a:xfrm>
            <a:off x="757217" y="12603828"/>
            <a:ext cx="22862943" cy="1"/>
          </a:xfrm>
          <a:prstGeom prst="line">
            <a:avLst/>
          </a:prstGeom>
          <a:ln w="76200">
            <a:solidFill>
              <a:schemeClr val="accent6">
                <a:hueOff val="61929"/>
                <a:satOff val="10820"/>
                <a:lumOff val="-8848"/>
              </a:schemeClr>
            </a:solidFill>
            <a:miter lim="400000"/>
          </a:ln>
        </p:spPr>
        <p:txBody>
          <a:bodyPr lIns="50800" tIns="50800" rIns="50800" bIns="50800" anchor="ctr"/>
          <a:lstStyle/>
          <a:p>
            <a:pPr defTabSz="825500">
              <a:defRPr sz="3200" spc="0">
                <a:solidFill>
                  <a:srgbClr val="000000"/>
                </a:solidFill>
              </a:defRPr>
            </a:pPr>
            <a:endParaRPr/>
          </a:p>
        </p:txBody>
      </p:sp>
      <p:sp>
        <p:nvSpPr>
          <p:cNvPr id="102" name="Slide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6"/>
                </a:solidFill>
              </a:defRPr>
            </a:lvl1pPr>
          </a:lstStyle>
          <a:p>
            <a:r>
              <a:t>Slide Title</a:t>
            </a:r>
          </a:p>
        </p:txBody>
      </p:sp>
      <p:sp>
        <p:nvSpPr>
          <p:cNvPr id="103"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Agenda">
    <p:bg>
      <p:bgPr>
        <a:solidFill>
          <a:srgbClr val="FFF5F2"/>
        </a:solidFill>
        <a:effectLst/>
      </p:bgPr>
    </p:bg>
    <p:spTree>
      <p:nvGrpSpPr>
        <p:cNvPr id="1" name=""/>
        <p:cNvGrpSpPr/>
        <p:nvPr/>
      </p:nvGrpSpPr>
      <p:grpSpPr>
        <a:xfrm>
          <a:off x="0" y="0"/>
          <a:ext cx="0" cy="0"/>
          <a:chOff x="0" y="0"/>
          <a:chExt cx="0" cy="0"/>
        </a:xfrm>
      </p:grpSpPr>
      <p:sp>
        <p:nvSpPr>
          <p:cNvPr id="110" name="Agenda Subtitle"/>
          <p:cNvSpPr txBox="1">
            <a:spLocks noGrp="1"/>
          </p:cNvSpPr>
          <p:nvPr>
            <p:ph type="body" sz="quarter" idx="21" hasCustomPrompt="1"/>
          </p:nvPr>
        </p:nvSpPr>
        <p:spPr>
          <a:xfrm>
            <a:off x="2082800" y="2795091"/>
            <a:ext cx="20205700" cy="605029"/>
          </a:xfrm>
          <a:prstGeom prst="rect">
            <a:avLst/>
          </a:prstGeom>
        </p:spPr>
        <p:txBody>
          <a:bodyPr lIns="0" tIns="0" rIns="0" bIns="0" anchor="ctr"/>
          <a:lstStyle>
            <a:lvl1pPr>
              <a:defRPr>
                <a:solidFill>
                  <a:srgbClr val="8AACB9"/>
                </a:solidFill>
              </a:defRPr>
            </a:lvl1pPr>
          </a:lstStyle>
          <a:p>
            <a:r>
              <a:t>Agenda Subtitle</a:t>
            </a:r>
          </a:p>
        </p:txBody>
      </p:sp>
      <p:sp>
        <p:nvSpPr>
          <p:cNvPr id="111" name="Body Level One…"/>
          <p:cNvSpPr txBox="1">
            <a:spLocks noGrp="1"/>
          </p:cNvSpPr>
          <p:nvPr>
            <p:ph type="body" idx="1" hasCustomPrompt="1"/>
          </p:nvPr>
        </p:nvSpPr>
        <p:spPr>
          <a:xfrm>
            <a:off x="2082800" y="4055764"/>
            <a:ext cx="20205700" cy="6731001"/>
          </a:xfrm>
          <a:prstGeom prst="rect">
            <a:avLst/>
          </a:prstGeom>
        </p:spPr>
        <p:txBody>
          <a:bodyPr anchor="t"/>
          <a:lstStyle>
            <a:lvl1pPr marL="177800" indent="-177800" defTabSz="2641600">
              <a:lnSpc>
                <a:spcPct val="100000"/>
              </a:lnSpc>
              <a:spcBef>
                <a:spcPts val="4400"/>
              </a:spcBef>
              <a:tabLst>
                <a:tab pos="5384800" algn="l"/>
              </a:tabLst>
              <a:defRPr sz="5000" spc="0">
                <a:solidFill>
                  <a:schemeClr val="accent1">
                    <a:satOff val="36598"/>
                    <a:lumOff val="-17227"/>
                  </a:schemeClr>
                </a:solidFill>
              </a:defRPr>
            </a:lvl1pPr>
            <a:lvl2pPr marL="177800" indent="279400" defTabSz="2641600">
              <a:lnSpc>
                <a:spcPct val="100000"/>
              </a:lnSpc>
              <a:spcBef>
                <a:spcPts val="4400"/>
              </a:spcBef>
              <a:tabLst>
                <a:tab pos="5384800" algn="l"/>
              </a:tabLst>
              <a:defRPr sz="5000" spc="0">
                <a:solidFill>
                  <a:schemeClr val="accent1">
                    <a:satOff val="36598"/>
                    <a:lumOff val="-17227"/>
                  </a:schemeClr>
                </a:solidFill>
              </a:defRPr>
            </a:lvl2pPr>
            <a:lvl3pPr marL="177800" indent="736600" defTabSz="2641600">
              <a:lnSpc>
                <a:spcPct val="100000"/>
              </a:lnSpc>
              <a:spcBef>
                <a:spcPts val="4400"/>
              </a:spcBef>
              <a:tabLst>
                <a:tab pos="5384800" algn="l"/>
              </a:tabLst>
              <a:defRPr sz="5000" spc="0">
                <a:solidFill>
                  <a:schemeClr val="accent1">
                    <a:satOff val="36598"/>
                    <a:lumOff val="-17227"/>
                  </a:schemeClr>
                </a:solidFill>
              </a:defRPr>
            </a:lvl3pPr>
            <a:lvl4pPr marL="177800" indent="1193800" defTabSz="2641600">
              <a:lnSpc>
                <a:spcPct val="100000"/>
              </a:lnSpc>
              <a:spcBef>
                <a:spcPts val="4400"/>
              </a:spcBef>
              <a:tabLst>
                <a:tab pos="5384800" algn="l"/>
              </a:tabLst>
              <a:defRPr sz="5000" spc="0">
                <a:solidFill>
                  <a:schemeClr val="accent1">
                    <a:satOff val="36598"/>
                    <a:lumOff val="-17227"/>
                  </a:schemeClr>
                </a:solidFill>
              </a:defRPr>
            </a:lvl4pPr>
            <a:lvl5pPr marL="177800" indent="1651000" defTabSz="2641600">
              <a:lnSpc>
                <a:spcPct val="100000"/>
              </a:lnSpc>
              <a:spcBef>
                <a:spcPts val="4400"/>
              </a:spcBef>
              <a:tabLst>
                <a:tab pos="5384800" algn="l"/>
              </a:tabLst>
              <a:defRPr sz="5000" spc="0">
                <a:solidFill>
                  <a:schemeClr val="accent1">
                    <a:satOff val="36598"/>
                    <a:lumOff val="-17227"/>
                  </a:schemeClr>
                </a:solidFill>
              </a:defRPr>
            </a:lvl5pPr>
          </a:lstStyle>
          <a:p>
            <a:r>
              <a:t>Agenda Topics</a:t>
            </a:r>
          </a:p>
          <a:p>
            <a:pPr lvl="1"/>
            <a:endParaRPr/>
          </a:p>
          <a:p>
            <a:pPr lvl="2"/>
            <a:endParaRPr/>
          </a:p>
          <a:p>
            <a:pPr lvl="3"/>
            <a:endParaRPr/>
          </a:p>
          <a:p>
            <a:pPr lvl="4"/>
            <a:endParaRPr/>
          </a:p>
        </p:txBody>
      </p:sp>
      <p:sp>
        <p:nvSpPr>
          <p:cNvPr id="112" name="Agenda Title"/>
          <p:cNvSpPr txBox="1">
            <a:spLocks noGrp="1"/>
          </p:cNvSpPr>
          <p:nvPr>
            <p:ph type="title" hasCustomPrompt="1"/>
          </p:nvPr>
        </p:nvSpPr>
        <p:spPr>
          <a:xfrm>
            <a:off x="2082800" y="1282700"/>
            <a:ext cx="20205700" cy="1651000"/>
          </a:xfrm>
          <a:prstGeom prst="rect">
            <a:avLst/>
          </a:prstGeom>
        </p:spPr>
        <p:txBody>
          <a:bodyPr/>
          <a:lstStyle>
            <a:lvl1pPr>
              <a:defRPr sz="9000" spc="270">
                <a:solidFill>
                  <a:schemeClr val="accent1">
                    <a:satOff val="36598"/>
                    <a:lumOff val="-17227"/>
                  </a:schemeClr>
                </a:solidFill>
              </a:defRPr>
            </a:lvl1pPr>
          </a:lstStyle>
          <a:p>
            <a:r>
              <a:t>Agenda Title</a:t>
            </a:r>
          </a:p>
        </p:txBody>
      </p:sp>
      <p:sp>
        <p:nvSpPr>
          <p:cNvPr id="113" name="Line"/>
          <p:cNvSpPr/>
          <p:nvPr/>
        </p:nvSpPr>
        <p:spPr>
          <a:xfrm>
            <a:off x="757217" y="12603828"/>
            <a:ext cx="22862943" cy="1"/>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14" name="Line"/>
          <p:cNvSpPr/>
          <p:nvPr/>
        </p:nvSpPr>
        <p:spPr>
          <a:xfrm flipV="1">
            <a:off x="762000" y="952499"/>
            <a:ext cx="22860001" cy="2"/>
          </a:xfrm>
          <a:prstGeom prst="line">
            <a:avLst/>
          </a:prstGeom>
          <a:ln w="76200">
            <a:solidFill>
              <a:schemeClr val="accent1"/>
            </a:solidFill>
            <a:miter lim="400000"/>
          </a:ln>
        </p:spPr>
        <p:txBody>
          <a:bodyPr lIns="50800" tIns="50800" rIns="50800" bIns="50800" anchor="ctr"/>
          <a:lstStyle/>
          <a:p>
            <a:pPr defTabSz="825500">
              <a:defRPr sz="3200" spc="0">
                <a:solidFill>
                  <a:srgbClr val="000000"/>
                </a:solidFill>
              </a:defRPr>
            </a:pPr>
            <a:endParaRPr/>
          </a:p>
        </p:txBody>
      </p:sp>
      <p:sp>
        <p:nvSpPr>
          <p:cNvPr id="115" name="Slide Number"/>
          <p:cNvSpPr txBox="1">
            <a:spLocks noGrp="1"/>
          </p:cNvSpPr>
          <p:nvPr>
            <p:ph type="sldNum" sz="quarter" idx="2"/>
          </p:nvPr>
        </p:nvSpPr>
        <p:spPr>
          <a:xfrm>
            <a:off x="11990323" y="12890500"/>
            <a:ext cx="416053" cy="467107"/>
          </a:xfrm>
          <a:prstGeom prst="rect">
            <a:avLst/>
          </a:prstGeom>
        </p:spPr>
        <p:txBody>
          <a:bodyPr/>
          <a:lstStyle>
            <a:lvl1pPr>
              <a:defRPr>
                <a:solidFill>
                  <a:srgbClr val="5E5E5E"/>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2082800" y="4902200"/>
            <a:ext cx="20205700" cy="3911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Title</a:t>
            </a:r>
          </a:p>
        </p:txBody>
      </p:sp>
      <p:sp>
        <p:nvSpPr>
          <p:cNvPr id="3" name="Body Level One…"/>
          <p:cNvSpPr txBox="1">
            <a:spLocks noGrp="1"/>
          </p:cNvSpPr>
          <p:nvPr>
            <p:ph type="body" idx="1" hasCustomPrompt="1"/>
          </p:nvPr>
        </p:nvSpPr>
        <p:spPr>
          <a:xfrm>
            <a:off x="2082800" y="3495675"/>
            <a:ext cx="20205700" cy="1614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Subtitle</a:t>
            </a:r>
          </a:p>
          <a:p>
            <a:pPr lvl="1"/>
            <a:endParaRPr/>
          </a:p>
          <a:p>
            <a:pPr lvl="2"/>
            <a:endParaRPr/>
          </a:p>
          <a:p>
            <a:pPr lvl="3"/>
            <a:endParaRPr/>
          </a:p>
          <a:p>
            <a:pPr lvl="4"/>
            <a:endParaRPr/>
          </a:p>
        </p:txBody>
      </p:sp>
      <p:sp>
        <p:nvSpPr>
          <p:cNvPr id="4" name="Line"/>
          <p:cNvSpPr/>
          <p:nvPr/>
        </p:nvSpPr>
        <p:spPr>
          <a:xfrm flipV="1">
            <a:off x="766879" y="12048066"/>
            <a:ext cx="22850240" cy="12701"/>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5" name="Line"/>
          <p:cNvSpPr/>
          <p:nvPr/>
        </p:nvSpPr>
        <p:spPr>
          <a:xfrm>
            <a:off x="766879" y="952500"/>
            <a:ext cx="22850242" cy="0"/>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6" name="Line"/>
          <p:cNvSpPr/>
          <p:nvPr/>
        </p:nvSpPr>
        <p:spPr>
          <a:xfrm flipV="1">
            <a:off x="6527799"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7" name="Line"/>
          <p:cNvSpPr/>
          <p:nvPr/>
        </p:nvSpPr>
        <p:spPr>
          <a:xfrm flipV="1">
            <a:off x="17856201" y="12034558"/>
            <a:ext cx="1" cy="1114983"/>
          </a:xfrm>
          <a:prstGeom prst="line">
            <a:avLst/>
          </a:prstGeom>
          <a:ln w="76200">
            <a:solidFill>
              <a:schemeClr val="accent1">
                <a:satOff val="36598"/>
                <a:lumOff val="-17227"/>
              </a:schemeClr>
            </a:solidFill>
            <a:miter lim="400000"/>
          </a:ln>
        </p:spPr>
        <p:txBody>
          <a:bodyPr lIns="50800" tIns="50800" rIns="50800" bIns="50800" anchor="ctr"/>
          <a:lstStyle/>
          <a:p>
            <a:pPr defTabSz="825500">
              <a:defRPr sz="3200" spc="0">
                <a:solidFill>
                  <a:srgbClr val="000000"/>
                </a:solidFill>
              </a:defRPr>
            </a:pPr>
            <a:endParaRPr/>
          </a:p>
        </p:txBody>
      </p:sp>
      <p:sp>
        <p:nvSpPr>
          <p:cNvPr id="8" name="Slide Number"/>
          <p:cNvSpPr txBox="1">
            <a:spLocks noGrp="1"/>
          </p:cNvSpPr>
          <p:nvPr>
            <p:ph type="sldNum" sz="quarter" idx="2"/>
          </p:nvPr>
        </p:nvSpPr>
        <p:spPr>
          <a:xfrm>
            <a:off x="11988800" y="12890500"/>
            <a:ext cx="416053" cy="467107"/>
          </a:xfrm>
          <a:prstGeom prst="rect">
            <a:avLst/>
          </a:prstGeom>
          <a:ln w="12700">
            <a:miter lim="400000"/>
          </a:ln>
        </p:spPr>
        <p:txBody>
          <a:bodyPr wrap="none" lIns="50800" tIns="50800" rIns="50800" bIns="50800" anchor="b">
            <a:spAutoFit/>
          </a:bodyPr>
          <a:lstStyle>
            <a:lvl1pPr defTabSz="584200">
              <a:defRPr spc="0">
                <a:solidFill>
                  <a:srgbClr val="FFFFFF"/>
                </a:solidFill>
                <a:latin typeface="+mn-lt"/>
                <a:ea typeface="+mn-ea"/>
                <a:cs typeface="+mn-cs"/>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1pPr>
      <a:lvl2pPr marL="0" marR="0" indent="457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2pPr>
      <a:lvl3pPr marL="0" marR="0" indent="914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3pPr>
      <a:lvl4pPr marL="0" marR="0" indent="1371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4pPr>
      <a:lvl5pPr marL="0" marR="0" indent="18288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5pPr>
      <a:lvl6pPr marL="0" marR="0" indent="22860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6pPr>
      <a:lvl7pPr marL="0" marR="0" indent="27432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7pPr>
      <a:lvl8pPr marL="0" marR="0" indent="32004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8pPr>
      <a:lvl9pPr marL="0" marR="0" indent="3657600" algn="ctr" defTabSz="584200" rtl="0" latinLnBrk="0">
        <a:lnSpc>
          <a:spcPct val="90000"/>
        </a:lnSpc>
        <a:spcBef>
          <a:spcPts val="0"/>
        </a:spcBef>
        <a:spcAft>
          <a:spcPts val="0"/>
        </a:spcAft>
        <a:buClrTx/>
        <a:buSzTx/>
        <a:buFontTx/>
        <a:buNone/>
        <a:tabLst/>
        <a:defRPr sz="11000" b="1" i="0" u="none" strike="noStrike" cap="all" spc="330" baseline="0">
          <a:solidFill>
            <a:srgbClr val="FFFFFF"/>
          </a:solidFill>
          <a:uFillTx/>
          <a:latin typeface="+mn-lt"/>
          <a:ea typeface="+mn-ea"/>
          <a:cs typeface="+mn-cs"/>
          <a:sym typeface="Graphik"/>
        </a:defRPr>
      </a:lvl9pPr>
    </p:titleStyle>
    <p:bodyStyle>
      <a:lvl1pPr marL="0" marR="0" indent="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1pPr>
      <a:lvl2pPr marL="0" marR="0" indent="457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2pPr>
      <a:lvl3pPr marL="0" marR="0" indent="914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3pPr>
      <a:lvl4pPr marL="0" marR="0" indent="1371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4pPr>
      <a:lvl5pPr marL="0" marR="0" indent="18288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9pPr>
    </p:bodyStyle>
    <p:otherStyle>
      <a:lvl1pPr marL="0" marR="0" indent="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tr.wikipedia.org/wiki/Makine" TargetMode="External"/><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58536" y="2010109"/>
            <a:ext cx="20666927" cy="9756517"/>
          </a:xfrm>
          <a:prstGeom prst="rect">
            <a:avLst/>
          </a:prstGeom>
        </p:spPr>
        <p:txBody>
          <a:bodyPr wrap="square">
            <a:spAutoFit/>
          </a:bodyPr>
          <a:lstStyle/>
          <a:p>
            <a:r>
              <a:rPr lang="en-US" sz="9600" b="1" dirty="0">
                <a:solidFill>
                  <a:srgbClr val="FF0000"/>
                </a:solidFill>
              </a:rPr>
              <a:t>SDLC</a:t>
            </a:r>
            <a:r>
              <a:rPr lang="en-US" sz="8800" b="1" dirty="0"/>
              <a:t/>
            </a:r>
            <a:br>
              <a:rPr lang="en-US" sz="8800" b="1" dirty="0"/>
            </a:br>
            <a:r>
              <a:rPr lang="en-US" sz="9600" b="1" dirty="0"/>
              <a:t>software </a:t>
            </a:r>
            <a:br>
              <a:rPr lang="en-US" sz="9600" b="1" dirty="0"/>
            </a:br>
            <a:r>
              <a:rPr lang="en-US" sz="9600" b="1" dirty="0"/>
              <a:t>development</a:t>
            </a:r>
            <a:br>
              <a:rPr lang="en-US" sz="9600" b="1" dirty="0"/>
            </a:br>
            <a:r>
              <a:rPr lang="en-US" sz="9600" b="1" dirty="0"/>
              <a:t>life </a:t>
            </a:r>
            <a:r>
              <a:rPr lang="en-US" sz="9600" b="1" dirty="0" smtClean="0"/>
              <a:t>cycle</a:t>
            </a:r>
          </a:p>
          <a:p>
            <a:r>
              <a:rPr lang="en-US" sz="2400" b="1" dirty="0"/>
              <a:t/>
            </a:r>
            <a:br>
              <a:rPr lang="en-US" sz="2400" b="1" dirty="0"/>
            </a:br>
            <a:r>
              <a:rPr lang="en-US" sz="6000" b="1" dirty="0" smtClean="0"/>
              <a:t>(</a:t>
            </a:r>
            <a:r>
              <a:rPr lang="en-US" sz="6000" b="1" noProof="1" smtClean="0"/>
              <a:t>yazilim gelistirme yasam dongusu)</a:t>
            </a:r>
          </a:p>
          <a:p>
            <a:endParaRPr lang="en-US" sz="4800" b="1" noProof="1" smtClean="0"/>
          </a:p>
          <a:p>
            <a:r>
              <a:rPr lang="en-US" sz="2400" b="1" noProof="1" smtClean="0"/>
              <a:t/>
            </a:r>
            <a:br>
              <a:rPr lang="en-US" sz="2400" b="1" noProof="1" smtClean="0"/>
            </a:br>
            <a:r>
              <a:rPr lang="en-US" sz="4400" b="1" noProof="1" smtClean="0"/>
              <a:t>Mehmet Bulutluoz</a:t>
            </a:r>
            <a:br>
              <a:rPr lang="en-US" sz="4400" b="1" noProof="1" smtClean="0"/>
            </a:br>
            <a:r>
              <a:rPr lang="en-US" sz="4400" b="1" noProof="1" smtClean="0"/>
              <a:t>Elektronik muh.</a:t>
            </a:r>
            <a:endParaRPr lang="en-US" sz="4400" noProof="1"/>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2575033" y="1245366"/>
            <a:ext cx="19833021" cy="2810108"/>
          </a:xfrm>
        </p:spPr>
        <p:txBody>
          <a:bodyPr>
            <a:normAutofit/>
          </a:bodyPr>
          <a:lstStyle/>
          <a:p>
            <a:pPr algn="ctr"/>
            <a:r>
              <a:rPr lang="en-US" sz="7200" dirty="0" err="1" smtClean="0"/>
              <a:t>Sizce</a:t>
            </a:r>
            <a:r>
              <a:rPr lang="en-US" sz="7200" dirty="0" smtClean="0"/>
              <a:t> YAZILIM GELISTIRME ASAMALARI </a:t>
            </a:r>
            <a:r>
              <a:rPr lang="en-US" sz="7200" noProof="1" smtClean="0"/>
              <a:t>nelerdir ? </a:t>
            </a:r>
            <a:endParaRPr lang="en-US" sz="7200" noProof="1"/>
          </a:p>
        </p:txBody>
      </p:sp>
      <p:pic>
        <p:nvPicPr>
          <p:cNvPr id="8" name="Picture 2" descr="AliExpress Vergi Oranları Ne Kadar? Hesaplama ve Detaylar | Para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083" y="3230284"/>
            <a:ext cx="8926925" cy="8121657"/>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10647977" y="3230283"/>
            <a:ext cx="12791885" cy="6186309"/>
          </a:xfrm>
          <a:prstGeom prst="rect">
            <a:avLst/>
          </a:prstGeom>
        </p:spPr>
        <p:txBody>
          <a:bodyPr wrap="square">
            <a:spAutoFit/>
          </a:bodyPr>
          <a:lstStyle/>
          <a:p>
            <a:pPr algn="l"/>
            <a:r>
              <a:rPr lang="it-IT" sz="4400" dirty="0" smtClean="0">
                <a:solidFill>
                  <a:srgbClr val="191919"/>
                </a:solidFill>
                <a:latin typeface="Roboto"/>
              </a:rPr>
              <a:t>1- plan, user expectation </a:t>
            </a:r>
            <a:endParaRPr lang="it-IT" sz="4400" dirty="0" smtClean="0">
              <a:solidFill>
                <a:srgbClr val="191919"/>
              </a:solidFill>
              <a:latin typeface="Roboto"/>
            </a:endParaRPr>
          </a:p>
          <a:p>
            <a:pPr algn="l"/>
            <a:r>
              <a:rPr lang="it-IT" sz="4400" dirty="0" smtClean="0">
                <a:solidFill>
                  <a:srgbClr val="191919"/>
                </a:solidFill>
                <a:latin typeface="Roboto"/>
              </a:rPr>
              <a:t>2- </a:t>
            </a:r>
            <a:r>
              <a:rPr lang="it-IT" sz="4400" dirty="0" smtClean="0">
                <a:solidFill>
                  <a:srgbClr val="191919"/>
                </a:solidFill>
                <a:latin typeface="Roboto"/>
              </a:rPr>
              <a:t>analiz</a:t>
            </a:r>
            <a:endParaRPr lang="it-IT" sz="4400" dirty="0" smtClean="0">
              <a:solidFill>
                <a:srgbClr val="191919"/>
              </a:solidFill>
              <a:latin typeface="Roboto"/>
            </a:endParaRPr>
          </a:p>
          <a:p>
            <a:pPr algn="l"/>
            <a:r>
              <a:rPr lang="it-IT" sz="4400" dirty="0" smtClean="0">
                <a:solidFill>
                  <a:srgbClr val="191919"/>
                </a:solidFill>
                <a:latin typeface="Roboto"/>
              </a:rPr>
              <a:t>3- </a:t>
            </a:r>
            <a:r>
              <a:rPr lang="it-IT" sz="4400" dirty="0" smtClean="0">
                <a:solidFill>
                  <a:srgbClr val="191919"/>
                </a:solidFill>
                <a:latin typeface="Roboto"/>
              </a:rPr>
              <a:t>tasarim, uzman (expert)</a:t>
            </a:r>
          </a:p>
          <a:p>
            <a:pPr algn="l"/>
            <a:r>
              <a:rPr lang="it-IT" sz="4400" dirty="0" smtClean="0">
                <a:solidFill>
                  <a:srgbClr val="191919"/>
                </a:solidFill>
                <a:latin typeface="Roboto"/>
              </a:rPr>
              <a:t>4- code yazma (senior ,mid level,  junior)</a:t>
            </a:r>
          </a:p>
          <a:p>
            <a:pPr algn="l"/>
            <a:r>
              <a:rPr lang="it-IT" sz="4400" dirty="0" smtClean="0">
                <a:solidFill>
                  <a:srgbClr val="191919"/>
                </a:solidFill>
                <a:latin typeface="Roboto"/>
              </a:rPr>
              <a:t>5- test (tester, Quality analyst)</a:t>
            </a:r>
            <a:endParaRPr lang="it-IT" sz="4400" dirty="0" smtClean="0">
              <a:solidFill>
                <a:srgbClr val="191919"/>
              </a:solidFill>
              <a:latin typeface="Roboto"/>
            </a:endParaRPr>
          </a:p>
          <a:p>
            <a:pPr algn="l"/>
            <a:r>
              <a:rPr lang="it-IT" sz="4400" dirty="0" smtClean="0">
                <a:solidFill>
                  <a:srgbClr val="191919"/>
                </a:solidFill>
                <a:latin typeface="Roboto"/>
              </a:rPr>
              <a:t>6- hayata gecirme, piyasaya surme</a:t>
            </a:r>
            <a:endParaRPr lang="it-IT" sz="4400" dirty="0" smtClean="0">
              <a:solidFill>
                <a:srgbClr val="191919"/>
              </a:solidFill>
              <a:latin typeface="Roboto"/>
            </a:endParaRPr>
          </a:p>
          <a:p>
            <a:pPr algn="l"/>
            <a:r>
              <a:rPr lang="it-IT" sz="4400" dirty="0" smtClean="0">
                <a:solidFill>
                  <a:srgbClr val="191919"/>
                </a:solidFill>
                <a:latin typeface="Roboto"/>
              </a:rPr>
              <a:t>7- user feed back lerini degerlendirme, eksikleri tespit etme ve gelistirme </a:t>
            </a:r>
            <a:endParaRPr lang="it-IT" sz="4400" dirty="0" smtClean="0">
              <a:solidFill>
                <a:srgbClr val="191919"/>
              </a:solidFill>
              <a:latin typeface="Roboto"/>
            </a:endParaRPr>
          </a:p>
          <a:p>
            <a:pPr algn="l"/>
            <a:endParaRPr lang="tr-TR" sz="4400" dirty="0"/>
          </a:p>
        </p:txBody>
      </p:sp>
    </p:spTree>
    <p:extLst>
      <p:ext uri="{BB962C8B-B14F-4D97-AF65-F5344CB8AC3E}">
        <p14:creationId xmlns:p14="http://schemas.microsoft.com/office/powerpoint/2010/main" val="65136934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2575033" y="1245366"/>
            <a:ext cx="19833021" cy="2810108"/>
          </a:xfrm>
        </p:spPr>
        <p:txBody>
          <a:bodyPr>
            <a:normAutofit fontScale="90000"/>
          </a:bodyPr>
          <a:lstStyle/>
          <a:p>
            <a:pPr algn="ctr"/>
            <a:r>
              <a:rPr lang="en-US" dirty="0" smtClean="0"/>
              <a:t>SOFTWARE DEVOLOPMENT PHASES</a:t>
            </a:r>
            <a:br>
              <a:rPr lang="en-US" dirty="0" smtClean="0"/>
            </a:br>
            <a:r>
              <a:rPr lang="en-US" dirty="0" smtClean="0"/>
              <a:t>YAZILIM GELISTIRME ASAMALARI</a:t>
            </a:r>
            <a:endParaRPr lang="tr-TR" dirty="0"/>
          </a:p>
        </p:txBody>
      </p:sp>
      <p:pic>
        <p:nvPicPr>
          <p:cNvPr id="1026" name="Picture 2" descr="https://www.arassoft.com.tr/images/yazilim-geli%C5%9Ftirme-s%C3%BCre%C3%A7leri-ca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008" y="3542517"/>
            <a:ext cx="8743099" cy="874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8475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2575033" y="1245366"/>
            <a:ext cx="19833021" cy="2810108"/>
          </a:xfrm>
        </p:spPr>
        <p:txBody>
          <a:bodyPr>
            <a:normAutofit fontScale="90000"/>
          </a:bodyPr>
          <a:lstStyle/>
          <a:p>
            <a:pPr algn="ctr"/>
            <a:r>
              <a:rPr lang="en-US" dirty="0" smtClean="0"/>
              <a:t>SOFTWARE DEVOLOPMENT PHASES</a:t>
            </a:r>
            <a:br>
              <a:rPr lang="en-US" dirty="0" smtClean="0"/>
            </a:br>
            <a:r>
              <a:rPr lang="en-US" dirty="0" smtClean="0"/>
              <a:t>YAZILIM GELISTIRME ASAMALARI</a:t>
            </a:r>
            <a:endParaRPr lang="tr-TR" dirty="0"/>
          </a:p>
        </p:txBody>
      </p:sp>
      <p:pic>
        <p:nvPicPr>
          <p:cNvPr id="6" name="Resim 5"/>
          <p:cNvPicPr>
            <a:picLocks noChangeAspect="1"/>
          </p:cNvPicPr>
          <p:nvPr/>
        </p:nvPicPr>
        <p:blipFill>
          <a:blip r:embed="rId2"/>
          <a:stretch>
            <a:fillRect/>
          </a:stretch>
        </p:blipFill>
        <p:spPr>
          <a:xfrm>
            <a:off x="9503016" y="3591017"/>
            <a:ext cx="14005932" cy="8570867"/>
          </a:xfrm>
          <a:prstGeom prst="rect">
            <a:avLst/>
          </a:prstGeom>
        </p:spPr>
      </p:pic>
      <p:sp>
        <p:nvSpPr>
          <p:cNvPr id="4" name="Dikdörtgen 3"/>
          <p:cNvSpPr/>
          <p:nvPr/>
        </p:nvSpPr>
        <p:spPr>
          <a:xfrm>
            <a:off x="0" y="4743220"/>
            <a:ext cx="9121698" cy="769441"/>
          </a:xfrm>
          <a:prstGeom prst="rect">
            <a:avLst/>
          </a:prstGeom>
        </p:spPr>
        <p:txBody>
          <a:bodyPr wrap="square">
            <a:spAutoFit/>
          </a:bodyPr>
          <a:lstStyle/>
          <a:p>
            <a:r>
              <a:rPr lang="tr-TR" dirty="0"/>
              <a:t/>
            </a:r>
            <a:br>
              <a:rPr lang="tr-TR" dirty="0"/>
            </a:br>
            <a:endParaRPr lang="tr-TR" dirty="0"/>
          </a:p>
        </p:txBody>
      </p:sp>
      <p:sp>
        <p:nvSpPr>
          <p:cNvPr id="2" name="Dikdörtgen 1"/>
          <p:cNvSpPr/>
          <p:nvPr/>
        </p:nvSpPr>
        <p:spPr>
          <a:xfrm>
            <a:off x="832624" y="3591017"/>
            <a:ext cx="7173952" cy="8402300"/>
          </a:xfrm>
          <a:prstGeom prst="rect">
            <a:avLst/>
          </a:prstGeom>
        </p:spPr>
        <p:txBody>
          <a:bodyPr wrap="square">
            <a:spAutoFit/>
          </a:bodyPr>
          <a:lstStyle/>
          <a:p>
            <a:pPr algn="l"/>
            <a:r>
              <a:rPr lang="it-IT" sz="3600" dirty="0" smtClean="0">
                <a:solidFill>
                  <a:srgbClr val="191919"/>
                </a:solidFill>
                <a:latin typeface="Roboto"/>
              </a:rPr>
              <a:t>1- planning </a:t>
            </a:r>
            <a:r>
              <a:rPr lang="it-IT" sz="3600" dirty="0" smtClean="0">
                <a:solidFill>
                  <a:srgbClr val="191919"/>
                </a:solidFill>
                <a:latin typeface="Roboto"/>
                <a:sym typeface="Wingdings" panose="05000000000000000000" pitchFamily="2" charset="2"/>
              </a:rPr>
              <a:t> </a:t>
            </a:r>
            <a:r>
              <a:rPr lang="it-IT" sz="3600" dirty="0" smtClean="0">
                <a:solidFill>
                  <a:srgbClr val="191919"/>
                </a:solidFill>
                <a:latin typeface="Roboto"/>
              </a:rPr>
              <a:t> </a:t>
            </a:r>
            <a:r>
              <a:rPr lang="it-IT" sz="3600" dirty="0">
                <a:solidFill>
                  <a:srgbClr val="191919"/>
                </a:solidFill>
                <a:latin typeface="Roboto"/>
              </a:rPr>
              <a:t>plan, user expectation </a:t>
            </a:r>
          </a:p>
          <a:p>
            <a:pPr algn="l"/>
            <a:r>
              <a:rPr lang="it-IT" sz="3600" dirty="0">
                <a:solidFill>
                  <a:srgbClr val="191919"/>
                </a:solidFill>
                <a:latin typeface="Roboto"/>
              </a:rPr>
              <a:t>2- </a:t>
            </a:r>
            <a:r>
              <a:rPr lang="it-IT" sz="3600" dirty="0" smtClean="0">
                <a:solidFill>
                  <a:srgbClr val="191919"/>
                </a:solidFill>
                <a:latin typeface="Roboto"/>
              </a:rPr>
              <a:t>defining</a:t>
            </a:r>
            <a:r>
              <a:rPr lang="it-IT" sz="3600" dirty="0" smtClean="0">
                <a:solidFill>
                  <a:srgbClr val="191919"/>
                </a:solidFill>
                <a:latin typeface="Roboto"/>
                <a:sym typeface="Wingdings" panose="05000000000000000000" pitchFamily="2" charset="2"/>
              </a:rPr>
              <a:t></a:t>
            </a:r>
            <a:r>
              <a:rPr lang="it-IT" sz="3600" dirty="0" smtClean="0">
                <a:solidFill>
                  <a:srgbClr val="191919"/>
                </a:solidFill>
                <a:latin typeface="Roboto"/>
              </a:rPr>
              <a:t>analiz</a:t>
            </a:r>
            <a:endParaRPr lang="it-IT" sz="3600" dirty="0">
              <a:solidFill>
                <a:srgbClr val="191919"/>
              </a:solidFill>
              <a:latin typeface="Roboto"/>
            </a:endParaRPr>
          </a:p>
          <a:p>
            <a:pPr algn="l"/>
            <a:r>
              <a:rPr lang="it-IT" sz="3600" dirty="0">
                <a:solidFill>
                  <a:srgbClr val="191919"/>
                </a:solidFill>
                <a:latin typeface="Roboto"/>
              </a:rPr>
              <a:t>3- </a:t>
            </a:r>
            <a:r>
              <a:rPr lang="it-IT" sz="3600" dirty="0" smtClean="0">
                <a:solidFill>
                  <a:srgbClr val="191919"/>
                </a:solidFill>
                <a:latin typeface="Roboto"/>
              </a:rPr>
              <a:t>designing</a:t>
            </a:r>
            <a:r>
              <a:rPr lang="it-IT" sz="3600" dirty="0" smtClean="0">
                <a:solidFill>
                  <a:srgbClr val="191919"/>
                </a:solidFill>
                <a:latin typeface="Roboto"/>
                <a:sym typeface="Wingdings" panose="05000000000000000000" pitchFamily="2" charset="2"/>
              </a:rPr>
              <a:t></a:t>
            </a:r>
            <a:r>
              <a:rPr lang="it-IT" sz="3600" dirty="0" smtClean="0">
                <a:solidFill>
                  <a:srgbClr val="191919"/>
                </a:solidFill>
                <a:latin typeface="Roboto"/>
              </a:rPr>
              <a:t>tasarim</a:t>
            </a:r>
            <a:r>
              <a:rPr lang="it-IT" sz="3600" dirty="0">
                <a:solidFill>
                  <a:srgbClr val="191919"/>
                </a:solidFill>
                <a:latin typeface="Roboto"/>
              </a:rPr>
              <a:t>, uzman (expert)</a:t>
            </a:r>
          </a:p>
          <a:p>
            <a:pPr algn="l"/>
            <a:r>
              <a:rPr lang="it-IT" sz="3600" dirty="0">
                <a:solidFill>
                  <a:srgbClr val="191919"/>
                </a:solidFill>
                <a:latin typeface="Roboto"/>
              </a:rPr>
              <a:t>4- </a:t>
            </a:r>
            <a:r>
              <a:rPr lang="it-IT" sz="3600" dirty="0" smtClean="0">
                <a:solidFill>
                  <a:srgbClr val="191919"/>
                </a:solidFill>
                <a:latin typeface="Roboto"/>
              </a:rPr>
              <a:t>Building, Devolopment</a:t>
            </a:r>
            <a:r>
              <a:rPr lang="it-IT" sz="3600" dirty="0" smtClean="0">
                <a:solidFill>
                  <a:srgbClr val="191919"/>
                </a:solidFill>
                <a:latin typeface="Roboto"/>
                <a:sym typeface="Wingdings" panose="05000000000000000000" pitchFamily="2" charset="2"/>
              </a:rPr>
              <a:t> </a:t>
            </a:r>
            <a:r>
              <a:rPr lang="it-IT" sz="3600" dirty="0" smtClean="0">
                <a:solidFill>
                  <a:srgbClr val="191919"/>
                </a:solidFill>
                <a:latin typeface="Roboto"/>
              </a:rPr>
              <a:t>code </a:t>
            </a:r>
            <a:r>
              <a:rPr lang="it-IT" sz="3600" dirty="0">
                <a:solidFill>
                  <a:srgbClr val="191919"/>
                </a:solidFill>
                <a:latin typeface="Roboto"/>
              </a:rPr>
              <a:t>yazma (senior ,mid level,  junior)</a:t>
            </a:r>
          </a:p>
          <a:p>
            <a:pPr algn="l"/>
            <a:r>
              <a:rPr lang="it-IT" sz="3600" dirty="0">
                <a:solidFill>
                  <a:srgbClr val="191919"/>
                </a:solidFill>
                <a:latin typeface="Roboto"/>
              </a:rPr>
              <a:t>5- </a:t>
            </a:r>
            <a:r>
              <a:rPr lang="it-IT" sz="3600" dirty="0" smtClean="0">
                <a:solidFill>
                  <a:srgbClr val="191919"/>
                </a:solidFill>
                <a:latin typeface="Roboto"/>
              </a:rPr>
              <a:t>testing</a:t>
            </a:r>
            <a:r>
              <a:rPr lang="it-IT" sz="3600" dirty="0" smtClean="0">
                <a:solidFill>
                  <a:srgbClr val="191919"/>
                </a:solidFill>
                <a:latin typeface="Roboto"/>
                <a:sym typeface="Wingdings" panose="05000000000000000000" pitchFamily="2" charset="2"/>
              </a:rPr>
              <a:t> </a:t>
            </a:r>
            <a:r>
              <a:rPr lang="it-IT" sz="3600" dirty="0" smtClean="0">
                <a:solidFill>
                  <a:srgbClr val="191919"/>
                </a:solidFill>
                <a:latin typeface="Roboto"/>
              </a:rPr>
              <a:t>test </a:t>
            </a:r>
            <a:r>
              <a:rPr lang="it-IT" sz="3600" dirty="0">
                <a:solidFill>
                  <a:srgbClr val="191919"/>
                </a:solidFill>
                <a:latin typeface="Roboto"/>
              </a:rPr>
              <a:t>(tester, Quality analyst)</a:t>
            </a:r>
          </a:p>
          <a:p>
            <a:pPr algn="l"/>
            <a:r>
              <a:rPr lang="it-IT" sz="3600" dirty="0">
                <a:solidFill>
                  <a:srgbClr val="191919"/>
                </a:solidFill>
                <a:latin typeface="Roboto"/>
              </a:rPr>
              <a:t>6- </a:t>
            </a:r>
            <a:r>
              <a:rPr lang="it-IT" sz="3600" dirty="0" smtClean="0">
                <a:solidFill>
                  <a:srgbClr val="191919"/>
                </a:solidFill>
                <a:latin typeface="Roboto"/>
              </a:rPr>
              <a:t>Deployment, Release  </a:t>
            </a:r>
            <a:r>
              <a:rPr lang="it-IT" sz="3600" dirty="0" smtClean="0">
                <a:solidFill>
                  <a:srgbClr val="191919"/>
                </a:solidFill>
                <a:latin typeface="Roboto"/>
                <a:sym typeface="Wingdings" panose="05000000000000000000" pitchFamily="2" charset="2"/>
              </a:rPr>
              <a:t> </a:t>
            </a:r>
            <a:r>
              <a:rPr lang="it-IT" sz="3600" dirty="0" smtClean="0">
                <a:solidFill>
                  <a:srgbClr val="191919"/>
                </a:solidFill>
                <a:latin typeface="Roboto"/>
              </a:rPr>
              <a:t>hayata </a:t>
            </a:r>
            <a:r>
              <a:rPr lang="it-IT" sz="3600" dirty="0">
                <a:solidFill>
                  <a:srgbClr val="191919"/>
                </a:solidFill>
                <a:latin typeface="Roboto"/>
              </a:rPr>
              <a:t>gecirme, piyasaya surme</a:t>
            </a:r>
          </a:p>
          <a:p>
            <a:pPr algn="l"/>
            <a:r>
              <a:rPr lang="it-IT" sz="3600" dirty="0" smtClean="0">
                <a:solidFill>
                  <a:srgbClr val="191919"/>
                </a:solidFill>
                <a:latin typeface="Roboto"/>
              </a:rPr>
              <a:t> maintaince</a:t>
            </a:r>
            <a:r>
              <a:rPr lang="it-IT" sz="3600" dirty="0" smtClean="0">
                <a:solidFill>
                  <a:srgbClr val="191919"/>
                </a:solidFill>
                <a:latin typeface="Roboto"/>
                <a:sym typeface="Wingdings" panose="05000000000000000000" pitchFamily="2" charset="2"/>
              </a:rPr>
              <a:t> </a:t>
            </a:r>
            <a:r>
              <a:rPr lang="it-IT" sz="3600" dirty="0" smtClean="0">
                <a:solidFill>
                  <a:srgbClr val="191919"/>
                </a:solidFill>
                <a:latin typeface="Roboto"/>
              </a:rPr>
              <a:t>user </a:t>
            </a:r>
            <a:r>
              <a:rPr lang="it-IT" sz="3600" dirty="0">
                <a:solidFill>
                  <a:srgbClr val="191919"/>
                </a:solidFill>
                <a:latin typeface="Roboto"/>
              </a:rPr>
              <a:t>feed back lerini degerlendirme, eksikleri tespit etme ve </a:t>
            </a:r>
            <a:r>
              <a:rPr lang="it-IT" sz="3600" dirty="0" smtClean="0">
                <a:solidFill>
                  <a:srgbClr val="191919"/>
                </a:solidFill>
                <a:latin typeface="Roboto"/>
              </a:rPr>
              <a:t>gelistirme,bakim, yurutme</a:t>
            </a:r>
            <a:endParaRPr lang="it-IT" sz="3600" dirty="0">
              <a:solidFill>
                <a:srgbClr val="191919"/>
              </a:solidFill>
              <a:latin typeface="Roboto"/>
            </a:endParaRPr>
          </a:p>
        </p:txBody>
      </p:sp>
    </p:spTree>
    <p:extLst>
      <p:ext uri="{BB962C8B-B14F-4D97-AF65-F5344CB8AC3E}">
        <p14:creationId xmlns:p14="http://schemas.microsoft.com/office/powerpoint/2010/main" val="14135525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7235473" y="1382751"/>
            <a:ext cx="7819697" cy="1051034"/>
          </a:xfrm>
        </p:spPr>
        <p:txBody>
          <a:bodyPr>
            <a:normAutofit fontScale="90000"/>
          </a:bodyPr>
          <a:lstStyle/>
          <a:p>
            <a:pPr algn="ctr"/>
            <a:r>
              <a:rPr lang="en-US" dirty="0" smtClean="0"/>
              <a:t>SDLC TEAM</a:t>
            </a:r>
            <a:endParaRPr lang="tr-TR" dirty="0"/>
          </a:p>
        </p:txBody>
      </p:sp>
      <p:pic>
        <p:nvPicPr>
          <p:cNvPr id="8" name="Resim 7"/>
          <p:cNvPicPr>
            <a:picLocks noChangeAspect="1"/>
          </p:cNvPicPr>
          <p:nvPr/>
        </p:nvPicPr>
        <p:blipFill>
          <a:blip r:embed="rId2"/>
          <a:stretch>
            <a:fillRect/>
          </a:stretch>
        </p:blipFill>
        <p:spPr>
          <a:xfrm>
            <a:off x="11403980" y="3258976"/>
            <a:ext cx="11132314" cy="7691522"/>
          </a:xfrm>
          <a:prstGeom prst="rect">
            <a:avLst/>
          </a:prstGeom>
        </p:spPr>
      </p:pic>
      <p:sp>
        <p:nvSpPr>
          <p:cNvPr id="9" name="İçerik Yer Tutucusu 3"/>
          <p:cNvSpPr txBox="1">
            <a:spLocks/>
          </p:cNvSpPr>
          <p:nvPr/>
        </p:nvSpPr>
        <p:spPr>
          <a:xfrm>
            <a:off x="2854965" y="3258976"/>
            <a:ext cx="8095533" cy="8226780"/>
          </a:xfrm>
          <a:prstGeom prst="rect">
            <a:avLst/>
          </a:prstGeom>
          <a:ln w="12700">
            <a:miter lim="400000"/>
          </a:ln>
        </p:spPr>
        <p:txBody>
          <a:bodyPr wrap="none" lIns="50800" tIns="50800" rIns="50800" bIns="50800" anchor="b">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pPr marL="742950" indent="-742950" algn="l">
              <a:buAutoNum type="arabicParenR"/>
            </a:pPr>
            <a:r>
              <a:rPr lang="en-US" sz="4400" noProof="1" smtClean="0">
                <a:solidFill>
                  <a:schemeClr val="tx1"/>
                </a:solidFill>
              </a:rPr>
              <a:t>Project Manager (PM)  </a:t>
            </a:r>
          </a:p>
          <a:p>
            <a:pPr algn="l"/>
            <a:r>
              <a:rPr lang="en-US" sz="4400" noProof="1" smtClean="0">
                <a:solidFill>
                  <a:schemeClr val="tx1"/>
                </a:solidFill>
              </a:rPr>
              <a:t>   		Proje Yoneticisi </a:t>
            </a:r>
          </a:p>
          <a:p>
            <a:pPr algn="l"/>
            <a:endParaRPr lang="en-US" sz="4400" noProof="1" smtClean="0">
              <a:solidFill>
                <a:schemeClr val="tx1"/>
              </a:solidFill>
            </a:endParaRPr>
          </a:p>
          <a:p>
            <a:pPr algn="l"/>
            <a:r>
              <a:rPr lang="en-US" sz="4400" noProof="1" smtClean="0">
                <a:solidFill>
                  <a:schemeClr val="tx1"/>
                </a:solidFill>
              </a:rPr>
              <a:t>2) Business Analyst (</a:t>
            </a:r>
            <a:r>
              <a:rPr lang="en-US" sz="4400" noProof="1" smtClean="0">
                <a:solidFill>
                  <a:schemeClr val="tx1"/>
                </a:solidFill>
              </a:rPr>
              <a:t>BA)</a:t>
            </a:r>
            <a:endParaRPr lang="en-US" sz="4400" noProof="1" smtClean="0">
              <a:solidFill>
                <a:schemeClr val="tx1"/>
              </a:solidFill>
            </a:endParaRPr>
          </a:p>
          <a:p>
            <a:pPr marL="457200" lvl="1" indent="0" algn="l"/>
            <a:r>
              <a:rPr lang="en-US" sz="4400" noProof="1" smtClean="0">
                <a:solidFill>
                  <a:schemeClr val="tx1"/>
                </a:solidFill>
              </a:rPr>
              <a:t>	Is analisti</a:t>
            </a:r>
          </a:p>
          <a:p>
            <a:pPr marL="457200" lvl="1" indent="0" algn="l"/>
            <a:endParaRPr lang="en-US" sz="4400" noProof="1" smtClean="0">
              <a:solidFill>
                <a:schemeClr val="tx1"/>
              </a:solidFill>
            </a:endParaRPr>
          </a:p>
          <a:p>
            <a:pPr algn="l"/>
            <a:r>
              <a:rPr lang="en-US" sz="4400" noProof="1" smtClean="0">
                <a:solidFill>
                  <a:schemeClr val="tx1"/>
                </a:solidFill>
              </a:rPr>
              <a:t>3) Developer (Dev)</a:t>
            </a:r>
          </a:p>
          <a:p>
            <a:pPr algn="l"/>
            <a:r>
              <a:rPr lang="en-US" sz="4400" noProof="1" smtClean="0">
                <a:solidFill>
                  <a:schemeClr val="tx1"/>
                </a:solidFill>
              </a:rPr>
              <a:t>		Yazilimci</a:t>
            </a:r>
          </a:p>
          <a:p>
            <a:pPr algn="l"/>
            <a:endParaRPr lang="en-US" sz="4400" noProof="1" smtClean="0">
              <a:solidFill>
                <a:schemeClr val="tx1"/>
              </a:solidFill>
            </a:endParaRPr>
          </a:p>
          <a:p>
            <a:pPr algn="l"/>
            <a:r>
              <a:rPr lang="en-US" sz="4400" noProof="1" smtClean="0">
                <a:solidFill>
                  <a:schemeClr val="tx1"/>
                </a:solidFill>
              </a:rPr>
              <a:t>4) Quality Analyst (QA)</a:t>
            </a:r>
          </a:p>
          <a:p>
            <a:pPr algn="l"/>
            <a:r>
              <a:rPr lang="en-US" sz="4400" noProof="1" smtClean="0">
                <a:solidFill>
                  <a:schemeClr val="tx1"/>
                </a:solidFill>
              </a:rPr>
              <a:t> 		Kalite Analisti</a:t>
            </a:r>
          </a:p>
          <a:p>
            <a:pPr algn="l"/>
            <a:r>
              <a:rPr lang="en-US" sz="4400" noProof="1" smtClean="0">
                <a:solidFill>
                  <a:schemeClr val="tx1"/>
                </a:solidFill>
              </a:rPr>
              <a:t>		Tester</a:t>
            </a:r>
          </a:p>
        </p:txBody>
      </p:sp>
    </p:spTree>
    <p:extLst>
      <p:ext uri="{BB962C8B-B14F-4D97-AF65-F5344CB8AC3E}">
        <p14:creationId xmlns:p14="http://schemas.microsoft.com/office/powerpoint/2010/main" val="364776658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PROJECT MANAGER (PM) </a:t>
            </a:r>
            <a:endParaRPr lang="tr-TR" dirty="0"/>
          </a:p>
        </p:txBody>
      </p:sp>
      <p:sp>
        <p:nvSpPr>
          <p:cNvPr id="9" name="İçerik Yer Tutucusu 3"/>
          <p:cNvSpPr txBox="1">
            <a:spLocks/>
          </p:cNvSpPr>
          <p:nvPr/>
        </p:nvSpPr>
        <p:spPr>
          <a:xfrm>
            <a:off x="1093073" y="2656810"/>
            <a:ext cx="20584898" cy="9085424"/>
          </a:xfrm>
          <a:prstGeom prst="rect">
            <a:avLst/>
          </a:prstGeom>
          <a:ln w="12700">
            <a:miter lim="400000"/>
          </a:ln>
        </p:spPr>
        <p:txBody>
          <a:bodyPr wrap="none" lIns="50800" tIns="50800" rIns="50800" bIns="50800" anchor="b">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pPr marL="571500" indent="-571500" algn="l">
              <a:buFont typeface="Arial" panose="020B0604020202020204" pitchFamily="34" charset="0"/>
              <a:buChar char="•"/>
            </a:pPr>
            <a:r>
              <a:rPr lang="tr-TR" sz="4400" dirty="0" smtClean="0"/>
              <a:t>P</a:t>
            </a:r>
            <a:r>
              <a:rPr lang="en-US" sz="4400" dirty="0" smtClean="0"/>
              <a:t>r</a:t>
            </a:r>
            <a:r>
              <a:rPr lang="en-US" sz="4400" noProof="1" smtClean="0"/>
              <a:t>oject manager: Proje yöneticisi, takımdaki herkesin rolünü bilmesini </a:t>
            </a:r>
          </a:p>
          <a:p>
            <a:pPr algn="l"/>
            <a:r>
              <a:rPr lang="en-US" sz="4400" noProof="1" smtClean="0"/>
              <a:t>ve yerine getirmesini ve bu rollerin gerçekleştirileceği </a:t>
            </a:r>
          </a:p>
          <a:p>
            <a:pPr algn="l"/>
            <a:r>
              <a:rPr lang="en-US" sz="4400" noProof="1" smtClean="0"/>
              <a:t>inancına göre hareket etmesini sağlar</a:t>
            </a:r>
          </a:p>
          <a:p>
            <a:pPr marL="571500" indent="-571500" algn="l">
              <a:buFont typeface="Arial" panose="020B0604020202020204" pitchFamily="34" charset="0"/>
              <a:buChar char="•"/>
            </a:pPr>
            <a:r>
              <a:rPr lang="en-US" sz="4400" noProof="1" smtClean="0"/>
              <a:t> Proje planının geliştirilmesinden sorumludur</a:t>
            </a:r>
          </a:p>
          <a:p>
            <a:pPr marL="571500" indent="-571500" algn="l">
              <a:buFont typeface="Arial" panose="020B0604020202020204" pitchFamily="34" charset="0"/>
              <a:buChar char="•"/>
            </a:pPr>
            <a:r>
              <a:rPr lang="en-US" sz="4400" noProof="1" smtClean="0"/>
              <a:t> Proje sahipleri (Stakeholder) ile</a:t>
            </a:r>
          </a:p>
          <a:p>
            <a:pPr algn="l"/>
            <a:r>
              <a:rPr lang="en-US" sz="4400" noProof="1" smtClean="0"/>
              <a:t>      yakın ilişki kurar</a:t>
            </a:r>
          </a:p>
          <a:p>
            <a:pPr marL="571500" indent="-571500" algn="l">
              <a:buFont typeface="Arial" panose="020B0604020202020204" pitchFamily="34" charset="0"/>
              <a:buChar char="•"/>
            </a:pPr>
            <a:r>
              <a:rPr lang="en-US" sz="4400" noProof="1" smtClean="0"/>
              <a:t>Takım içerisindeki iletişimi sağlar</a:t>
            </a:r>
          </a:p>
          <a:p>
            <a:pPr marL="571500" indent="-571500" algn="l">
              <a:buFont typeface="Arial" panose="020B0604020202020204" pitchFamily="34" charset="0"/>
              <a:buChar char="•"/>
            </a:pPr>
            <a:r>
              <a:rPr lang="en-US" sz="4400" noProof="1" smtClean="0"/>
              <a:t>Proje </a:t>
            </a:r>
            <a:r>
              <a:rPr lang="en-US" sz="4400" noProof="1" smtClean="0"/>
              <a:t>riskini yönetir</a:t>
            </a:r>
          </a:p>
          <a:p>
            <a:pPr marL="571500" indent="-571500" algn="l">
              <a:buFont typeface="Arial" panose="020B0604020202020204" pitchFamily="34" charset="0"/>
              <a:buChar char="•"/>
            </a:pPr>
            <a:r>
              <a:rPr lang="en-US" sz="4400" noProof="1" smtClean="0"/>
              <a:t>Proje çizelgesini hazırlar</a:t>
            </a:r>
          </a:p>
          <a:p>
            <a:pPr marL="571500" indent="-571500" algn="l">
              <a:buFont typeface="Arial" panose="020B0604020202020204" pitchFamily="34" charset="0"/>
              <a:buChar char="•"/>
            </a:pPr>
            <a:r>
              <a:rPr lang="en-US" sz="4400" noProof="1" smtClean="0"/>
              <a:t>Proje bütçesini yönetir</a:t>
            </a:r>
          </a:p>
          <a:p>
            <a:pPr marL="571500" indent="-571500" algn="l">
              <a:buFont typeface="Arial" panose="020B0604020202020204" pitchFamily="34" charset="0"/>
              <a:buChar char="•"/>
            </a:pPr>
            <a:r>
              <a:rPr lang="en-US" sz="4400" noProof="1" smtClean="0"/>
              <a:t>Projede çıkabilecek karışıklıkları (conflicts)</a:t>
            </a:r>
          </a:p>
          <a:p>
            <a:pPr algn="l"/>
            <a:r>
              <a:rPr lang="en-US" sz="4400" noProof="1" smtClean="0"/>
              <a:t>    önler (Kriz yönetiminden sorumludur)</a:t>
            </a:r>
          </a:p>
          <a:p>
            <a:pPr marL="571500" indent="-571500" algn="l">
              <a:buFont typeface="Arial" panose="020B0604020202020204" pitchFamily="34" charset="0"/>
              <a:buChar char="•"/>
            </a:pPr>
            <a:r>
              <a:rPr lang="en-US" sz="4400" noProof="1" smtClean="0"/>
              <a:t>Gorev dağılımını yönetir</a:t>
            </a:r>
            <a:endParaRPr lang="en-US" sz="4400" noProof="1"/>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1115" y="4634031"/>
            <a:ext cx="10626767" cy="6561793"/>
          </a:xfrm>
          <a:prstGeom prst="rect">
            <a:avLst/>
          </a:prstGeom>
        </p:spPr>
      </p:pic>
    </p:spTree>
    <p:extLst>
      <p:ext uri="{BB962C8B-B14F-4D97-AF65-F5344CB8AC3E}">
        <p14:creationId xmlns:p14="http://schemas.microsoft.com/office/powerpoint/2010/main" val="718715723"/>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BUSINESS ANALYST (BA)</a:t>
            </a:r>
            <a:endParaRPr lang="tr-TR" dirty="0"/>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0602" y="2456088"/>
            <a:ext cx="15408567" cy="9807116"/>
          </a:xfrm>
          <a:prstGeom prst="rect">
            <a:avLst/>
          </a:prstGeom>
        </p:spPr>
      </p:pic>
    </p:spTree>
    <p:extLst>
      <p:ext uri="{BB962C8B-B14F-4D97-AF65-F5344CB8AC3E}">
        <p14:creationId xmlns:p14="http://schemas.microsoft.com/office/powerpoint/2010/main" val="82205870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BUSINESS ANALYST (BA)</a:t>
            </a:r>
            <a:endParaRPr lang="tr-TR" dirty="0"/>
          </a:p>
        </p:txBody>
      </p:sp>
      <p:sp>
        <p:nvSpPr>
          <p:cNvPr id="9" name="İçerik Yer Tutucusu 3"/>
          <p:cNvSpPr txBox="1">
            <a:spLocks/>
          </p:cNvSpPr>
          <p:nvPr/>
        </p:nvSpPr>
        <p:spPr>
          <a:xfrm>
            <a:off x="1093072" y="2656809"/>
            <a:ext cx="21967649" cy="9810253"/>
          </a:xfrm>
          <a:prstGeom prst="rect">
            <a:avLst/>
          </a:prstGeom>
          <a:ln w="12700">
            <a:miter lim="400000"/>
          </a:ln>
        </p:spPr>
        <p:txBody>
          <a:bodyPr wrap="none" lIns="50800" tIns="50800" rIns="50800" bIns="50800" anchor="b">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r>
              <a:rPr lang="en-US" sz="4400" b="1" dirty="0"/>
              <a:t> </a:t>
            </a:r>
            <a:r>
              <a:rPr lang="en-US" sz="4400" dirty="0" smtClean="0"/>
              <a:t>•</a:t>
            </a:r>
            <a:r>
              <a:rPr lang="en-US" sz="4400" noProof="1" smtClean="0"/>
              <a:t> A Business Analyst: bir kuruluşu (gerçek veya varsayımsal) analiz eden </a:t>
            </a:r>
          </a:p>
          <a:p>
            <a:r>
              <a:rPr lang="en-US" sz="4400" noProof="1" smtClean="0"/>
              <a:t>ve süreçlerini ve sistemlerini tasarlayan, iş modelini değerlendiren kişidir</a:t>
            </a:r>
          </a:p>
          <a:p>
            <a:r>
              <a:rPr lang="en-US" sz="4400" noProof="1" smtClean="0"/>
              <a:t>ve teknolojiyle entegrasyonunu sağlar.</a:t>
            </a:r>
          </a:p>
          <a:p>
            <a:endParaRPr lang="en-US" sz="4400" b="1" noProof="1" smtClean="0"/>
          </a:p>
          <a:p>
            <a:r>
              <a:rPr lang="en-US" sz="4400" b="1" noProof="1" smtClean="0"/>
              <a:t>      </a:t>
            </a:r>
            <a:r>
              <a:rPr lang="en-US" sz="4400" b="1" u="sng" noProof="1" smtClean="0"/>
              <a:t>Sorumluluklar</a:t>
            </a:r>
            <a:r>
              <a:rPr lang="en-US" sz="4400" b="1" noProof="1" smtClean="0"/>
              <a:t>: </a:t>
            </a:r>
            <a:endParaRPr lang="en-US" sz="4400" noProof="1" smtClean="0"/>
          </a:p>
          <a:p>
            <a:pPr marL="571500" indent="-571500" algn="l">
              <a:buFont typeface="Arial" panose="020B0604020202020204" pitchFamily="34" charset="0"/>
              <a:buChar char="•"/>
            </a:pPr>
            <a:r>
              <a:rPr lang="en-US" sz="4400" noProof="1" smtClean="0"/>
              <a:t>Business sorunları ve teknoloji çözümleri arasında bir köprü vazivesi görür</a:t>
            </a:r>
          </a:p>
          <a:p>
            <a:pPr marL="571500" indent="-571500" algn="l">
              <a:buFont typeface="Arial" panose="020B0604020202020204" pitchFamily="34" charset="0"/>
              <a:buChar char="•"/>
            </a:pPr>
            <a:r>
              <a:rPr lang="en-US" sz="4400" b="1" noProof="1" smtClean="0">
                <a:solidFill>
                  <a:srgbClr val="FF0000"/>
                </a:solidFill>
              </a:rPr>
              <a:t>Requirements</a:t>
            </a:r>
            <a:r>
              <a:rPr lang="en-US" sz="4400" noProof="1" smtClean="0"/>
              <a:t> yönetimini ve iletişimini sağlar. </a:t>
            </a:r>
          </a:p>
          <a:p>
            <a:pPr marL="571500" indent="-571500" algn="l">
              <a:buFont typeface="Arial" panose="020B0604020202020204" pitchFamily="34" charset="0"/>
              <a:buChar char="•"/>
            </a:pPr>
            <a:r>
              <a:rPr lang="en-US" sz="4400" noProof="1" smtClean="0"/>
              <a:t>Alınan kararların anlaşılır bir dile dökülmesini sağlar. </a:t>
            </a:r>
          </a:p>
          <a:p>
            <a:pPr marL="571500" indent="-571500" algn="l">
              <a:buFont typeface="Arial" panose="020B0604020202020204" pitchFamily="34" charset="0"/>
              <a:buChar char="•"/>
            </a:pPr>
            <a:r>
              <a:rPr lang="en-US" sz="4400" noProof="1" smtClean="0">
                <a:solidFill>
                  <a:srgbClr val="FF0000"/>
                </a:solidFill>
              </a:rPr>
              <a:t>Business Requirement Document (BRD) </a:t>
            </a:r>
            <a:r>
              <a:rPr lang="en-US" sz="4400" noProof="1" smtClean="0"/>
              <a:t>oluşturur –</a:t>
            </a:r>
          </a:p>
          <a:p>
            <a:pPr algn="l"/>
            <a:r>
              <a:rPr lang="en-US" sz="4400" noProof="1" smtClean="0"/>
              <a:t>	alınan tum kararların ve gereksinimlerin dokümü</a:t>
            </a:r>
          </a:p>
          <a:p>
            <a:pPr marL="571500" indent="-571500" algn="l">
              <a:buFont typeface="Arial" panose="020B0604020202020204" pitchFamily="34" charset="0"/>
              <a:buChar char="•"/>
            </a:pPr>
            <a:r>
              <a:rPr lang="en-US" sz="4400" noProof="1" smtClean="0">
                <a:solidFill>
                  <a:srgbClr val="FF0000"/>
                </a:solidFill>
              </a:rPr>
              <a:t>Functional Requirement Document (FRD) </a:t>
            </a:r>
            <a:r>
              <a:rPr lang="en-US" sz="4400" noProof="1" smtClean="0"/>
              <a:t>oluşturur – </a:t>
            </a:r>
          </a:p>
          <a:p>
            <a:pPr algn="l"/>
            <a:r>
              <a:rPr lang="en-US" sz="4400" noProof="1" smtClean="0"/>
              <a:t>    yazılımı yapılacak olan bütün maddelerin dokümü</a:t>
            </a:r>
          </a:p>
          <a:p>
            <a:pPr marL="571500" indent="-571500" algn="l">
              <a:buFont typeface="Arial" panose="020B0604020202020204" pitchFamily="34" charset="0"/>
              <a:buChar char="•"/>
            </a:pPr>
            <a:r>
              <a:rPr lang="en-US" sz="4400" noProof="1" smtClean="0"/>
              <a:t>Yeteri kadar Functional Requirement toplandıktan sonra </a:t>
            </a:r>
            <a:r>
              <a:rPr lang="en-US" sz="4400" b="1" noProof="1" smtClean="0"/>
              <a:t>use cases </a:t>
            </a:r>
            <a:r>
              <a:rPr lang="en-US" sz="4400" noProof="1" smtClean="0"/>
              <a:t>oluşturur </a:t>
            </a:r>
          </a:p>
          <a:p>
            <a:pPr marL="571500" indent="-571500" algn="l">
              <a:buFont typeface="Arial" panose="020B0604020202020204" pitchFamily="34" charset="0"/>
              <a:buChar char="•"/>
            </a:pPr>
            <a:r>
              <a:rPr lang="en-US" sz="4400" noProof="1" smtClean="0"/>
              <a:t>Akış şemasını oluşturur</a:t>
            </a:r>
            <a:endParaRPr lang="en-US" sz="4400" noProof="1"/>
          </a:p>
        </p:txBody>
      </p:sp>
    </p:spTree>
    <p:extLst>
      <p:ext uri="{BB962C8B-B14F-4D97-AF65-F5344CB8AC3E}">
        <p14:creationId xmlns:p14="http://schemas.microsoft.com/office/powerpoint/2010/main" val="399761668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BUSINESS ANALYST (BA)</a:t>
            </a:r>
            <a:endParaRPr lang="tr-TR" dirty="0"/>
          </a:p>
        </p:txBody>
      </p:sp>
      <p:sp>
        <p:nvSpPr>
          <p:cNvPr id="9" name="İçerik Yer Tutucusu 3"/>
          <p:cNvSpPr txBox="1">
            <a:spLocks/>
          </p:cNvSpPr>
          <p:nvPr/>
        </p:nvSpPr>
        <p:spPr>
          <a:xfrm>
            <a:off x="1093073" y="2656810"/>
            <a:ext cx="5263122" cy="4702995"/>
          </a:xfrm>
          <a:prstGeom prst="rect">
            <a:avLst/>
          </a:prstGeom>
          <a:ln w="12700">
            <a:miter lim="400000"/>
          </a:ln>
        </p:spPr>
        <p:txBody>
          <a:bodyPr wrap="none" lIns="50800" tIns="50800" rIns="50800" bIns="50800" anchor="b">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r>
              <a:rPr lang="en-US" sz="4400" b="1" dirty="0"/>
              <a:t> </a:t>
            </a:r>
            <a:endParaRPr lang="en-US" sz="4400" dirty="0"/>
          </a:p>
        </p:txBody>
      </p:sp>
      <p:pic>
        <p:nvPicPr>
          <p:cNvPr id="3074" name="Picture 2" descr="New Facebook Home Page, New Facebook Tagline Means Too Many Marketing  Meetings At Facebook | TechCrun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126" y="2656810"/>
            <a:ext cx="15300653" cy="842750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3352799" y="11530361"/>
            <a:ext cx="16652489" cy="461665"/>
          </a:xfrm>
          <a:prstGeom prst="rect">
            <a:avLst/>
          </a:prstGeom>
        </p:spPr>
        <p:txBody>
          <a:bodyPr wrap="square">
            <a:spAutoFit/>
          </a:bodyPr>
          <a:lstStyle/>
          <a:p>
            <a:pPr marL="571500" indent="-571500" algn="l">
              <a:buFont typeface="Arial" panose="020B0604020202020204" pitchFamily="34" charset="0"/>
              <a:buChar char="•"/>
            </a:pPr>
            <a:r>
              <a:rPr lang="en-US" sz="2400" noProof="1" smtClean="0"/>
              <a:t>Functional Requirement Document (FRD) oluşturur       –     yazılımı yapılacak olan bütün maddelerin dokümü</a:t>
            </a:r>
            <a:endParaRPr lang="en-US" sz="2400" noProof="1"/>
          </a:p>
        </p:txBody>
      </p:sp>
    </p:spTree>
    <p:extLst>
      <p:ext uri="{BB962C8B-B14F-4D97-AF65-F5344CB8AC3E}">
        <p14:creationId xmlns:p14="http://schemas.microsoft.com/office/powerpoint/2010/main" val="242973293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BUSINESS ANALYST (BA)</a:t>
            </a:r>
            <a:endParaRPr lang="tr-TR" dirty="0"/>
          </a:p>
        </p:txBody>
      </p:sp>
      <p:sp>
        <p:nvSpPr>
          <p:cNvPr id="9" name="İçerik Yer Tutucusu 3"/>
          <p:cNvSpPr txBox="1">
            <a:spLocks/>
          </p:cNvSpPr>
          <p:nvPr/>
        </p:nvSpPr>
        <p:spPr>
          <a:xfrm>
            <a:off x="1093073" y="2656810"/>
            <a:ext cx="5263122" cy="4702995"/>
          </a:xfrm>
          <a:prstGeom prst="rect">
            <a:avLst/>
          </a:prstGeom>
          <a:ln w="12700">
            <a:miter lim="400000"/>
          </a:ln>
        </p:spPr>
        <p:txBody>
          <a:bodyPr wrap="none" lIns="50800" tIns="50800" rIns="50800" bIns="50800" anchor="b">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r>
              <a:rPr lang="en-US" sz="4400" b="1" dirty="0"/>
              <a:t> </a:t>
            </a:r>
            <a:endParaRPr lang="en-US" sz="4400"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9282" y="2656810"/>
            <a:ext cx="18488342" cy="96833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pic>
    </p:spTree>
    <p:extLst>
      <p:ext uri="{BB962C8B-B14F-4D97-AF65-F5344CB8AC3E}">
        <p14:creationId xmlns:p14="http://schemas.microsoft.com/office/powerpoint/2010/main" val="420827256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DEVELOPER (DEV) </a:t>
            </a:r>
            <a:endParaRPr lang="tr-TR" dirty="0"/>
          </a:p>
        </p:txBody>
      </p:sp>
      <p:sp>
        <p:nvSpPr>
          <p:cNvPr id="2" name="Dikdörtgen 1"/>
          <p:cNvSpPr/>
          <p:nvPr/>
        </p:nvSpPr>
        <p:spPr>
          <a:xfrm>
            <a:off x="609600" y="2625208"/>
            <a:ext cx="23044289" cy="9325630"/>
          </a:xfrm>
          <a:prstGeom prst="rect">
            <a:avLst/>
          </a:prstGeom>
        </p:spPr>
        <p:txBody>
          <a:bodyPr wrap="square">
            <a:spAutoFit/>
          </a:bodyPr>
          <a:lstStyle/>
          <a:p>
            <a:pPr algn="l"/>
            <a:r>
              <a:rPr lang="en-US" sz="4000" dirty="0"/>
              <a:t> • </a:t>
            </a:r>
            <a:r>
              <a:rPr lang="en-US" sz="4000" noProof="1" smtClean="0"/>
              <a:t>Developer: Tekniği yüksek olur ve </a:t>
            </a:r>
          </a:p>
          <a:p>
            <a:pPr algn="l"/>
            <a:r>
              <a:rPr lang="en-US" sz="4000" noProof="1" smtClean="0"/>
              <a:t>yazılımı yaparak application oluşturur. </a:t>
            </a:r>
          </a:p>
          <a:p>
            <a:pPr algn="l"/>
            <a:endParaRPr lang="en-US" sz="4000" noProof="1" smtClean="0"/>
          </a:p>
          <a:p>
            <a:pPr algn="l"/>
            <a:r>
              <a:rPr lang="en-US" sz="4000" noProof="1" smtClean="0"/>
              <a:t>Daha iyi anlayacagımız manada </a:t>
            </a:r>
          </a:p>
          <a:p>
            <a:pPr algn="l"/>
            <a:r>
              <a:rPr lang="en-US" sz="4000" noProof="1" smtClean="0"/>
              <a:t>code yazan kimsedir.</a:t>
            </a:r>
          </a:p>
          <a:p>
            <a:pPr algn="l"/>
            <a:endParaRPr lang="en-US" sz="4000" noProof="1" smtClean="0"/>
          </a:p>
          <a:p>
            <a:pPr algn="l"/>
            <a:endParaRPr lang="en-US" sz="4000" noProof="1" smtClean="0"/>
          </a:p>
          <a:p>
            <a:pPr algn="l"/>
            <a:r>
              <a:rPr lang="en-US" sz="4000" b="1" noProof="1" smtClean="0"/>
              <a:t> </a:t>
            </a:r>
          </a:p>
          <a:p>
            <a:pPr algn="l"/>
            <a:r>
              <a:rPr lang="en-US" sz="4000" b="1" u="sng" noProof="1" smtClean="0"/>
              <a:t>Sorumluluklar</a:t>
            </a:r>
            <a:r>
              <a:rPr lang="en-US" sz="4000" b="1" noProof="1" smtClean="0"/>
              <a:t>: </a:t>
            </a:r>
          </a:p>
          <a:p>
            <a:pPr marL="571500" indent="-571500" algn="l">
              <a:buFont typeface="Arial" panose="020B0604020202020204" pitchFamily="34" charset="0"/>
              <a:buChar char="•"/>
            </a:pPr>
            <a:r>
              <a:rPr lang="en-US" sz="4000" noProof="1" smtClean="0"/>
              <a:t>Kendilerine aktarılan </a:t>
            </a:r>
          </a:p>
          <a:p>
            <a:pPr algn="l"/>
            <a:r>
              <a:rPr lang="en-US" sz="4000" noProof="1" smtClean="0"/>
              <a:t>    </a:t>
            </a:r>
            <a:r>
              <a:rPr lang="en-US" sz="4000" noProof="1" smtClean="0">
                <a:solidFill>
                  <a:srgbClr val="FF0000"/>
                </a:solidFill>
              </a:rPr>
              <a:t>software requirement dokümanını </a:t>
            </a:r>
            <a:r>
              <a:rPr lang="en-US" sz="4000" noProof="1" smtClean="0"/>
              <a:t>toparlar </a:t>
            </a:r>
          </a:p>
          <a:p>
            <a:pPr algn="l"/>
            <a:r>
              <a:rPr lang="en-US" sz="4000" noProof="1" smtClean="0"/>
              <a:t>   ve gereken application ve programın oluşumunu sağlar</a:t>
            </a:r>
          </a:p>
          <a:p>
            <a:pPr marL="571500" indent="-571500" algn="l">
              <a:buFont typeface="Arial" panose="020B0604020202020204" pitchFamily="34" charset="0"/>
              <a:buChar char="•"/>
            </a:pPr>
            <a:r>
              <a:rPr lang="en-US" sz="4000" noProof="1" smtClean="0"/>
              <a:t>Beklentileri ve gereksinimleri (costumer requirement) karşılayacak yüksek </a:t>
            </a:r>
            <a:r>
              <a:rPr lang="en-US" sz="4000" noProof="1" smtClean="0"/>
              <a:t>kalitede (</a:t>
            </a:r>
            <a:r>
              <a:rPr lang="en-US" sz="4000" noProof="1" smtClean="0">
                <a:solidFill>
                  <a:srgbClr val="FF0000"/>
                </a:solidFill>
              </a:rPr>
              <a:t>High Quality</a:t>
            </a:r>
            <a:r>
              <a:rPr lang="en-US" sz="4000" noProof="1" smtClean="0"/>
              <a:t>) </a:t>
            </a:r>
            <a:r>
              <a:rPr lang="en-US" sz="4000" noProof="1" smtClean="0"/>
              <a:t>code yazarlar. </a:t>
            </a:r>
          </a:p>
          <a:p>
            <a:pPr marL="571500" indent="-571500" algn="l">
              <a:buFont typeface="Arial" panose="020B0604020202020204" pitchFamily="34" charset="0"/>
              <a:buChar char="•"/>
            </a:pPr>
            <a:r>
              <a:rPr lang="en-US" sz="4000" noProof="1" smtClean="0"/>
              <a:t>Software dokümanını oluşturur ve önceki dökumanları günceller.</a:t>
            </a:r>
            <a:endParaRPr lang="en-US" sz="4000" noProof="1"/>
          </a:p>
        </p:txBody>
      </p:sp>
      <p:pic>
        <p:nvPicPr>
          <p:cNvPr id="6"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3971" y="2625208"/>
            <a:ext cx="10303727" cy="6443381"/>
          </a:xfrm>
          <a:prstGeom prst="rect">
            <a:avLst/>
          </a:prstGeom>
        </p:spPr>
      </p:pic>
    </p:spTree>
    <p:extLst>
      <p:ext uri="{BB962C8B-B14F-4D97-AF65-F5344CB8AC3E}">
        <p14:creationId xmlns:p14="http://schemas.microsoft.com/office/powerpoint/2010/main" val="345437494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2660340" y="1405053"/>
            <a:ext cx="19307562" cy="1507067"/>
          </a:xfrm>
        </p:spPr>
        <p:txBody>
          <a:bodyPr>
            <a:normAutofit/>
          </a:bodyPr>
          <a:lstStyle/>
          <a:p>
            <a:r>
              <a:rPr lang="en-US" dirty="0" err="1" smtClean="0"/>
              <a:t>Bugunku</a:t>
            </a:r>
            <a:r>
              <a:rPr lang="en-US" dirty="0" smtClean="0"/>
              <a:t> </a:t>
            </a:r>
            <a:r>
              <a:rPr lang="en-US" dirty="0" err="1" smtClean="0"/>
              <a:t>konumuz</a:t>
            </a:r>
            <a:endParaRPr lang="tr-TR" dirty="0"/>
          </a:p>
        </p:txBody>
      </p:sp>
      <p:sp>
        <p:nvSpPr>
          <p:cNvPr id="3" name="Dikdörtgen 2"/>
          <p:cNvSpPr/>
          <p:nvPr/>
        </p:nvSpPr>
        <p:spPr>
          <a:xfrm>
            <a:off x="1650381" y="3970495"/>
            <a:ext cx="21075804" cy="5170646"/>
          </a:xfrm>
          <a:prstGeom prst="rect">
            <a:avLst/>
          </a:prstGeom>
        </p:spPr>
        <p:txBody>
          <a:bodyPr wrap="square">
            <a:spAutoFit/>
          </a:bodyPr>
          <a:lstStyle/>
          <a:p>
            <a:pPr algn="l"/>
            <a:r>
              <a:rPr lang="en-US" sz="6600" dirty="0">
                <a:solidFill>
                  <a:schemeClr val="tx1"/>
                </a:solidFill>
              </a:rPr>
              <a:t>1) </a:t>
            </a:r>
            <a:r>
              <a:rPr lang="en-US" sz="6600" noProof="1" smtClean="0">
                <a:solidFill>
                  <a:schemeClr val="tx1"/>
                </a:solidFill>
              </a:rPr>
              <a:t>SDLC Nedir ?</a:t>
            </a:r>
          </a:p>
          <a:p>
            <a:pPr algn="l"/>
            <a:endParaRPr lang="en-US" sz="6600" noProof="1" smtClean="0">
              <a:solidFill>
                <a:schemeClr val="tx1"/>
              </a:solidFill>
            </a:endParaRPr>
          </a:p>
          <a:p>
            <a:pPr algn="l"/>
            <a:r>
              <a:rPr lang="en-US" sz="6600" noProof="1" smtClean="0">
                <a:solidFill>
                  <a:schemeClr val="tx1"/>
                </a:solidFill>
              </a:rPr>
              <a:t>2) SDLC Takimi kimlerden olusur ve gorevleri nelerdir</a:t>
            </a:r>
          </a:p>
          <a:p>
            <a:pPr algn="l"/>
            <a:endParaRPr lang="en-US" sz="6600" noProof="1" smtClean="0">
              <a:solidFill>
                <a:schemeClr val="tx1"/>
              </a:solidFill>
            </a:endParaRPr>
          </a:p>
          <a:p>
            <a:pPr algn="l"/>
            <a:r>
              <a:rPr lang="en-US" sz="6600" noProof="1" smtClean="0">
                <a:solidFill>
                  <a:schemeClr val="tx1"/>
                </a:solidFill>
              </a:rPr>
              <a:t>3) Kahoot ile genel tekrar</a:t>
            </a:r>
            <a:endParaRPr lang="en-US" sz="6600" noProof="1">
              <a:solidFill>
                <a:schemeClr val="tx1"/>
              </a:solidFill>
            </a:endParaRPr>
          </a:p>
        </p:txBody>
      </p:sp>
    </p:spTree>
    <p:extLst>
      <p:ext uri="{BB962C8B-B14F-4D97-AF65-F5344CB8AC3E}">
        <p14:creationId xmlns:p14="http://schemas.microsoft.com/office/powerpoint/2010/main" val="3166214275"/>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a:t>QUALITY ANALYST (QA)</a:t>
            </a:r>
            <a:endParaRPr lang="tr-TR" dirty="0"/>
          </a:p>
        </p:txBody>
      </p:sp>
      <p:sp>
        <p:nvSpPr>
          <p:cNvPr id="2" name="Dikdörtgen 1"/>
          <p:cNvSpPr/>
          <p:nvPr/>
        </p:nvSpPr>
        <p:spPr>
          <a:xfrm>
            <a:off x="609600" y="2625208"/>
            <a:ext cx="23044289" cy="9633406"/>
          </a:xfrm>
          <a:prstGeom prst="rect">
            <a:avLst/>
          </a:prstGeom>
        </p:spPr>
        <p:txBody>
          <a:bodyPr wrap="square">
            <a:spAutoFit/>
          </a:bodyPr>
          <a:lstStyle/>
          <a:p>
            <a:pPr marL="571500" indent="-571500" algn="l">
              <a:buFont typeface="Arial" panose="020B0604020202020204" pitchFamily="34" charset="0"/>
              <a:buChar char="•"/>
            </a:pPr>
            <a:r>
              <a:rPr lang="en-US" sz="4000" dirty="0"/>
              <a:t> </a:t>
            </a:r>
            <a:r>
              <a:rPr lang="en-US" sz="4000" noProof="1" smtClean="0"/>
              <a:t>Kalite kontrolü sağlayacak şekilde </a:t>
            </a:r>
            <a:r>
              <a:rPr lang="en-US" sz="4000" b="1" noProof="1" smtClean="0">
                <a:solidFill>
                  <a:srgbClr val="FF0000"/>
                </a:solidFill>
              </a:rPr>
              <a:t>Software Testing Life </a:t>
            </a:r>
            <a:r>
              <a:rPr lang="en-US" sz="4000" b="1" noProof="1" smtClean="0">
                <a:solidFill>
                  <a:srgbClr val="FF0000"/>
                </a:solidFill>
              </a:rPr>
              <a:t>Cycle’</a:t>
            </a:r>
            <a:r>
              <a:rPr lang="en-US" sz="4000" noProof="1" smtClean="0"/>
              <a:t>ın </a:t>
            </a:r>
            <a:r>
              <a:rPr lang="en-US" sz="4000" noProof="1" smtClean="0"/>
              <a:t>bütün prensiplerini uygulamakla yükümlüdür. </a:t>
            </a:r>
          </a:p>
          <a:p>
            <a:pPr algn="l"/>
            <a:endParaRPr lang="en-US" sz="2800" noProof="1" smtClean="0"/>
          </a:p>
          <a:p>
            <a:pPr marL="571500" indent="-571500" algn="l">
              <a:buFont typeface="Arial" panose="020B0604020202020204" pitchFamily="34" charset="0"/>
              <a:buChar char="•"/>
            </a:pPr>
            <a:r>
              <a:rPr lang="en-US" sz="4000" noProof="1" smtClean="0"/>
              <a:t>Her hangi bir organizasyonun ürünlerini ve hizmetini beklenen kalite standartlarını karşılayacak şekilde oluşturulmasını sağlar. </a:t>
            </a:r>
          </a:p>
          <a:p>
            <a:pPr algn="l"/>
            <a:endParaRPr lang="en-US" sz="2800" noProof="1" smtClean="0"/>
          </a:p>
          <a:p>
            <a:pPr marL="571500" indent="-571500" algn="l">
              <a:buFont typeface="Arial" panose="020B0604020202020204" pitchFamily="34" charset="0"/>
              <a:buChar char="•"/>
            </a:pPr>
            <a:r>
              <a:rPr lang="en-US" sz="4000" noProof="1" smtClean="0"/>
              <a:t>Oluşturlulan application ın istenilen plan çerçevesinde yapılmasını sağlar. </a:t>
            </a:r>
          </a:p>
          <a:p>
            <a:pPr algn="l"/>
            <a:endParaRPr lang="en-US" sz="2800" noProof="1" smtClean="0"/>
          </a:p>
          <a:p>
            <a:pPr marL="571500" indent="-571500" algn="l">
              <a:buFont typeface="Arial" panose="020B0604020202020204" pitchFamily="34" charset="0"/>
              <a:buChar char="•"/>
            </a:pPr>
            <a:r>
              <a:rPr lang="en-US" sz="4000" noProof="1" smtClean="0"/>
              <a:t>Oluşturlulan application ın </a:t>
            </a:r>
            <a:r>
              <a:rPr lang="en-US" sz="4000" b="1" noProof="1" smtClean="0">
                <a:solidFill>
                  <a:srgbClr val="FF0000"/>
                </a:solidFill>
              </a:rPr>
              <a:t>end-user</a:t>
            </a:r>
            <a:r>
              <a:rPr lang="en-US" sz="4000" b="1" noProof="1" smtClean="0"/>
              <a:t> </a:t>
            </a:r>
            <a:r>
              <a:rPr lang="en-US" sz="4000" noProof="1" smtClean="0"/>
              <a:t>(son kullanıcılar</a:t>
            </a:r>
            <a:r>
              <a:rPr lang="en-US" sz="4000" noProof="1" smtClean="0"/>
              <a:t>) ların ve business temsilcilerinin  beklentilerini karşılayacak seviyede olmasını sağlarlar. </a:t>
            </a:r>
          </a:p>
          <a:p>
            <a:pPr algn="l"/>
            <a:endParaRPr lang="en-US" sz="2800" noProof="1" smtClean="0"/>
          </a:p>
          <a:p>
            <a:pPr marL="571500" indent="-571500" algn="l">
              <a:buFont typeface="Arial" panose="020B0604020202020204" pitchFamily="34" charset="0"/>
              <a:buChar char="•"/>
            </a:pPr>
            <a:r>
              <a:rPr lang="en-US" sz="4000" noProof="1" smtClean="0"/>
              <a:t>Application daki hatalar Quality Analyst tarafından bulunmalıdır ki Developer lar bulunan hataların üzerinde calışıp sorun teşkil etmeyecek ürün ortaya koyabilsinler (minimum seviyede bug). </a:t>
            </a:r>
          </a:p>
          <a:p>
            <a:pPr algn="l"/>
            <a:endParaRPr lang="en-US" sz="2800" noProof="1" smtClean="0"/>
          </a:p>
          <a:p>
            <a:pPr marL="571500" indent="-571500" algn="l">
              <a:buFont typeface="Arial" panose="020B0604020202020204" pitchFamily="34" charset="0"/>
              <a:buChar char="•"/>
            </a:pPr>
            <a:r>
              <a:rPr lang="en-US" sz="4000" noProof="1" smtClean="0"/>
              <a:t>Testing yapılmasının amacı her hangi bir application da oluşabilecek hataların ortaya cıkarılmasıdır.</a:t>
            </a:r>
            <a:endParaRPr lang="en-US" sz="4000" noProof="1"/>
          </a:p>
        </p:txBody>
      </p:sp>
    </p:spTree>
    <p:extLst>
      <p:ext uri="{BB962C8B-B14F-4D97-AF65-F5344CB8AC3E}">
        <p14:creationId xmlns:p14="http://schemas.microsoft.com/office/powerpoint/2010/main" val="135866234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1"/>
          <p:cNvSpPr>
            <a:spLocks noGrp="1"/>
          </p:cNvSpPr>
          <p:nvPr>
            <p:ph type="title"/>
          </p:nvPr>
        </p:nvSpPr>
        <p:spPr>
          <a:xfrm>
            <a:off x="4157736" y="1405054"/>
            <a:ext cx="15691434" cy="1051034"/>
          </a:xfrm>
        </p:spPr>
        <p:txBody>
          <a:bodyPr>
            <a:normAutofit fontScale="90000"/>
          </a:bodyPr>
          <a:lstStyle/>
          <a:p>
            <a:r>
              <a:rPr lang="en-US" dirty="0" smtClean="0"/>
              <a:t>OZET</a:t>
            </a:r>
            <a:endParaRPr lang="tr-TR" dirty="0"/>
          </a:p>
        </p:txBody>
      </p:sp>
      <p:sp>
        <p:nvSpPr>
          <p:cNvPr id="2" name="Dikdörtgen 1"/>
          <p:cNvSpPr/>
          <p:nvPr/>
        </p:nvSpPr>
        <p:spPr>
          <a:xfrm>
            <a:off x="609600" y="2625208"/>
            <a:ext cx="23044289" cy="8710077"/>
          </a:xfrm>
          <a:prstGeom prst="rect">
            <a:avLst/>
          </a:prstGeom>
        </p:spPr>
        <p:txBody>
          <a:bodyPr wrap="square">
            <a:spAutoFit/>
          </a:bodyPr>
          <a:lstStyle/>
          <a:p>
            <a:pPr marL="571500" indent="-571500" algn="l">
              <a:buFont typeface="Arial" panose="020B0604020202020204" pitchFamily="34" charset="0"/>
              <a:buChar char="•"/>
            </a:pPr>
            <a:r>
              <a:rPr lang="en-US" sz="4000" dirty="0" smtClean="0"/>
              <a:t>SDLC    	</a:t>
            </a:r>
            <a:r>
              <a:rPr lang="en-US" sz="4000" noProof="1" smtClean="0"/>
              <a:t>=&gt; Software Development Life Cycle </a:t>
            </a:r>
          </a:p>
          <a:p>
            <a:pPr lvl="2" indent="0" algn="l"/>
            <a:r>
              <a:rPr lang="en-US" sz="4000" noProof="1" smtClean="0"/>
              <a:t>								=&gt; Yazılım geliştirme yaşam dongüsü </a:t>
            </a:r>
          </a:p>
          <a:p>
            <a:pPr marL="571500" indent="-571500" algn="l">
              <a:buFont typeface="Arial" panose="020B0604020202020204" pitchFamily="34" charset="0"/>
              <a:buChar char="•"/>
            </a:pPr>
            <a:r>
              <a:rPr lang="en-US" sz="4000" noProof="1" smtClean="0"/>
              <a:t>PM       		=&gt;	Project Manager </a:t>
            </a:r>
          </a:p>
          <a:p>
            <a:pPr lvl="1" indent="0" algn="l"/>
            <a:r>
              <a:rPr lang="en-US" sz="4000" noProof="1" smtClean="0"/>
              <a:t>								=&gt; Projeyi yöneten kimse</a:t>
            </a:r>
          </a:p>
          <a:p>
            <a:pPr marL="571500" indent="-571500" algn="l">
              <a:buFont typeface="Arial" panose="020B0604020202020204" pitchFamily="34" charset="0"/>
              <a:buChar char="•"/>
            </a:pPr>
            <a:r>
              <a:rPr lang="en-US" sz="4000" noProof="1" smtClean="0"/>
              <a:t>BA       		=&gt;	Business Analyst </a:t>
            </a:r>
          </a:p>
          <a:p>
            <a:pPr lvl="1" indent="0" algn="l"/>
            <a:r>
              <a:rPr lang="en-US" sz="4000" noProof="1" smtClean="0"/>
              <a:t>								=&gt; Business sorunları ve teknoloji çözümleri arasında bir köprü	vazivesi görür</a:t>
            </a:r>
          </a:p>
          <a:p>
            <a:pPr marL="571500" indent="-571500" algn="l">
              <a:buFont typeface="Arial" panose="020B0604020202020204" pitchFamily="34" charset="0"/>
              <a:buChar char="•"/>
            </a:pPr>
            <a:r>
              <a:rPr lang="en-US" sz="4000" noProof="1" smtClean="0"/>
              <a:t>Dev    	 		=&gt;	Developer  </a:t>
            </a:r>
          </a:p>
          <a:p>
            <a:pPr lvl="1" indent="0" algn="l"/>
            <a:r>
              <a:rPr lang="en-US" sz="4000" noProof="1" smtClean="0"/>
              <a:t>								=&gt; Yazılım yapan kimse</a:t>
            </a:r>
          </a:p>
          <a:p>
            <a:pPr marL="571500" indent="-571500" algn="l">
              <a:buFont typeface="Arial" panose="020B0604020202020204" pitchFamily="34" charset="0"/>
              <a:buChar char="•"/>
            </a:pPr>
            <a:r>
              <a:rPr lang="en-US" sz="4000" noProof="1" smtClean="0"/>
              <a:t>QA       		=&gt;	Quality Analyst  </a:t>
            </a:r>
          </a:p>
          <a:p>
            <a:pPr lvl="1" indent="0" algn="l"/>
            <a:r>
              <a:rPr lang="en-US" sz="4000" noProof="1" smtClean="0"/>
              <a:t>								=&gt; Kalite kontrolü sağlayan kimse (biz)</a:t>
            </a:r>
          </a:p>
          <a:p>
            <a:pPr marL="571500" indent="-571500" algn="l">
              <a:buFont typeface="Arial" panose="020B0604020202020204" pitchFamily="34" charset="0"/>
              <a:buChar char="•"/>
            </a:pPr>
            <a:r>
              <a:rPr lang="en-US" sz="4000" noProof="1" smtClean="0"/>
              <a:t>BRD      	=&gt;	Business Requirement Document </a:t>
            </a:r>
          </a:p>
          <a:p>
            <a:pPr lvl="2" indent="0" algn="l"/>
            <a:r>
              <a:rPr lang="en-US" sz="4000" noProof="1" smtClean="0"/>
              <a:t>								=&gt; Business ın tum beklentilerini karşılayan doküman </a:t>
            </a:r>
          </a:p>
          <a:p>
            <a:pPr marL="571500" indent="-571500" algn="l">
              <a:buFont typeface="Arial" panose="020B0604020202020204" pitchFamily="34" charset="0"/>
              <a:buChar char="•"/>
            </a:pPr>
            <a:r>
              <a:rPr lang="en-US" sz="4000" noProof="1" smtClean="0"/>
              <a:t>FRD      	=&gt;	Functional Requirement Document </a:t>
            </a:r>
          </a:p>
          <a:p>
            <a:pPr lvl="1" indent="0" algn="l"/>
            <a:r>
              <a:rPr lang="en-US" sz="4000" noProof="1" smtClean="0"/>
              <a:t>								=&gt; Doğrudan yazılımda kullanılacak doküman  </a:t>
            </a:r>
            <a:endParaRPr lang="en-US" sz="4000" noProof="1"/>
          </a:p>
        </p:txBody>
      </p:sp>
    </p:spTree>
    <p:extLst>
      <p:ext uri="{BB962C8B-B14F-4D97-AF65-F5344CB8AC3E}">
        <p14:creationId xmlns:p14="http://schemas.microsoft.com/office/powerpoint/2010/main" val="70904331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2660340" y="1405053"/>
            <a:ext cx="19307562" cy="1507067"/>
          </a:xfrm>
        </p:spPr>
        <p:txBody>
          <a:bodyPr>
            <a:normAutofit/>
          </a:bodyPr>
          <a:lstStyle/>
          <a:p>
            <a:r>
              <a:rPr lang="en-US" dirty="0"/>
              <a:t>Hardware &amp; SOFTWARE</a:t>
            </a:r>
            <a:endParaRPr lang="tr-TR" dirty="0"/>
          </a:p>
        </p:txBody>
      </p:sp>
      <p:pic>
        <p:nvPicPr>
          <p:cNvPr id="4" name="Picture 2" descr="Donanım (Hardware) ve Yazılım (Software) Nedir? » TechW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3322" y="2912120"/>
            <a:ext cx="13103097" cy="5359264"/>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3"/>
          <p:cNvSpPr txBox="1">
            <a:spLocks/>
          </p:cNvSpPr>
          <p:nvPr/>
        </p:nvSpPr>
        <p:spPr>
          <a:xfrm>
            <a:off x="1793937" y="8497230"/>
            <a:ext cx="10589045" cy="3813716"/>
          </a:xfrm>
          <a:prstGeom prst="rect">
            <a:avLst/>
          </a:prstGeom>
          <a:ln w="12700">
            <a:miter lim="400000"/>
          </a:ln>
        </p:spPr>
        <p:txBody>
          <a:bodyPr wrap="none" lIns="50800" tIns="50800" rIns="50800" bIns="50800" anchor="b">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r>
              <a:rPr lang="en-US" sz="4800" b="1" noProof="1" smtClean="0">
                <a:solidFill>
                  <a:schemeClr val="tx1"/>
                </a:solidFill>
              </a:rPr>
              <a:t>DONANIM</a:t>
            </a:r>
          </a:p>
          <a:p>
            <a:r>
              <a:rPr lang="en-US" sz="3600" noProof="1" smtClean="0">
                <a:solidFill>
                  <a:schemeClr val="tx1"/>
                </a:solidFill>
              </a:rPr>
              <a:t>MONITOR, KASA, KLAVYE,MOUSE,</a:t>
            </a:r>
          </a:p>
          <a:p>
            <a:r>
              <a:rPr lang="en-US" sz="3600" noProof="1" smtClean="0">
                <a:solidFill>
                  <a:schemeClr val="tx1"/>
                </a:solidFill>
              </a:rPr>
              <a:t>HDD,EKRAN KARTI…</a:t>
            </a:r>
          </a:p>
          <a:p>
            <a:r>
              <a:rPr lang="en-US" sz="3600" noProof="1" smtClean="0">
                <a:solidFill>
                  <a:schemeClr val="tx1"/>
                </a:solidFill>
              </a:rPr>
              <a:t>Bilgisayari fiziken olusturan </a:t>
            </a:r>
          </a:p>
          <a:p>
            <a:r>
              <a:rPr lang="en-US" sz="3600" noProof="1" smtClean="0">
                <a:solidFill>
                  <a:schemeClr val="tx1"/>
                </a:solidFill>
              </a:rPr>
              <a:t>ve elle dokunabildigimiz tum bilgisayar parcalari</a:t>
            </a:r>
          </a:p>
          <a:p>
            <a:endParaRPr lang="en-US" sz="3600" noProof="1">
              <a:solidFill>
                <a:schemeClr val="tx1"/>
              </a:solidFill>
            </a:endParaRPr>
          </a:p>
        </p:txBody>
      </p:sp>
      <p:sp>
        <p:nvSpPr>
          <p:cNvPr id="7" name="İçerik Yer Tutucusu 3"/>
          <p:cNvSpPr txBox="1">
            <a:spLocks/>
          </p:cNvSpPr>
          <p:nvPr/>
        </p:nvSpPr>
        <p:spPr>
          <a:xfrm>
            <a:off x="12382982" y="8497230"/>
            <a:ext cx="10589045" cy="3813716"/>
          </a:xfrm>
          <a:prstGeom prst="rect">
            <a:avLst/>
          </a:prstGeom>
          <a:ln w="12700">
            <a:miter lim="400000"/>
          </a:ln>
        </p:spPr>
        <p:txBody>
          <a:bodyPr wrap="none" lIns="50800" tIns="50800" rIns="50800" bIns="50800" anchor="b">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r>
              <a:rPr lang="en-US" sz="4800" b="1" dirty="0" smtClean="0">
                <a:solidFill>
                  <a:schemeClr val="tx1"/>
                </a:solidFill>
              </a:rPr>
              <a:t>YAZILIM,</a:t>
            </a:r>
          </a:p>
          <a:p>
            <a:r>
              <a:rPr lang="tr-TR" sz="3600" dirty="0" smtClean="0"/>
              <a:t>değişik </a:t>
            </a:r>
            <a:r>
              <a:rPr lang="tr-TR" sz="3600" dirty="0"/>
              <a:t>ve çeşitli görevler yapma amaçlı tasarlanmış </a:t>
            </a:r>
            <a:endParaRPr lang="en-US" sz="3600" dirty="0" smtClean="0"/>
          </a:p>
          <a:p>
            <a:r>
              <a:rPr lang="en-US" sz="3600" noProof="1" smtClean="0"/>
              <a:t>DONANIMlarin</a:t>
            </a:r>
            <a:r>
              <a:rPr lang="tr-TR" sz="3600" dirty="0"/>
              <a:t> birbirleriyle </a:t>
            </a:r>
            <a:r>
              <a:rPr lang="tr-TR" sz="3600" dirty="0" smtClean="0"/>
              <a:t>haberleşebilmesini </a:t>
            </a:r>
            <a:endParaRPr lang="en-US" sz="3600" dirty="0" smtClean="0"/>
          </a:p>
          <a:p>
            <a:r>
              <a:rPr lang="tr-TR" sz="3600" dirty="0" smtClean="0"/>
              <a:t>ve </a:t>
            </a:r>
            <a:r>
              <a:rPr lang="tr-TR" sz="3600" dirty="0"/>
              <a:t>uyumunu </a:t>
            </a:r>
            <a:r>
              <a:rPr lang="tr-TR" sz="3600" dirty="0" smtClean="0"/>
              <a:t>sağlayarak</a:t>
            </a:r>
            <a:r>
              <a:rPr lang="en-US" sz="3600" dirty="0" smtClean="0"/>
              <a:t> </a:t>
            </a:r>
          </a:p>
          <a:p>
            <a:r>
              <a:rPr lang="tr-TR" sz="3600" dirty="0" smtClean="0"/>
              <a:t> </a:t>
            </a:r>
            <a:r>
              <a:rPr lang="tr-TR" sz="3600" dirty="0"/>
              <a:t>görevlerini ya da kullanılabilirliklerini geliştirmeye </a:t>
            </a:r>
            <a:endParaRPr lang="en-US" sz="3600" dirty="0" smtClean="0"/>
          </a:p>
          <a:p>
            <a:r>
              <a:rPr lang="tr-TR" sz="3600" dirty="0" smtClean="0"/>
              <a:t>yarayan</a:t>
            </a:r>
            <a:r>
              <a:rPr lang="tr-TR" sz="3600" dirty="0"/>
              <a:t> </a:t>
            </a:r>
            <a:r>
              <a:rPr lang="tr-TR" sz="3600" dirty="0">
                <a:hlinkClick r:id="rId3" tooltip="Makine"/>
              </a:rPr>
              <a:t>makine</a:t>
            </a:r>
            <a:r>
              <a:rPr lang="tr-TR" sz="3600" dirty="0"/>
              <a:t> komutlarıdır.</a:t>
            </a:r>
            <a:endParaRPr lang="tr-TR" sz="3600" dirty="0">
              <a:solidFill>
                <a:schemeClr val="tx1"/>
              </a:solidFill>
            </a:endParaRPr>
          </a:p>
        </p:txBody>
      </p:sp>
    </p:spTree>
    <p:extLst>
      <p:ext uri="{BB962C8B-B14F-4D97-AF65-F5344CB8AC3E}">
        <p14:creationId xmlns:p14="http://schemas.microsoft.com/office/powerpoint/2010/main" val="210546362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2660340" y="1405053"/>
            <a:ext cx="19307562" cy="1507067"/>
          </a:xfrm>
        </p:spPr>
        <p:txBody>
          <a:bodyPr>
            <a:normAutofit/>
          </a:bodyPr>
          <a:lstStyle/>
          <a:p>
            <a:r>
              <a:rPr lang="en-US" dirty="0" err="1" smtClean="0"/>
              <a:t>Sdlc</a:t>
            </a:r>
            <a:r>
              <a:rPr lang="en-US" dirty="0" smtClean="0"/>
              <a:t> </a:t>
            </a:r>
            <a:r>
              <a:rPr lang="en-US" dirty="0" err="1" smtClean="0"/>
              <a:t>nedir</a:t>
            </a:r>
            <a:endParaRPr lang="tr-TR" dirty="0"/>
          </a:p>
        </p:txBody>
      </p:sp>
      <p:sp>
        <p:nvSpPr>
          <p:cNvPr id="3" name="Dikdörtgen 2"/>
          <p:cNvSpPr/>
          <p:nvPr/>
        </p:nvSpPr>
        <p:spPr>
          <a:xfrm>
            <a:off x="1650381" y="3970495"/>
            <a:ext cx="20897385" cy="7201972"/>
          </a:xfrm>
          <a:prstGeom prst="rect">
            <a:avLst/>
          </a:prstGeom>
        </p:spPr>
        <p:txBody>
          <a:bodyPr wrap="square">
            <a:spAutoFit/>
          </a:bodyPr>
          <a:lstStyle/>
          <a:p>
            <a:pPr algn="l"/>
            <a:r>
              <a:rPr lang="en-US" sz="6600" b="1" dirty="0" smtClean="0">
                <a:solidFill>
                  <a:srgbClr val="FF0000"/>
                </a:solidFill>
              </a:rPr>
              <a:t>SDLC</a:t>
            </a:r>
            <a:r>
              <a:rPr lang="en-US" sz="6600" dirty="0" smtClean="0">
                <a:solidFill>
                  <a:schemeClr val="tx1"/>
                </a:solidFill>
              </a:rPr>
              <a:t> : </a:t>
            </a:r>
            <a:r>
              <a:rPr lang="en-US" sz="6600" noProof="1" smtClean="0">
                <a:solidFill>
                  <a:srgbClr val="FF0000"/>
                </a:solidFill>
              </a:rPr>
              <a:t>S</a:t>
            </a:r>
            <a:r>
              <a:rPr lang="en-US" sz="6600" noProof="1" smtClean="0">
                <a:solidFill>
                  <a:schemeClr val="tx1"/>
                </a:solidFill>
              </a:rPr>
              <a:t>oftaware </a:t>
            </a:r>
            <a:r>
              <a:rPr lang="en-US" sz="6600" noProof="1" smtClean="0">
                <a:solidFill>
                  <a:srgbClr val="FF0000"/>
                </a:solidFill>
              </a:rPr>
              <a:t>D</a:t>
            </a:r>
            <a:r>
              <a:rPr lang="en-US" sz="6600" noProof="1" smtClean="0">
                <a:solidFill>
                  <a:schemeClr val="tx1"/>
                </a:solidFill>
              </a:rPr>
              <a:t>evelopment </a:t>
            </a:r>
            <a:r>
              <a:rPr lang="en-US" sz="6600" noProof="1" smtClean="0">
                <a:solidFill>
                  <a:srgbClr val="FF0000"/>
                </a:solidFill>
              </a:rPr>
              <a:t>L</a:t>
            </a:r>
            <a:r>
              <a:rPr lang="en-US" sz="6600" noProof="1" smtClean="0">
                <a:solidFill>
                  <a:schemeClr val="tx1"/>
                </a:solidFill>
              </a:rPr>
              <a:t>ife </a:t>
            </a:r>
            <a:r>
              <a:rPr lang="en-US" sz="6600" noProof="1" smtClean="0">
                <a:solidFill>
                  <a:srgbClr val="FF0000"/>
                </a:solidFill>
              </a:rPr>
              <a:t>C</a:t>
            </a:r>
            <a:r>
              <a:rPr lang="en-US" sz="6600" noProof="1" smtClean="0">
                <a:solidFill>
                  <a:schemeClr val="tx1"/>
                </a:solidFill>
              </a:rPr>
              <a:t>ycle</a:t>
            </a:r>
          </a:p>
          <a:p>
            <a:pPr algn="l"/>
            <a:r>
              <a:rPr lang="en-US" sz="6600" noProof="1" smtClean="0">
                <a:solidFill>
                  <a:schemeClr val="tx1"/>
                </a:solidFill>
              </a:rPr>
              <a:t>            Yazilim Gelistirme Yasam Dongusu</a:t>
            </a:r>
          </a:p>
          <a:p>
            <a:pPr algn="l"/>
            <a:endParaRPr lang="en-US" sz="6600" dirty="0">
              <a:solidFill>
                <a:schemeClr val="tx1"/>
              </a:solidFill>
            </a:endParaRPr>
          </a:p>
          <a:p>
            <a:pPr algn="l"/>
            <a:r>
              <a:rPr lang="en-US" sz="4400" b="1" dirty="0" smtClean="0">
                <a:solidFill>
                  <a:schemeClr val="tx1"/>
                </a:solidFill>
              </a:rPr>
              <a:t>SDLC : </a:t>
            </a:r>
            <a:r>
              <a:rPr lang="en-US" sz="4400" b="1" noProof="1" smtClean="0">
                <a:solidFill>
                  <a:schemeClr val="tx1"/>
                </a:solidFill>
              </a:rPr>
              <a:t>Yuksek Kaliteli </a:t>
            </a:r>
            <a:r>
              <a:rPr lang="en-US" sz="4400" b="1" dirty="0" smtClean="0">
                <a:solidFill>
                  <a:schemeClr val="tx1"/>
                </a:solidFill>
              </a:rPr>
              <a:t>(</a:t>
            </a:r>
            <a:r>
              <a:rPr lang="en-US" sz="4400" b="1" dirty="0" smtClean="0">
                <a:solidFill>
                  <a:srgbClr val="FF0000"/>
                </a:solidFill>
              </a:rPr>
              <a:t>High-Quality</a:t>
            </a:r>
            <a:r>
              <a:rPr lang="en-US" sz="4400" b="1" dirty="0" smtClean="0">
                <a:solidFill>
                  <a:schemeClr val="tx1"/>
                </a:solidFill>
              </a:rPr>
              <a:t>) </a:t>
            </a:r>
            <a:r>
              <a:rPr lang="en-US" sz="4400" b="1" noProof="1" smtClean="0">
                <a:solidFill>
                  <a:schemeClr val="tx1"/>
                </a:solidFill>
              </a:rPr>
              <a:t>ve Kullanici Taleplerini </a:t>
            </a:r>
            <a:r>
              <a:rPr lang="en-US" sz="4400" b="1" dirty="0" smtClean="0">
                <a:solidFill>
                  <a:schemeClr val="tx1"/>
                </a:solidFill>
              </a:rPr>
              <a:t>(</a:t>
            </a:r>
            <a:r>
              <a:rPr lang="en-US" sz="4400" b="1" dirty="0" smtClean="0">
                <a:solidFill>
                  <a:srgbClr val="FF0000"/>
                </a:solidFill>
              </a:rPr>
              <a:t>User 					               	           Expectation</a:t>
            </a:r>
            <a:r>
              <a:rPr lang="en-US" sz="4400" b="1" dirty="0" smtClean="0">
                <a:solidFill>
                  <a:schemeClr val="tx1"/>
                </a:solidFill>
              </a:rPr>
              <a:t>) </a:t>
            </a:r>
            <a:r>
              <a:rPr lang="en-US" sz="4400" b="1" noProof="1" smtClean="0">
                <a:solidFill>
                  <a:schemeClr val="tx1"/>
                </a:solidFill>
              </a:rPr>
              <a:t>Karsilayan</a:t>
            </a:r>
            <a:r>
              <a:rPr lang="en-US" sz="4400" b="1" dirty="0" smtClean="0">
                <a:solidFill>
                  <a:schemeClr val="tx1"/>
                </a:solidFill>
              </a:rPr>
              <a:t> </a:t>
            </a:r>
            <a:r>
              <a:rPr lang="tr-TR" sz="4400" b="1" dirty="0" smtClean="0"/>
              <a:t>Yazılım </a:t>
            </a:r>
            <a:r>
              <a:rPr lang="tr-TR" sz="4400" b="1" dirty="0"/>
              <a:t>Ürünlerini geliştirmek </a:t>
            </a:r>
            <a:endParaRPr lang="en-US" sz="4400" b="1" dirty="0" smtClean="0"/>
          </a:p>
          <a:p>
            <a:pPr algn="l"/>
            <a:r>
              <a:rPr lang="en-US" sz="4400" b="1" dirty="0" smtClean="0"/>
              <a:t>             </a:t>
            </a:r>
            <a:r>
              <a:rPr lang="tr-TR" sz="4400" b="1" dirty="0" smtClean="0"/>
              <a:t>için </a:t>
            </a:r>
            <a:r>
              <a:rPr lang="en-US" sz="4400" b="1" dirty="0" smtClean="0"/>
              <a:t>p</a:t>
            </a:r>
            <a:r>
              <a:rPr lang="tr-TR" sz="4400" b="1" noProof="1" smtClean="0"/>
              <a:t>lanlanan</a:t>
            </a:r>
            <a:r>
              <a:rPr lang="tr-TR" sz="4400" b="1" dirty="0" smtClean="0"/>
              <a:t> yazılım </a:t>
            </a:r>
            <a:r>
              <a:rPr lang="tr-TR" sz="4400" b="1" dirty="0"/>
              <a:t>geliştirme </a:t>
            </a:r>
            <a:r>
              <a:rPr lang="tr-TR" sz="4400" b="1" dirty="0" smtClean="0"/>
              <a:t>sürecidir</a:t>
            </a:r>
            <a:r>
              <a:rPr lang="en-US" sz="4400" b="1" dirty="0" smtClean="0"/>
              <a:t>(</a:t>
            </a:r>
            <a:r>
              <a:rPr lang="en-US" sz="4400" b="1" dirty="0" smtClean="0">
                <a:solidFill>
                  <a:srgbClr val="FF0000"/>
                </a:solidFill>
              </a:rPr>
              <a:t>Process</a:t>
            </a:r>
            <a:r>
              <a:rPr lang="en-US" sz="4400" b="1" dirty="0" smtClean="0"/>
              <a:t>)</a:t>
            </a:r>
            <a:r>
              <a:rPr lang="tr-TR" sz="4400" b="1" dirty="0" smtClean="0"/>
              <a:t>. </a:t>
            </a:r>
            <a:endParaRPr lang="en-US" sz="4400" b="1" dirty="0" smtClean="0"/>
          </a:p>
          <a:p>
            <a:pPr algn="l"/>
            <a:r>
              <a:rPr lang="en-US" sz="4400" b="1" dirty="0"/>
              <a:t> </a:t>
            </a:r>
            <a:r>
              <a:rPr lang="en-US" sz="4400" b="1" dirty="0" smtClean="0"/>
              <a:t>           </a:t>
            </a:r>
          </a:p>
          <a:p>
            <a:pPr algn="l"/>
            <a:r>
              <a:rPr lang="en-US" sz="4400" b="1" dirty="0"/>
              <a:t> </a:t>
            </a:r>
            <a:r>
              <a:rPr lang="en-US" sz="4400" b="1" dirty="0" smtClean="0"/>
              <a:t>           </a:t>
            </a:r>
            <a:r>
              <a:rPr lang="tr-TR" sz="4400" b="1" dirty="0" smtClean="0"/>
              <a:t>Yazılım </a:t>
            </a:r>
            <a:r>
              <a:rPr lang="tr-TR" sz="4400" b="1" dirty="0"/>
              <a:t>ürünlerinin nasıl geliştirilmesi gerektiğini veya nasıl </a:t>
            </a:r>
            <a:r>
              <a:rPr lang="en-US" sz="4400" b="1" dirty="0" smtClean="0"/>
              <a:t>        					          </a:t>
            </a:r>
            <a:r>
              <a:rPr lang="tr-TR" sz="4400" b="1" dirty="0" smtClean="0"/>
              <a:t>iyileştirilmesi </a:t>
            </a:r>
            <a:r>
              <a:rPr lang="tr-TR" sz="4400" b="1" dirty="0"/>
              <a:t>gerektiğini anlatan ayrıntılı bir plan </a:t>
            </a:r>
            <a:r>
              <a:rPr lang="tr-TR" sz="4400" b="1" noProof="1" smtClean="0"/>
              <a:t>içer</a:t>
            </a:r>
            <a:r>
              <a:rPr lang="en-US" sz="4400" b="1" noProof="1" smtClean="0"/>
              <a:t>ir</a:t>
            </a:r>
            <a:r>
              <a:rPr lang="tr-TR" sz="4400" b="1" dirty="0" smtClean="0"/>
              <a:t>.</a:t>
            </a:r>
            <a:endParaRPr lang="en-US" sz="4400" b="1" dirty="0" smtClean="0"/>
          </a:p>
        </p:txBody>
      </p:sp>
    </p:spTree>
    <p:extLst>
      <p:ext uri="{BB962C8B-B14F-4D97-AF65-F5344CB8AC3E}">
        <p14:creationId xmlns:p14="http://schemas.microsoft.com/office/powerpoint/2010/main" val="136087394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2660340" y="1405053"/>
            <a:ext cx="19307562" cy="1507067"/>
          </a:xfrm>
        </p:spPr>
        <p:txBody>
          <a:bodyPr>
            <a:normAutofit/>
          </a:bodyPr>
          <a:lstStyle/>
          <a:p>
            <a:r>
              <a:rPr lang="en-US" dirty="0" err="1" smtClean="0"/>
              <a:t>Sdlc</a:t>
            </a:r>
            <a:r>
              <a:rPr lang="en-US" dirty="0" smtClean="0"/>
              <a:t> </a:t>
            </a:r>
            <a:r>
              <a:rPr lang="en-US" dirty="0" err="1" smtClean="0"/>
              <a:t>nedir</a:t>
            </a:r>
            <a:endParaRPr lang="tr-TR" dirty="0"/>
          </a:p>
        </p:txBody>
      </p:sp>
      <p:sp>
        <p:nvSpPr>
          <p:cNvPr id="3" name="Dikdörtgen 2"/>
          <p:cNvSpPr/>
          <p:nvPr/>
        </p:nvSpPr>
        <p:spPr>
          <a:xfrm>
            <a:off x="8362005" y="2225591"/>
            <a:ext cx="8175530" cy="1446550"/>
          </a:xfrm>
          <a:prstGeom prst="rect">
            <a:avLst/>
          </a:prstGeom>
        </p:spPr>
        <p:txBody>
          <a:bodyPr wrap="square">
            <a:spAutoFit/>
          </a:bodyPr>
          <a:lstStyle/>
          <a:p>
            <a:pPr algn="l"/>
            <a:r>
              <a:rPr lang="en-US" sz="4400" b="1" dirty="0" smtClean="0"/>
              <a:t>       </a:t>
            </a:r>
          </a:p>
          <a:p>
            <a:pPr algn="l"/>
            <a:r>
              <a:rPr lang="en-US" sz="4400" b="1" dirty="0" err="1">
                <a:solidFill>
                  <a:schemeClr val="tx1"/>
                </a:solidFill>
              </a:rPr>
              <a:t>Yuksek</a:t>
            </a:r>
            <a:r>
              <a:rPr lang="en-US" sz="4400" b="1" dirty="0">
                <a:solidFill>
                  <a:schemeClr val="tx1"/>
                </a:solidFill>
              </a:rPr>
              <a:t> </a:t>
            </a:r>
            <a:r>
              <a:rPr lang="en-US" sz="4400" b="1" dirty="0" err="1" smtClean="0">
                <a:solidFill>
                  <a:schemeClr val="tx1"/>
                </a:solidFill>
              </a:rPr>
              <a:t>Kalite</a:t>
            </a:r>
            <a:r>
              <a:rPr lang="en-US" sz="4400" b="1" dirty="0" smtClean="0">
                <a:solidFill>
                  <a:schemeClr val="tx1"/>
                </a:solidFill>
              </a:rPr>
              <a:t>(</a:t>
            </a:r>
            <a:r>
              <a:rPr lang="en-US" sz="4400" b="1" dirty="0" smtClean="0">
                <a:solidFill>
                  <a:srgbClr val="FF0000"/>
                </a:solidFill>
              </a:rPr>
              <a:t>High-Quality</a:t>
            </a:r>
            <a:r>
              <a:rPr lang="en-US" sz="4400" b="1" dirty="0" smtClean="0">
                <a:solidFill>
                  <a:schemeClr val="tx1"/>
                </a:solidFill>
              </a:rPr>
              <a:t>)</a:t>
            </a:r>
            <a:endParaRPr lang="en-US" sz="4400" b="1" dirty="0" smtClean="0"/>
          </a:p>
        </p:txBody>
      </p:sp>
      <p:pic>
        <p:nvPicPr>
          <p:cNvPr id="4" name="Picture 4" descr="Oyun ve Tiyatro Akademis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553" y="3854575"/>
            <a:ext cx="4322835" cy="4322835"/>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3"/>
          <p:cNvSpPr txBox="1">
            <a:spLocks/>
          </p:cNvSpPr>
          <p:nvPr/>
        </p:nvSpPr>
        <p:spPr>
          <a:xfrm>
            <a:off x="1382753" y="7808828"/>
            <a:ext cx="8894592" cy="1091857"/>
          </a:xfrm>
          <a:prstGeom prst="rect">
            <a:avLst/>
          </a:prstGeom>
          <a:ln w="12700">
            <a:miter lim="400000"/>
          </a:ln>
        </p:spPr>
        <p:txBody>
          <a:bodyPr wrap="none" lIns="50800" tIns="50800" rIns="50800" bIns="50800" anchor="b">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5E5E5E"/>
                </a:solidFill>
                <a:effectLst/>
                <a:uFillTx/>
                <a:latin typeface="+mn-lt"/>
                <a:ea typeface="+mn-ea"/>
                <a:cs typeface="+mn-cs"/>
                <a:sym typeface="Graphik"/>
              </a:defRPr>
            </a:lvl1pPr>
            <a:lvl2pPr marL="0" marR="0" indent="457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2pPr>
            <a:lvl3pPr marL="0" marR="0" indent="914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3pPr>
            <a:lvl4pPr marL="0" marR="0" indent="1371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4pPr>
            <a:lvl5pPr marL="0" marR="0" indent="18288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5pPr>
            <a:lvl6pPr marL="0" marR="0" indent="22860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6pPr>
            <a:lvl7pPr marL="0" marR="0" indent="27432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7pPr>
            <a:lvl8pPr marL="0" marR="0" indent="32004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8pPr>
            <a:lvl9pPr marL="0" marR="0" indent="365760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lvl9pPr>
          </a:lstStyle>
          <a:p>
            <a:r>
              <a:rPr lang="en-US" sz="4400" b="1" noProof="1" smtClean="0">
                <a:solidFill>
                  <a:schemeClr val="tx1"/>
                </a:solidFill>
              </a:rPr>
              <a:t>Piyasa degeri 33 Milyar $</a:t>
            </a:r>
          </a:p>
        </p:txBody>
      </p:sp>
      <p:pic>
        <p:nvPicPr>
          <p:cNvPr id="7" name="Resim 6"/>
          <p:cNvPicPr>
            <a:picLocks noChangeAspect="1"/>
          </p:cNvPicPr>
          <p:nvPr/>
        </p:nvPicPr>
        <p:blipFill>
          <a:blip r:embed="rId3"/>
          <a:stretch>
            <a:fillRect/>
          </a:stretch>
        </p:blipFill>
        <p:spPr>
          <a:xfrm>
            <a:off x="1975315" y="8900685"/>
            <a:ext cx="8498388" cy="3344312"/>
          </a:xfrm>
          <a:prstGeom prst="rect">
            <a:avLst/>
          </a:prstGeom>
        </p:spPr>
      </p:pic>
      <p:pic>
        <p:nvPicPr>
          <p:cNvPr id="8" name="Resim 7"/>
          <p:cNvPicPr>
            <a:picLocks noChangeAspect="1"/>
          </p:cNvPicPr>
          <p:nvPr/>
        </p:nvPicPr>
        <p:blipFill>
          <a:blip r:embed="rId4"/>
          <a:stretch>
            <a:fillRect/>
          </a:stretch>
        </p:blipFill>
        <p:spPr>
          <a:xfrm>
            <a:off x="11687498" y="3854575"/>
            <a:ext cx="9700074" cy="8144137"/>
          </a:xfrm>
          <a:prstGeom prst="rect">
            <a:avLst/>
          </a:prstGeom>
        </p:spPr>
      </p:pic>
    </p:spTree>
    <p:extLst>
      <p:ext uri="{BB962C8B-B14F-4D97-AF65-F5344CB8AC3E}">
        <p14:creationId xmlns:p14="http://schemas.microsoft.com/office/powerpoint/2010/main" val="196753882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2660340" y="1405053"/>
            <a:ext cx="19307562" cy="1507067"/>
          </a:xfrm>
        </p:spPr>
        <p:txBody>
          <a:bodyPr>
            <a:normAutofit/>
          </a:bodyPr>
          <a:lstStyle/>
          <a:p>
            <a:r>
              <a:rPr lang="en-US" dirty="0" err="1" smtClean="0"/>
              <a:t>Sdlc</a:t>
            </a:r>
            <a:r>
              <a:rPr lang="en-US" dirty="0" smtClean="0"/>
              <a:t> </a:t>
            </a:r>
            <a:r>
              <a:rPr lang="en-US" dirty="0" err="1" smtClean="0"/>
              <a:t>nedir</a:t>
            </a:r>
            <a:endParaRPr lang="tr-TR" dirty="0"/>
          </a:p>
        </p:txBody>
      </p:sp>
      <p:sp>
        <p:nvSpPr>
          <p:cNvPr id="3" name="Dikdörtgen 2"/>
          <p:cNvSpPr/>
          <p:nvPr/>
        </p:nvSpPr>
        <p:spPr>
          <a:xfrm>
            <a:off x="6899361" y="2723496"/>
            <a:ext cx="10829520" cy="769441"/>
          </a:xfrm>
          <a:prstGeom prst="rect">
            <a:avLst/>
          </a:prstGeom>
        </p:spPr>
        <p:txBody>
          <a:bodyPr wrap="square">
            <a:spAutoFit/>
          </a:bodyPr>
          <a:lstStyle/>
          <a:p>
            <a:pPr algn="l"/>
            <a:r>
              <a:rPr lang="en-US" sz="4400" b="1" dirty="0" smtClean="0"/>
              <a:t> </a:t>
            </a:r>
            <a:r>
              <a:rPr lang="en-US" sz="4400" b="1" dirty="0" err="1" smtClean="0">
                <a:solidFill>
                  <a:schemeClr val="tx1"/>
                </a:solidFill>
              </a:rPr>
              <a:t>Kullanici</a:t>
            </a:r>
            <a:r>
              <a:rPr lang="en-US" sz="4400" b="1" dirty="0" smtClean="0">
                <a:solidFill>
                  <a:schemeClr val="tx1"/>
                </a:solidFill>
              </a:rPr>
              <a:t> </a:t>
            </a:r>
            <a:r>
              <a:rPr lang="en-US" sz="4400" b="1" dirty="0" err="1" smtClean="0">
                <a:solidFill>
                  <a:schemeClr val="tx1"/>
                </a:solidFill>
              </a:rPr>
              <a:t>Talepleri</a:t>
            </a:r>
            <a:r>
              <a:rPr lang="en-US" sz="4400" b="1" dirty="0" smtClean="0">
                <a:solidFill>
                  <a:schemeClr val="tx1"/>
                </a:solidFill>
              </a:rPr>
              <a:t> </a:t>
            </a:r>
            <a:r>
              <a:rPr lang="en-US" sz="4400" b="1" dirty="0">
                <a:solidFill>
                  <a:schemeClr val="tx1"/>
                </a:solidFill>
              </a:rPr>
              <a:t>(</a:t>
            </a:r>
            <a:r>
              <a:rPr lang="en-US" sz="4400" b="1" dirty="0" smtClean="0">
                <a:solidFill>
                  <a:srgbClr val="FF0000"/>
                </a:solidFill>
              </a:rPr>
              <a:t>User</a:t>
            </a:r>
            <a:r>
              <a:rPr lang="en-US" sz="4400" b="1" dirty="0">
                <a:solidFill>
                  <a:srgbClr val="FF0000"/>
                </a:solidFill>
              </a:rPr>
              <a:t>	</a:t>
            </a:r>
            <a:r>
              <a:rPr lang="en-US" sz="4400" b="1" dirty="0" smtClean="0">
                <a:solidFill>
                  <a:srgbClr val="FF0000"/>
                </a:solidFill>
              </a:rPr>
              <a:t> Expectation</a:t>
            </a:r>
            <a:r>
              <a:rPr lang="en-US" sz="4400" b="1" dirty="0">
                <a:solidFill>
                  <a:schemeClr val="tx1"/>
                </a:solidFill>
              </a:rPr>
              <a:t>) </a:t>
            </a:r>
            <a:endParaRPr lang="en-US" sz="4400" b="1" dirty="0" smtClean="0"/>
          </a:p>
        </p:txBody>
      </p:sp>
      <p:pic>
        <p:nvPicPr>
          <p:cNvPr id="2" name="Resim 1"/>
          <p:cNvPicPr>
            <a:picLocks noChangeAspect="1"/>
          </p:cNvPicPr>
          <p:nvPr/>
        </p:nvPicPr>
        <p:blipFill>
          <a:blip r:embed="rId2"/>
          <a:stretch>
            <a:fillRect/>
          </a:stretch>
        </p:blipFill>
        <p:spPr>
          <a:xfrm>
            <a:off x="13442827" y="7060580"/>
            <a:ext cx="6800850" cy="4724400"/>
          </a:xfrm>
          <a:prstGeom prst="rect">
            <a:avLst/>
          </a:prstGeom>
        </p:spPr>
      </p:pic>
      <p:pic>
        <p:nvPicPr>
          <p:cNvPr id="9" name="Resim 8"/>
          <p:cNvPicPr>
            <a:picLocks noChangeAspect="1"/>
          </p:cNvPicPr>
          <p:nvPr/>
        </p:nvPicPr>
        <p:blipFill>
          <a:blip r:embed="rId3"/>
          <a:stretch>
            <a:fillRect/>
          </a:stretch>
        </p:blipFill>
        <p:spPr>
          <a:xfrm>
            <a:off x="1677420" y="4419187"/>
            <a:ext cx="6811446" cy="1906825"/>
          </a:xfrm>
          <a:prstGeom prst="rect">
            <a:avLst/>
          </a:prstGeom>
        </p:spPr>
      </p:pic>
      <p:pic>
        <p:nvPicPr>
          <p:cNvPr id="10" name="Resim 9"/>
          <p:cNvPicPr>
            <a:picLocks noChangeAspect="1"/>
          </p:cNvPicPr>
          <p:nvPr/>
        </p:nvPicPr>
        <p:blipFill>
          <a:blip r:embed="rId4"/>
          <a:stretch>
            <a:fillRect/>
          </a:stretch>
        </p:blipFill>
        <p:spPr>
          <a:xfrm>
            <a:off x="6057899" y="6479920"/>
            <a:ext cx="6781800" cy="1828800"/>
          </a:xfrm>
          <a:prstGeom prst="rect">
            <a:avLst/>
          </a:prstGeom>
        </p:spPr>
      </p:pic>
      <p:pic>
        <p:nvPicPr>
          <p:cNvPr id="1026" name="Picture 2" descr="Internet Explorer ve Edge hızla eriyor! - Teknoloji Haberler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378" y="1550393"/>
            <a:ext cx="4840261" cy="2723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Chrome:Hızlı ve Güvenli - Google Play'de Uygulamala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58657" y="8566490"/>
            <a:ext cx="3218489" cy="321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57529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2660340" y="1405053"/>
            <a:ext cx="19307562" cy="1507067"/>
          </a:xfrm>
        </p:spPr>
        <p:txBody>
          <a:bodyPr>
            <a:normAutofit/>
          </a:bodyPr>
          <a:lstStyle/>
          <a:p>
            <a:r>
              <a:rPr lang="en-US" dirty="0" err="1" smtClean="0"/>
              <a:t>Sdlc</a:t>
            </a:r>
            <a:r>
              <a:rPr lang="en-US" dirty="0" smtClean="0"/>
              <a:t> </a:t>
            </a:r>
            <a:r>
              <a:rPr lang="en-US" dirty="0" err="1" smtClean="0"/>
              <a:t>nedir</a:t>
            </a:r>
            <a:endParaRPr lang="tr-TR" dirty="0"/>
          </a:p>
        </p:txBody>
      </p:sp>
      <p:sp>
        <p:nvSpPr>
          <p:cNvPr id="3" name="Dikdörtgen 2"/>
          <p:cNvSpPr/>
          <p:nvPr/>
        </p:nvSpPr>
        <p:spPr>
          <a:xfrm>
            <a:off x="6418662" y="2478777"/>
            <a:ext cx="10584193" cy="1446550"/>
          </a:xfrm>
          <a:prstGeom prst="rect">
            <a:avLst/>
          </a:prstGeom>
        </p:spPr>
        <p:txBody>
          <a:bodyPr wrap="square">
            <a:spAutoFit/>
          </a:bodyPr>
          <a:lstStyle/>
          <a:p>
            <a:pPr algn="l"/>
            <a:r>
              <a:rPr lang="en-US" sz="4400" b="1" dirty="0" smtClean="0"/>
              <a:t>       </a:t>
            </a:r>
          </a:p>
          <a:p>
            <a:pPr algn="l"/>
            <a:r>
              <a:rPr lang="en-US" sz="4400" b="1" dirty="0"/>
              <a:t>SOFTWARE development KAZALARI</a:t>
            </a:r>
            <a:endParaRPr lang="en-US" sz="4400" b="1" dirty="0" smtClean="0"/>
          </a:p>
        </p:txBody>
      </p:sp>
      <p:sp>
        <p:nvSpPr>
          <p:cNvPr id="8" name="İçerik Yer Tutucusu 2"/>
          <p:cNvSpPr txBox="1">
            <a:spLocks/>
          </p:cNvSpPr>
          <p:nvPr/>
        </p:nvSpPr>
        <p:spPr>
          <a:xfrm>
            <a:off x="1230592" y="4419187"/>
            <a:ext cx="20960335" cy="789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fontScale="85000" lnSpcReduction="20000"/>
          </a:bodyPr>
          <a:lstStyle>
            <a:lvl1pPr marL="635000" marR="0" indent="-635000" algn="l" defTabSz="355600" rtl="0" latinLnBrk="0">
              <a:lnSpc>
                <a:spcPct val="100000"/>
              </a:lnSpc>
              <a:spcBef>
                <a:spcPts val="4300"/>
              </a:spcBef>
              <a:spcAft>
                <a:spcPts val="0"/>
              </a:spcAft>
              <a:buClrTx/>
              <a:buSzPct val="100000"/>
              <a:buFontTx/>
              <a:buBlip>
                <a:blip r:embed="rId2"/>
              </a:buBlip>
              <a:tabLst/>
              <a:defRPr sz="3600" b="1" i="0" u="none" strike="noStrike" cap="none" spc="36" baseline="0">
                <a:solidFill>
                  <a:schemeClr val="accent1">
                    <a:satOff val="36598"/>
                    <a:lumOff val="-17227"/>
                  </a:schemeClr>
                </a:solidFill>
                <a:uFillTx/>
                <a:latin typeface="+mn-lt"/>
                <a:ea typeface="+mn-ea"/>
                <a:cs typeface="+mn-cs"/>
                <a:sym typeface="Graphik"/>
              </a:defRPr>
            </a:lvl1pPr>
            <a:lvl2pPr marL="1270000" marR="0" indent="-635000" algn="l" defTabSz="355600" rtl="0" latinLnBrk="0">
              <a:lnSpc>
                <a:spcPct val="100000"/>
              </a:lnSpc>
              <a:spcBef>
                <a:spcPts val="4300"/>
              </a:spcBef>
              <a:spcAft>
                <a:spcPts val="0"/>
              </a:spcAft>
              <a:buClrTx/>
              <a:buSzPct val="100000"/>
              <a:buFontTx/>
              <a:buBlip>
                <a:blip r:embed="rId2"/>
              </a:buBlip>
              <a:tabLst/>
              <a:defRPr sz="3600" b="1" i="0" u="none" strike="noStrike" cap="none" spc="36" baseline="0">
                <a:solidFill>
                  <a:schemeClr val="accent1">
                    <a:satOff val="36598"/>
                    <a:lumOff val="-17227"/>
                  </a:schemeClr>
                </a:solidFill>
                <a:uFillTx/>
                <a:latin typeface="+mn-lt"/>
                <a:ea typeface="+mn-ea"/>
                <a:cs typeface="+mn-cs"/>
                <a:sym typeface="Graphik"/>
              </a:defRPr>
            </a:lvl2pPr>
            <a:lvl3pPr marL="1905000" marR="0" indent="-635000" algn="l" defTabSz="355600" rtl="0" latinLnBrk="0">
              <a:lnSpc>
                <a:spcPct val="100000"/>
              </a:lnSpc>
              <a:spcBef>
                <a:spcPts val="4300"/>
              </a:spcBef>
              <a:spcAft>
                <a:spcPts val="0"/>
              </a:spcAft>
              <a:buClrTx/>
              <a:buSzPct val="100000"/>
              <a:buFontTx/>
              <a:buBlip>
                <a:blip r:embed="rId2"/>
              </a:buBlip>
              <a:tabLst/>
              <a:defRPr sz="3600" b="1" i="0" u="none" strike="noStrike" cap="none" spc="36" baseline="0">
                <a:solidFill>
                  <a:schemeClr val="accent1">
                    <a:satOff val="36598"/>
                    <a:lumOff val="-17227"/>
                  </a:schemeClr>
                </a:solidFill>
                <a:uFillTx/>
                <a:latin typeface="+mn-lt"/>
                <a:ea typeface="+mn-ea"/>
                <a:cs typeface="+mn-cs"/>
                <a:sym typeface="Graphik"/>
              </a:defRPr>
            </a:lvl3pPr>
            <a:lvl4pPr marL="2540000" marR="0" indent="-635000" algn="l" defTabSz="355600" rtl="0" latinLnBrk="0">
              <a:lnSpc>
                <a:spcPct val="100000"/>
              </a:lnSpc>
              <a:spcBef>
                <a:spcPts val="4300"/>
              </a:spcBef>
              <a:spcAft>
                <a:spcPts val="0"/>
              </a:spcAft>
              <a:buClrTx/>
              <a:buSzPct val="100000"/>
              <a:buFontTx/>
              <a:buBlip>
                <a:blip r:embed="rId2"/>
              </a:buBlip>
              <a:tabLst/>
              <a:defRPr sz="3600" b="1" i="0" u="none" strike="noStrike" cap="none" spc="36" baseline="0">
                <a:solidFill>
                  <a:schemeClr val="accent1">
                    <a:satOff val="36598"/>
                    <a:lumOff val="-17227"/>
                  </a:schemeClr>
                </a:solidFill>
                <a:uFillTx/>
                <a:latin typeface="+mn-lt"/>
                <a:ea typeface="+mn-ea"/>
                <a:cs typeface="+mn-cs"/>
                <a:sym typeface="Graphik"/>
              </a:defRPr>
            </a:lvl4pPr>
            <a:lvl5pPr marL="3175000" marR="0" indent="-635000" algn="l" defTabSz="355600" rtl="0" latinLnBrk="0">
              <a:lnSpc>
                <a:spcPct val="100000"/>
              </a:lnSpc>
              <a:spcBef>
                <a:spcPts val="4300"/>
              </a:spcBef>
              <a:spcAft>
                <a:spcPts val="0"/>
              </a:spcAft>
              <a:buClrTx/>
              <a:buSzPct val="100000"/>
              <a:buFontTx/>
              <a:buBlip>
                <a:blip r:embed="rId2"/>
              </a:buBlip>
              <a:tabLst/>
              <a:defRPr sz="3600" b="1" i="0" u="none" strike="noStrike" cap="none" spc="36" baseline="0">
                <a:solidFill>
                  <a:schemeClr val="accent1">
                    <a:satOff val="36598"/>
                    <a:lumOff val="-17227"/>
                  </a:schemeClr>
                </a:solidFill>
                <a:uFillTx/>
                <a:latin typeface="+mn-lt"/>
                <a:ea typeface="+mn-ea"/>
                <a:cs typeface="+mn-cs"/>
                <a:sym typeface="Graphik"/>
              </a:defRPr>
            </a:lvl5pPr>
            <a:lvl6pPr marL="0" marR="0" indent="22860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6pPr>
            <a:lvl7pPr marL="0" marR="0" indent="27432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7pPr>
            <a:lvl8pPr marL="0" marR="0" indent="32004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8pPr>
            <a:lvl9pPr marL="0" marR="0" indent="3657600" algn="ctr" defTabSz="584200" rtl="0" latinLnBrk="0">
              <a:lnSpc>
                <a:spcPct val="120000"/>
              </a:lnSpc>
              <a:spcBef>
                <a:spcPts val="0"/>
              </a:spcBef>
              <a:spcAft>
                <a:spcPts val="0"/>
              </a:spcAft>
              <a:buClrTx/>
              <a:buSzTx/>
              <a:buFontTx/>
              <a:buNone/>
              <a:tabLst/>
              <a:defRPr sz="3600" b="1" i="0" u="none" strike="noStrike" cap="none" spc="107" baseline="0">
                <a:solidFill>
                  <a:schemeClr val="accent5"/>
                </a:solidFill>
                <a:uFillTx/>
                <a:latin typeface="+mn-lt"/>
                <a:ea typeface="+mn-ea"/>
                <a:cs typeface="+mn-cs"/>
                <a:sym typeface="Graphik"/>
              </a:defRPr>
            </a:lvl9pPr>
          </a:lstStyle>
          <a:p>
            <a:pPr hangingPunct="1"/>
            <a:r>
              <a:rPr lang="tr-TR" sz="4800" i="1" dirty="0" smtClean="0">
                <a:solidFill>
                  <a:schemeClr val="tx1"/>
                </a:solidFill>
              </a:rPr>
              <a:t>1- </a:t>
            </a:r>
            <a:r>
              <a:rPr lang="tr-TR" sz="4800" i="1" noProof="1" smtClean="0">
                <a:solidFill>
                  <a:schemeClr val="tx1"/>
                </a:solidFill>
              </a:rPr>
              <a:t>Ariane 5 Roket Kazası (4 Haziran 1996): Ariane 5 roketi fırlatıldıktan 40 saniye sonra parçalandı. Zarar yaklaşık yarım milyar dolardı. Ariane 4’ te kullanılan bir modül düzgün test edilmeden yeniden kullanılmıştı ve Ariane 5’e uyum sağlamamıştı. Parçalanmanın sebebi bir yazılım hatasıydı. 64 bitlik ondalıklı sayı, 16 bit işaretli tam sayıya çevrilirken bulunan sonuç beklenenden büyük çıkıyordu. Bu tarihteki en pahalıya mâl olan yazılım hatalarından </a:t>
            </a:r>
            <a:r>
              <a:rPr lang="tr-TR" sz="4800" i="1" dirty="0" smtClean="0">
                <a:solidFill>
                  <a:schemeClr val="tx1"/>
                </a:solidFill>
              </a:rPr>
              <a:t>biridir!</a:t>
            </a:r>
            <a:endParaRPr lang="en-US" sz="4800" i="1" dirty="0" smtClean="0">
              <a:solidFill>
                <a:schemeClr val="tx1"/>
              </a:solidFill>
            </a:endParaRPr>
          </a:p>
          <a:p>
            <a:pPr hangingPunct="1"/>
            <a:r>
              <a:rPr lang="tr-TR" sz="4800" i="1" dirty="0" smtClean="0">
                <a:solidFill>
                  <a:schemeClr val="tx1"/>
                </a:solidFill>
              </a:rPr>
              <a:t>2- Mars </a:t>
            </a:r>
            <a:r>
              <a:rPr lang="tr-TR" sz="4800" i="1" noProof="1" smtClean="0">
                <a:solidFill>
                  <a:schemeClr val="tx1"/>
                </a:solidFill>
              </a:rPr>
              <a:t>Climate Orbiter Hatası (23 Eylül 1999): Gezegenler arası ilk iklim uydusu olarak 1997’de fırlatıldı. Mars Orbiter, 1999’da Mars’ın yörüngesinde kayboldu. Kazanın yazılımda kullanılan İngiliz ölçü birimlerinin metrik sisteme yanlış çevrilmesinden kaynaklandığı belirtildi. NASA ekibi hesaplarında İngiliz ölçü birimini (inç, feet) kullanırken, projeye katılan diğer ekipse metrik (mm, cm, m) sistemi kullanmıştı. 125 milyon dolarlık uydu yörüngeye sabitlenmeye çalışırken Mars’a olması gerekenden fazla yaklaşarak imha olduğu düşünülüyor.</a:t>
            </a:r>
          </a:p>
        </p:txBody>
      </p:sp>
    </p:spTree>
    <p:extLst>
      <p:ext uri="{BB962C8B-B14F-4D97-AF65-F5344CB8AC3E}">
        <p14:creationId xmlns:p14="http://schemas.microsoft.com/office/powerpoint/2010/main" val="317903052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a:spLocks noGrp="1"/>
          </p:cNvSpPr>
          <p:nvPr>
            <p:ph type="title"/>
          </p:nvPr>
        </p:nvSpPr>
        <p:spPr>
          <a:xfrm>
            <a:off x="4328162" y="1382751"/>
            <a:ext cx="14111094" cy="1507067"/>
          </a:xfrm>
        </p:spPr>
        <p:txBody>
          <a:bodyPr>
            <a:normAutofit/>
          </a:bodyPr>
          <a:lstStyle/>
          <a:p>
            <a:pPr algn="l"/>
            <a:r>
              <a:rPr lang="en-US" sz="9600" dirty="0"/>
              <a:t>SDLC NIN FAYDALARI</a:t>
            </a:r>
          </a:p>
        </p:txBody>
      </p:sp>
      <p:sp>
        <p:nvSpPr>
          <p:cNvPr id="3" name="Dikdörtgen 2"/>
          <p:cNvSpPr/>
          <p:nvPr/>
        </p:nvSpPr>
        <p:spPr>
          <a:xfrm>
            <a:off x="11383709" y="3202051"/>
            <a:ext cx="10584193" cy="6863417"/>
          </a:xfrm>
          <a:prstGeom prst="rect">
            <a:avLst/>
          </a:prstGeom>
        </p:spPr>
        <p:txBody>
          <a:bodyPr wrap="square">
            <a:spAutoFit/>
          </a:bodyPr>
          <a:lstStyle/>
          <a:p>
            <a:pPr marL="742950" indent="-742950" algn="l">
              <a:buAutoNum type="arabicParenR"/>
            </a:pPr>
            <a:r>
              <a:rPr lang="en-US" sz="4400" b="1" noProof="1" smtClean="0"/>
              <a:t>Projenin takibini ve kontrolunu saglar</a:t>
            </a:r>
          </a:p>
          <a:p>
            <a:pPr marL="742950" indent="-742950" algn="l">
              <a:buAutoNum type="arabicParenR"/>
            </a:pPr>
            <a:r>
              <a:rPr lang="en-US" sz="4400" b="1" noProof="1" smtClean="0"/>
              <a:t>Tum Planlama ve Process’in yatirimcilar tarafindan gorulebilmesine imkan tanir</a:t>
            </a:r>
          </a:p>
          <a:p>
            <a:pPr marL="742950" indent="-742950" algn="l">
              <a:buAutoNum type="arabicParenR"/>
            </a:pPr>
            <a:r>
              <a:rPr lang="en-US" sz="4400" b="1" noProof="1" smtClean="0"/>
              <a:t>Yapilan planlama ve toplantilarla Projenin Olusturulma ve gelistirme (Development) hizini artirir</a:t>
            </a:r>
          </a:p>
          <a:p>
            <a:pPr marL="742950" indent="-742950" algn="l">
              <a:buAutoNum type="arabicParenR"/>
            </a:pPr>
            <a:r>
              <a:rPr lang="en-US" sz="4400" b="1" noProof="1" smtClean="0"/>
              <a:t>Tum ekibin iletisimini guclendirir</a:t>
            </a:r>
          </a:p>
          <a:p>
            <a:pPr marL="742950" indent="-742950" algn="l">
              <a:buAutoNum type="arabicParenR"/>
            </a:pPr>
            <a:r>
              <a:rPr lang="en-US" sz="4400" b="1" noProof="1" smtClean="0"/>
              <a:t>Projenin risklerini azaltir</a:t>
            </a:r>
          </a:p>
        </p:txBody>
      </p:sp>
      <p:pic>
        <p:nvPicPr>
          <p:cNvPr id="5" name="Picture 6" descr="Eski Twitter Düzenine Nasıl Geri Dönülür? - Eniyiandroid.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59" y="2659594"/>
            <a:ext cx="10277917" cy="8082983"/>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159727" y="11054810"/>
            <a:ext cx="9121698" cy="1446550"/>
          </a:xfrm>
          <a:prstGeom prst="rect">
            <a:avLst/>
          </a:prstGeom>
        </p:spPr>
        <p:txBody>
          <a:bodyPr wrap="square">
            <a:spAutoFit/>
          </a:bodyPr>
          <a:lstStyle/>
          <a:p>
            <a:r>
              <a:rPr lang="en-US" dirty="0" smtClean="0"/>
              <a:t>2004 de 14 </a:t>
            </a:r>
            <a:r>
              <a:rPr lang="en-US" dirty="0" err="1" smtClean="0"/>
              <a:t>Kisilik</a:t>
            </a:r>
            <a:r>
              <a:rPr lang="en-US" dirty="0" smtClean="0"/>
              <a:t> </a:t>
            </a:r>
            <a:r>
              <a:rPr lang="en-US" dirty="0" err="1" smtClean="0"/>
              <a:t>bir</a:t>
            </a:r>
            <a:r>
              <a:rPr lang="en-US" dirty="0" smtClean="0"/>
              <a:t> </a:t>
            </a:r>
            <a:r>
              <a:rPr lang="en-US" dirty="0" err="1" smtClean="0"/>
              <a:t>ekiple</a:t>
            </a:r>
            <a:r>
              <a:rPr lang="en-US" dirty="0" smtClean="0"/>
              <a:t> </a:t>
            </a:r>
            <a:r>
              <a:rPr lang="en-US" dirty="0" err="1" smtClean="0"/>
              <a:t>baslamis</a:t>
            </a:r>
            <a:endParaRPr lang="en-US" dirty="0" smtClean="0"/>
          </a:p>
          <a:p>
            <a:r>
              <a:rPr lang="en-US" dirty="0" smtClean="0"/>
              <a:t>2006 da </a:t>
            </a:r>
            <a:r>
              <a:rPr lang="en-US" dirty="0" err="1" smtClean="0"/>
              <a:t>ismi</a:t>
            </a:r>
            <a:r>
              <a:rPr lang="en-US" dirty="0" smtClean="0"/>
              <a:t> </a:t>
            </a:r>
            <a:r>
              <a:rPr lang="en-US" dirty="0" err="1" smtClean="0"/>
              <a:t>konmus</a:t>
            </a:r>
            <a:endParaRPr lang="en-US" dirty="0" smtClean="0"/>
          </a:p>
          <a:p>
            <a:r>
              <a:rPr lang="en-US" dirty="0" smtClean="0"/>
              <a:t>2020 de 340 </a:t>
            </a:r>
            <a:r>
              <a:rPr lang="en-US" dirty="0" err="1" smtClean="0"/>
              <a:t>milyon</a:t>
            </a:r>
            <a:r>
              <a:rPr lang="en-US" dirty="0" smtClean="0"/>
              <a:t> </a:t>
            </a:r>
            <a:r>
              <a:rPr lang="en-US" dirty="0" err="1" smtClean="0"/>
              <a:t>aktif</a:t>
            </a:r>
            <a:r>
              <a:rPr lang="en-US" dirty="0" smtClean="0"/>
              <a:t> </a:t>
            </a:r>
            <a:r>
              <a:rPr lang="en-US" dirty="0" err="1" smtClean="0"/>
              <a:t>kullaniciya</a:t>
            </a:r>
            <a:r>
              <a:rPr lang="en-US" dirty="0" smtClean="0"/>
              <a:t> </a:t>
            </a:r>
            <a:r>
              <a:rPr lang="en-US" dirty="0" err="1" smtClean="0"/>
              <a:t>ulasmis</a:t>
            </a:r>
            <a:r>
              <a:rPr lang="tr-TR" dirty="0"/>
              <a:t/>
            </a:r>
            <a:br>
              <a:rPr lang="tr-TR" dirty="0"/>
            </a:br>
            <a:endParaRPr lang="tr-TR" dirty="0"/>
          </a:p>
        </p:txBody>
      </p:sp>
    </p:spTree>
    <p:extLst>
      <p:ext uri="{BB962C8B-B14F-4D97-AF65-F5344CB8AC3E}">
        <p14:creationId xmlns:p14="http://schemas.microsoft.com/office/powerpoint/2010/main" val="1270753242"/>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1"/>
          <p:cNvSpPr>
            <a:spLocks noGrp="1"/>
          </p:cNvSpPr>
          <p:nvPr>
            <p:ph type="title"/>
          </p:nvPr>
        </p:nvSpPr>
        <p:spPr>
          <a:xfrm>
            <a:off x="2575033" y="1245366"/>
            <a:ext cx="19833021" cy="2810108"/>
          </a:xfrm>
        </p:spPr>
        <p:txBody>
          <a:bodyPr>
            <a:normAutofit fontScale="90000"/>
          </a:bodyPr>
          <a:lstStyle/>
          <a:p>
            <a:pPr algn="ctr"/>
            <a:r>
              <a:rPr lang="en-US" dirty="0" smtClean="0"/>
              <a:t>SOFTWARE DEVOLOPMENT PHASES</a:t>
            </a:r>
            <a:br>
              <a:rPr lang="en-US" dirty="0" smtClean="0"/>
            </a:br>
            <a:r>
              <a:rPr lang="en-US" dirty="0" smtClean="0"/>
              <a:t>YAZILIM GELISTIRME ASAMALARI</a:t>
            </a:r>
            <a:endParaRPr lang="tr-TR" dirty="0"/>
          </a:p>
        </p:txBody>
      </p:sp>
      <p:pic>
        <p:nvPicPr>
          <p:cNvPr id="8" name="Picture 2" descr="AliExpress Vergi Oranları Ne Kadar? Hesaplama ve Detaylar | Parat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039" y="4055474"/>
            <a:ext cx="12485010" cy="7491006"/>
          </a:xfrm>
          <a:prstGeom prst="rect">
            <a:avLst/>
          </a:prstGeom>
          <a:noFill/>
          <a:extLst>
            <a:ext uri="{909E8E84-426E-40DD-AFC4-6F175D3DCCD1}">
              <a14:hiddenFill xmlns:a14="http://schemas.microsoft.com/office/drawing/2010/main">
                <a:solidFill>
                  <a:srgbClr val="FFFFFF"/>
                </a:solidFill>
              </a14:hiddenFill>
            </a:ext>
          </a:extLst>
        </p:spPr>
      </p:pic>
      <p:sp>
        <p:nvSpPr>
          <p:cNvPr id="4" name="Dikdörtgen 3"/>
          <p:cNvSpPr/>
          <p:nvPr/>
        </p:nvSpPr>
        <p:spPr>
          <a:xfrm>
            <a:off x="8366439" y="11582548"/>
            <a:ext cx="8873346" cy="769441"/>
          </a:xfrm>
          <a:prstGeom prst="rect">
            <a:avLst/>
          </a:prstGeom>
        </p:spPr>
        <p:txBody>
          <a:bodyPr wrap="square">
            <a:spAutoFit/>
          </a:bodyPr>
          <a:lstStyle/>
          <a:p>
            <a:r>
              <a:rPr lang="it-IT" sz="4400" dirty="0">
                <a:solidFill>
                  <a:srgbClr val="191919"/>
                </a:solidFill>
                <a:latin typeface="Roboto"/>
              </a:rPr>
              <a:t>Piyasa değeri: 245.2 milyar dolar</a:t>
            </a:r>
            <a:endParaRPr lang="tr-TR" sz="4400" dirty="0"/>
          </a:p>
        </p:txBody>
      </p:sp>
    </p:spTree>
    <p:extLst>
      <p:ext uri="{BB962C8B-B14F-4D97-AF65-F5344CB8AC3E}">
        <p14:creationId xmlns:p14="http://schemas.microsoft.com/office/powerpoint/2010/main" val="291049633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4_Briefing">
  <a:themeElements>
    <a:clrScheme name="24_Briefing">
      <a:dk1>
        <a:srgbClr val="002C3A"/>
      </a:dk1>
      <a:lt1>
        <a:srgbClr val="54818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4_Briefing">
  <a:themeElements>
    <a:clrScheme name="24_Briefing">
      <a:dk1>
        <a:srgbClr val="000000"/>
      </a:dk1>
      <a:lt1>
        <a:srgbClr val="FFFFFF"/>
      </a:lt1>
      <a:dk2>
        <a:srgbClr val="5E5E5E"/>
      </a:dk2>
      <a:lt2>
        <a:srgbClr val="D5D5D5"/>
      </a:lt2>
      <a:accent1>
        <a:srgbClr val="54818F"/>
      </a:accent1>
      <a:accent2>
        <a:srgbClr val="308C8B"/>
      </a:accent2>
      <a:accent3>
        <a:srgbClr val="7A9105"/>
      </a:accent3>
      <a:accent4>
        <a:srgbClr val="C26E6A"/>
      </a:accent4>
      <a:accent5>
        <a:srgbClr val="E4E942"/>
      </a:accent5>
      <a:accent6>
        <a:srgbClr val="5B516A"/>
      </a:accent6>
      <a:hlink>
        <a:srgbClr val="0000FF"/>
      </a:hlink>
      <a:folHlink>
        <a:srgbClr val="FF00FF"/>
      </a:folHlink>
    </a:clrScheme>
    <a:fontScheme name="24_Briefing">
      <a:majorFont>
        <a:latin typeface="Graphik"/>
        <a:ea typeface="Graphik"/>
        <a:cs typeface="Graphik"/>
      </a:majorFont>
      <a:minorFont>
        <a:latin typeface="Graphik"/>
        <a:ea typeface="Graphik"/>
        <a:cs typeface="Graphik"/>
      </a:minorFont>
    </a:fontScheme>
    <a:fmtScheme name="24_Brief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6">
              <a:hueOff val="61929"/>
              <a:satOff val="10820"/>
              <a:lumOff val="-8848"/>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355600" rtl="0" fontAlgn="auto" latinLnBrk="0" hangingPunct="0">
          <a:lnSpc>
            <a:spcPct val="100000"/>
          </a:lnSpc>
          <a:spcBef>
            <a:spcPts val="0"/>
          </a:spcBef>
          <a:spcAft>
            <a:spcPts val="0"/>
          </a:spcAft>
          <a:buClrTx/>
          <a:buSzTx/>
          <a:buFontTx/>
          <a:buNone/>
          <a:tabLst/>
          <a:defRPr kumimoji="0" sz="2200" b="0" i="0" u="none" strike="noStrike" cap="none" spc="44" normalizeH="0" baseline="0">
            <a:ln>
              <a:noFill/>
            </a:ln>
            <a:solidFill>
              <a:schemeClr val="accent1">
                <a:satOff val="74278"/>
                <a:lumOff val="-33241"/>
              </a:schemeClr>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562</TotalTime>
  <Words>653</Words>
  <Application>Microsoft Office PowerPoint</Application>
  <PresentationFormat>Özel</PresentationFormat>
  <Paragraphs>160</Paragraphs>
  <Slides>21</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21</vt:i4>
      </vt:variant>
    </vt:vector>
  </HeadingPairs>
  <TitlesOfParts>
    <vt:vector size="28" baseType="lpstr">
      <vt:lpstr>Arial</vt:lpstr>
      <vt:lpstr>Graphik</vt:lpstr>
      <vt:lpstr>Graphik Medium</vt:lpstr>
      <vt:lpstr>Helvetica Neue</vt:lpstr>
      <vt:lpstr>Roboto</vt:lpstr>
      <vt:lpstr>Wingdings</vt:lpstr>
      <vt:lpstr>24_Briefing</vt:lpstr>
      <vt:lpstr>PowerPoint Sunusu</vt:lpstr>
      <vt:lpstr>Bugunku konumuz</vt:lpstr>
      <vt:lpstr>Hardware &amp; SOFTWARE</vt:lpstr>
      <vt:lpstr>Sdlc nedir</vt:lpstr>
      <vt:lpstr>Sdlc nedir</vt:lpstr>
      <vt:lpstr>Sdlc nedir</vt:lpstr>
      <vt:lpstr>Sdlc nedir</vt:lpstr>
      <vt:lpstr>SDLC NIN FAYDALARI</vt:lpstr>
      <vt:lpstr>SOFTWARE DEVOLOPMENT PHASES YAZILIM GELISTIRME ASAMALARI</vt:lpstr>
      <vt:lpstr>Sizce YAZILIM GELISTIRME ASAMALARI nelerdir ? </vt:lpstr>
      <vt:lpstr>SOFTWARE DEVOLOPMENT PHASES YAZILIM GELISTIRME ASAMALARI</vt:lpstr>
      <vt:lpstr>SOFTWARE DEVOLOPMENT PHASES YAZILIM GELISTIRME ASAMALARI</vt:lpstr>
      <vt:lpstr>SDLC TEAM</vt:lpstr>
      <vt:lpstr>PROJECT MANAGER (PM) </vt:lpstr>
      <vt:lpstr>BUSINESS ANALYST (BA)</vt:lpstr>
      <vt:lpstr>BUSINESS ANALYST (BA)</vt:lpstr>
      <vt:lpstr>BUSINESS ANALYST (BA)</vt:lpstr>
      <vt:lpstr>BUSINESS ANALYST (BA)</vt:lpstr>
      <vt:lpstr>DEVELOPER (DEV) </vt:lpstr>
      <vt:lpstr>QUALITY ANALYST (QA)</vt:lpstr>
      <vt:lpstr>OZET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lenovo</dc:creator>
  <cp:lastModifiedBy>lenovo</cp:lastModifiedBy>
  <cp:revision>31</cp:revision>
  <dcterms:modified xsi:type="dcterms:W3CDTF">2020-09-12T16:56:30Z</dcterms:modified>
</cp:coreProperties>
</file>