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58" r:id="rId4"/>
    <p:sldId id="259" r:id="rId5"/>
    <p:sldId id="286" r:id="rId6"/>
    <p:sldId id="281" r:id="rId7"/>
    <p:sldId id="282" r:id="rId8"/>
    <p:sldId id="283" r:id="rId9"/>
    <p:sldId id="288" r:id="rId10"/>
    <p:sldId id="284" r:id="rId11"/>
    <p:sldId id="285" r:id="rId12"/>
    <p:sldId id="287" r:id="rId13"/>
    <p:sldId id="292" r:id="rId14"/>
    <p:sldId id="294" r:id="rId15"/>
    <p:sldId id="293" r:id="rId16"/>
    <p:sldId id="289" r:id="rId17"/>
    <p:sldId id="290" r:id="rId18"/>
    <p:sldId id="291" r:id="rId19"/>
    <p:sldId id="295" r:id="rId20"/>
    <p:sldId id="296" r:id="rId21"/>
    <p:sldId id="297" r:id="rId22"/>
    <p:sldId id="299" r:id="rId2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1pPr>
    <a:lvl2pPr marL="0" marR="0" indent="4572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2pPr>
    <a:lvl3pPr marL="0" marR="0" indent="9144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3pPr>
    <a:lvl4pPr marL="0" marR="0" indent="13716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4pPr>
    <a:lvl5pPr marL="0" marR="0" indent="18288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5pPr>
    <a:lvl6pPr marL="0" marR="0" indent="22860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6pPr>
    <a:lvl7pPr marL="0" marR="0" indent="27432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7pPr>
    <a:lvl8pPr marL="0" marR="0" indent="32004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8pPr>
    <a:lvl9pPr marL="0" marR="0" indent="36576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raphik Medium"/>
          <a:ea typeface="Graphik Medium"/>
          <a:cs typeface="Graphik Medium"/>
        </a:font>
        <a:srgbClr val="5E5E5E"/>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ff" i="off">
        <a:font>
          <a:latin typeface="Graphik Medium"/>
          <a:ea typeface="Graphik Medium"/>
          <a:cs typeface="Graphik Medium"/>
        </a:font>
        <a:srgbClr val="5E5E5E"/>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ff" i="off">
        <a:font>
          <a:latin typeface="Graphik Medium"/>
          <a:ea typeface="Graphik Medium"/>
          <a:cs typeface="Graphik Medium"/>
        </a:font>
        <a:srgbClr val="5E5E5E"/>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5E5E5E"/>
        </a:fontRef>
        <a:srgbClr val="5E5E5E"/>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Medium"/>
          <a:ea typeface="Graphik Medium"/>
          <a:cs typeface="Graphik Medium"/>
        </a:font>
        <a:srgbClr val="5E5E5E"/>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ff" i="off">
        <a:font>
          <a:latin typeface="Graphik Medium"/>
          <a:ea typeface="Graphik Medium"/>
          <a:cs typeface="Graphik Medium"/>
        </a:font>
        <a:srgbClr val="5E5E5E"/>
      </a:tcTxStyle>
      <a:tcStyle>
        <a:tcBdr>
          <a:left>
            <a:ln w="12700" cap="flat">
              <a:solidFill>
                <a:srgbClr val="000000"/>
              </a:solidFill>
              <a:prstDash val="solid"/>
              <a:miter lim="400000"/>
            </a:ln>
          </a:left>
          <a:right>
            <a:ln w="25400" cap="flat">
              <a:solidFill>
                <a:srgbClr val="084F64"/>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Medium"/>
          <a:ea typeface="Graphik Medium"/>
          <a:cs typeface="Graphik Medium"/>
        </a:font>
        <a:srgbClr val="5E5E5E"/>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84F64"/>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084F64"/>
              </a:solidFill>
              <a:prstDash val="solid"/>
              <a:miter lim="400000"/>
            </a:ln>
          </a:left>
          <a:right>
            <a:ln w="12700" cap="flat">
              <a:solidFill>
                <a:srgbClr val="084F64"/>
              </a:solidFill>
              <a:prstDash val="solid"/>
              <a:miter lim="400000"/>
            </a:ln>
          </a:right>
          <a:top>
            <a:ln w="12700" cap="flat">
              <a:solidFill>
                <a:srgbClr val="000000"/>
              </a:solidFill>
              <a:prstDash val="solid"/>
              <a:miter lim="400000"/>
            </a:ln>
          </a:top>
          <a:bottom>
            <a:ln w="25400" cap="flat">
              <a:solidFill>
                <a:srgbClr val="084F64"/>
              </a:solidFill>
              <a:prstDash val="solid"/>
              <a:miter lim="400000"/>
            </a:ln>
          </a:bottom>
          <a:insideH>
            <a:ln w="12700" cap="flat">
              <a:solidFill>
                <a:srgbClr val="084F64"/>
              </a:solidFill>
              <a:prstDash val="solid"/>
              <a:miter lim="400000"/>
            </a:ln>
          </a:insideH>
          <a:insideV>
            <a:ln w="12700" cap="flat">
              <a:solidFill>
                <a:srgbClr val="084F64"/>
              </a:solidFill>
              <a:prstDash val="solid"/>
              <a:miter lim="400000"/>
            </a:ln>
          </a:insideV>
        </a:tcBdr>
        <a:fill>
          <a:solidFill>
            <a:schemeClr val="accent1">
              <a:satOff val="3942"/>
              <a:lumOff val="17322"/>
            </a:schemeClr>
          </a:solidFill>
        </a:fill>
      </a:tcStyle>
    </a:firstRow>
  </a:tblStyle>
  <a:tblStyle styleId="{EEE7283C-3CF3-47DC-8721-378D4A62B228}" styleName="">
    <a:tblBg/>
    <a:wholeTbl>
      <a:tcTxStyle b="off" i="off">
        <a:font>
          <a:latin typeface="Graphik Medium"/>
          <a:ea typeface="Graphik Medium"/>
          <a:cs typeface="Graphik Medium"/>
        </a:font>
        <a:schemeClr val="accent6"/>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F0EAF0"/>
          </a:solidFill>
        </a:fill>
      </a:tcStyle>
    </a:band2H>
    <a:firstCol>
      <a:tcTxStyle b="off" i="off">
        <a:font>
          <a:latin typeface="Graphik Medium"/>
          <a:ea typeface="Graphik Medium"/>
          <a:cs typeface="Graphik Medium"/>
        </a:font>
        <a:schemeClr val="accent6"/>
      </a:tcTxStyle>
      <a:tcStyle>
        <a:tcBdr>
          <a:left>
            <a:ln w="12700" cap="flat">
              <a:solidFill>
                <a:srgbClr val="000000"/>
              </a:solidFill>
              <a:prstDash val="solid"/>
              <a:miter lim="400000"/>
            </a:ln>
          </a:left>
          <a:right>
            <a:ln w="25400" cap="flat">
              <a:solidFill>
                <a:srgbClr val="084F64"/>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Medium"/>
          <a:ea typeface="Graphik Medium"/>
          <a:cs typeface="Graphik Medium"/>
        </a:font>
        <a:schemeClr val="accent6"/>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84F64"/>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chemeClr val="accent6"/>
        </a:fontRef>
        <a:schemeClr val="accent6"/>
      </a:tcTxStyle>
      <a:tcStyle>
        <a:tcBdr>
          <a:left>
            <a:ln w="12700" cap="flat">
              <a:solidFill>
                <a:srgbClr val="084F64"/>
              </a:solidFill>
              <a:prstDash val="solid"/>
              <a:miter lim="400000"/>
            </a:ln>
          </a:left>
          <a:right>
            <a:ln w="12700" cap="flat">
              <a:solidFill>
                <a:srgbClr val="084F64"/>
              </a:solidFill>
              <a:prstDash val="solid"/>
              <a:miter lim="400000"/>
            </a:ln>
          </a:right>
          <a:top>
            <a:ln w="12700" cap="flat">
              <a:solidFill>
                <a:srgbClr val="000000"/>
              </a:solidFill>
              <a:prstDash val="solid"/>
              <a:miter lim="400000"/>
            </a:ln>
          </a:top>
          <a:bottom>
            <a:ln w="25400" cap="flat">
              <a:solidFill>
                <a:srgbClr val="084F64"/>
              </a:solidFill>
              <a:prstDash val="solid"/>
              <a:miter lim="400000"/>
            </a:ln>
          </a:bottom>
          <a:insideH>
            <a:ln w="12700" cap="flat">
              <a:solidFill>
                <a:srgbClr val="084F64"/>
              </a:solidFill>
              <a:prstDash val="solid"/>
              <a:miter lim="400000"/>
            </a:ln>
          </a:insideH>
          <a:insideV>
            <a:ln w="12700" cap="flat">
              <a:solidFill>
                <a:srgbClr val="084F64"/>
              </a:solidFill>
              <a:prstDash val="solid"/>
              <a:miter lim="400000"/>
            </a:ln>
          </a:insideV>
        </a:tcBdr>
        <a:fill>
          <a:solidFill>
            <a:schemeClr val="accent6">
              <a:hueOff val="-35454"/>
              <a:satOff val="2115"/>
              <a:lumOff val="45487"/>
            </a:schemeClr>
          </a:solidFill>
        </a:fill>
      </a:tcStyle>
    </a:firstRow>
  </a:tblStyle>
  <a:tblStyle styleId="{CF821DB8-F4EB-4A41-A1BA-3FCAFE7338EE}" styleName="">
    <a:tblBg/>
    <a:wholeTbl>
      <a:tcTxStyle b="off" i="off">
        <a:font>
          <a:latin typeface="Graphik Medium"/>
          <a:ea typeface="Graphik Medium"/>
          <a:cs typeface="Graphik Medium"/>
        </a:font>
        <a:srgbClr val="2E4E61"/>
      </a:tcTxStyle>
      <a:tcStyle>
        <a:tcBdr>
          <a:left>
            <a:ln w="12700" cap="flat">
              <a:solidFill>
                <a:srgbClr val="3D3E3E"/>
              </a:solidFill>
              <a:prstDash val="solid"/>
              <a:miter lim="400000"/>
            </a:ln>
          </a:left>
          <a:right>
            <a:ln w="12700" cap="flat">
              <a:solidFill>
                <a:srgbClr val="3D3E3E"/>
              </a:solidFill>
              <a:prstDash val="solid"/>
              <a:miter lim="400000"/>
            </a:ln>
          </a:right>
          <a:top>
            <a:ln w="12700" cap="flat">
              <a:solidFill>
                <a:srgbClr val="3D3E3E"/>
              </a:solidFill>
              <a:prstDash val="solid"/>
              <a:miter lim="400000"/>
            </a:ln>
          </a:top>
          <a:bottom>
            <a:ln w="12700" cap="flat">
              <a:solidFill>
                <a:srgbClr val="3D3E3E"/>
              </a:solidFill>
              <a:prstDash val="solid"/>
              <a:miter lim="400000"/>
            </a:ln>
          </a:bottom>
          <a:insideH>
            <a:ln w="12700" cap="flat">
              <a:solidFill>
                <a:srgbClr val="3D3E3E"/>
              </a:solidFill>
              <a:prstDash val="solid"/>
              <a:miter lim="400000"/>
            </a:ln>
          </a:insideH>
          <a:insideV>
            <a:ln w="12700" cap="flat">
              <a:solidFill>
                <a:srgbClr val="3D3E3E"/>
              </a:solidFill>
              <a:prstDash val="solid"/>
              <a:miter lim="400000"/>
            </a:ln>
          </a:insideV>
        </a:tcBdr>
        <a:fill>
          <a:noFill/>
        </a:fill>
      </a:tcStyle>
    </a:wholeTbl>
    <a:band2H>
      <a:tcTxStyle/>
      <a:tcStyle>
        <a:tcBdr/>
        <a:fill>
          <a:solidFill>
            <a:srgbClr val="EBEBEB"/>
          </a:solidFill>
        </a:fill>
      </a:tcStyle>
    </a:band2H>
    <a:firstCol>
      <a:tcTxStyle b="off" i="off">
        <a:font>
          <a:latin typeface="Graphik Medium"/>
          <a:ea typeface="Graphik Medium"/>
          <a:cs typeface="Graphik Medium"/>
        </a:font>
        <a:srgbClr val="2E4E61"/>
      </a:tcTxStyle>
      <a:tcStyle>
        <a:tcBdr>
          <a:left>
            <a:ln w="12700" cap="flat">
              <a:solidFill>
                <a:srgbClr val="3D3E3E"/>
              </a:solidFill>
              <a:prstDash val="solid"/>
              <a:miter lim="400000"/>
            </a:ln>
          </a:left>
          <a:right>
            <a:ln w="25400" cap="flat">
              <a:solidFill>
                <a:srgbClr val="3D3E3E"/>
              </a:solidFill>
              <a:prstDash val="solid"/>
              <a:miter lim="400000"/>
            </a:ln>
          </a:right>
          <a:top>
            <a:ln w="12700" cap="flat">
              <a:solidFill>
                <a:srgbClr val="3D3E3E"/>
              </a:solidFill>
              <a:prstDash val="solid"/>
              <a:miter lim="400000"/>
            </a:ln>
          </a:top>
          <a:bottom>
            <a:ln w="12700" cap="flat">
              <a:solidFill>
                <a:srgbClr val="3D3E3E"/>
              </a:solidFill>
              <a:prstDash val="solid"/>
              <a:miter lim="400000"/>
            </a:ln>
          </a:bottom>
          <a:insideH>
            <a:ln w="12700" cap="flat">
              <a:solidFill>
                <a:srgbClr val="3D3E3E"/>
              </a:solidFill>
              <a:prstDash val="solid"/>
              <a:miter lim="400000"/>
            </a:ln>
          </a:insideH>
          <a:insideV>
            <a:ln w="12700" cap="flat">
              <a:solidFill>
                <a:srgbClr val="3D3E3E"/>
              </a:solidFill>
              <a:prstDash val="solid"/>
              <a:miter lim="400000"/>
            </a:ln>
          </a:insideV>
        </a:tcBdr>
        <a:fill>
          <a:solidFill>
            <a:srgbClr val="DBE6A5"/>
          </a:solidFill>
        </a:fill>
      </a:tcStyle>
    </a:firstCol>
    <a:lastRow>
      <a:tcTxStyle b="off" i="off">
        <a:font>
          <a:latin typeface="Graphik Medium"/>
          <a:ea typeface="Graphik Medium"/>
          <a:cs typeface="Graphik Medium"/>
        </a:font>
        <a:srgbClr val="2E4E61"/>
      </a:tcTxStyle>
      <a:tcStyle>
        <a:tcBdr>
          <a:left>
            <a:ln w="12700" cap="flat">
              <a:solidFill>
                <a:srgbClr val="3D3E3E"/>
              </a:solidFill>
              <a:prstDash val="solid"/>
              <a:miter lim="400000"/>
            </a:ln>
          </a:left>
          <a:right>
            <a:ln w="12700" cap="flat">
              <a:solidFill>
                <a:srgbClr val="3D3E3E"/>
              </a:solidFill>
              <a:prstDash val="solid"/>
              <a:miter lim="400000"/>
            </a:ln>
          </a:right>
          <a:top>
            <a:ln w="25400" cap="flat">
              <a:solidFill>
                <a:srgbClr val="3D3E3E"/>
              </a:solidFill>
              <a:prstDash val="solid"/>
              <a:miter lim="400000"/>
            </a:ln>
          </a:top>
          <a:bottom>
            <a:ln w="12700" cap="flat">
              <a:solidFill>
                <a:srgbClr val="3D3E3E"/>
              </a:solidFill>
              <a:prstDash val="solid"/>
              <a:miter lim="400000"/>
            </a:ln>
          </a:bottom>
          <a:insideH>
            <a:ln w="12700" cap="flat">
              <a:solidFill>
                <a:srgbClr val="3D3E3E"/>
              </a:solidFill>
              <a:prstDash val="solid"/>
              <a:miter lim="400000"/>
            </a:ln>
          </a:insideH>
          <a:insideV>
            <a:ln w="12700" cap="flat">
              <a:solidFill>
                <a:srgbClr val="3D3E3E"/>
              </a:solidFill>
              <a:prstDash val="solid"/>
              <a:miter lim="400000"/>
            </a:ln>
          </a:insideV>
        </a:tcBdr>
        <a:fill>
          <a:noFill/>
        </a:fill>
      </a:tcStyle>
    </a:lastRow>
    <a:firstRow>
      <a:tcTxStyle b="off" i="off">
        <a:font>
          <a:latin typeface="Graphik Medium"/>
          <a:ea typeface="Graphik Medium"/>
          <a:cs typeface="Graphik Medium"/>
        </a:font>
        <a:srgbClr val="2E4E61"/>
      </a:tcTxStyle>
      <a:tcStyle>
        <a:tcBdr>
          <a:left>
            <a:ln w="12700" cap="flat">
              <a:solidFill>
                <a:srgbClr val="3D3E3E"/>
              </a:solidFill>
              <a:prstDash val="solid"/>
              <a:miter lim="400000"/>
            </a:ln>
          </a:left>
          <a:right>
            <a:ln w="12700" cap="flat">
              <a:solidFill>
                <a:srgbClr val="3D3E3E"/>
              </a:solidFill>
              <a:prstDash val="solid"/>
              <a:miter lim="400000"/>
            </a:ln>
          </a:right>
          <a:top>
            <a:ln w="12700" cap="flat">
              <a:solidFill>
                <a:srgbClr val="3D3E3E"/>
              </a:solidFill>
              <a:prstDash val="solid"/>
              <a:miter lim="400000"/>
            </a:ln>
          </a:top>
          <a:bottom>
            <a:ln w="25400" cap="flat">
              <a:solidFill>
                <a:srgbClr val="3D3E3E"/>
              </a:solidFill>
              <a:prstDash val="solid"/>
              <a:miter lim="400000"/>
            </a:ln>
          </a:bottom>
          <a:insideH>
            <a:ln w="12700" cap="flat">
              <a:solidFill>
                <a:srgbClr val="3D3E3E"/>
              </a:solidFill>
              <a:prstDash val="solid"/>
              <a:miter lim="400000"/>
            </a:ln>
          </a:insideH>
          <a:insideV>
            <a:ln w="12700" cap="flat">
              <a:solidFill>
                <a:srgbClr val="3D3E3E"/>
              </a:solidFill>
              <a:prstDash val="solid"/>
              <a:miter lim="400000"/>
            </a:ln>
          </a:insideV>
        </a:tcBdr>
        <a:fill>
          <a:solidFill>
            <a:srgbClr val="DBE6A5"/>
          </a:solidFill>
        </a:fill>
      </a:tcStyle>
    </a:firstRow>
  </a:tblStyle>
  <a:tblStyle styleId="{33BA23B1-9221-436E-865A-0063620EA4FD}" styleName="">
    <a:tblBg/>
    <a:wholeTbl>
      <a:tcTxStyle b="off" i="off">
        <a:font>
          <a:latin typeface="Graphik Medium"/>
          <a:ea typeface="Graphik Medium"/>
          <a:cs typeface="Graphik Medium"/>
        </a:font>
        <a:srgbClr val="5E5E5E"/>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a:tcStyle>
        <a:tcBdr/>
        <a:fill>
          <a:solidFill>
            <a:srgbClr val="FFFFFF"/>
          </a:solidFill>
        </a:fill>
      </a:tcStyle>
    </a:band2H>
    <a:firstCol>
      <a:tcTxStyle b="off" i="off">
        <a:font>
          <a:latin typeface="Graphik Medium"/>
          <a:ea typeface="Graphik Medium"/>
          <a:cs typeface="Graphik Medium"/>
        </a:font>
        <a:srgbClr val="5E5E5E"/>
      </a:tcTxStyle>
      <a:tcStyle>
        <a:tcBdr>
          <a:left>
            <a:ln w="12700" cap="flat">
              <a:solidFill>
                <a:srgbClr val="5C526A"/>
              </a:solidFill>
              <a:prstDash val="solid"/>
              <a:miter lim="400000"/>
            </a:ln>
          </a:left>
          <a:right>
            <a:ln w="254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CB5B2"/>
          </a:solidFill>
        </a:fill>
      </a:tcStyle>
    </a:firstCol>
    <a:lastRow>
      <a:tcTxStyle b="off" i="off">
        <a:font>
          <a:latin typeface="Graphik Medium"/>
          <a:ea typeface="Graphik Medium"/>
          <a:cs typeface="Graphik Medium"/>
        </a:font>
        <a:srgbClr val="5E5E5E"/>
      </a:tcTxStyle>
      <a:tcStyle>
        <a:tcBdr>
          <a:left>
            <a:ln w="12700" cap="flat">
              <a:solidFill>
                <a:srgbClr val="5E5E5E"/>
              </a:solidFill>
              <a:prstDash val="solid"/>
              <a:miter lim="400000"/>
            </a:ln>
          </a:left>
          <a:right>
            <a:ln w="12700" cap="flat">
              <a:solidFill>
                <a:srgbClr val="5E5E5E"/>
              </a:solidFill>
              <a:prstDash val="solid"/>
              <a:miter lim="400000"/>
            </a:ln>
          </a:right>
          <a:top>
            <a:ln w="25400" cap="flat">
              <a:solidFill>
                <a:srgbClr val="5E5E5E"/>
              </a:solidFill>
              <a:prstDash val="solid"/>
              <a:miter lim="400000"/>
            </a:ln>
          </a:top>
          <a:bottom>
            <a:ln w="12700" cap="flat">
              <a:solidFill>
                <a:srgbClr val="5C526A"/>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3B3B3B"/>
              </a:solidFill>
              <a:prstDash val="solid"/>
              <a:miter lim="400000"/>
            </a:ln>
          </a:left>
          <a:right>
            <a:ln w="12700" cap="flat">
              <a:solidFill>
                <a:srgbClr val="3B3B3B"/>
              </a:solidFill>
              <a:prstDash val="solid"/>
              <a:miter lim="400000"/>
            </a:ln>
          </a:right>
          <a:top>
            <a:ln w="12700" cap="flat">
              <a:solidFill>
                <a:srgbClr val="5C526A"/>
              </a:solidFill>
              <a:prstDash val="solid"/>
              <a:miter lim="400000"/>
            </a:ln>
          </a:top>
          <a:bottom>
            <a:ln w="25400" cap="flat">
              <a:solidFill>
                <a:srgbClr val="3B3B3B"/>
              </a:solidFill>
              <a:prstDash val="solid"/>
              <a:miter lim="400000"/>
            </a:ln>
          </a:bottom>
          <a:insideH>
            <a:ln w="12700" cap="flat">
              <a:solidFill>
                <a:srgbClr val="3B3B3B"/>
              </a:solidFill>
              <a:prstDash val="solid"/>
              <a:miter lim="400000"/>
            </a:ln>
          </a:insideH>
          <a:insideV>
            <a:ln w="12700" cap="flat">
              <a:solidFill>
                <a:srgbClr val="3B3B3B"/>
              </a:solidFill>
              <a:prstDash val="solid"/>
              <a:miter lim="400000"/>
            </a:ln>
          </a:insideV>
        </a:tcBdr>
        <a:fill>
          <a:solidFill>
            <a:srgbClr val="C16E6A"/>
          </a:solidFill>
        </a:fill>
      </a:tcStyle>
    </a:firstRow>
  </a:tblStyle>
  <a:tblStyle styleId="{2708684C-4D16-4618-839F-0558EEFCDFE6}" styleName="">
    <a:tblBg/>
    <a:wholeTbl>
      <a:tcTxStyle b="off" i="off">
        <a:font>
          <a:latin typeface="Graphik Medium"/>
          <a:ea typeface="Graphik Medium"/>
          <a:cs typeface="Graphik Medium"/>
        </a:font>
        <a:srgbClr val="5E5E5E"/>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CDCECC"/>
          </a:solidFill>
        </a:fill>
      </a:tcStyle>
    </a:wholeTbl>
    <a:band2H>
      <a:tcTxStyle/>
      <a:tcStyle>
        <a:tcBdr/>
        <a:fill>
          <a:solidFill>
            <a:srgbClr val="EDEEEE"/>
          </a:solidFill>
        </a:fill>
      </a:tcStyle>
    </a:band2H>
    <a:firstCol>
      <a:tcTxStyle b="off" i="off">
        <a:font>
          <a:latin typeface="Graphik Medium"/>
          <a:ea typeface="Graphik Medium"/>
          <a:cs typeface="Graphik Medium"/>
        </a:font>
        <a:srgbClr val="FFFFFF"/>
      </a:tcTxStyle>
      <a:tcStyle>
        <a:tcBdr>
          <a:left>
            <a:ln w="12700" cap="flat">
              <a:solidFill>
                <a:srgbClr val="5E5E5E"/>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2D2F24"/>
          </a:solidFill>
        </a:fill>
      </a:tcStyle>
    </a:firstCol>
    <a:lastRow>
      <a:tcTxStyle b="off" i="off">
        <a:font>
          <a:latin typeface="Graphik Medium"/>
          <a:ea typeface="Graphik Medium"/>
          <a:cs typeface="Graphik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5E5E5E"/>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E5E5E"/>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5E5E5E"/>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E5E5E"/>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85" autoAdjust="0"/>
    <p:restoredTop sz="94660"/>
  </p:normalViewPr>
  <p:slideViewPr>
    <p:cSldViewPr snapToGrid="0">
      <p:cViewPr varScale="1">
        <p:scale>
          <a:sx n="46" d="100"/>
          <a:sy n="46" d="100"/>
        </p:scale>
        <p:origin x="7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8" name="Shape 178"/>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79" name="Shape 17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5" name="Topic"/>
          <p:cNvSpPr txBox="1">
            <a:spLocks noGrp="1"/>
          </p:cNvSpPr>
          <p:nvPr>
            <p:ph type="body" sz="quarter" idx="21" hasCustomPrompt="1"/>
          </p:nvPr>
        </p:nvSpPr>
        <p:spPr>
          <a:xfrm>
            <a:off x="1181100" y="12364718"/>
            <a:ext cx="4965700" cy="467107"/>
          </a:xfrm>
          <a:prstGeom prst="rect">
            <a:avLst/>
          </a:prstGeom>
        </p:spPr>
        <p:txBody>
          <a:bodyPr anchor="t"/>
          <a:lstStyle>
            <a:lvl1pPr>
              <a:defRPr sz="2200" b="0" cap="all" spc="88"/>
            </a:lvl1pPr>
          </a:lstStyle>
          <a:p>
            <a:r>
              <a:t>Topic</a:t>
            </a:r>
          </a:p>
        </p:txBody>
      </p:sp>
      <p:sp>
        <p:nvSpPr>
          <p:cNvPr id="16" name="Location"/>
          <p:cNvSpPr txBox="1">
            <a:spLocks noGrp="1"/>
          </p:cNvSpPr>
          <p:nvPr>
            <p:ph type="body" sz="quarter" idx="22" hasCustomPrompt="1"/>
          </p:nvPr>
        </p:nvSpPr>
        <p:spPr>
          <a:xfrm>
            <a:off x="18237200" y="12364718"/>
            <a:ext cx="4965700" cy="467107"/>
          </a:xfrm>
          <a:prstGeom prst="rect">
            <a:avLst/>
          </a:prstGeom>
        </p:spPr>
        <p:txBody>
          <a:bodyPr anchor="t"/>
          <a:lstStyle>
            <a:lvl1pPr>
              <a:defRPr sz="2200" b="0" cap="all" spc="88"/>
            </a:lvl1pPr>
          </a:lstStyle>
          <a:p>
            <a:r>
              <a:t>Location</a:t>
            </a:r>
          </a:p>
        </p:txBody>
      </p:sp>
      <p:sp>
        <p:nvSpPr>
          <p:cNvPr id="17" name="Author and Date"/>
          <p:cNvSpPr txBox="1">
            <a:spLocks noGrp="1"/>
          </p:cNvSpPr>
          <p:nvPr>
            <p:ph type="body" sz="quarter" idx="23" hasCustomPrompt="1"/>
          </p:nvPr>
        </p:nvSpPr>
        <p:spPr>
          <a:xfrm>
            <a:off x="6946900" y="12233909"/>
            <a:ext cx="10490200" cy="706629"/>
          </a:xfrm>
          <a:prstGeom prst="rect">
            <a:avLst/>
          </a:prstGeom>
        </p:spPr>
        <p:txBody>
          <a:bodyPr anchor="t"/>
          <a:lstStyle/>
          <a:p>
            <a:r>
              <a:t>Author and Date</a:t>
            </a:r>
          </a:p>
        </p:txBody>
      </p:sp>
      <p:sp>
        <p:nvSpPr>
          <p:cNvPr id="18" name="Presentation Title"/>
          <p:cNvSpPr txBox="1">
            <a:spLocks noGrp="1"/>
          </p:cNvSpPr>
          <p:nvPr>
            <p:ph type="title" hasCustomPrompt="1"/>
          </p:nvPr>
        </p:nvSpPr>
        <p:spPr>
          <a:prstGeom prst="rect">
            <a:avLst/>
          </a:prstGeom>
        </p:spPr>
        <p:txBody>
          <a:bodyPr/>
          <a:lstStyle/>
          <a:p>
            <a:r>
              <a:t>Presentation Title</a:t>
            </a:r>
          </a:p>
        </p:txBody>
      </p:sp>
      <p:sp>
        <p:nvSpPr>
          <p:cNvPr id="19" name="Body Level One…"/>
          <p:cNvSpPr txBox="1">
            <a:spLocks noGrp="1"/>
          </p:cNvSpPr>
          <p:nvPr>
            <p:ph type="body" sz="quarter" idx="1" hasCustomPrompt="1"/>
          </p:nvPr>
        </p:nvSpPr>
        <p:spPr>
          <a:prstGeom prst="rect">
            <a:avLst/>
          </a:prstGeom>
        </p:spPr>
        <p:txBody>
          <a:bodyPr/>
          <a:lstStyle/>
          <a:p>
            <a:r>
              <a:t>Presentation Subtitle</a:t>
            </a:r>
          </a:p>
          <a:p>
            <a:pPr lvl="1"/>
            <a:endParaRPr/>
          </a:p>
          <a:p>
            <a:pPr lvl="2"/>
            <a:endParaRPr/>
          </a:p>
          <a:p>
            <a:pPr lvl="3"/>
            <a:endParaRPr/>
          </a:p>
          <a:p>
            <a:pPr lvl="4"/>
            <a:endParaRPr/>
          </a:p>
        </p:txBody>
      </p:sp>
      <p:sp>
        <p:nvSpPr>
          <p:cNvPr id="20"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Statement">
    <p:bg>
      <p:bgPr>
        <a:solidFill>
          <a:srgbClr val="F3F5B1"/>
        </a:solidFill>
        <a:effectLst/>
      </p:bgPr>
    </p:bg>
    <p:spTree>
      <p:nvGrpSpPr>
        <p:cNvPr id="1" name=""/>
        <p:cNvGrpSpPr/>
        <p:nvPr/>
      </p:nvGrpSpPr>
      <p:grpSpPr>
        <a:xfrm>
          <a:off x="0" y="0"/>
          <a:ext cx="0" cy="0"/>
          <a:chOff x="0" y="0"/>
          <a:chExt cx="0" cy="0"/>
        </a:xfrm>
      </p:grpSpPr>
      <p:sp>
        <p:nvSpPr>
          <p:cNvPr id="122" name="Body Level One…"/>
          <p:cNvSpPr txBox="1">
            <a:spLocks noGrp="1"/>
          </p:cNvSpPr>
          <p:nvPr>
            <p:ph type="body" sz="half" idx="1" hasCustomPrompt="1"/>
          </p:nvPr>
        </p:nvSpPr>
        <p:spPr>
          <a:xfrm>
            <a:off x="2082800" y="4337484"/>
            <a:ext cx="20205700" cy="4699001"/>
          </a:xfrm>
          <a:prstGeom prst="rect">
            <a:avLst/>
          </a:prstGeom>
        </p:spPr>
        <p:txBody>
          <a:bodyPr anchor="ctr"/>
          <a:lstStyle>
            <a:lvl1pPr>
              <a:lnSpc>
                <a:spcPct val="90000"/>
              </a:lnSpc>
              <a:defRPr sz="9000" cap="all" spc="270">
                <a:solidFill>
                  <a:schemeClr val="accent1">
                    <a:satOff val="36598"/>
                    <a:lumOff val="-17227"/>
                  </a:schemeClr>
                </a:solidFill>
              </a:defRPr>
            </a:lvl1pPr>
            <a:lvl2pPr>
              <a:lnSpc>
                <a:spcPct val="90000"/>
              </a:lnSpc>
              <a:defRPr sz="9000" cap="all" spc="270">
                <a:solidFill>
                  <a:schemeClr val="accent1">
                    <a:satOff val="36598"/>
                    <a:lumOff val="-17227"/>
                  </a:schemeClr>
                </a:solidFill>
              </a:defRPr>
            </a:lvl2pPr>
            <a:lvl3pPr>
              <a:lnSpc>
                <a:spcPct val="90000"/>
              </a:lnSpc>
              <a:defRPr sz="9000" cap="all" spc="270">
                <a:solidFill>
                  <a:schemeClr val="accent1">
                    <a:satOff val="36598"/>
                    <a:lumOff val="-17227"/>
                  </a:schemeClr>
                </a:solidFill>
              </a:defRPr>
            </a:lvl3pPr>
            <a:lvl4pPr>
              <a:lnSpc>
                <a:spcPct val="90000"/>
              </a:lnSpc>
              <a:defRPr sz="9000" cap="all" spc="270">
                <a:solidFill>
                  <a:schemeClr val="accent1">
                    <a:satOff val="36598"/>
                    <a:lumOff val="-17227"/>
                  </a:schemeClr>
                </a:solidFill>
              </a:defRPr>
            </a:lvl4pPr>
            <a:lvl5pPr>
              <a:lnSpc>
                <a:spcPct val="90000"/>
              </a:lnSpc>
              <a:defRPr sz="9000" cap="all" spc="270">
                <a:solidFill>
                  <a:schemeClr val="accent1">
                    <a:satOff val="36598"/>
                    <a:lumOff val="-17227"/>
                  </a:schemeClr>
                </a:solidFill>
              </a:defRPr>
            </a:lvl5pPr>
          </a:lstStyle>
          <a:p>
            <a:r>
              <a:t>Statement</a:t>
            </a:r>
          </a:p>
          <a:p>
            <a:pPr lvl="1"/>
            <a:endParaRPr/>
          </a:p>
          <a:p>
            <a:pPr lvl="2"/>
            <a:endParaRPr/>
          </a:p>
          <a:p>
            <a:pPr lvl="3"/>
            <a:endParaRPr/>
          </a:p>
          <a:p>
            <a:pPr lvl="4"/>
            <a:endParaRPr/>
          </a:p>
        </p:txBody>
      </p:sp>
      <p:sp>
        <p:nvSpPr>
          <p:cNvPr id="123" name="Line"/>
          <p:cNvSpPr/>
          <p:nvPr/>
        </p:nvSpPr>
        <p:spPr>
          <a:xfrm>
            <a:off x="766879" y="952500"/>
            <a:ext cx="22850242" cy="0"/>
          </a:xfrm>
          <a:prstGeom prst="line">
            <a:avLst/>
          </a:prstGeom>
          <a:ln w="76200">
            <a:solidFill>
              <a:schemeClr val="accent1"/>
            </a:solidFill>
            <a:miter lim="400000"/>
          </a:ln>
        </p:spPr>
        <p:txBody>
          <a:bodyPr lIns="50800" tIns="50800" rIns="50800" bIns="50800" anchor="ctr"/>
          <a:lstStyle/>
          <a:p>
            <a:pPr defTabSz="825500">
              <a:defRPr sz="3200" spc="0">
                <a:solidFill>
                  <a:srgbClr val="000000"/>
                </a:solidFill>
              </a:defRPr>
            </a:pPr>
            <a:endParaRPr dirty="0"/>
          </a:p>
        </p:txBody>
      </p:sp>
      <p:sp>
        <p:nvSpPr>
          <p:cNvPr id="124" name="Line"/>
          <p:cNvSpPr/>
          <p:nvPr/>
        </p:nvSpPr>
        <p:spPr>
          <a:xfrm>
            <a:off x="757217" y="12603828"/>
            <a:ext cx="22862943" cy="1"/>
          </a:xfrm>
          <a:prstGeom prst="line">
            <a:avLst/>
          </a:prstGeom>
          <a:ln w="76200">
            <a:solidFill>
              <a:schemeClr val="accent1"/>
            </a:solidFill>
            <a:miter lim="400000"/>
          </a:ln>
        </p:spPr>
        <p:txBody>
          <a:bodyPr lIns="50800" tIns="50800" rIns="50800" bIns="50800" anchor="ctr"/>
          <a:lstStyle/>
          <a:p>
            <a:pPr defTabSz="825500">
              <a:defRPr sz="3200" spc="0">
                <a:solidFill>
                  <a:srgbClr val="000000"/>
                </a:solidFill>
              </a:defRPr>
            </a:pPr>
            <a:endParaRPr dirty="0"/>
          </a:p>
        </p:txBody>
      </p:sp>
      <p:sp>
        <p:nvSpPr>
          <p:cNvPr id="125" name="Slide Number"/>
          <p:cNvSpPr txBox="1">
            <a:spLocks noGrp="1"/>
          </p:cNvSpPr>
          <p:nvPr>
            <p:ph type="sldNum" sz="quarter" idx="2"/>
          </p:nvPr>
        </p:nvSpPr>
        <p:spPr>
          <a:xfrm>
            <a:off x="11990323" y="12890500"/>
            <a:ext cx="416053" cy="467107"/>
          </a:xfrm>
          <a:prstGeom prst="rect">
            <a:avLst/>
          </a:prstGeom>
        </p:spPr>
        <p:txBody>
          <a:bodyPr/>
          <a:lstStyle>
            <a:lvl1pPr>
              <a:defRPr>
                <a:solidFill>
                  <a:srgbClr val="5E5E5E"/>
                </a:solidFill>
              </a:defRPr>
            </a:lvl1pPr>
          </a:lstStyle>
          <a:p>
            <a:fld id="{86CB4B4D-7CA3-9044-876B-883B54F8677D}" type="slidenum">
              <a:t>‹#›</a:t>
            </a:fld>
            <a:endParaRPr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ig Fact">
    <p:bg>
      <p:bgPr>
        <a:solidFill>
          <a:srgbClr val="F3F5B1"/>
        </a:solidFill>
        <a:effectLst/>
      </p:bgPr>
    </p:bg>
    <p:spTree>
      <p:nvGrpSpPr>
        <p:cNvPr id="1" name=""/>
        <p:cNvGrpSpPr/>
        <p:nvPr/>
      </p:nvGrpSpPr>
      <p:grpSpPr>
        <a:xfrm>
          <a:off x="0" y="0"/>
          <a:ext cx="0" cy="0"/>
          <a:chOff x="0" y="0"/>
          <a:chExt cx="0" cy="0"/>
        </a:xfrm>
      </p:grpSpPr>
      <p:sp>
        <p:nvSpPr>
          <p:cNvPr id="132" name="Body Level One…"/>
          <p:cNvSpPr txBox="1">
            <a:spLocks noGrp="1"/>
          </p:cNvSpPr>
          <p:nvPr>
            <p:ph type="body" idx="1" hasCustomPrompt="1"/>
          </p:nvPr>
        </p:nvSpPr>
        <p:spPr>
          <a:xfrm>
            <a:off x="2082800" y="1509784"/>
            <a:ext cx="20205700" cy="6852293"/>
          </a:xfrm>
          <a:prstGeom prst="rect">
            <a:avLst/>
          </a:prstGeom>
        </p:spPr>
        <p:txBody>
          <a:bodyPr/>
          <a:lstStyle>
            <a:lvl1pPr>
              <a:lnSpc>
                <a:spcPct val="90000"/>
              </a:lnSpc>
              <a:defRPr sz="25000" cap="all" spc="750">
                <a:solidFill>
                  <a:schemeClr val="accent1">
                    <a:satOff val="36598"/>
                    <a:lumOff val="-17227"/>
                  </a:schemeClr>
                </a:solidFill>
              </a:defRPr>
            </a:lvl1pPr>
            <a:lvl2pPr>
              <a:lnSpc>
                <a:spcPct val="90000"/>
              </a:lnSpc>
              <a:defRPr sz="25000" cap="all" spc="750">
                <a:solidFill>
                  <a:schemeClr val="accent1">
                    <a:satOff val="36598"/>
                    <a:lumOff val="-17227"/>
                  </a:schemeClr>
                </a:solidFill>
              </a:defRPr>
            </a:lvl2pPr>
            <a:lvl3pPr>
              <a:lnSpc>
                <a:spcPct val="90000"/>
              </a:lnSpc>
              <a:defRPr sz="25000" cap="all" spc="750">
                <a:solidFill>
                  <a:schemeClr val="accent1">
                    <a:satOff val="36598"/>
                    <a:lumOff val="-17227"/>
                  </a:schemeClr>
                </a:solidFill>
              </a:defRPr>
            </a:lvl3pPr>
            <a:lvl4pPr>
              <a:lnSpc>
                <a:spcPct val="90000"/>
              </a:lnSpc>
              <a:defRPr sz="25000" cap="all" spc="750">
                <a:solidFill>
                  <a:schemeClr val="accent1">
                    <a:satOff val="36598"/>
                    <a:lumOff val="-17227"/>
                  </a:schemeClr>
                </a:solidFill>
              </a:defRPr>
            </a:lvl4pPr>
            <a:lvl5pPr>
              <a:lnSpc>
                <a:spcPct val="90000"/>
              </a:lnSpc>
              <a:defRPr sz="25000" cap="all" spc="750">
                <a:solidFill>
                  <a:schemeClr val="accent1">
                    <a:satOff val="36598"/>
                    <a:lumOff val="-17227"/>
                  </a:schemeClr>
                </a:solidFill>
              </a:defRPr>
            </a:lvl5pPr>
          </a:lstStyle>
          <a:p>
            <a:r>
              <a:t>100%</a:t>
            </a:r>
          </a:p>
          <a:p>
            <a:pPr lvl="1"/>
            <a:endParaRPr/>
          </a:p>
          <a:p>
            <a:pPr lvl="2"/>
            <a:endParaRPr/>
          </a:p>
          <a:p>
            <a:pPr lvl="3"/>
            <a:endParaRPr/>
          </a:p>
          <a:p>
            <a:pPr lvl="4"/>
            <a:endParaRPr/>
          </a:p>
        </p:txBody>
      </p:sp>
      <p:sp>
        <p:nvSpPr>
          <p:cNvPr id="133" name="Fact information"/>
          <p:cNvSpPr txBox="1">
            <a:spLocks noGrp="1"/>
          </p:cNvSpPr>
          <p:nvPr>
            <p:ph type="body" sz="quarter" idx="21" hasCustomPrompt="1"/>
          </p:nvPr>
        </p:nvSpPr>
        <p:spPr>
          <a:xfrm>
            <a:off x="2082800" y="8407994"/>
            <a:ext cx="20205700" cy="694056"/>
          </a:xfrm>
          <a:prstGeom prst="rect">
            <a:avLst/>
          </a:prstGeom>
        </p:spPr>
        <p:txBody>
          <a:bodyPr anchor="t"/>
          <a:lstStyle>
            <a:lvl1pPr>
              <a:defRPr sz="3500" spc="104">
                <a:solidFill>
                  <a:schemeClr val="accent1"/>
                </a:solidFill>
              </a:defRPr>
            </a:lvl1pPr>
          </a:lstStyle>
          <a:p>
            <a:r>
              <a:t>Fact information</a:t>
            </a:r>
          </a:p>
        </p:txBody>
      </p:sp>
      <p:sp>
        <p:nvSpPr>
          <p:cNvPr id="134" name="Line"/>
          <p:cNvSpPr/>
          <p:nvPr/>
        </p:nvSpPr>
        <p:spPr>
          <a:xfrm flipV="1">
            <a:off x="762000" y="952499"/>
            <a:ext cx="22860001" cy="2"/>
          </a:xfrm>
          <a:prstGeom prst="line">
            <a:avLst/>
          </a:prstGeom>
          <a:ln w="76200">
            <a:solidFill>
              <a:schemeClr val="accent1"/>
            </a:solidFill>
            <a:miter lim="400000"/>
          </a:ln>
        </p:spPr>
        <p:txBody>
          <a:bodyPr lIns="50800" tIns="50800" rIns="50800" bIns="50800" anchor="ctr"/>
          <a:lstStyle/>
          <a:p>
            <a:pPr defTabSz="825500">
              <a:defRPr sz="3200" spc="0">
                <a:solidFill>
                  <a:srgbClr val="000000"/>
                </a:solidFill>
              </a:defRPr>
            </a:pPr>
            <a:endParaRPr dirty="0"/>
          </a:p>
        </p:txBody>
      </p:sp>
      <p:sp>
        <p:nvSpPr>
          <p:cNvPr id="135" name="Line"/>
          <p:cNvSpPr/>
          <p:nvPr/>
        </p:nvSpPr>
        <p:spPr>
          <a:xfrm>
            <a:off x="766879" y="12598400"/>
            <a:ext cx="22850242" cy="0"/>
          </a:xfrm>
          <a:prstGeom prst="line">
            <a:avLst/>
          </a:prstGeom>
          <a:ln w="76200">
            <a:solidFill>
              <a:schemeClr val="accent1"/>
            </a:solidFill>
            <a:miter lim="400000"/>
          </a:ln>
        </p:spPr>
        <p:txBody>
          <a:bodyPr lIns="50800" tIns="50800" rIns="50800" bIns="50800" anchor="ctr"/>
          <a:lstStyle/>
          <a:p>
            <a:pPr defTabSz="825500">
              <a:defRPr sz="3200" spc="0">
                <a:solidFill>
                  <a:srgbClr val="000000"/>
                </a:solidFill>
              </a:defRPr>
            </a:pPr>
            <a:endParaRPr dirty="0"/>
          </a:p>
        </p:txBody>
      </p:sp>
      <p:sp>
        <p:nvSpPr>
          <p:cNvPr id="136" name="Slide Number"/>
          <p:cNvSpPr txBox="1">
            <a:spLocks noGrp="1"/>
          </p:cNvSpPr>
          <p:nvPr>
            <p:ph type="sldNum" sz="quarter" idx="2"/>
          </p:nvPr>
        </p:nvSpPr>
        <p:spPr>
          <a:xfrm>
            <a:off x="11990323" y="12890500"/>
            <a:ext cx="416053" cy="467107"/>
          </a:xfrm>
          <a:prstGeom prst="rect">
            <a:avLst/>
          </a:prstGeom>
        </p:spPr>
        <p:txBody>
          <a:bodyPr/>
          <a:lstStyle>
            <a:lvl1pPr>
              <a:defRPr>
                <a:solidFill>
                  <a:srgbClr val="5E5E5E"/>
                </a:solidFill>
              </a:defRPr>
            </a:lvl1pPr>
          </a:lstStyle>
          <a:p>
            <a:fld id="{86CB4B4D-7CA3-9044-876B-883B54F8677D}" type="slidenum">
              <a:t>‹#›</a:t>
            </a:fld>
            <a:endParaRPr dirty="0"/>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Quote">
    <p:bg>
      <p:bgPr>
        <a:solidFill>
          <a:srgbClr val="FFCBC5"/>
        </a:solidFill>
        <a:effectLst/>
      </p:bgPr>
    </p:bg>
    <p:spTree>
      <p:nvGrpSpPr>
        <p:cNvPr id="1" name=""/>
        <p:cNvGrpSpPr/>
        <p:nvPr/>
      </p:nvGrpSpPr>
      <p:grpSpPr>
        <a:xfrm>
          <a:off x="0" y="0"/>
          <a:ext cx="0" cy="0"/>
          <a:chOff x="0" y="0"/>
          <a:chExt cx="0" cy="0"/>
        </a:xfrm>
      </p:grpSpPr>
      <p:sp>
        <p:nvSpPr>
          <p:cNvPr id="143" name="Attribution"/>
          <p:cNvSpPr txBox="1">
            <a:spLocks noGrp="1"/>
          </p:cNvSpPr>
          <p:nvPr>
            <p:ph type="body" sz="quarter" idx="21" hasCustomPrompt="1"/>
          </p:nvPr>
        </p:nvSpPr>
        <p:spPr>
          <a:xfrm>
            <a:off x="2088436" y="11375561"/>
            <a:ext cx="20207127" cy="706629"/>
          </a:xfrm>
          <a:prstGeom prst="rect">
            <a:avLst/>
          </a:prstGeom>
        </p:spPr>
        <p:txBody>
          <a:bodyPr anchor="t"/>
          <a:lstStyle>
            <a:lvl1pPr>
              <a:defRPr>
                <a:solidFill>
                  <a:schemeClr val="accent1"/>
                </a:solidFill>
              </a:defRPr>
            </a:lvl1pPr>
          </a:lstStyle>
          <a:p>
            <a:r>
              <a:t>Attribution</a:t>
            </a:r>
          </a:p>
        </p:txBody>
      </p:sp>
      <p:sp>
        <p:nvSpPr>
          <p:cNvPr id="144" name="Line"/>
          <p:cNvSpPr/>
          <p:nvPr/>
        </p:nvSpPr>
        <p:spPr>
          <a:xfrm flipV="1">
            <a:off x="762000" y="952499"/>
            <a:ext cx="22860001" cy="2"/>
          </a:xfrm>
          <a:prstGeom prst="line">
            <a:avLst/>
          </a:prstGeom>
          <a:ln w="76200">
            <a:solidFill>
              <a:schemeClr val="accent1">
                <a:satOff val="36598"/>
                <a:lumOff val="-17227"/>
              </a:schemeClr>
            </a:solidFill>
            <a:miter lim="400000"/>
          </a:ln>
        </p:spPr>
        <p:txBody>
          <a:bodyPr lIns="50800" tIns="50800" rIns="50800" bIns="50800" anchor="ctr"/>
          <a:lstStyle/>
          <a:p>
            <a:pPr defTabSz="825500">
              <a:defRPr sz="3200" spc="0">
                <a:solidFill>
                  <a:srgbClr val="000000"/>
                </a:solidFill>
              </a:defRPr>
            </a:pPr>
            <a:endParaRPr dirty="0"/>
          </a:p>
        </p:txBody>
      </p:sp>
      <p:sp>
        <p:nvSpPr>
          <p:cNvPr id="145" name="Line"/>
          <p:cNvSpPr/>
          <p:nvPr/>
        </p:nvSpPr>
        <p:spPr>
          <a:xfrm>
            <a:off x="762000" y="12598400"/>
            <a:ext cx="22860001" cy="0"/>
          </a:xfrm>
          <a:prstGeom prst="line">
            <a:avLst/>
          </a:prstGeom>
          <a:ln w="76200">
            <a:solidFill>
              <a:schemeClr val="accent1">
                <a:satOff val="36598"/>
                <a:lumOff val="-17227"/>
              </a:schemeClr>
            </a:solidFill>
            <a:miter lim="400000"/>
          </a:ln>
        </p:spPr>
        <p:txBody>
          <a:bodyPr lIns="50800" tIns="50800" rIns="50800" bIns="50800" anchor="ctr"/>
          <a:lstStyle/>
          <a:p>
            <a:pPr defTabSz="825500">
              <a:defRPr sz="3200" spc="0">
                <a:solidFill>
                  <a:srgbClr val="000000"/>
                </a:solidFill>
              </a:defRPr>
            </a:pPr>
            <a:endParaRPr dirty="0"/>
          </a:p>
        </p:txBody>
      </p:sp>
      <p:sp>
        <p:nvSpPr>
          <p:cNvPr id="146" name="Body Level One…"/>
          <p:cNvSpPr txBox="1">
            <a:spLocks noGrp="1"/>
          </p:cNvSpPr>
          <p:nvPr>
            <p:ph type="body" sz="half" idx="1" hasCustomPrompt="1"/>
          </p:nvPr>
        </p:nvSpPr>
        <p:spPr>
          <a:xfrm>
            <a:off x="2088436" y="4298870"/>
            <a:ext cx="20207128" cy="4699001"/>
          </a:xfrm>
          <a:prstGeom prst="rect">
            <a:avLst/>
          </a:prstGeom>
        </p:spPr>
        <p:txBody>
          <a:bodyPr anchor="ctr"/>
          <a:lstStyle>
            <a:lvl1pPr>
              <a:lnSpc>
                <a:spcPct val="90000"/>
              </a:lnSpc>
              <a:defRPr sz="9500" cap="all" spc="190">
                <a:solidFill>
                  <a:schemeClr val="accent1">
                    <a:satOff val="36598"/>
                    <a:lumOff val="-17227"/>
                  </a:schemeClr>
                </a:solidFill>
              </a:defRPr>
            </a:lvl1pPr>
            <a:lvl2pPr>
              <a:lnSpc>
                <a:spcPct val="90000"/>
              </a:lnSpc>
              <a:defRPr sz="9500" cap="all" spc="190">
                <a:solidFill>
                  <a:schemeClr val="accent1">
                    <a:satOff val="36598"/>
                    <a:lumOff val="-17227"/>
                  </a:schemeClr>
                </a:solidFill>
              </a:defRPr>
            </a:lvl2pPr>
            <a:lvl3pPr>
              <a:lnSpc>
                <a:spcPct val="90000"/>
              </a:lnSpc>
              <a:defRPr sz="9500" cap="all" spc="190">
                <a:solidFill>
                  <a:schemeClr val="accent1">
                    <a:satOff val="36598"/>
                    <a:lumOff val="-17227"/>
                  </a:schemeClr>
                </a:solidFill>
              </a:defRPr>
            </a:lvl3pPr>
            <a:lvl4pPr>
              <a:lnSpc>
                <a:spcPct val="90000"/>
              </a:lnSpc>
              <a:defRPr sz="9500" cap="all" spc="190">
                <a:solidFill>
                  <a:schemeClr val="accent1">
                    <a:satOff val="36598"/>
                    <a:lumOff val="-17227"/>
                  </a:schemeClr>
                </a:solidFill>
              </a:defRPr>
            </a:lvl4pPr>
            <a:lvl5pPr>
              <a:lnSpc>
                <a:spcPct val="90000"/>
              </a:lnSpc>
              <a:defRPr sz="9500" cap="all" spc="190">
                <a:solidFill>
                  <a:schemeClr val="accent1">
                    <a:satOff val="36598"/>
                    <a:lumOff val="-17227"/>
                  </a:schemeClr>
                </a:solidFill>
              </a:defRPr>
            </a:lvl5pPr>
          </a:lstStyle>
          <a:p>
            <a:r>
              <a:t>“Notable Quote”</a:t>
            </a:r>
          </a:p>
          <a:p>
            <a:pPr lvl="1"/>
            <a:endParaRPr/>
          </a:p>
          <a:p>
            <a:pPr lvl="2"/>
            <a:endParaRPr/>
          </a:p>
          <a:p>
            <a:pPr lvl="3"/>
            <a:endParaRPr/>
          </a:p>
          <a:p>
            <a:pPr lvl="4"/>
            <a:endParaRPr/>
          </a:p>
        </p:txBody>
      </p:sp>
      <p:sp>
        <p:nvSpPr>
          <p:cNvPr id="147" name="Slide Number"/>
          <p:cNvSpPr txBox="1">
            <a:spLocks noGrp="1"/>
          </p:cNvSpPr>
          <p:nvPr>
            <p:ph type="sldNum" sz="quarter" idx="2"/>
          </p:nvPr>
        </p:nvSpPr>
        <p:spPr>
          <a:xfrm>
            <a:off x="11990323" y="12890500"/>
            <a:ext cx="416053" cy="467107"/>
          </a:xfrm>
          <a:prstGeom prst="rect">
            <a:avLst/>
          </a:prstGeom>
        </p:spPr>
        <p:txBody>
          <a:bodyPr/>
          <a:lstStyle>
            <a:lvl1pPr>
              <a:defRPr>
                <a:solidFill>
                  <a:srgbClr val="5E5E5E"/>
                </a:solidFill>
              </a:defRPr>
            </a:lvl1pPr>
          </a:lstStyle>
          <a:p>
            <a:fld id="{86CB4B4D-7CA3-9044-876B-883B54F8677D}" type="slidenum">
              <a:t>‹#›</a:t>
            </a:fld>
            <a:endParaRPr dirty="0"/>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Photo - 3 Up">
    <p:bg>
      <p:bgPr>
        <a:solidFill>
          <a:srgbClr val="FFF5F2"/>
        </a:solidFill>
        <a:effectLst/>
      </p:bgPr>
    </p:bg>
    <p:spTree>
      <p:nvGrpSpPr>
        <p:cNvPr id="1" name=""/>
        <p:cNvGrpSpPr/>
        <p:nvPr/>
      </p:nvGrpSpPr>
      <p:grpSpPr>
        <a:xfrm>
          <a:off x="0" y="0"/>
          <a:ext cx="0" cy="0"/>
          <a:chOff x="0" y="0"/>
          <a:chExt cx="0" cy="0"/>
        </a:xfrm>
      </p:grpSpPr>
      <p:sp>
        <p:nvSpPr>
          <p:cNvPr id="154" name="Image"/>
          <p:cNvSpPr>
            <a:spLocks noGrp="1"/>
          </p:cNvSpPr>
          <p:nvPr>
            <p:ph type="pic" idx="21"/>
          </p:nvPr>
        </p:nvSpPr>
        <p:spPr>
          <a:xfrm>
            <a:off x="-609600" y="431800"/>
            <a:ext cx="21514742" cy="12103100"/>
          </a:xfrm>
          <a:prstGeom prst="rect">
            <a:avLst/>
          </a:prstGeom>
          <a:ln w="114300">
            <a:solidFill>
              <a:srgbClr val="FFFFFF"/>
            </a:solidFill>
          </a:ln>
        </p:spPr>
        <p:txBody>
          <a:bodyPr lIns="91439" tIns="45719" rIns="91439" bIns="45719" anchor="t">
            <a:noAutofit/>
          </a:bodyPr>
          <a:lstStyle/>
          <a:p>
            <a:endParaRPr dirty="0"/>
          </a:p>
        </p:txBody>
      </p:sp>
      <p:sp>
        <p:nvSpPr>
          <p:cNvPr id="155" name="Image"/>
          <p:cNvSpPr>
            <a:spLocks noGrp="1"/>
          </p:cNvSpPr>
          <p:nvPr>
            <p:ph type="pic" sz="quarter" idx="22"/>
          </p:nvPr>
        </p:nvSpPr>
        <p:spPr>
          <a:xfrm>
            <a:off x="15836900" y="-203200"/>
            <a:ext cx="7747000" cy="7747000"/>
          </a:xfrm>
          <a:prstGeom prst="rect">
            <a:avLst/>
          </a:prstGeom>
          <a:ln w="114300">
            <a:solidFill>
              <a:srgbClr val="FFFFFF"/>
            </a:solidFill>
          </a:ln>
        </p:spPr>
        <p:txBody>
          <a:bodyPr lIns="91439" tIns="45719" rIns="91439" bIns="45719" anchor="t">
            <a:noAutofit/>
          </a:bodyPr>
          <a:lstStyle/>
          <a:p>
            <a:endParaRPr dirty="0"/>
          </a:p>
        </p:txBody>
      </p:sp>
      <p:sp>
        <p:nvSpPr>
          <p:cNvPr id="156" name="1056335080_2112x2816.jpeg"/>
          <p:cNvSpPr>
            <a:spLocks noGrp="1"/>
          </p:cNvSpPr>
          <p:nvPr>
            <p:ph type="pic" idx="23"/>
          </p:nvPr>
        </p:nvSpPr>
        <p:spPr>
          <a:xfrm>
            <a:off x="10769600" y="-6083300"/>
            <a:ext cx="17881600" cy="23842133"/>
          </a:xfrm>
          <a:prstGeom prst="rect">
            <a:avLst/>
          </a:prstGeom>
          <a:ln w="114300">
            <a:solidFill>
              <a:srgbClr val="FFFFFF"/>
            </a:solidFill>
          </a:ln>
        </p:spPr>
        <p:txBody>
          <a:bodyPr lIns="91439" tIns="45719" rIns="91439" bIns="45719" anchor="t">
            <a:noAutofit/>
          </a:bodyPr>
          <a:lstStyle/>
          <a:p>
            <a:endParaRPr dirty="0"/>
          </a:p>
        </p:txBody>
      </p:sp>
      <p:sp>
        <p:nvSpPr>
          <p:cNvPr id="157" name="Slide Number"/>
          <p:cNvSpPr txBox="1">
            <a:spLocks noGrp="1"/>
          </p:cNvSpPr>
          <p:nvPr>
            <p:ph type="sldNum" sz="quarter" idx="2"/>
          </p:nvPr>
        </p:nvSpPr>
        <p:spPr>
          <a:xfrm>
            <a:off x="11990323" y="12890500"/>
            <a:ext cx="416053" cy="467107"/>
          </a:xfrm>
          <a:prstGeom prst="rect">
            <a:avLst/>
          </a:prstGeom>
        </p:spPr>
        <p:txBody>
          <a:bodyPr/>
          <a:lstStyle>
            <a:lvl1pPr>
              <a:defRPr>
                <a:solidFill>
                  <a:srgbClr val="5E5E5E"/>
                </a:solidFill>
              </a:defRPr>
            </a:lvl1pPr>
          </a:lstStyle>
          <a:p>
            <a:fld id="{86CB4B4D-7CA3-9044-876B-883B54F8677D}" type="slidenum">
              <a:t>‹#›</a:t>
            </a:fld>
            <a:endParaRPr dirty="0"/>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Photo">
    <p:bg>
      <p:bgPr>
        <a:solidFill>
          <a:srgbClr val="FFF5F2"/>
        </a:solidFill>
        <a:effectLst/>
      </p:bgPr>
    </p:bg>
    <p:spTree>
      <p:nvGrpSpPr>
        <p:cNvPr id="1" name=""/>
        <p:cNvGrpSpPr/>
        <p:nvPr/>
      </p:nvGrpSpPr>
      <p:grpSpPr>
        <a:xfrm>
          <a:off x="0" y="0"/>
          <a:ext cx="0" cy="0"/>
          <a:chOff x="0" y="0"/>
          <a:chExt cx="0" cy="0"/>
        </a:xfrm>
      </p:grpSpPr>
      <p:sp>
        <p:nvSpPr>
          <p:cNvPr id="164" name="Image"/>
          <p:cNvSpPr>
            <a:spLocks noGrp="1"/>
          </p:cNvSpPr>
          <p:nvPr>
            <p:ph type="pic" idx="21"/>
          </p:nvPr>
        </p:nvSpPr>
        <p:spPr>
          <a:xfrm>
            <a:off x="760214" y="279400"/>
            <a:ext cx="22863633" cy="12866707"/>
          </a:xfrm>
          <a:prstGeom prst="rect">
            <a:avLst/>
          </a:prstGeom>
          <a:ln w="114300">
            <a:solidFill>
              <a:srgbClr val="FFFFFF"/>
            </a:solidFill>
          </a:ln>
        </p:spPr>
        <p:txBody>
          <a:bodyPr lIns="91439" tIns="45719" rIns="91439" bIns="45719" anchor="t">
            <a:noAutofit/>
          </a:bodyPr>
          <a:lstStyle/>
          <a:p>
            <a:endParaRPr dirty="0"/>
          </a:p>
        </p:txBody>
      </p:sp>
      <p:sp>
        <p:nvSpPr>
          <p:cNvPr id="165" name="Slide Number"/>
          <p:cNvSpPr txBox="1">
            <a:spLocks noGrp="1"/>
          </p:cNvSpPr>
          <p:nvPr>
            <p:ph type="sldNum" sz="quarter" idx="2"/>
          </p:nvPr>
        </p:nvSpPr>
        <p:spPr>
          <a:xfrm>
            <a:off x="11990323" y="12890500"/>
            <a:ext cx="416053" cy="467107"/>
          </a:xfrm>
          <a:prstGeom prst="rect">
            <a:avLst/>
          </a:prstGeom>
        </p:spPr>
        <p:txBody>
          <a:bodyPr/>
          <a:lstStyle>
            <a:lvl1pPr>
              <a:defRPr>
                <a:solidFill>
                  <a:srgbClr val="5E5E5E"/>
                </a:solidFill>
              </a:defRPr>
            </a:lvl1pPr>
          </a:lstStyle>
          <a:p>
            <a:fld id="{86CB4B4D-7CA3-9044-876B-883B54F8677D}" type="slidenum">
              <a:t>‹#›</a:t>
            </a:fld>
            <a:endParaRPr dirty="0"/>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Blank">
    <p:bg>
      <p:bgPr>
        <a:solidFill>
          <a:srgbClr val="FFF5F2"/>
        </a:solidFill>
        <a:effectLst/>
      </p:bgPr>
    </p:bg>
    <p:spTree>
      <p:nvGrpSpPr>
        <p:cNvPr id="1" name=""/>
        <p:cNvGrpSpPr/>
        <p:nvPr/>
      </p:nvGrpSpPr>
      <p:grpSpPr>
        <a:xfrm>
          <a:off x="0" y="0"/>
          <a:ext cx="0" cy="0"/>
          <a:chOff x="0" y="0"/>
          <a:chExt cx="0" cy="0"/>
        </a:xfrm>
      </p:grpSpPr>
      <p:sp>
        <p:nvSpPr>
          <p:cNvPr id="172" name="Slide Number"/>
          <p:cNvSpPr txBox="1">
            <a:spLocks noGrp="1"/>
          </p:cNvSpPr>
          <p:nvPr>
            <p:ph type="sldNum" sz="quarter" idx="2"/>
          </p:nvPr>
        </p:nvSpPr>
        <p:spPr>
          <a:xfrm>
            <a:off x="11990323" y="12890500"/>
            <a:ext cx="416053" cy="467107"/>
          </a:xfrm>
          <a:prstGeom prst="rect">
            <a:avLst/>
          </a:prstGeom>
        </p:spPr>
        <p:txBody>
          <a:bodyPr/>
          <a:lstStyle>
            <a:lvl1pPr>
              <a:defRPr>
                <a:solidFill>
                  <a:srgbClr val="5E5E5E"/>
                </a:solidFill>
              </a:defRPr>
            </a:lvl1pPr>
          </a:lstStyle>
          <a:p>
            <a:fld id="{86CB4B4D-7CA3-9044-876B-883B54F8677D}" type="slidenum">
              <a:t>‹#›</a:t>
            </a:fld>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mp; Photo">
    <p:bg>
      <p:bgPr>
        <a:solidFill>
          <a:srgbClr val="FFFFFF"/>
        </a:solidFill>
        <a:effectLst/>
      </p:bgPr>
    </p:bg>
    <p:spTree>
      <p:nvGrpSpPr>
        <p:cNvPr id="1" name=""/>
        <p:cNvGrpSpPr/>
        <p:nvPr/>
      </p:nvGrpSpPr>
      <p:grpSpPr>
        <a:xfrm>
          <a:off x="0" y="0"/>
          <a:ext cx="0" cy="0"/>
          <a:chOff x="0" y="0"/>
          <a:chExt cx="0" cy="0"/>
        </a:xfrm>
      </p:grpSpPr>
      <p:sp>
        <p:nvSpPr>
          <p:cNvPr id="27" name="1056335066_3170x2500.jpeg"/>
          <p:cNvSpPr>
            <a:spLocks noGrp="1"/>
          </p:cNvSpPr>
          <p:nvPr>
            <p:ph type="pic" idx="21"/>
          </p:nvPr>
        </p:nvSpPr>
        <p:spPr>
          <a:xfrm>
            <a:off x="0" y="-2757142"/>
            <a:ext cx="24384000" cy="19230284"/>
          </a:xfrm>
          <a:prstGeom prst="rect">
            <a:avLst/>
          </a:prstGeom>
        </p:spPr>
        <p:txBody>
          <a:bodyPr lIns="91439" tIns="45719" rIns="91439" bIns="45719" anchor="t">
            <a:noAutofit/>
          </a:bodyPr>
          <a:lstStyle/>
          <a:p>
            <a:endParaRPr dirty="0"/>
          </a:p>
        </p:txBody>
      </p:sp>
      <p:sp>
        <p:nvSpPr>
          <p:cNvPr id="28" name="Topic"/>
          <p:cNvSpPr txBox="1">
            <a:spLocks noGrp="1"/>
          </p:cNvSpPr>
          <p:nvPr>
            <p:ph type="body" sz="quarter" idx="22" hasCustomPrompt="1"/>
          </p:nvPr>
        </p:nvSpPr>
        <p:spPr>
          <a:xfrm>
            <a:off x="1181100" y="12364718"/>
            <a:ext cx="4965700" cy="467107"/>
          </a:xfrm>
          <a:prstGeom prst="rect">
            <a:avLst/>
          </a:prstGeom>
        </p:spPr>
        <p:txBody>
          <a:bodyPr anchor="t"/>
          <a:lstStyle>
            <a:lvl1pPr>
              <a:defRPr sz="2200" b="0" cap="all" spc="88">
                <a:solidFill>
                  <a:srgbClr val="FFFFFF"/>
                </a:solidFill>
              </a:defRPr>
            </a:lvl1pPr>
          </a:lstStyle>
          <a:p>
            <a:r>
              <a:t>Topic</a:t>
            </a:r>
          </a:p>
        </p:txBody>
      </p:sp>
      <p:sp>
        <p:nvSpPr>
          <p:cNvPr id="29" name="Location"/>
          <p:cNvSpPr txBox="1">
            <a:spLocks noGrp="1"/>
          </p:cNvSpPr>
          <p:nvPr>
            <p:ph type="body" sz="quarter" idx="23" hasCustomPrompt="1"/>
          </p:nvPr>
        </p:nvSpPr>
        <p:spPr>
          <a:xfrm>
            <a:off x="18237200" y="12364718"/>
            <a:ext cx="4965700" cy="467107"/>
          </a:xfrm>
          <a:prstGeom prst="rect">
            <a:avLst/>
          </a:prstGeom>
        </p:spPr>
        <p:txBody>
          <a:bodyPr anchor="t"/>
          <a:lstStyle>
            <a:lvl1pPr>
              <a:defRPr sz="2200" b="0" cap="all" spc="88">
                <a:solidFill>
                  <a:srgbClr val="FFFFFF"/>
                </a:solidFill>
              </a:defRPr>
            </a:lvl1pPr>
          </a:lstStyle>
          <a:p>
            <a:r>
              <a:t>Location</a:t>
            </a:r>
          </a:p>
        </p:txBody>
      </p:sp>
      <p:sp>
        <p:nvSpPr>
          <p:cNvPr id="30" name="Author and Date"/>
          <p:cNvSpPr txBox="1">
            <a:spLocks noGrp="1"/>
          </p:cNvSpPr>
          <p:nvPr>
            <p:ph type="body" sz="quarter" idx="24" hasCustomPrompt="1"/>
          </p:nvPr>
        </p:nvSpPr>
        <p:spPr>
          <a:xfrm>
            <a:off x="6946900" y="12233909"/>
            <a:ext cx="10490200" cy="706629"/>
          </a:xfrm>
          <a:prstGeom prst="rect">
            <a:avLst/>
          </a:prstGeom>
        </p:spPr>
        <p:txBody>
          <a:bodyPr anchor="t"/>
          <a:lstStyle>
            <a:lvl1pPr>
              <a:defRPr>
                <a:solidFill>
                  <a:srgbClr val="FFFFFF"/>
                </a:solidFill>
              </a:defRPr>
            </a:lvl1pPr>
          </a:lstStyle>
          <a:p>
            <a:r>
              <a:t>Author and Date</a:t>
            </a:r>
          </a:p>
        </p:txBody>
      </p:sp>
      <p:sp>
        <p:nvSpPr>
          <p:cNvPr id="31" name="Line"/>
          <p:cNvSpPr/>
          <p:nvPr/>
        </p:nvSpPr>
        <p:spPr>
          <a:xfrm>
            <a:off x="766879" y="12060766"/>
            <a:ext cx="22850240" cy="1"/>
          </a:xfrm>
          <a:prstGeom prst="line">
            <a:avLst/>
          </a:prstGeom>
          <a:ln w="76200">
            <a:solidFill>
              <a:schemeClr val="accent1"/>
            </a:solidFill>
            <a:miter lim="400000"/>
          </a:ln>
        </p:spPr>
        <p:txBody>
          <a:bodyPr lIns="50800" tIns="50800" rIns="50800" bIns="50800" anchor="ctr"/>
          <a:lstStyle/>
          <a:p>
            <a:pPr defTabSz="825500">
              <a:defRPr sz="3200" spc="0">
                <a:solidFill>
                  <a:srgbClr val="000000"/>
                </a:solidFill>
              </a:defRPr>
            </a:pPr>
            <a:endParaRPr dirty="0"/>
          </a:p>
        </p:txBody>
      </p:sp>
      <p:sp>
        <p:nvSpPr>
          <p:cNvPr id="32" name="Line"/>
          <p:cNvSpPr/>
          <p:nvPr/>
        </p:nvSpPr>
        <p:spPr>
          <a:xfrm flipV="1">
            <a:off x="6527799" y="12034558"/>
            <a:ext cx="1" cy="1114983"/>
          </a:xfrm>
          <a:prstGeom prst="line">
            <a:avLst/>
          </a:prstGeom>
          <a:ln w="76200">
            <a:solidFill>
              <a:schemeClr val="accent1"/>
            </a:solidFill>
            <a:miter lim="400000"/>
          </a:ln>
        </p:spPr>
        <p:txBody>
          <a:bodyPr lIns="50800" tIns="50800" rIns="50800" bIns="50800" anchor="ctr"/>
          <a:lstStyle/>
          <a:p>
            <a:pPr defTabSz="825500">
              <a:defRPr sz="3200" spc="0">
                <a:solidFill>
                  <a:srgbClr val="000000"/>
                </a:solidFill>
              </a:defRPr>
            </a:pPr>
            <a:endParaRPr dirty="0"/>
          </a:p>
        </p:txBody>
      </p:sp>
      <p:sp>
        <p:nvSpPr>
          <p:cNvPr id="33" name="Line"/>
          <p:cNvSpPr/>
          <p:nvPr/>
        </p:nvSpPr>
        <p:spPr>
          <a:xfrm flipV="1">
            <a:off x="17856201" y="12034558"/>
            <a:ext cx="1" cy="1114983"/>
          </a:xfrm>
          <a:prstGeom prst="line">
            <a:avLst/>
          </a:prstGeom>
          <a:ln w="76200">
            <a:solidFill>
              <a:schemeClr val="accent1"/>
            </a:solidFill>
            <a:miter lim="400000"/>
          </a:ln>
        </p:spPr>
        <p:txBody>
          <a:bodyPr lIns="50800" tIns="50800" rIns="50800" bIns="50800" anchor="ctr"/>
          <a:lstStyle/>
          <a:p>
            <a:pPr defTabSz="825500">
              <a:defRPr sz="3200" spc="0">
                <a:solidFill>
                  <a:srgbClr val="000000"/>
                </a:solidFill>
              </a:defRPr>
            </a:pPr>
            <a:endParaRPr dirty="0"/>
          </a:p>
        </p:txBody>
      </p:sp>
      <p:sp>
        <p:nvSpPr>
          <p:cNvPr id="34" name="Line"/>
          <p:cNvSpPr/>
          <p:nvPr/>
        </p:nvSpPr>
        <p:spPr>
          <a:xfrm>
            <a:off x="766879" y="952500"/>
            <a:ext cx="22850242" cy="1"/>
          </a:xfrm>
          <a:prstGeom prst="line">
            <a:avLst/>
          </a:prstGeom>
          <a:ln w="76200">
            <a:solidFill>
              <a:schemeClr val="accent1"/>
            </a:solidFill>
            <a:miter lim="400000"/>
          </a:ln>
        </p:spPr>
        <p:txBody>
          <a:bodyPr lIns="50800" tIns="50800" rIns="50800" bIns="50800" anchor="ctr"/>
          <a:lstStyle/>
          <a:p>
            <a:pPr defTabSz="825500">
              <a:defRPr sz="3200" spc="0">
                <a:solidFill>
                  <a:srgbClr val="000000"/>
                </a:solidFill>
              </a:defRPr>
            </a:pPr>
            <a:endParaRPr dirty="0"/>
          </a:p>
        </p:txBody>
      </p:sp>
      <p:sp>
        <p:nvSpPr>
          <p:cNvPr id="35" name="Body Level One…"/>
          <p:cNvSpPr txBox="1">
            <a:spLocks noGrp="1"/>
          </p:cNvSpPr>
          <p:nvPr>
            <p:ph type="body" sz="quarter" idx="1" hasCustomPrompt="1"/>
          </p:nvPr>
        </p:nvSpPr>
        <p:spPr>
          <a:xfrm>
            <a:off x="2082800" y="3492500"/>
            <a:ext cx="20205700" cy="1612900"/>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r>
              <a:t>Presentation Subtitle</a:t>
            </a:r>
          </a:p>
          <a:p>
            <a:pPr lvl="1"/>
            <a:endParaRPr/>
          </a:p>
          <a:p>
            <a:pPr lvl="2"/>
            <a:endParaRPr/>
          </a:p>
          <a:p>
            <a:pPr lvl="3"/>
            <a:endParaRPr/>
          </a:p>
          <a:p>
            <a:pPr lvl="4"/>
            <a:endParaRPr/>
          </a:p>
        </p:txBody>
      </p:sp>
      <p:sp>
        <p:nvSpPr>
          <p:cNvPr id="36" name="Presentation Title"/>
          <p:cNvSpPr txBox="1">
            <a:spLocks noGrp="1"/>
          </p:cNvSpPr>
          <p:nvPr>
            <p:ph type="title" hasCustomPrompt="1"/>
          </p:nvPr>
        </p:nvSpPr>
        <p:spPr>
          <a:prstGeom prst="rect">
            <a:avLst/>
          </a:prstGeom>
        </p:spPr>
        <p:txBody>
          <a:bodyPr/>
          <a:lstStyle/>
          <a:p>
            <a:r>
              <a:t>Presentation Title</a:t>
            </a:r>
          </a:p>
        </p:txBody>
      </p:sp>
      <p:sp>
        <p:nvSpPr>
          <p:cNvPr id="37" name="Slide Number"/>
          <p:cNvSpPr txBox="1">
            <a:spLocks noGrp="1"/>
          </p:cNvSpPr>
          <p:nvPr>
            <p:ph type="sldNum" sz="quarter" idx="2"/>
          </p:nvPr>
        </p:nvSpPr>
        <p:spPr>
          <a:prstGeom prst="rect">
            <a:avLst/>
          </a:prstGeom>
        </p:spPr>
        <p:txBody>
          <a:bodyPr/>
          <a:lstStyle>
            <a:lvl1pPr>
              <a:defRPr>
                <a:solidFill>
                  <a:srgbClr val="5E5E5E"/>
                </a:solidFill>
              </a:defRPr>
            </a:lvl1pPr>
          </a:lstStyle>
          <a:p>
            <a:fld id="{86CB4B4D-7CA3-9044-876B-883B54F8677D}" type="slidenum">
              <a:t>‹#›</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mp; Photo Alt">
    <p:bg>
      <p:bgPr>
        <a:solidFill>
          <a:srgbClr val="FFF5F2"/>
        </a:solidFill>
        <a:effectLst/>
      </p:bgPr>
    </p:bg>
    <p:spTree>
      <p:nvGrpSpPr>
        <p:cNvPr id="1" name=""/>
        <p:cNvGrpSpPr/>
        <p:nvPr/>
      </p:nvGrpSpPr>
      <p:grpSpPr>
        <a:xfrm>
          <a:off x="0" y="0"/>
          <a:ext cx="0" cy="0"/>
          <a:chOff x="0" y="0"/>
          <a:chExt cx="0" cy="0"/>
        </a:xfrm>
      </p:grpSpPr>
      <p:sp>
        <p:nvSpPr>
          <p:cNvPr id="44" name="Body Level One…"/>
          <p:cNvSpPr txBox="1">
            <a:spLocks noGrp="1"/>
          </p:cNvSpPr>
          <p:nvPr>
            <p:ph type="body" sz="quarter" idx="1" hasCustomPrompt="1"/>
          </p:nvPr>
        </p:nvSpPr>
        <p:spPr>
          <a:xfrm>
            <a:off x="1270000" y="8015916"/>
            <a:ext cx="11785600" cy="3848101"/>
          </a:xfrm>
          <a:prstGeom prst="rect">
            <a:avLst/>
          </a:prstGeom>
        </p:spPr>
        <p:txBody>
          <a:bodyPr anchor="t"/>
          <a:lstStyle>
            <a:lvl1pPr>
              <a:defRPr>
                <a:solidFill>
                  <a:srgbClr val="8AACB9"/>
                </a:solidFill>
              </a:defRPr>
            </a:lvl1pPr>
            <a:lvl2pPr>
              <a:defRPr>
                <a:solidFill>
                  <a:srgbClr val="8AACB9"/>
                </a:solidFill>
              </a:defRPr>
            </a:lvl2pPr>
            <a:lvl3pPr>
              <a:defRPr>
                <a:solidFill>
                  <a:srgbClr val="8AACB9"/>
                </a:solidFill>
              </a:defRPr>
            </a:lvl3pPr>
            <a:lvl4pPr>
              <a:defRPr>
                <a:solidFill>
                  <a:srgbClr val="8AACB9"/>
                </a:solidFill>
              </a:defRPr>
            </a:lvl4pPr>
            <a:lvl5pPr>
              <a:defRPr>
                <a:solidFill>
                  <a:srgbClr val="8AACB9"/>
                </a:solidFill>
              </a:defRPr>
            </a:lvl5pPr>
          </a:lstStyle>
          <a:p>
            <a:r>
              <a:t>Slide Subtitle</a:t>
            </a:r>
          </a:p>
          <a:p>
            <a:pPr lvl="1"/>
            <a:endParaRPr/>
          </a:p>
          <a:p>
            <a:pPr lvl="2"/>
            <a:endParaRPr/>
          </a:p>
          <a:p>
            <a:pPr lvl="3"/>
            <a:endParaRPr/>
          </a:p>
          <a:p>
            <a:pPr lvl="4"/>
            <a:endParaRPr/>
          </a:p>
        </p:txBody>
      </p:sp>
      <p:sp>
        <p:nvSpPr>
          <p:cNvPr id="45" name="Slide Title"/>
          <p:cNvSpPr txBox="1">
            <a:spLocks noGrp="1"/>
          </p:cNvSpPr>
          <p:nvPr>
            <p:ph type="title" hasCustomPrompt="1"/>
          </p:nvPr>
        </p:nvSpPr>
        <p:spPr>
          <a:xfrm>
            <a:off x="1270000" y="4925417"/>
            <a:ext cx="11785600" cy="2933701"/>
          </a:xfrm>
          <a:prstGeom prst="rect">
            <a:avLst/>
          </a:prstGeom>
        </p:spPr>
        <p:txBody>
          <a:bodyPr anchor="b"/>
          <a:lstStyle>
            <a:lvl1pPr>
              <a:defRPr sz="9000" spc="270">
                <a:solidFill>
                  <a:schemeClr val="accent6"/>
                </a:solidFill>
              </a:defRPr>
            </a:lvl1pPr>
          </a:lstStyle>
          <a:p>
            <a:r>
              <a:t>Slide Title</a:t>
            </a:r>
          </a:p>
        </p:txBody>
      </p:sp>
      <p:sp>
        <p:nvSpPr>
          <p:cNvPr id="46" name="531205463_2542x1430.jpeg"/>
          <p:cNvSpPr>
            <a:spLocks noGrp="1"/>
          </p:cNvSpPr>
          <p:nvPr>
            <p:ph type="pic" idx="21"/>
          </p:nvPr>
        </p:nvSpPr>
        <p:spPr>
          <a:xfrm>
            <a:off x="12801600" y="1895696"/>
            <a:ext cx="17642204" cy="9924608"/>
          </a:xfrm>
          <a:prstGeom prst="rect">
            <a:avLst/>
          </a:prstGeom>
          <a:ln w="114300">
            <a:solidFill>
              <a:srgbClr val="FFFFFF"/>
            </a:solidFill>
          </a:ln>
        </p:spPr>
        <p:txBody>
          <a:bodyPr lIns="91439" tIns="45719" rIns="91439" bIns="45719" anchor="t">
            <a:noAutofit/>
          </a:bodyPr>
          <a:lstStyle/>
          <a:p>
            <a:endParaRPr dirty="0"/>
          </a:p>
        </p:txBody>
      </p:sp>
      <p:sp>
        <p:nvSpPr>
          <p:cNvPr id="47" name="Line"/>
          <p:cNvSpPr/>
          <p:nvPr/>
        </p:nvSpPr>
        <p:spPr>
          <a:xfrm>
            <a:off x="757217" y="12603828"/>
            <a:ext cx="22862943" cy="1"/>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z="3200" spc="0">
                <a:solidFill>
                  <a:srgbClr val="000000"/>
                </a:solidFill>
              </a:defRPr>
            </a:pPr>
            <a:endParaRPr dirty="0"/>
          </a:p>
        </p:txBody>
      </p:sp>
      <p:sp>
        <p:nvSpPr>
          <p:cNvPr id="48" name="Line"/>
          <p:cNvSpPr/>
          <p:nvPr/>
        </p:nvSpPr>
        <p:spPr>
          <a:xfrm flipV="1">
            <a:off x="762000" y="952499"/>
            <a:ext cx="22860003" cy="2"/>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z="3200" spc="0">
                <a:solidFill>
                  <a:srgbClr val="000000"/>
                </a:solidFill>
              </a:defRPr>
            </a:pPr>
            <a:endParaRPr dirty="0"/>
          </a:p>
        </p:txBody>
      </p:sp>
      <p:sp>
        <p:nvSpPr>
          <p:cNvPr id="49" name="Slide Number"/>
          <p:cNvSpPr txBox="1">
            <a:spLocks noGrp="1"/>
          </p:cNvSpPr>
          <p:nvPr>
            <p:ph type="sldNum" sz="quarter" idx="2"/>
          </p:nvPr>
        </p:nvSpPr>
        <p:spPr>
          <a:xfrm>
            <a:off x="11990323" y="12890500"/>
            <a:ext cx="416053" cy="467107"/>
          </a:xfrm>
          <a:prstGeom prst="rect">
            <a:avLst/>
          </a:prstGeom>
        </p:spPr>
        <p:txBody>
          <a:bodyPr/>
          <a:lstStyle>
            <a:lvl1pPr>
              <a:defRPr>
                <a:solidFill>
                  <a:srgbClr val="5E5E5E"/>
                </a:solidFill>
              </a:defRPr>
            </a:lvl1pPr>
          </a:lstStyle>
          <a:p>
            <a:fld id="{86CB4B4D-7CA3-9044-876B-883B54F8677D}" type="slidenum">
              <a:t>‹#›</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amp; Bullets">
    <p:bg>
      <p:bgPr>
        <a:solidFill>
          <a:srgbClr val="FFF5F2"/>
        </a:solidFill>
        <a:effectLst/>
      </p:bgPr>
    </p:bg>
    <p:spTree>
      <p:nvGrpSpPr>
        <p:cNvPr id="1" name=""/>
        <p:cNvGrpSpPr/>
        <p:nvPr/>
      </p:nvGrpSpPr>
      <p:grpSpPr>
        <a:xfrm>
          <a:off x="0" y="0"/>
          <a:ext cx="0" cy="0"/>
          <a:chOff x="0" y="0"/>
          <a:chExt cx="0" cy="0"/>
        </a:xfrm>
      </p:grpSpPr>
      <p:sp>
        <p:nvSpPr>
          <p:cNvPr id="56" name="Body Level One…"/>
          <p:cNvSpPr txBox="1">
            <a:spLocks noGrp="1"/>
          </p:cNvSpPr>
          <p:nvPr>
            <p:ph type="body" sz="half" idx="1" hasCustomPrompt="1"/>
          </p:nvPr>
        </p:nvSpPr>
        <p:spPr>
          <a:xfrm>
            <a:off x="2082800" y="4195233"/>
            <a:ext cx="20207127" cy="6282059"/>
          </a:xfrm>
          <a:prstGeom prst="rect">
            <a:avLst/>
          </a:prstGeom>
        </p:spPr>
        <p:txBody>
          <a:bodyPr anchor="t"/>
          <a:lstStyle>
            <a:lvl1pPr marL="635000" indent="-635000" algn="l" defTabSz="355600">
              <a:lnSpc>
                <a:spcPct val="100000"/>
              </a:lnSpc>
              <a:spcBef>
                <a:spcPts val="4300"/>
              </a:spcBef>
              <a:buSzPct val="100000"/>
              <a:buBlip>
                <a:blip r:embed="rId2"/>
              </a:buBlip>
              <a:defRPr spc="36">
                <a:solidFill>
                  <a:schemeClr val="accent1">
                    <a:satOff val="36598"/>
                    <a:lumOff val="-17227"/>
                  </a:schemeClr>
                </a:solidFill>
              </a:defRPr>
            </a:lvl1pPr>
            <a:lvl2pPr marL="1270000" indent="-635000" algn="l" defTabSz="355600">
              <a:lnSpc>
                <a:spcPct val="100000"/>
              </a:lnSpc>
              <a:spcBef>
                <a:spcPts val="4300"/>
              </a:spcBef>
              <a:buSzPct val="100000"/>
              <a:buBlip>
                <a:blip r:embed="rId2"/>
              </a:buBlip>
              <a:defRPr spc="36">
                <a:solidFill>
                  <a:schemeClr val="accent1">
                    <a:satOff val="36598"/>
                    <a:lumOff val="-17227"/>
                  </a:schemeClr>
                </a:solidFill>
              </a:defRPr>
            </a:lvl2pPr>
            <a:lvl3pPr marL="1905000" indent="-635000" algn="l" defTabSz="355600">
              <a:lnSpc>
                <a:spcPct val="100000"/>
              </a:lnSpc>
              <a:spcBef>
                <a:spcPts val="4300"/>
              </a:spcBef>
              <a:buSzPct val="100000"/>
              <a:buBlip>
                <a:blip r:embed="rId2"/>
              </a:buBlip>
              <a:defRPr spc="36">
                <a:solidFill>
                  <a:schemeClr val="accent1">
                    <a:satOff val="36598"/>
                    <a:lumOff val="-17227"/>
                  </a:schemeClr>
                </a:solidFill>
              </a:defRPr>
            </a:lvl3pPr>
            <a:lvl4pPr marL="2540000" indent="-635000" algn="l" defTabSz="355600">
              <a:lnSpc>
                <a:spcPct val="100000"/>
              </a:lnSpc>
              <a:spcBef>
                <a:spcPts val="4300"/>
              </a:spcBef>
              <a:buSzPct val="100000"/>
              <a:buBlip>
                <a:blip r:embed="rId2"/>
              </a:buBlip>
              <a:defRPr spc="36">
                <a:solidFill>
                  <a:schemeClr val="accent1">
                    <a:satOff val="36598"/>
                    <a:lumOff val="-17227"/>
                  </a:schemeClr>
                </a:solidFill>
              </a:defRPr>
            </a:lvl4pPr>
            <a:lvl5pPr marL="3175000" indent="-635000" algn="l" defTabSz="355600">
              <a:lnSpc>
                <a:spcPct val="100000"/>
              </a:lnSpc>
              <a:spcBef>
                <a:spcPts val="4300"/>
              </a:spcBef>
              <a:buSzPct val="100000"/>
              <a:buBlip>
                <a:blip r:embed="rId2"/>
              </a:buBlip>
              <a:defRPr spc="36">
                <a:solidFill>
                  <a:schemeClr val="accent1">
                    <a:satOff val="36598"/>
                    <a:lumOff val="-17227"/>
                  </a:schemeClr>
                </a:solidFill>
              </a:defRPr>
            </a:lvl5pPr>
          </a:lstStyle>
          <a:p>
            <a:r>
              <a:t>Slide bullet text</a:t>
            </a:r>
          </a:p>
          <a:p>
            <a:pPr lvl="1"/>
            <a:endParaRPr/>
          </a:p>
          <a:p>
            <a:pPr lvl="2"/>
            <a:endParaRPr/>
          </a:p>
          <a:p>
            <a:pPr lvl="3"/>
            <a:endParaRPr/>
          </a:p>
          <a:p>
            <a:pPr lvl="4"/>
            <a:endParaRPr/>
          </a:p>
        </p:txBody>
      </p:sp>
      <p:sp>
        <p:nvSpPr>
          <p:cNvPr id="57" name="Line"/>
          <p:cNvSpPr/>
          <p:nvPr/>
        </p:nvSpPr>
        <p:spPr>
          <a:xfrm>
            <a:off x="766879" y="952500"/>
            <a:ext cx="22850242" cy="1"/>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z="3200" spc="0">
                <a:solidFill>
                  <a:srgbClr val="000000"/>
                </a:solidFill>
              </a:defRPr>
            </a:pPr>
            <a:endParaRPr dirty="0"/>
          </a:p>
        </p:txBody>
      </p:sp>
      <p:sp>
        <p:nvSpPr>
          <p:cNvPr id="58" name="Line"/>
          <p:cNvSpPr/>
          <p:nvPr/>
        </p:nvSpPr>
        <p:spPr>
          <a:xfrm>
            <a:off x="757217" y="12603828"/>
            <a:ext cx="22862943" cy="1"/>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z="3200" spc="0">
                <a:solidFill>
                  <a:srgbClr val="000000"/>
                </a:solidFill>
              </a:defRPr>
            </a:pPr>
            <a:endParaRPr dirty="0"/>
          </a:p>
        </p:txBody>
      </p:sp>
      <p:sp>
        <p:nvSpPr>
          <p:cNvPr id="59" name="Slide Title"/>
          <p:cNvSpPr txBox="1">
            <a:spLocks noGrp="1"/>
          </p:cNvSpPr>
          <p:nvPr>
            <p:ph type="title" hasCustomPrompt="1"/>
          </p:nvPr>
        </p:nvSpPr>
        <p:spPr>
          <a:xfrm>
            <a:off x="2088436" y="1282700"/>
            <a:ext cx="20207128" cy="1649711"/>
          </a:xfrm>
          <a:prstGeom prst="rect">
            <a:avLst/>
          </a:prstGeom>
        </p:spPr>
        <p:txBody>
          <a:bodyPr/>
          <a:lstStyle>
            <a:lvl1pPr>
              <a:defRPr sz="9000" spc="270">
                <a:solidFill>
                  <a:schemeClr val="accent6"/>
                </a:solidFill>
              </a:defRPr>
            </a:lvl1pPr>
          </a:lstStyle>
          <a:p>
            <a:r>
              <a:t>Slide Title</a:t>
            </a:r>
          </a:p>
        </p:txBody>
      </p:sp>
      <p:pic>
        <p:nvPicPr>
          <p:cNvPr id="60" name="WhatsApp Image 2020-02-15 at 10.42.14 PM.jpeg" descr="WhatsApp Image 2020-02-15 at 10.42.14 PM.jpeg"/>
          <p:cNvPicPr>
            <a:picLocks noChangeAspect="1"/>
          </p:cNvPicPr>
          <p:nvPr/>
        </p:nvPicPr>
        <p:blipFill>
          <a:blip r:embed="rId3">
            <a:alphaModFix amt="14477"/>
            <a:extLst/>
          </a:blip>
          <a:stretch>
            <a:fillRect/>
          </a:stretch>
        </p:blipFill>
        <p:spPr>
          <a:xfrm>
            <a:off x="39551" y="206379"/>
            <a:ext cx="24304898" cy="13104147"/>
          </a:xfrm>
          <a:prstGeom prst="rect">
            <a:avLst/>
          </a:prstGeom>
          <a:ln w="12700">
            <a:miter lim="400000"/>
          </a:ln>
        </p:spPr>
      </p:pic>
      <p:sp>
        <p:nvSpPr>
          <p:cNvPr id="61" name="Slide Number"/>
          <p:cNvSpPr txBox="1">
            <a:spLocks noGrp="1"/>
          </p:cNvSpPr>
          <p:nvPr>
            <p:ph type="sldNum" sz="quarter" idx="2"/>
          </p:nvPr>
        </p:nvSpPr>
        <p:spPr>
          <a:xfrm>
            <a:off x="11990323" y="12890500"/>
            <a:ext cx="416053" cy="467107"/>
          </a:xfrm>
          <a:prstGeom prst="rect">
            <a:avLst/>
          </a:prstGeom>
        </p:spPr>
        <p:txBody>
          <a:bodyPr/>
          <a:lstStyle>
            <a:lvl1pPr>
              <a:defRPr>
                <a:solidFill>
                  <a:srgbClr val="5E5E5E"/>
                </a:solidFill>
              </a:defRPr>
            </a:lvl1pPr>
          </a:lstStyle>
          <a:p>
            <a:fld id="{86CB4B4D-7CA3-9044-876B-883B54F8677D}" type="slidenum">
              <a:t>‹#›</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Bullets">
    <p:bg>
      <p:bgPr>
        <a:solidFill>
          <a:srgbClr val="FFF5F2"/>
        </a:solidFill>
        <a:effectLst/>
      </p:bgPr>
    </p:bg>
    <p:spTree>
      <p:nvGrpSpPr>
        <p:cNvPr id="1" name=""/>
        <p:cNvGrpSpPr/>
        <p:nvPr/>
      </p:nvGrpSpPr>
      <p:grpSpPr>
        <a:xfrm>
          <a:off x="0" y="0"/>
          <a:ext cx="0" cy="0"/>
          <a:chOff x="0" y="0"/>
          <a:chExt cx="0" cy="0"/>
        </a:xfrm>
      </p:grpSpPr>
      <p:sp>
        <p:nvSpPr>
          <p:cNvPr id="68" name="Body Level One…"/>
          <p:cNvSpPr txBox="1">
            <a:spLocks noGrp="1"/>
          </p:cNvSpPr>
          <p:nvPr>
            <p:ph type="body" sz="half" idx="1" hasCustomPrompt="1"/>
          </p:nvPr>
        </p:nvSpPr>
        <p:spPr>
          <a:xfrm>
            <a:off x="2082800" y="4195233"/>
            <a:ext cx="20207127" cy="6282059"/>
          </a:xfrm>
          <a:prstGeom prst="rect">
            <a:avLst/>
          </a:prstGeom>
        </p:spPr>
        <p:txBody>
          <a:bodyPr numCol="2" spcCol="1289181" anchor="t"/>
          <a:lstStyle>
            <a:lvl1pPr marL="635000" indent="-635000" algn="l" defTabSz="355600">
              <a:lnSpc>
                <a:spcPct val="100000"/>
              </a:lnSpc>
              <a:spcBef>
                <a:spcPts val="4300"/>
              </a:spcBef>
              <a:buSzPct val="100000"/>
              <a:buBlip>
                <a:blip r:embed="rId2"/>
              </a:buBlip>
              <a:defRPr spc="36">
                <a:solidFill>
                  <a:schemeClr val="accent1">
                    <a:satOff val="36598"/>
                    <a:lumOff val="-17227"/>
                  </a:schemeClr>
                </a:solidFill>
              </a:defRPr>
            </a:lvl1pPr>
            <a:lvl2pPr marL="1270000" indent="-635000" algn="l" defTabSz="355600">
              <a:lnSpc>
                <a:spcPct val="100000"/>
              </a:lnSpc>
              <a:spcBef>
                <a:spcPts val="4300"/>
              </a:spcBef>
              <a:buSzPct val="100000"/>
              <a:buBlip>
                <a:blip r:embed="rId2"/>
              </a:buBlip>
              <a:defRPr spc="36">
                <a:solidFill>
                  <a:schemeClr val="accent1">
                    <a:satOff val="36598"/>
                    <a:lumOff val="-17227"/>
                  </a:schemeClr>
                </a:solidFill>
              </a:defRPr>
            </a:lvl2pPr>
            <a:lvl3pPr marL="1905000" indent="-635000" algn="l" defTabSz="355600">
              <a:lnSpc>
                <a:spcPct val="100000"/>
              </a:lnSpc>
              <a:spcBef>
                <a:spcPts val="4300"/>
              </a:spcBef>
              <a:buSzPct val="100000"/>
              <a:buBlip>
                <a:blip r:embed="rId2"/>
              </a:buBlip>
              <a:defRPr spc="36">
                <a:solidFill>
                  <a:schemeClr val="accent1">
                    <a:satOff val="36598"/>
                    <a:lumOff val="-17227"/>
                  </a:schemeClr>
                </a:solidFill>
              </a:defRPr>
            </a:lvl3pPr>
            <a:lvl4pPr marL="2540000" indent="-635000" algn="l" defTabSz="355600">
              <a:lnSpc>
                <a:spcPct val="100000"/>
              </a:lnSpc>
              <a:spcBef>
                <a:spcPts val="4300"/>
              </a:spcBef>
              <a:buSzPct val="100000"/>
              <a:buBlip>
                <a:blip r:embed="rId2"/>
              </a:buBlip>
              <a:defRPr spc="36">
                <a:solidFill>
                  <a:schemeClr val="accent1">
                    <a:satOff val="36598"/>
                    <a:lumOff val="-17227"/>
                  </a:schemeClr>
                </a:solidFill>
              </a:defRPr>
            </a:lvl4pPr>
            <a:lvl5pPr marL="3175000" indent="-635000" algn="l" defTabSz="355600">
              <a:lnSpc>
                <a:spcPct val="100000"/>
              </a:lnSpc>
              <a:spcBef>
                <a:spcPts val="4300"/>
              </a:spcBef>
              <a:buSzPct val="100000"/>
              <a:buBlip>
                <a:blip r:embed="rId2"/>
              </a:buBlip>
              <a:defRPr spc="36">
                <a:solidFill>
                  <a:schemeClr val="accent1">
                    <a:satOff val="36598"/>
                    <a:lumOff val="-17227"/>
                  </a:schemeClr>
                </a:solidFill>
              </a:defRPr>
            </a:lvl5pPr>
          </a:lstStyle>
          <a:p>
            <a:r>
              <a:t>Slide bullet text</a:t>
            </a:r>
          </a:p>
          <a:p>
            <a:pPr lvl="1"/>
            <a:endParaRPr/>
          </a:p>
          <a:p>
            <a:pPr lvl="2"/>
            <a:endParaRPr/>
          </a:p>
          <a:p>
            <a:pPr lvl="3"/>
            <a:endParaRPr/>
          </a:p>
          <a:p>
            <a:pPr lvl="4"/>
            <a:endParaRPr/>
          </a:p>
        </p:txBody>
      </p:sp>
      <p:sp>
        <p:nvSpPr>
          <p:cNvPr id="69" name="Line"/>
          <p:cNvSpPr/>
          <p:nvPr/>
        </p:nvSpPr>
        <p:spPr>
          <a:xfrm>
            <a:off x="766879" y="952500"/>
            <a:ext cx="22850242" cy="1"/>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z="3200" spc="0">
                <a:solidFill>
                  <a:srgbClr val="000000"/>
                </a:solidFill>
              </a:defRPr>
            </a:pPr>
            <a:endParaRPr dirty="0"/>
          </a:p>
        </p:txBody>
      </p:sp>
      <p:sp>
        <p:nvSpPr>
          <p:cNvPr id="70" name="Line"/>
          <p:cNvSpPr/>
          <p:nvPr/>
        </p:nvSpPr>
        <p:spPr>
          <a:xfrm>
            <a:off x="757217" y="12603828"/>
            <a:ext cx="22862943" cy="1"/>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z="3200" spc="0">
                <a:solidFill>
                  <a:srgbClr val="000000"/>
                </a:solidFill>
              </a:defRPr>
            </a:pPr>
            <a:endParaRPr dirty="0"/>
          </a:p>
        </p:txBody>
      </p:sp>
      <p:sp>
        <p:nvSpPr>
          <p:cNvPr id="71" name="Slide Number"/>
          <p:cNvSpPr txBox="1">
            <a:spLocks noGrp="1"/>
          </p:cNvSpPr>
          <p:nvPr>
            <p:ph type="sldNum" sz="quarter" idx="2"/>
          </p:nvPr>
        </p:nvSpPr>
        <p:spPr>
          <a:xfrm>
            <a:off x="11990323" y="12890500"/>
            <a:ext cx="416053" cy="467107"/>
          </a:xfrm>
          <a:prstGeom prst="rect">
            <a:avLst/>
          </a:prstGeom>
        </p:spPr>
        <p:txBody>
          <a:bodyPr/>
          <a:lstStyle>
            <a:lvl1pPr>
              <a:defRPr>
                <a:solidFill>
                  <a:srgbClr val="5E5E5E"/>
                </a:solidFill>
              </a:defRPr>
            </a:lvl1pPr>
          </a:lstStyle>
          <a:p>
            <a:fld id="{86CB4B4D-7CA3-9044-876B-883B54F8677D}" type="slidenum">
              <a:t>‹#›</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Bullets &amp; Photo">
    <p:bg>
      <p:bgPr>
        <a:solidFill>
          <a:srgbClr val="FFF5F2"/>
        </a:solidFill>
        <a:effectLst/>
      </p:bgPr>
    </p:bg>
    <p:spTree>
      <p:nvGrpSpPr>
        <p:cNvPr id="1" name=""/>
        <p:cNvGrpSpPr/>
        <p:nvPr/>
      </p:nvGrpSpPr>
      <p:grpSpPr>
        <a:xfrm>
          <a:off x="0" y="0"/>
          <a:ext cx="0" cy="0"/>
          <a:chOff x="0" y="0"/>
          <a:chExt cx="0" cy="0"/>
        </a:xfrm>
      </p:grpSpPr>
      <p:sp>
        <p:nvSpPr>
          <p:cNvPr id="78" name="Slide Title"/>
          <p:cNvSpPr txBox="1">
            <a:spLocks noGrp="1"/>
          </p:cNvSpPr>
          <p:nvPr>
            <p:ph type="title" hasCustomPrompt="1"/>
          </p:nvPr>
        </p:nvSpPr>
        <p:spPr>
          <a:xfrm>
            <a:off x="1270000" y="1851223"/>
            <a:ext cx="11785600" cy="4084936"/>
          </a:xfrm>
          <a:prstGeom prst="rect">
            <a:avLst/>
          </a:prstGeom>
        </p:spPr>
        <p:txBody>
          <a:bodyPr anchor="b"/>
          <a:lstStyle>
            <a:lvl1pPr>
              <a:defRPr sz="9000" spc="270">
                <a:solidFill>
                  <a:schemeClr val="accent6"/>
                </a:solidFill>
              </a:defRPr>
            </a:lvl1pPr>
          </a:lstStyle>
          <a:p>
            <a:r>
              <a:t>Slide Title</a:t>
            </a:r>
          </a:p>
        </p:txBody>
      </p:sp>
      <p:sp>
        <p:nvSpPr>
          <p:cNvPr id="79" name="Body Level One…"/>
          <p:cNvSpPr txBox="1">
            <a:spLocks noGrp="1"/>
          </p:cNvSpPr>
          <p:nvPr>
            <p:ph type="body" sz="quarter" idx="1" hasCustomPrompt="1"/>
          </p:nvPr>
        </p:nvSpPr>
        <p:spPr>
          <a:xfrm>
            <a:off x="2088435" y="6720284"/>
            <a:ext cx="10972801" cy="5467169"/>
          </a:xfrm>
          <a:prstGeom prst="rect">
            <a:avLst/>
          </a:prstGeom>
        </p:spPr>
        <p:txBody>
          <a:bodyPr anchor="t"/>
          <a:lstStyle>
            <a:lvl1pPr marL="635000" indent="-635000" algn="l" defTabSz="355600">
              <a:lnSpc>
                <a:spcPct val="100000"/>
              </a:lnSpc>
              <a:spcBef>
                <a:spcPts val="4300"/>
              </a:spcBef>
              <a:buSzPct val="100000"/>
              <a:buBlip>
                <a:blip r:embed="rId2"/>
              </a:buBlip>
              <a:defRPr spc="36">
                <a:solidFill>
                  <a:schemeClr val="accent1">
                    <a:satOff val="36598"/>
                    <a:lumOff val="-17227"/>
                  </a:schemeClr>
                </a:solidFill>
              </a:defRPr>
            </a:lvl1pPr>
            <a:lvl2pPr marL="1270000" indent="-635000" algn="l" defTabSz="355600">
              <a:lnSpc>
                <a:spcPct val="100000"/>
              </a:lnSpc>
              <a:spcBef>
                <a:spcPts val="4300"/>
              </a:spcBef>
              <a:buSzPct val="100000"/>
              <a:buBlip>
                <a:blip r:embed="rId2"/>
              </a:buBlip>
              <a:defRPr spc="36">
                <a:solidFill>
                  <a:schemeClr val="accent1">
                    <a:satOff val="36598"/>
                    <a:lumOff val="-17227"/>
                  </a:schemeClr>
                </a:solidFill>
              </a:defRPr>
            </a:lvl2pPr>
            <a:lvl3pPr marL="1905000" indent="-635000" algn="l" defTabSz="355600">
              <a:lnSpc>
                <a:spcPct val="100000"/>
              </a:lnSpc>
              <a:spcBef>
                <a:spcPts val="4300"/>
              </a:spcBef>
              <a:buSzPct val="100000"/>
              <a:buBlip>
                <a:blip r:embed="rId2"/>
              </a:buBlip>
              <a:defRPr spc="36">
                <a:solidFill>
                  <a:schemeClr val="accent1">
                    <a:satOff val="36598"/>
                    <a:lumOff val="-17227"/>
                  </a:schemeClr>
                </a:solidFill>
              </a:defRPr>
            </a:lvl3pPr>
            <a:lvl4pPr marL="2540000" indent="-635000" algn="l" defTabSz="355600">
              <a:lnSpc>
                <a:spcPct val="100000"/>
              </a:lnSpc>
              <a:spcBef>
                <a:spcPts val="4300"/>
              </a:spcBef>
              <a:buSzPct val="100000"/>
              <a:buBlip>
                <a:blip r:embed="rId2"/>
              </a:buBlip>
              <a:defRPr spc="36">
                <a:solidFill>
                  <a:schemeClr val="accent1">
                    <a:satOff val="36598"/>
                    <a:lumOff val="-17227"/>
                  </a:schemeClr>
                </a:solidFill>
              </a:defRPr>
            </a:lvl4pPr>
            <a:lvl5pPr marL="3175000" indent="-635000" algn="l" defTabSz="355600">
              <a:lnSpc>
                <a:spcPct val="100000"/>
              </a:lnSpc>
              <a:spcBef>
                <a:spcPts val="4300"/>
              </a:spcBef>
              <a:buSzPct val="100000"/>
              <a:buBlip>
                <a:blip r:embed="rId2"/>
              </a:buBlip>
              <a:defRPr spc="36">
                <a:solidFill>
                  <a:schemeClr val="accent1">
                    <a:satOff val="36598"/>
                    <a:lumOff val="-17227"/>
                  </a:schemeClr>
                </a:solidFill>
              </a:defRPr>
            </a:lvl5pPr>
          </a:lstStyle>
          <a:p>
            <a:r>
              <a:t>Slide bullet text</a:t>
            </a:r>
          </a:p>
          <a:p>
            <a:pPr lvl="1"/>
            <a:endParaRPr/>
          </a:p>
          <a:p>
            <a:pPr lvl="2"/>
            <a:endParaRPr/>
          </a:p>
          <a:p>
            <a:pPr lvl="3"/>
            <a:endParaRPr/>
          </a:p>
          <a:p>
            <a:pPr lvl="4"/>
            <a:endParaRPr/>
          </a:p>
        </p:txBody>
      </p:sp>
      <p:sp>
        <p:nvSpPr>
          <p:cNvPr id="80" name="545882547_1308x1744.jpeg"/>
          <p:cNvSpPr>
            <a:spLocks noGrp="1"/>
          </p:cNvSpPr>
          <p:nvPr>
            <p:ph type="pic" idx="21"/>
          </p:nvPr>
        </p:nvSpPr>
        <p:spPr>
          <a:xfrm>
            <a:off x="12661900" y="-2501900"/>
            <a:ext cx="11077576" cy="14770100"/>
          </a:xfrm>
          <a:prstGeom prst="rect">
            <a:avLst/>
          </a:prstGeom>
          <a:ln w="114300">
            <a:solidFill>
              <a:srgbClr val="FFFFFF"/>
            </a:solidFill>
          </a:ln>
        </p:spPr>
        <p:txBody>
          <a:bodyPr lIns="91439" tIns="45719" rIns="91439" bIns="45719" anchor="t">
            <a:noAutofit/>
          </a:bodyPr>
          <a:lstStyle/>
          <a:p>
            <a:endParaRPr dirty="0"/>
          </a:p>
        </p:txBody>
      </p:sp>
      <p:sp>
        <p:nvSpPr>
          <p:cNvPr id="81" name="Line"/>
          <p:cNvSpPr/>
          <p:nvPr/>
        </p:nvSpPr>
        <p:spPr>
          <a:xfrm flipV="1">
            <a:off x="762000" y="952499"/>
            <a:ext cx="22860003" cy="2"/>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z="3200" spc="0">
                <a:solidFill>
                  <a:srgbClr val="000000"/>
                </a:solidFill>
              </a:defRPr>
            </a:pPr>
            <a:endParaRPr dirty="0"/>
          </a:p>
        </p:txBody>
      </p:sp>
      <p:sp>
        <p:nvSpPr>
          <p:cNvPr id="82" name="Line"/>
          <p:cNvSpPr/>
          <p:nvPr/>
        </p:nvSpPr>
        <p:spPr>
          <a:xfrm>
            <a:off x="762000" y="12598400"/>
            <a:ext cx="22860001" cy="0"/>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z="3200" spc="0">
                <a:solidFill>
                  <a:srgbClr val="000000"/>
                </a:solidFill>
              </a:defRPr>
            </a:pPr>
            <a:endParaRPr dirty="0"/>
          </a:p>
        </p:txBody>
      </p:sp>
      <p:sp>
        <p:nvSpPr>
          <p:cNvPr id="83" name="Slide Number"/>
          <p:cNvSpPr txBox="1">
            <a:spLocks noGrp="1"/>
          </p:cNvSpPr>
          <p:nvPr>
            <p:ph type="sldNum" sz="quarter" idx="2"/>
          </p:nvPr>
        </p:nvSpPr>
        <p:spPr>
          <a:xfrm>
            <a:off x="11990323" y="12890500"/>
            <a:ext cx="416053" cy="467107"/>
          </a:xfrm>
          <a:prstGeom prst="rect">
            <a:avLst/>
          </a:prstGeom>
        </p:spPr>
        <p:txBody>
          <a:bodyPr/>
          <a:lstStyle>
            <a:lvl1pPr>
              <a:defRPr>
                <a:solidFill>
                  <a:srgbClr val="5E5E5E"/>
                </a:solidFill>
              </a:defRPr>
            </a:lvl1pPr>
          </a:lstStyle>
          <a:p>
            <a:fld id="{86CB4B4D-7CA3-9044-876B-883B54F8677D}" type="slidenum">
              <a:t>‹#›</a:t>
            </a:fld>
            <a:endParaRP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Section">
    <p:spTree>
      <p:nvGrpSpPr>
        <p:cNvPr id="1" name=""/>
        <p:cNvGrpSpPr/>
        <p:nvPr/>
      </p:nvGrpSpPr>
      <p:grpSpPr>
        <a:xfrm>
          <a:off x="0" y="0"/>
          <a:ext cx="0" cy="0"/>
          <a:chOff x="0" y="0"/>
          <a:chExt cx="0" cy="0"/>
        </a:xfrm>
      </p:grpSpPr>
      <p:sp>
        <p:nvSpPr>
          <p:cNvPr id="90" name="Section Title"/>
          <p:cNvSpPr txBox="1">
            <a:spLocks noGrp="1"/>
          </p:cNvSpPr>
          <p:nvPr>
            <p:ph type="title" hasCustomPrompt="1"/>
          </p:nvPr>
        </p:nvSpPr>
        <p:spPr>
          <a:xfrm>
            <a:off x="2086106" y="4292600"/>
            <a:ext cx="20205701" cy="5651500"/>
          </a:xfrm>
          <a:prstGeom prst="rect">
            <a:avLst/>
          </a:prstGeom>
        </p:spPr>
        <p:txBody>
          <a:bodyPr anchor="ctr"/>
          <a:lstStyle>
            <a:lvl1pPr>
              <a:defRPr>
                <a:solidFill>
                  <a:schemeClr val="accent5"/>
                </a:solidFill>
              </a:defRPr>
            </a:lvl1pPr>
          </a:lstStyle>
          <a:p>
            <a:r>
              <a:t>Section Title</a:t>
            </a:r>
          </a:p>
        </p:txBody>
      </p:sp>
      <p:sp>
        <p:nvSpPr>
          <p:cNvPr id="91" name="Line"/>
          <p:cNvSpPr/>
          <p:nvPr/>
        </p:nvSpPr>
        <p:spPr>
          <a:xfrm flipV="1">
            <a:off x="762000" y="952499"/>
            <a:ext cx="22860001" cy="2"/>
          </a:xfrm>
          <a:prstGeom prst="line">
            <a:avLst/>
          </a:prstGeom>
          <a:ln w="76200">
            <a:solidFill>
              <a:schemeClr val="accent5"/>
            </a:solidFill>
            <a:miter lim="400000"/>
          </a:ln>
        </p:spPr>
        <p:txBody>
          <a:bodyPr lIns="50800" tIns="50800" rIns="50800" bIns="50800" anchor="ctr"/>
          <a:lstStyle/>
          <a:p>
            <a:pPr defTabSz="825500">
              <a:defRPr sz="3200" spc="0">
                <a:solidFill>
                  <a:srgbClr val="000000"/>
                </a:solidFill>
              </a:defRPr>
            </a:pPr>
            <a:endParaRPr dirty="0"/>
          </a:p>
        </p:txBody>
      </p:sp>
      <p:sp>
        <p:nvSpPr>
          <p:cNvPr id="92" name="Line"/>
          <p:cNvSpPr/>
          <p:nvPr/>
        </p:nvSpPr>
        <p:spPr>
          <a:xfrm>
            <a:off x="762000" y="12598400"/>
            <a:ext cx="22860001" cy="0"/>
          </a:xfrm>
          <a:prstGeom prst="line">
            <a:avLst/>
          </a:prstGeom>
          <a:ln w="76200">
            <a:solidFill>
              <a:schemeClr val="accent5"/>
            </a:solidFill>
            <a:miter lim="400000"/>
          </a:ln>
        </p:spPr>
        <p:txBody>
          <a:bodyPr lIns="50800" tIns="50800" rIns="50800" bIns="50800" anchor="ctr"/>
          <a:lstStyle/>
          <a:p>
            <a:pPr defTabSz="825500">
              <a:defRPr sz="3200" spc="0">
                <a:solidFill>
                  <a:srgbClr val="000000"/>
                </a:solidFill>
              </a:defRPr>
            </a:pPr>
            <a:endParaRPr dirty="0"/>
          </a:p>
        </p:txBody>
      </p:sp>
      <p:sp>
        <p:nvSpPr>
          <p:cNvPr id="93" name="Slide Number"/>
          <p:cNvSpPr txBox="1">
            <a:spLocks noGrp="1"/>
          </p:cNvSpPr>
          <p:nvPr>
            <p:ph type="sldNum" sz="quarter" idx="2"/>
          </p:nvPr>
        </p:nvSpPr>
        <p:spPr>
          <a:xfrm>
            <a:off x="11990323" y="12890500"/>
            <a:ext cx="416053" cy="467107"/>
          </a:xfrm>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itle Only">
    <p:bg>
      <p:bgPr>
        <a:solidFill>
          <a:srgbClr val="FFF5F2"/>
        </a:solidFill>
        <a:effectLst/>
      </p:bgPr>
    </p:bg>
    <p:spTree>
      <p:nvGrpSpPr>
        <p:cNvPr id="1" name=""/>
        <p:cNvGrpSpPr/>
        <p:nvPr/>
      </p:nvGrpSpPr>
      <p:grpSpPr>
        <a:xfrm>
          <a:off x="0" y="0"/>
          <a:ext cx="0" cy="0"/>
          <a:chOff x="0" y="0"/>
          <a:chExt cx="0" cy="0"/>
        </a:xfrm>
      </p:grpSpPr>
      <p:sp>
        <p:nvSpPr>
          <p:cNvPr id="100" name="Line"/>
          <p:cNvSpPr/>
          <p:nvPr/>
        </p:nvSpPr>
        <p:spPr>
          <a:xfrm flipV="1">
            <a:off x="762000" y="952499"/>
            <a:ext cx="22860003" cy="2"/>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z="3200" spc="0">
                <a:solidFill>
                  <a:srgbClr val="000000"/>
                </a:solidFill>
              </a:defRPr>
            </a:pPr>
            <a:endParaRPr dirty="0"/>
          </a:p>
        </p:txBody>
      </p:sp>
      <p:sp>
        <p:nvSpPr>
          <p:cNvPr id="101" name="Line"/>
          <p:cNvSpPr/>
          <p:nvPr/>
        </p:nvSpPr>
        <p:spPr>
          <a:xfrm>
            <a:off x="757217" y="12603828"/>
            <a:ext cx="22862943" cy="1"/>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z="3200" spc="0">
                <a:solidFill>
                  <a:srgbClr val="000000"/>
                </a:solidFill>
              </a:defRPr>
            </a:pPr>
            <a:endParaRPr dirty="0"/>
          </a:p>
        </p:txBody>
      </p:sp>
      <p:sp>
        <p:nvSpPr>
          <p:cNvPr id="102" name="Slide Title"/>
          <p:cNvSpPr txBox="1">
            <a:spLocks noGrp="1"/>
          </p:cNvSpPr>
          <p:nvPr>
            <p:ph type="title" hasCustomPrompt="1"/>
          </p:nvPr>
        </p:nvSpPr>
        <p:spPr>
          <a:xfrm>
            <a:off x="2082800" y="1282700"/>
            <a:ext cx="20205700" cy="1651000"/>
          </a:xfrm>
          <a:prstGeom prst="rect">
            <a:avLst/>
          </a:prstGeom>
        </p:spPr>
        <p:txBody>
          <a:bodyPr/>
          <a:lstStyle>
            <a:lvl1pPr>
              <a:defRPr sz="9000" spc="270">
                <a:solidFill>
                  <a:schemeClr val="accent6"/>
                </a:solidFill>
              </a:defRPr>
            </a:lvl1pPr>
          </a:lstStyle>
          <a:p>
            <a:r>
              <a:t>Slide Title</a:t>
            </a:r>
          </a:p>
        </p:txBody>
      </p:sp>
      <p:sp>
        <p:nvSpPr>
          <p:cNvPr id="103" name="Slide Number"/>
          <p:cNvSpPr txBox="1">
            <a:spLocks noGrp="1"/>
          </p:cNvSpPr>
          <p:nvPr>
            <p:ph type="sldNum" sz="quarter" idx="2"/>
          </p:nvPr>
        </p:nvSpPr>
        <p:spPr>
          <a:xfrm>
            <a:off x="11990323" y="12890500"/>
            <a:ext cx="416053" cy="467107"/>
          </a:xfrm>
          <a:prstGeom prst="rect">
            <a:avLst/>
          </a:prstGeom>
        </p:spPr>
        <p:txBody>
          <a:bodyPr/>
          <a:lstStyle>
            <a:lvl1pPr>
              <a:defRPr>
                <a:solidFill>
                  <a:srgbClr val="5E5E5E"/>
                </a:solidFill>
              </a:defRPr>
            </a:lvl1pPr>
          </a:lstStyle>
          <a:p>
            <a:fld id="{86CB4B4D-7CA3-9044-876B-883B54F8677D}" type="slidenum">
              <a:t>‹#›</a:t>
            </a:fld>
            <a:endParaRPr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Agenda">
    <p:bg>
      <p:bgPr>
        <a:solidFill>
          <a:srgbClr val="FFF5F2"/>
        </a:solidFill>
        <a:effectLst/>
      </p:bgPr>
    </p:bg>
    <p:spTree>
      <p:nvGrpSpPr>
        <p:cNvPr id="1" name=""/>
        <p:cNvGrpSpPr/>
        <p:nvPr/>
      </p:nvGrpSpPr>
      <p:grpSpPr>
        <a:xfrm>
          <a:off x="0" y="0"/>
          <a:ext cx="0" cy="0"/>
          <a:chOff x="0" y="0"/>
          <a:chExt cx="0" cy="0"/>
        </a:xfrm>
      </p:grpSpPr>
      <p:sp>
        <p:nvSpPr>
          <p:cNvPr id="110" name="Agenda Subtitle"/>
          <p:cNvSpPr txBox="1">
            <a:spLocks noGrp="1"/>
          </p:cNvSpPr>
          <p:nvPr>
            <p:ph type="body" sz="quarter" idx="21" hasCustomPrompt="1"/>
          </p:nvPr>
        </p:nvSpPr>
        <p:spPr>
          <a:xfrm>
            <a:off x="2082800" y="2795091"/>
            <a:ext cx="20205700" cy="605029"/>
          </a:xfrm>
          <a:prstGeom prst="rect">
            <a:avLst/>
          </a:prstGeom>
        </p:spPr>
        <p:txBody>
          <a:bodyPr lIns="0" tIns="0" rIns="0" bIns="0" anchor="ctr"/>
          <a:lstStyle>
            <a:lvl1pPr>
              <a:defRPr>
                <a:solidFill>
                  <a:srgbClr val="8AACB9"/>
                </a:solidFill>
              </a:defRPr>
            </a:lvl1pPr>
          </a:lstStyle>
          <a:p>
            <a:r>
              <a:t>Agenda Subtitle</a:t>
            </a:r>
          </a:p>
        </p:txBody>
      </p:sp>
      <p:sp>
        <p:nvSpPr>
          <p:cNvPr id="111" name="Body Level One…"/>
          <p:cNvSpPr txBox="1">
            <a:spLocks noGrp="1"/>
          </p:cNvSpPr>
          <p:nvPr>
            <p:ph type="body" idx="1" hasCustomPrompt="1"/>
          </p:nvPr>
        </p:nvSpPr>
        <p:spPr>
          <a:xfrm>
            <a:off x="2082800" y="4055764"/>
            <a:ext cx="20205700" cy="6731001"/>
          </a:xfrm>
          <a:prstGeom prst="rect">
            <a:avLst/>
          </a:prstGeom>
        </p:spPr>
        <p:txBody>
          <a:bodyPr anchor="t"/>
          <a:lstStyle>
            <a:lvl1pPr marL="177800" indent="-177800" defTabSz="2641600">
              <a:lnSpc>
                <a:spcPct val="100000"/>
              </a:lnSpc>
              <a:spcBef>
                <a:spcPts val="4400"/>
              </a:spcBef>
              <a:tabLst>
                <a:tab pos="5384800" algn="l"/>
              </a:tabLst>
              <a:defRPr sz="5000" spc="0">
                <a:solidFill>
                  <a:schemeClr val="accent1">
                    <a:satOff val="36598"/>
                    <a:lumOff val="-17227"/>
                  </a:schemeClr>
                </a:solidFill>
              </a:defRPr>
            </a:lvl1pPr>
            <a:lvl2pPr marL="177800" indent="279400" defTabSz="2641600">
              <a:lnSpc>
                <a:spcPct val="100000"/>
              </a:lnSpc>
              <a:spcBef>
                <a:spcPts val="4400"/>
              </a:spcBef>
              <a:tabLst>
                <a:tab pos="5384800" algn="l"/>
              </a:tabLst>
              <a:defRPr sz="5000" spc="0">
                <a:solidFill>
                  <a:schemeClr val="accent1">
                    <a:satOff val="36598"/>
                    <a:lumOff val="-17227"/>
                  </a:schemeClr>
                </a:solidFill>
              </a:defRPr>
            </a:lvl2pPr>
            <a:lvl3pPr marL="177800" indent="736600" defTabSz="2641600">
              <a:lnSpc>
                <a:spcPct val="100000"/>
              </a:lnSpc>
              <a:spcBef>
                <a:spcPts val="4400"/>
              </a:spcBef>
              <a:tabLst>
                <a:tab pos="5384800" algn="l"/>
              </a:tabLst>
              <a:defRPr sz="5000" spc="0">
                <a:solidFill>
                  <a:schemeClr val="accent1">
                    <a:satOff val="36598"/>
                    <a:lumOff val="-17227"/>
                  </a:schemeClr>
                </a:solidFill>
              </a:defRPr>
            </a:lvl3pPr>
            <a:lvl4pPr marL="177800" indent="1193800" defTabSz="2641600">
              <a:lnSpc>
                <a:spcPct val="100000"/>
              </a:lnSpc>
              <a:spcBef>
                <a:spcPts val="4400"/>
              </a:spcBef>
              <a:tabLst>
                <a:tab pos="5384800" algn="l"/>
              </a:tabLst>
              <a:defRPr sz="5000" spc="0">
                <a:solidFill>
                  <a:schemeClr val="accent1">
                    <a:satOff val="36598"/>
                    <a:lumOff val="-17227"/>
                  </a:schemeClr>
                </a:solidFill>
              </a:defRPr>
            </a:lvl4pPr>
            <a:lvl5pPr marL="177800" indent="1651000" defTabSz="2641600">
              <a:lnSpc>
                <a:spcPct val="100000"/>
              </a:lnSpc>
              <a:spcBef>
                <a:spcPts val="4400"/>
              </a:spcBef>
              <a:tabLst>
                <a:tab pos="5384800" algn="l"/>
              </a:tabLst>
              <a:defRPr sz="5000" spc="0">
                <a:solidFill>
                  <a:schemeClr val="accent1">
                    <a:satOff val="36598"/>
                    <a:lumOff val="-17227"/>
                  </a:schemeClr>
                </a:solidFill>
              </a:defRPr>
            </a:lvl5pPr>
          </a:lstStyle>
          <a:p>
            <a:r>
              <a:t>Agenda Topics</a:t>
            </a:r>
          </a:p>
          <a:p>
            <a:pPr lvl="1"/>
            <a:endParaRPr/>
          </a:p>
          <a:p>
            <a:pPr lvl="2"/>
            <a:endParaRPr/>
          </a:p>
          <a:p>
            <a:pPr lvl="3"/>
            <a:endParaRPr/>
          </a:p>
          <a:p>
            <a:pPr lvl="4"/>
            <a:endParaRPr/>
          </a:p>
        </p:txBody>
      </p:sp>
      <p:sp>
        <p:nvSpPr>
          <p:cNvPr id="112" name="Agenda Title"/>
          <p:cNvSpPr txBox="1">
            <a:spLocks noGrp="1"/>
          </p:cNvSpPr>
          <p:nvPr>
            <p:ph type="title" hasCustomPrompt="1"/>
          </p:nvPr>
        </p:nvSpPr>
        <p:spPr>
          <a:xfrm>
            <a:off x="2082800" y="1282700"/>
            <a:ext cx="20205700" cy="1651000"/>
          </a:xfrm>
          <a:prstGeom prst="rect">
            <a:avLst/>
          </a:prstGeom>
        </p:spPr>
        <p:txBody>
          <a:bodyPr/>
          <a:lstStyle>
            <a:lvl1pPr>
              <a:defRPr sz="9000" spc="270">
                <a:solidFill>
                  <a:schemeClr val="accent1">
                    <a:satOff val="36598"/>
                    <a:lumOff val="-17227"/>
                  </a:schemeClr>
                </a:solidFill>
              </a:defRPr>
            </a:lvl1pPr>
          </a:lstStyle>
          <a:p>
            <a:r>
              <a:t>Agenda Title</a:t>
            </a:r>
          </a:p>
        </p:txBody>
      </p:sp>
      <p:sp>
        <p:nvSpPr>
          <p:cNvPr id="113" name="Line"/>
          <p:cNvSpPr/>
          <p:nvPr/>
        </p:nvSpPr>
        <p:spPr>
          <a:xfrm>
            <a:off x="757217" y="12603828"/>
            <a:ext cx="22862943" cy="1"/>
          </a:xfrm>
          <a:prstGeom prst="line">
            <a:avLst/>
          </a:prstGeom>
          <a:ln w="76200">
            <a:solidFill>
              <a:schemeClr val="accent1"/>
            </a:solidFill>
            <a:miter lim="400000"/>
          </a:ln>
        </p:spPr>
        <p:txBody>
          <a:bodyPr lIns="50800" tIns="50800" rIns="50800" bIns="50800" anchor="ctr"/>
          <a:lstStyle/>
          <a:p>
            <a:pPr defTabSz="825500">
              <a:defRPr sz="3200" spc="0">
                <a:solidFill>
                  <a:srgbClr val="000000"/>
                </a:solidFill>
              </a:defRPr>
            </a:pPr>
            <a:endParaRPr dirty="0"/>
          </a:p>
        </p:txBody>
      </p:sp>
      <p:sp>
        <p:nvSpPr>
          <p:cNvPr id="114" name="Line"/>
          <p:cNvSpPr/>
          <p:nvPr/>
        </p:nvSpPr>
        <p:spPr>
          <a:xfrm flipV="1">
            <a:off x="762000" y="952499"/>
            <a:ext cx="22860001" cy="2"/>
          </a:xfrm>
          <a:prstGeom prst="line">
            <a:avLst/>
          </a:prstGeom>
          <a:ln w="76200">
            <a:solidFill>
              <a:schemeClr val="accent1"/>
            </a:solidFill>
            <a:miter lim="400000"/>
          </a:ln>
        </p:spPr>
        <p:txBody>
          <a:bodyPr lIns="50800" tIns="50800" rIns="50800" bIns="50800" anchor="ctr"/>
          <a:lstStyle/>
          <a:p>
            <a:pPr defTabSz="825500">
              <a:defRPr sz="3200" spc="0">
                <a:solidFill>
                  <a:srgbClr val="000000"/>
                </a:solidFill>
              </a:defRPr>
            </a:pPr>
            <a:endParaRPr dirty="0"/>
          </a:p>
        </p:txBody>
      </p:sp>
      <p:sp>
        <p:nvSpPr>
          <p:cNvPr id="115" name="Slide Number"/>
          <p:cNvSpPr txBox="1">
            <a:spLocks noGrp="1"/>
          </p:cNvSpPr>
          <p:nvPr>
            <p:ph type="sldNum" sz="quarter" idx="2"/>
          </p:nvPr>
        </p:nvSpPr>
        <p:spPr>
          <a:xfrm>
            <a:off x="11990323" y="12890500"/>
            <a:ext cx="416053" cy="467107"/>
          </a:xfrm>
          <a:prstGeom prst="rect">
            <a:avLst/>
          </a:prstGeom>
        </p:spPr>
        <p:txBody>
          <a:bodyPr/>
          <a:lstStyle>
            <a:lvl1pPr>
              <a:defRPr>
                <a:solidFill>
                  <a:srgbClr val="5E5E5E"/>
                </a:solidFill>
              </a:defRPr>
            </a:lvl1pPr>
          </a:lstStyle>
          <a:p>
            <a:fld id="{86CB4B4D-7CA3-9044-876B-883B54F8677D}" type="slidenum">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Presentation Title"/>
          <p:cNvSpPr txBox="1">
            <a:spLocks noGrp="1"/>
          </p:cNvSpPr>
          <p:nvPr>
            <p:ph type="title" hasCustomPrompt="1"/>
          </p:nvPr>
        </p:nvSpPr>
        <p:spPr>
          <a:xfrm>
            <a:off x="2082800" y="4902200"/>
            <a:ext cx="20205700" cy="3911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Presentation Title</a:t>
            </a:r>
          </a:p>
        </p:txBody>
      </p:sp>
      <p:sp>
        <p:nvSpPr>
          <p:cNvPr id="3" name="Body Level One…"/>
          <p:cNvSpPr txBox="1">
            <a:spLocks noGrp="1"/>
          </p:cNvSpPr>
          <p:nvPr>
            <p:ph type="body" idx="1" hasCustomPrompt="1"/>
          </p:nvPr>
        </p:nvSpPr>
        <p:spPr>
          <a:xfrm>
            <a:off x="2082800" y="3495675"/>
            <a:ext cx="20205700" cy="16145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normAutofit/>
          </a:bodyPr>
          <a:lstStyle/>
          <a:p>
            <a:r>
              <a:t>Presentation Subtitle</a:t>
            </a:r>
          </a:p>
          <a:p>
            <a:pPr lvl="1"/>
            <a:endParaRPr/>
          </a:p>
          <a:p>
            <a:pPr lvl="2"/>
            <a:endParaRPr/>
          </a:p>
          <a:p>
            <a:pPr lvl="3"/>
            <a:endParaRPr/>
          </a:p>
          <a:p>
            <a:pPr lvl="4"/>
            <a:endParaRPr/>
          </a:p>
        </p:txBody>
      </p:sp>
      <p:sp>
        <p:nvSpPr>
          <p:cNvPr id="4" name="Line"/>
          <p:cNvSpPr/>
          <p:nvPr/>
        </p:nvSpPr>
        <p:spPr>
          <a:xfrm flipV="1">
            <a:off x="766879" y="12048066"/>
            <a:ext cx="22850240" cy="12701"/>
          </a:xfrm>
          <a:prstGeom prst="line">
            <a:avLst/>
          </a:prstGeom>
          <a:ln w="76200">
            <a:solidFill>
              <a:schemeClr val="accent1">
                <a:satOff val="36598"/>
                <a:lumOff val="-17227"/>
              </a:schemeClr>
            </a:solidFill>
            <a:miter lim="400000"/>
          </a:ln>
        </p:spPr>
        <p:txBody>
          <a:bodyPr lIns="50800" tIns="50800" rIns="50800" bIns="50800" anchor="ctr"/>
          <a:lstStyle/>
          <a:p>
            <a:pPr defTabSz="825500">
              <a:defRPr sz="3200" spc="0">
                <a:solidFill>
                  <a:srgbClr val="000000"/>
                </a:solidFill>
              </a:defRPr>
            </a:pPr>
            <a:endParaRPr dirty="0"/>
          </a:p>
        </p:txBody>
      </p:sp>
      <p:sp>
        <p:nvSpPr>
          <p:cNvPr id="5" name="Line"/>
          <p:cNvSpPr/>
          <p:nvPr/>
        </p:nvSpPr>
        <p:spPr>
          <a:xfrm>
            <a:off x="766879" y="952500"/>
            <a:ext cx="22850242" cy="0"/>
          </a:xfrm>
          <a:prstGeom prst="line">
            <a:avLst/>
          </a:prstGeom>
          <a:ln w="76200">
            <a:solidFill>
              <a:schemeClr val="accent1">
                <a:satOff val="36598"/>
                <a:lumOff val="-17227"/>
              </a:schemeClr>
            </a:solidFill>
            <a:miter lim="400000"/>
          </a:ln>
        </p:spPr>
        <p:txBody>
          <a:bodyPr lIns="50800" tIns="50800" rIns="50800" bIns="50800" anchor="ctr"/>
          <a:lstStyle/>
          <a:p>
            <a:pPr defTabSz="825500">
              <a:defRPr sz="3200" spc="0">
                <a:solidFill>
                  <a:srgbClr val="000000"/>
                </a:solidFill>
              </a:defRPr>
            </a:pPr>
            <a:endParaRPr dirty="0"/>
          </a:p>
        </p:txBody>
      </p:sp>
      <p:sp>
        <p:nvSpPr>
          <p:cNvPr id="6" name="Line"/>
          <p:cNvSpPr/>
          <p:nvPr/>
        </p:nvSpPr>
        <p:spPr>
          <a:xfrm flipV="1">
            <a:off x="6527799" y="12034558"/>
            <a:ext cx="1" cy="1114983"/>
          </a:xfrm>
          <a:prstGeom prst="line">
            <a:avLst/>
          </a:prstGeom>
          <a:ln w="76200">
            <a:solidFill>
              <a:schemeClr val="accent1">
                <a:satOff val="36598"/>
                <a:lumOff val="-17227"/>
              </a:schemeClr>
            </a:solidFill>
            <a:miter lim="400000"/>
          </a:ln>
        </p:spPr>
        <p:txBody>
          <a:bodyPr lIns="50800" tIns="50800" rIns="50800" bIns="50800" anchor="ctr"/>
          <a:lstStyle/>
          <a:p>
            <a:pPr defTabSz="825500">
              <a:defRPr sz="3200" spc="0">
                <a:solidFill>
                  <a:srgbClr val="000000"/>
                </a:solidFill>
              </a:defRPr>
            </a:pPr>
            <a:endParaRPr dirty="0"/>
          </a:p>
        </p:txBody>
      </p:sp>
      <p:sp>
        <p:nvSpPr>
          <p:cNvPr id="7" name="Line"/>
          <p:cNvSpPr/>
          <p:nvPr/>
        </p:nvSpPr>
        <p:spPr>
          <a:xfrm flipV="1">
            <a:off x="17856201" y="12034558"/>
            <a:ext cx="1" cy="1114983"/>
          </a:xfrm>
          <a:prstGeom prst="line">
            <a:avLst/>
          </a:prstGeom>
          <a:ln w="76200">
            <a:solidFill>
              <a:schemeClr val="accent1">
                <a:satOff val="36598"/>
                <a:lumOff val="-17227"/>
              </a:schemeClr>
            </a:solidFill>
            <a:miter lim="400000"/>
          </a:ln>
        </p:spPr>
        <p:txBody>
          <a:bodyPr lIns="50800" tIns="50800" rIns="50800" bIns="50800" anchor="ctr"/>
          <a:lstStyle/>
          <a:p>
            <a:pPr defTabSz="825500">
              <a:defRPr sz="3200" spc="0">
                <a:solidFill>
                  <a:srgbClr val="000000"/>
                </a:solidFill>
              </a:defRPr>
            </a:pPr>
            <a:endParaRPr dirty="0"/>
          </a:p>
        </p:txBody>
      </p:sp>
      <p:sp>
        <p:nvSpPr>
          <p:cNvPr id="8" name="Slide Number"/>
          <p:cNvSpPr txBox="1">
            <a:spLocks noGrp="1"/>
          </p:cNvSpPr>
          <p:nvPr>
            <p:ph type="sldNum" sz="quarter" idx="2"/>
          </p:nvPr>
        </p:nvSpPr>
        <p:spPr>
          <a:xfrm>
            <a:off x="11988800" y="12890500"/>
            <a:ext cx="416053" cy="467107"/>
          </a:xfrm>
          <a:prstGeom prst="rect">
            <a:avLst/>
          </a:prstGeom>
          <a:ln w="12700">
            <a:miter lim="400000"/>
          </a:ln>
        </p:spPr>
        <p:txBody>
          <a:bodyPr wrap="none" lIns="50800" tIns="50800" rIns="50800" bIns="50800" anchor="b">
            <a:spAutoFit/>
          </a:bodyPr>
          <a:lstStyle>
            <a:lvl1pPr defTabSz="584200">
              <a:defRPr spc="0">
                <a:solidFill>
                  <a:srgbClr val="FFFFFF"/>
                </a:solidFill>
                <a:latin typeface="+mn-lt"/>
                <a:ea typeface="+mn-ea"/>
                <a:cs typeface="+mn-cs"/>
                <a:sym typeface="Graphik"/>
              </a:defRPr>
            </a:lvl1pPr>
          </a:lstStyle>
          <a:p>
            <a:fld id="{86CB4B4D-7CA3-9044-876B-883B54F8677D}" type="slidenum">
              <a:t>‹#›</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1pPr>
      <a:lvl2pPr marL="0" marR="0" indent="4572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2pPr>
      <a:lvl3pPr marL="0" marR="0" indent="9144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3pPr>
      <a:lvl4pPr marL="0" marR="0" indent="13716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4pPr>
      <a:lvl5pPr marL="0" marR="0" indent="18288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5pPr>
      <a:lvl6pPr marL="0" marR="0" indent="22860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6pPr>
      <a:lvl7pPr marL="0" marR="0" indent="27432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7pPr>
      <a:lvl8pPr marL="0" marR="0" indent="32004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8pPr>
      <a:lvl9pPr marL="0" marR="0" indent="36576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9pPr>
    </p:titleStyle>
    <p:bodyStyle>
      <a:lvl1pPr marL="0" marR="0" indent="0" algn="ctr" defTabSz="584200" rtl="0" latinLnBrk="0">
        <a:lnSpc>
          <a:spcPct val="120000"/>
        </a:lnSpc>
        <a:spcBef>
          <a:spcPts val="0"/>
        </a:spcBef>
        <a:spcAft>
          <a:spcPts val="0"/>
        </a:spcAft>
        <a:buClrTx/>
        <a:buSzTx/>
        <a:buFontTx/>
        <a:buNone/>
        <a:tabLst/>
        <a:defRPr sz="3600" b="1" i="0" u="none" strike="noStrike" cap="none" spc="107" baseline="0">
          <a:solidFill>
            <a:schemeClr val="accent5"/>
          </a:solidFill>
          <a:uFillTx/>
          <a:latin typeface="+mn-lt"/>
          <a:ea typeface="+mn-ea"/>
          <a:cs typeface="+mn-cs"/>
          <a:sym typeface="Graphik"/>
        </a:defRPr>
      </a:lvl1pPr>
      <a:lvl2pPr marL="0" marR="0" indent="457200" algn="ctr" defTabSz="584200" rtl="0" latinLnBrk="0">
        <a:lnSpc>
          <a:spcPct val="120000"/>
        </a:lnSpc>
        <a:spcBef>
          <a:spcPts val="0"/>
        </a:spcBef>
        <a:spcAft>
          <a:spcPts val="0"/>
        </a:spcAft>
        <a:buClrTx/>
        <a:buSzTx/>
        <a:buFontTx/>
        <a:buNone/>
        <a:tabLst/>
        <a:defRPr sz="3600" b="1" i="0" u="none" strike="noStrike" cap="none" spc="107" baseline="0">
          <a:solidFill>
            <a:schemeClr val="accent5"/>
          </a:solidFill>
          <a:uFillTx/>
          <a:latin typeface="+mn-lt"/>
          <a:ea typeface="+mn-ea"/>
          <a:cs typeface="+mn-cs"/>
          <a:sym typeface="Graphik"/>
        </a:defRPr>
      </a:lvl2pPr>
      <a:lvl3pPr marL="0" marR="0" indent="914400" algn="ctr" defTabSz="584200" rtl="0" latinLnBrk="0">
        <a:lnSpc>
          <a:spcPct val="120000"/>
        </a:lnSpc>
        <a:spcBef>
          <a:spcPts val="0"/>
        </a:spcBef>
        <a:spcAft>
          <a:spcPts val="0"/>
        </a:spcAft>
        <a:buClrTx/>
        <a:buSzTx/>
        <a:buFontTx/>
        <a:buNone/>
        <a:tabLst/>
        <a:defRPr sz="3600" b="1" i="0" u="none" strike="noStrike" cap="none" spc="107" baseline="0">
          <a:solidFill>
            <a:schemeClr val="accent5"/>
          </a:solidFill>
          <a:uFillTx/>
          <a:latin typeface="+mn-lt"/>
          <a:ea typeface="+mn-ea"/>
          <a:cs typeface="+mn-cs"/>
          <a:sym typeface="Graphik"/>
        </a:defRPr>
      </a:lvl3pPr>
      <a:lvl4pPr marL="0" marR="0" indent="1371600" algn="ctr" defTabSz="584200" rtl="0" latinLnBrk="0">
        <a:lnSpc>
          <a:spcPct val="120000"/>
        </a:lnSpc>
        <a:spcBef>
          <a:spcPts val="0"/>
        </a:spcBef>
        <a:spcAft>
          <a:spcPts val="0"/>
        </a:spcAft>
        <a:buClrTx/>
        <a:buSzTx/>
        <a:buFontTx/>
        <a:buNone/>
        <a:tabLst/>
        <a:defRPr sz="3600" b="1" i="0" u="none" strike="noStrike" cap="none" spc="107" baseline="0">
          <a:solidFill>
            <a:schemeClr val="accent5"/>
          </a:solidFill>
          <a:uFillTx/>
          <a:latin typeface="+mn-lt"/>
          <a:ea typeface="+mn-ea"/>
          <a:cs typeface="+mn-cs"/>
          <a:sym typeface="Graphik"/>
        </a:defRPr>
      </a:lvl4pPr>
      <a:lvl5pPr marL="0" marR="0" indent="1828800" algn="ctr" defTabSz="584200" rtl="0" latinLnBrk="0">
        <a:lnSpc>
          <a:spcPct val="120000"/>
        </a:lnSpc>
        <a:spcBef>
          <a:spcPts val="0"/>
        </a:spcBef>
        <a:spcAft>
          <a:spcPts val="0"/>
        </a:spcAft>
        <a:buClrTx/>
        <a:buSzTx/>
        <a:buFontTx/>
        <a:buNone/>
        <a:tabLst/>
        <a:defRPr sz="3600" b="1" i="0" u="none" strike="noStrike" cap="none" spc="107" baseline="0">
          <a:solidFill>
            <a:schemeClr val="accent5"/>
          </a:solidFill>
          <a:uFillTx/>
          <a:latin typeface="+mn-lt"/>
          <a:ea typeface="+mn-ea"/>
          <a:cs typeface="+mn-cs"/>
          <a:sym typeface="Graphik"/>
        </a:defRPr>
      </a:lvl5pPr>
      <a:lvl6pPr marL="0" marR="0" indent="2286000" algn="ctr" defTabSz="584200" rtl="0" latinLnBrk="0">
        <a:lnSpc>
          <a:spcPct val="120000"/>
        </a:lnSpc>
        <a:spcBef>
          <a:spcPts val="0"/>
        </a:spcBef>
        <a:spcAft>
          <a:spcPts val="0"/>
        </a:spcAft>
        <a:buClrTx/>
        <a:buSzTx/>
        <a:buFontTx/>
        <a:buNone/>
        <a:tabLst/>
        <a:defRPr sz="3600" b="1" i="0" u="none" strike="noStrike" cap="none" spc="107" baseline="0">
          <a:solidFill>
            <a:schemeClr val="accent5"/>
          </a:solidFill>
          <a:uFillTx/>
          <a:latin typeface="+mn-lt"/>
          <a:ea typeface="+mn-ea"/>
          <a:cs typeface="+mn-cs"/>
          <a:sym typeface="Graphik"/>
        </a:defRPr>
      </a:lvl6pPr>
      <a:lvl7pPr marL="0" marR="0" indent="2743200" algn="ctr" defTabSz="584200" rtl="0" latinLnBrk="0">
        <a:lnSpc>
          <a:spcPct val="120000"/>
        </a:lnSpc>
        <a:spcBef>
          <a:spcPts val="0"/>
        </a:spcBef>
        <a:spcAft>
          <a:spcPts val="0"/>
        </a:spcAft>
        <a:buClrTx/>
        <a:buSzTx/>
        <a:buFontTx/>
        <a:buNone/>
        <a:tabLst/>
        <a:defRPr sz="3600" b="1" i="0" u="none" strike="noStrike" cap="none" spc="107" baseline="0">
          <a:solidFill>
            <a:schemeClr val="accent5"/>
          </a:solidFill>
          <a:uFillTx/>
          <a:latin typeface="+mn-lt"/>
          <a:ea typeface="+mn-ea"/>
          <a:cs typeface="+mn-cs"/>
          <a:sym typeface="Graphik"/>
        </a:defRPr>
      </a:lvl7pPr>
      <a:lvl8pPr marL="0" marR="0" indent="3200400" algn="ctr" defTabSz="584200" rtl="0" latinLnBrk="0">
        <a:lnSpc>
          <a:spcPct val="120000"/>
        </a:lnSpc>
        <a:spcBef>
          <a:spcPts val="0"/>
        </a:spcBef>
        <a:spcAft>
          <a:spcPts val="0"/>
        </a:spcAft>
        <a:buClrTx/>
        <a:buSzTx/>
        <a:buFontTx/>
        <a:buNone/>
        <a:tabLst/>
        <a:defRPr sz="3600" b="1" i="0" u="none" strike="noStrike" cap="none" spc="107" baseline="0">
          <a:solidFill>
            <a:schemeClr val="accent5"/>
          </a:solidFill>
          <a:uFillTx/>
          <a:latin typeface="+mn-lt"/>
          <a:ea typeface="+mn-ea"/>
          <a:cs typeface="+mn-cs"/>
          <a:sym typeface="Graphik"/>
        </a:defRPr>
      </a:lvl8pPr>
      <a:lvl9pPr marL="0" marR="0" indent="3657600" algn="ctr" defTabSz="584200" rtl="0" latinLnBrk="0">
        <a:lnSpc>
          <a:spcPct val="120000"/>
        </a:lnSpc>
        <a:spcBef>
          <a:spcPts val="0"/>
        </a:spcBef>
        <a:spcAft>
          <a:spcPts val="0"/>
        </a:spcAft>
        <a:buClrTx/>
        <a:buSzTx/>
        <a:buFontTx/>
        <a:buNone/>
        <a:tabLst/>
        <a:defRPr sz="3600" b="1" i="0" u="none" strike="noStrike" cap="none" spc="107" baseline="0">
          <a:solidFill>
            <a:schemeClr val="accent5"/>
          </a:solidFill>
          <a:uFillTx/>
          <a:latin typeface="+mn-lt"/>
          <a:ea typeface="+mn-ea"/>
          <a:cs typeface="+mn-cs"/>
          <a:sym typeface="Graphik"/>
        </a:defRPr>
      </a:lvl9pPr>
    </p:bodyStyle>
    <p:otherStyle>
      <a:lvl1pPr marL="0" marR="0" indent="0" algn="ctr" defTabSz="5842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914399" y="1449660"/>
            <a:ext cx="22726185" cy="11079956"/>
          </a:xfrm>
          <a:prstGeom prst="rect">
            <a:avLst/>
          </a:prstGeom>
        </p:spPr>
        <p:txBody>
          <a:bodyPr wrap="square">
            <a:spAutoFit/>
          </a:bodyPr>
          <a:lstStyle/>
          <a:p>
            <a:r>
              <a:rPr lang="en-US" sz="8800" b="1" dirty="0">
                <a:solidFill>
                  <a:srgbClr val="FF0000"/>
                </a:solidFill>
              </a:rPr>
              <a:t>SDLC</a:t>
            </a:r>
            <a:r>
              <a:rPr lang="en-US" sz="900" dirty="0"/>
              <a:t/>
            </a:r>
            <a:br>
              <a:rPr lang="en-US" sz="900" dirty="0"/>
            </a:br>
            <a:r>
              <a:rPr lang="en-US" sz="6600" dirty="0"/>
              <a:t>Software Development</a:t>
            </a:r>
            <a:br>
              <a:rPr lang="en-US" sz="6600" dirty="0"/>
            </a:br>
            <a:r>
              <a:rPr lang="en-US" sz="6600" dirty="0"/>
              <a:t>Life </a:t>
            </a:r>
            <a:r>
              <a:rPr lang="en-US" sz="6600" dirty="0" smtClean="0"/>
              <a:t>Cycle</a:t>
            </a:r>
          </a:p>
          <a:p>
            <a:endParaRPr lang="en-US" sz="6600" dirty="0"/>
          </a:p>
          <a:p>
            <a:endParaRPr lang="en-US" sz="2400" dirty="0"/>
          </a:p>
          <a:p>
            <a:pPr>
              <a:spcBef>
                <a:spcPts val="1200"/>
              </a:spcBef>
            </a:pPr>
            <a:r>
              <a:rPr lang="en-US" sz="6600" dirty="0"/>
              <a:t>Gun 4</a:t>
            </a:r>
          </a:p>
          <a:p>
            <a:pPr>
              <a:spcBef>
                <a:spcPts val="1200"/>
              </a:spcBef>
            </a:pPr>
            <a:r>
              <a:rPr lang="en-US" sz="6600" dirty="0" smtClean="0"/>
              <a:t>3 </a:t>
            </a:r>
            <a:r>
              <a:rPr lang="en-US" sz="6600" noProof="1" smtClean="0"/>
              <a:t>Ekim</a:t>
            </a:r>
            <a:r>
              <a:rPr lang="en-US" sz="6600" dirty="0" smtClean="0"/>
              <a:t> 2020</a:t>
            </a:r>
          </a:p>
          <a:p>
            <a:pPr>
              <a:spcBef>
                <a:spcPts val="1200"/>
              </a:spcBef>
            </a:pPr>
            <a:endParaRPr lang="en-US" sz="6600" dirty="0"/>
          </a:p>
          <a:p>
            <a:pPr>
              <a:spcBef>
                <a:spcPts val="1200"/>
              </a:spcBef>
            </a:pPr>
            <a:endParaRPr lang="en-US" sz="6600" dirty="0"/>
          </a:p>
          <a:p>
            <a:endParaRPr lang="en-US" sz="2400" dirty="0"/>
          </a:p>
          <a:p>
            <a:pPr>
              <a:spcBef>
                <a:spcPts val="1200"/>
              </a:spcBef>
            </a:pPr>
            <a:r>
              <a:rPr lang="en-US" sz="6600" noProof="1" smtClean="0"/>
              <a:t>SCRUM TOPLANTILAR</a:t>
            </a:r>
            <a:endParaRPr lang="en-US" sz="6600" noProof="1"/>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p:cNvPicPr>
            <a:picLocks noChangeAspect="1"/>
          </p:cNvPicPr>
          <p:nvPr/>
        </p:nvPicPr>
        <p:blipFill>
          <a:blip r:embed="rId2"/>
          <a:stretch>
            <a:fillRect/>
          </a:stretch>
        </p:blipFill>
        <p:spPr>
          <a:xfrm>
            <a:off x="2698224" y="3485002"/>
            <a:ext cx="18534065" cy="7696349"/>
          </a:xfrm>
          <a:prstGeom prst="rect">
            <a:avLst/>
          </a:prstGeom>
        </p:spPr>
      </p:pic>
      <p:sp>
        <p:nvSpPr>
          <p:cNvPr id="3" name="Dikdörtgen 2"/>
          <p:cNvSpPr/>
          <p:nvPr/>
        </p:nvSpPr>
        <p:spPr>
          <a:xfrm>
            <a:off x="602165" y="1115122"/>
            <a:ext cx="22726185" cy="2369880"/>
          </a:xfrm>
          <a:prstGeom prst="rect">
            <a:avLst/>
          </a:prstGeom>
        </p:spPr>
        <p:txBody>
          <a:bodyPr wrap="square">
            <a:spAutoFit/>
          </a:bodyPr>
          <a:lstStyle/>
          <a:p>
            <a:r>
              <a:rPr lang="en-US" sz="6000" dirty="0" smtClean="0"/>
              <a:t>BUTUNU OLUSTURAN PARCALAR</a:t>
            </a:r>
          </a:p>
          <a:p>
            <a:pPr algn="l" hangingPunct="1"/>
            <a:endParaRPr lang="tr-TR" sz="4400" dirty="0">
              <a:solidFill>
                <a:schemeClr val="tx1"/>
              </a:solidFill>
            </a:endParaRPr>
          </a:p>
          <a:p>
            <a:pPr marL="571500" indent="-571500" algn="l">
              <a:buFont typeface="Wingdings" panose="05000000000000000000" pitchFamily="2" charset="2"/>
              <a:buChar char="Ø"/>
            </a:pPr>
            <a:endParaRPr lang="en-US" sz="4400" noProof="1"/>
          </a:p>
        </p:txBody>
      </p:sp>
      <p:sp>
        <p:nvSpPr>
          <p:cNvPr id="2" name="Dikdörtgen 1"/>
          <p:cNvSpPr/>
          <p:nvPr/>
        </p:nvSpPr>
        <p:spPr>
          <a:xfrm>
            <a:off x="2412381" y="2034640"/>
            <a:ext cx="19421708" cy="1107996"/>
          </a:xfrm>
          <a:prstGeom prst="rect">
            <a:avLst/>
          </a:prstGeom>
        </p:spPr>
        <p:txBody>
          <a:bodyPr wrap="square">
            <a:spAutoFit/>
          </a:bodyPr>
          <a:lstStyle/>
          <a:p>
            <a:r>
              <a:rPr lang="en-US" sz="6600" b="1" dirty="0" smtClean="0">
                <a:solidFill>
                  <a:schemeClr val="tx1"/>
                </a:solidFill>
                <a:latin typeface="-apple-system"/>
              </a:rPr>
              <a:t>USER STORY – EPIC KARSILASTIRMASI</a:t>
            </a:r>
          </a:p>
        </p:txBody>
      </p:sp>
    </p:spTree>
    <p:extLst>
      <p:ext uri="{BB962C8B-B14F-4D97-AF65-F5344CB8AC3E}">
        <p14:creationId xmlns:p14="http://schemas.microsoft.com/office/powerpoint/2010/main" val="3442577724"/>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602165" y="1115122"/>
            <a:ext cx="22726185" cy="2369880"/>
          </a:xfrm>
          <a:prstGeom prst="rect">
            <a:avLst/>
          </a:prstGeom>
        </p:spPr>
        <p:txBody>
          <a:bodyPr wrap="square">
            <a:spAutoFit/>
          </a:bodyPr>
          <a:lstStyle/>
          <a:p>
            <a:r>
              <a:rPr lang="en-US" sz="6000" dirty="0" smtClean="0"/>
              <a:t>BUTUNU OLUSTURAN PARCALAR</a:t>
            </a:r>
          </a:p>
          <a:p>
            <a:pPr algn="l" hangingPunct="1"/>
            <a:endParaRPr lang="tr-TR" sz="4400" dirty="0">
              <a:solidFill>
                <a:schemeClr val="tx1"/>
              </a:solidFill>
            </a:endParaRPr>
          </a:p>
          <a:p>
            <a:pPr marL="571500" indent="-571500" algn="l">
              <a:buFont typeface="Wingdings" panose="05000000000000000000" pitchFamily="2" charset="2"/>
              <a:buChar char="Ø"/>
            </a:pPr>
            <a:endParaRPr lang="en-US" sz="4400" noProof="1"/>
          </a:p>
        </p:txBody>
      </p:sp>
      <p:sp>
        <p:nvSpPr>
          <p:cNvPr id="2" name="Dikdörtgen 1"/>
          <p:cNvSpPr/>
          <p:nvPr/>
        </p:nvSpPr>
        <p:spPr>
          <a:xfrm>
            <a:off x="2412381" y="2034640"/>
            <a:ext cx="19421708" cy="1107996"/>
          </a:xfrm>
          <a:prstGeom prst="rect">
            <a:avLst/>
          </a:prstGeom>
        </p:spPr>
        <p:txBody>
          <a:bodyPr wrap="square">
            <a:spAutoFit/>
          </a:bodyPr>
          <a:lstStyle/>
          <a:p>
            <a:r>
              <a:rPr lang="en-US" sz="6600" b="1" dirty="0" smtClean="0">
                <a:solidFill>
                  <a:schemeClr val="tx1"/>
                </a:solidFill>
                <a:latin typeface="-apple-system"/>
              </a:rPr>
              <a:t>Team Capacity </a:t>
            </a:r>
            <a:r>
              <a:rPr lang="en-US" sz="6600" b="1" noProof="1" smtClean="0">
                <a:solidFill>
                  <a:schemeClr val="tx1"/>
                </a:solidFill>
                <a:latin typeface="-apple-system"/>
              </a:rPr>
              <a:t>ve</a:t>
            </a:r>
            <a:r>
              <a:rPr lang="en-US" sz="6600" b="1" dirty="0" smtClean="0">
                <a:solidFill>
                  <a:schemeClr val="tx1"/>
                </a:solidFill>
                <a:latin typeface="-apple-system"/>
              </a:rPr>
              <a:t> Point</a:t>
            </a:r>
          </a:p>
        </p:txBody>
      </p:sp>
      <p:pic>
        <p:nvPicPr>
          <p:cNvPr id="22530" name="Picture 2" descr="When story points misfire. Trying to figure out how to estimate… | by  Albina Popova | XING Engine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6807" y="4062154"/>
            <a:ext cx="9302196" cy="6933148"/>
          </a:xfrm>
          <a:prstGeom prst="rect">
            <a:avLst/>
          </a:prstGeom>
          <a:noFill/>
          <a:extLst>
            <a:ext uri="{909E8E84-426E-40DD-AFC4-6F175D3DCCD1}">
              <a14:hiddenFill xmlns:a14="http://schemas.microsoft.com/office/drawing/2010/main">
                <a:solidFill>
                  <a:srgbClr val="FFFFFF"/>
                </a:solidFill>
              </a14:hiddenFill>
            </a:ext>
          </a:extLst>
        </p:spPr>
      </p:pic>
      <p:sp>
        <p:nvSpPr>
          <p:cNvPr id="6" name="Dikdörtgen 5"/>
          <p:cNvSpPr/>
          <p:nvPr/>
        </p:nvSpPr>
        <p:spPr>
          <a:xfrm>
            <a:off x="1144858" y="3399906"/>
            <a:ext cx="22495727" cy="8894743"/>
          </a:xfrm>
          <a:prstGeom prst="rect">
            <a:avLst/>
          </a:prstGeom>
        </p:spPr>
        <p:txBody>
          <a:bodyPr wrap="square">
            <a:spAutoFit/>
          </a:bodyPr>
          <a:lstStyle/>
          <a:p>
            <a:pPr marL="571500" indent="-571500" algn="l">
              <a:buFont typeface="Wingdings" panose="05000000000000000000" pitchFamily="2" charset="2"/>
              <a:buChar char="Ø"/>
            </a:pPr>
            <a:r>
              <a:rPr lang="tr-TR" sz="4400" noProof="1" smtClean="0">
                <a:solidFill>
                  <a:srgbClr val="292929"/>
                </a:solidFill>
                <a:latin typeface="medium-content-serif-font"/>
              </a:rPr>
              <a:t>User storyler </a:t>
            </a:r>
            <a:r>
              <a:rPr lang="en-US" sz="4400" noProof="1" smtClean="0">
                <a:solidFill>
                  <a:srgbClr val="292929"/>
                </a:solidFill>
                <a:latin typeface="medium-content-serif-font"/>
              </a:rPr>
              <a:t>sprint backlog’a alinirken takim tarafindan puanlanir (</a:t>
            </a:r>
            <a:r>
              <a:rPr lang="en-US" sz="4400" noProof="1" smtClean="0">
                <a:solidFill>
                  <a:srgbClr val="FF0000"/>
                </a:solidFill>
                <a:latin typeface="medium-content-serif-font"/>
              </a:rPr>
              <a:t>POINT</a:t>
            </a:r>
            <a:r>
              <a:rPr lang="en-US" sz="4400" noProof="1" smtClean="0">
                <a:solidFill>
                  <a:srgbClr val="292929"/>
                </a:solidFill>
                <a:latin typeface="medium-content-serif-font"/>
              </a:rPr>
              <a:t>)</a:t>
            </a:r>
          </a:p>
          <a:p>
            <a:pPr marL="571500" indent="-571500" algn="l">
              <a:buFont typeface="Wingdings" panose="05000000000000000000" pitchFamily="2" charset="2"/>
              <a:buChar char="Ø"/>
            </a:pPr>
            <a:r>
              <a:rPr lang="en-US" sz="4400" noProof="1" smtClean="0">
                <a:solidFill>
                  <a:srgbClr val="292929"/>
                </a:solidFill>
                <a:latin typeface="medium-content-serif-font"/>
              </a:rPr>
              <a:t>Sprint baslangic toplantisi veya refinement </a:t>
            </a:r>
          </a:p>
          <a:p>
            <a:pPr algn="l"/>
            <a:r>
              <a:rPr lang="en-US" sz="4400" noProof="1">
                <a:solidFill>
                  <a:srgbClr val="292929"/>
                </a:solidFill>
                <a:latin typeface="medium-content-serif-font"/>
              </a:rPr>
              <a:t> </a:t>
            </a:r>
            <a:r>
              <a:rPr lang="en-US" sz="4400" noProof="1" smtClean="0">
                <a:solidFill>
                  <a:srgbClr val="292929"/>
                </a:solidFill>
                <a:latin typeface="medium-content-serif-font"/>
              </a:rPr>
              <a:t>	toplantisinda User Story okunur ve development </a:t>
            </a:r>
          </a:p>
          <a:p>
            <a:pPr algn="l"/>
            <a:r>
              <a:rPr lang="en-US" sz="4400" noProof="1">
                <a:solidFill>
                  <a:srgbClr val="292929"/>
                </a:solidFill>
                <a:latin typeface="medium-content-serif-font"/>
              </a:rPr>
              <a:t>	</a:t>
            </a:r>
            <a:r>
              <a:rPr lang="en-US" sz="4400" noProof="1" smtClean="0">
                <a:solidFill>
                  <a:srgbClr val="292929"/>
                </a:solidFill>
                <a:latin typeface="medium-content-serif-font"/>
              </a:rPr>
              <a:t>team’in tum uyeleri user story’e point verir</a:t>
            </a:r>
          </a:p>
          <a:p>
            <a:pPr marL="571500" indent="-571500" algn="l">
              <a:buFont typeface="Wingdings" panose="05000000000000000000" pitchFamily="2" charset="2"/>
              <a:buChar char="Ø"/>
            </a:pPr>
            <a:r>
              <a:rPr lang="en-US" sz="4400" noProof="1" smtClean="0">
                <a:solidFill>
                  <a:srgbClr val="292929"/>
                </a:solidFill>
                <a:latin typeface="medium-content-serif-font"/>
              </a:rPr>
              <a:t>Verilen pointler kartlara yazilarak gosterilir</a:t>
            </a:r>
          </a:p>
          <a:p>
            <a:pPr marL="571500" indent="-571500" algn="l">
              <a:buFont typeface="Wingdings" panose="05000000000000000000" pitchFamily="2" charset="2"/>
              <a:buChar char="Ø"/>
            </a:pPr>
            <a:r>
              <a:rPr lang="en-US" sz="4400" noProof="1" smtClean="0">
                <a:solidFill>
                  <a:srgbClr val="292929"/>
                </a:solidFill>
                <a:latin typeface="medium-content-serif-font"/>
              </a:rPr>
              <a:t>Pointler Fibonacci Serisindeki sayilara gore </a:t>
            </a:r>
          </a:p>
          <a:p>
            <a:pPr algn="l"/>
            <a:r>
              <a:rPr lang="en-US" sz="4400" noProof="1" smtClean="0">
                <a:solidFill>
                  <a:srgbClr val="292929"/>
                </a:solidFill>
                <a:latin typeface="medium-content-serif-font"/>
              </a:rPr>
              <a:t>    </a:t>
            </a:r>
            <a:r>
              <a:rPr lang="en-US" sz="4400" noProof="1" smtClean="0">
                <a:solidFill>
                  <a:srgbClr val="292929"/>
                </a:solidFill>
                <a:latin typeface="medium-content-serif-font"/>
              </a:rPr>
              <a:t>verilir</a:t>
            </a:r>
            <a:r>
              <a:rPr lang="en-US" sz="4400" noProof="1" smtClean="0">
                <a:solidFill>
                  <a:srgbClr val="292929"/>
                </a:solidFill>
                <a:latin typeface="medium-content-serif-font"/>
              </a:rPr>
              <a:t>.  1 1 2 3 5 8 13 </a:t>
            </a:r>
            <a:r>
              <a:rPr lang="en-US" sz="4400" noProof="1" smtClean="0">
                <a:solidFill>
                  <a:srgbClr val="292929"/>
                </a:solidFill>
                <a:latin typeface="medium-content-serif-font"/>
              </a:rPr>
              <a:t>21 34 </a:t>
            </a:r>
            <a:r>
              <a:rPr lang="en-US" sz="4400" noProof="1" smtClean="0">
                <a:solidFill>
                  <a:srgbClr val="292929"/>
                </a:solidFill>
                <a:latin typeface="medium-content-serif-font"/>
              </a:rPr>
              <a:t>…..</a:t>
            </a:r>
          </a:p>
          <a:p>
            <a:pPr marL="571500" indent="-571500" algn="l">
              <a:buFont typeface="Wingdings" panose="05000000000000000000" pitchFamily="2" charset="2"/>
              <a:buChar char="Ø"/>
            </a:pPr>
            <a:r>
              <a:rPr lang="en-US" sz="4400" noProof="1" smtClean="0">
                <a:solidFill>
                  <a:srgbClr val="292929"/>
                </a:solidFill>
                <a:latin typeface="medium-content-serif-font"/>
              </a:rPr>
              <a:t>Her uye nicin bu </a:t>
            </a:r>
            <a:r>
              <a:rPr lang="en-US" sz="4400" noProof="1" smtClean="0">
                <a:solidFill>
                  <a:srgbClr val="292929"/>
                </a:solidFill>
                <a:latin typeface="medium-content-serif-font"/>
              </a:rPr>
              <a:t>point’i </a:t>
            </a:r>
            <a:r>
              <a:rPr lang="en-US" sz="4400" noProof="1" smtClean="0">
                <a:solidFill>
                  <a:srgbClr val="292929"/>
                </a:solidFill>
                <a:latin typeface="medium-content-serif-font"/>
              </a:rPr>
              <a:t>verdigini aciklar ve team’in</a:t>
            </a:r>
          </a:p>
          <a:p>
            <a:pPr algn="l"/>
            <a:r>
              <a:rPr lang="en-US" sz="4400" noProof="1">
                <a:solidFill>
                  <a:srgbClr val="292929"/>
                </a:solidFill>
                <a:latin typeface="medium-content-serif-font"/>
              </a:rPr>
              <a:t> </a:t>
            </a:r>
            <a:r>
              <a:rPr lang="en-US" sz="4400" noProof="1" smtClean="0">
                <a:solidFill>
                  <a:srgbClr val="292929"/>
                </a:solidFill>
                <a:latin typeface="medium-content-serif-font"/>
              </a:rPr>
              <a:t>   ortak karariyla user story’nin point’i belirlenir</a:t>
            </a:r>
          </a:p>
          <a:p>
            <a:pPr marL="571500" indent="-571500" algn="l">
              <a:buFont typeface="Wingdings" panose="05000000000000000000" pitchFamily="2" charset="2"/>
              <a:buChar char="Ø"/>
            </a:pPr>
            <a:r>
              <a:rPr lang="en-US" sz="4400" noProof="1" smtClean="0">
                <a:solidFill>
                  <a:srgbClr val="292929"/>
                </a:solidFill>
                <a:latin typeface="medium-content-serif-font"/>
              </a:rPr>
              <a:t>Team’deki developer ve QA sayisina gore team </a:t>
            </a:r>
          </a:p>
          <a:p>
            <a:pPr algn="l"/>
            <a:r>
              <a:rPr lang="en-US" sz="4400" noProof="1">
                <a:solidFill>
                  <a:srgbClr val="292929"/>
                </a:solidFill>
                <a:latin typeface="medium-content-serif-font"/>
              </a:rPr>
              <a:t> </a:t>
            </a:r>
            <a:r>
              <a:rPr lang="en-US" sz="4400" noProof="1" smtClean="0">
                <a:solidFill>
                  <a:srgbClr val="292929"/>
                </a:solidFill>
                <a:latin typeface="medium-content-serif-font"/>
              </a:rPr>
              <a:t>   Capacity belirlenir.</a:t>
            </a:r>
          </a:p>
          <a:p>
            <a:pPr algn="l"/>
            <a:r>
              <a:rPr lang="en-US" sz="4400" noProof="1">
                <a:solidFill>
                  <a:srgbClr val="292929"/>
                </a:solidFill>
                <a:latin typeface="medium-content-serif-font"/>
              </a:rPr>
              <a:t>	</a:t>
            </a:r>
            <a:r>
              <a:rPr lang="en-US" sz="4400" noProof="1" smtClean="0">
                <a:solidFill>
                  <a:srgbClr val="292929"/>
                </a:solidFill>
                <a:latin typeface="medium-content-serif-font"/>
              </a:rPr>
              <a:t>	Ornek : 5 developer : gunluk 8 saat = 1 point =&gt; 2 haftalik 50 point</a:t>
            </a:r>
          </a:p>
          <a:p>
            <a:pPr algn="l"/>
            <a:r>
              <a:rPr lang="en-US" sz="4400" noProof="1">
                <a:solidFill>
                  <a:srgbClr val="292929"/>
                </a:solidFill>
                <a:latin typeface="medium-content-serif-font"/>
              </a:rPr>
              <a:t> </a:t>
            </a:r>
            <a:r>
              <a:rPr lang="en-US" sz="4400" noProof="1" smtClean="0">
                <a:solidFill>
                  <a:srgbClr val="292929"/>
                </a:solidFill>
                <a:latin typeface="medium-content-serif-font"/>
              </a:rPr>
              <a:t>                2 QA																						   =&gt; </a:t>
            </a:r>
            <a:r>
              <a:rPr lang="en-US" sz="4400" noProof="1">
                <a:solidFill>
                  <a:srgbClr val="292929"/>
                </a:solidFill>
                <a:latin typeface="medium-content-serif-font"/>
              </a:rPr>
              <a:t>2 haftalik </a:t>
            </a:r>
            <a:r>
              <a:rPr lang="en-US" sz="4400" noProof="1" smtClean="0">
                <a:solidFill>
                  <a:srgbClr val="292929"/>
                </a:solidFill>
                <a:latin typeface="medium-content-serif-font"/>
              </a:rPr>
              <a:t>20 point</a:t>
            </a:r>
          </a:p>
        </p:txBody>
      </p:sp>
    </p:spTree>
    <p:extLst>
      <p:ext uri="{BB962C8B-B14F-4D97-AF65-F5344CB8AC3E}">
        <p14:creationId xmlns:p14="http://schemas.microsoft.com/office/powerpoint/2010/main" val="1436587853"/>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602165" y="1115122"/>
            <a:ext cx="22726185" cy="1015663"/>
          </a:xfrm>
          <a:prstGeom prst="rect">
            <a:avLst/>
          </a:prstGeom>
        </p:spPr>
        <p:txBody>
          <a:bodyPr wrap="square">
            <a:spAutoFit/>
          </a:bodyPr>
          <a:lstStyle/>
          <a:p>
            <a:r>
              <a:rPr lang="en-US" sz="6000" dirty="0" smtClean="0"/>
              <a:t>TOPLANTILAR</a:t>
            </a:r>
          </a:p>
        </p:txBody>
      </p:sp>
      <p:sp>
        <p:nvSpPr>
          <p:cNvPr id="4" name="Dikdörtgen 3"/>
          <p:cNvSpPr/>
          <p:nvPr/>
        </p:nvSpPr>
        <p:spPr>
          <a:xfrm>
            <a:off x="13384745" y="10679222"/>
            <a:ext cx="10301684" cy="1446550"/>
          </a:xfrm>
          <a:prstGeom prst="rect">
            <a:avLst/>
          </a:prstGeom>
        </p:spPr>
        <p:txBody>
          <a:bodyPr wrap="square">
            <a:spAutoFit/>
          </a:bodyPr>
          <a:lstStyle/>
          <a:p>
            <a:pPr algn="l"/>
            <a:r>
              <a:rPr lang="en-US" sz="4400" dirty="0" smtClean="0">
                <a:solidFill>
                  <a:schemeClr val="tx1"/>
                </a:solidFill>
              </a:rPr>
              <a:t>Sprint Retrospective </a:t>
            </a:r>
          </a:p>
          <a:p>
            <a:pPr algn="l"/>
            <a:r>
              <a:rPr lang="en-US" sz="4400" dirty="0">
                <a:solidFill>
                  <a:schemeClr val="tx1"/>
                </a:solidFill>
              </a:rPr>
              <a:t>	</a:t>
            </a:r>
            <a:r>
              <a:rPr lang="tr-TR" sz="4400" dirty="0" smtClean="0">
                <a:solidFill>
                  <a:schemeClr val="tx1"/>
                </a:solidFill>
              </a:rPr>
              <a:t>(Geriye </a:t>
            </a:r>
            <a:r>
              <a:rPr lang="tr-TR" sz="4400" dirty="0">
                <a:solidFill>
                  <a:schemeClr val="tx1"/>
                </a:solidFill>
              </a:rPr>
              <a:t>dönük Sprint Değerlendirmesi)</a:t>
            </a:r>
            <a:endParaRPr lang="en-US" sz="4400" dirty="0">
              <a:solidFill>
                <a:schemeClr val="tx1"/>
              </a:solidFill>
            </a:endParaRPr>
          </a:p>
        </p:txBody>
      </p:sp>
      <p:pic>
        <p:nvPicPr>
          <p:cNvPr id="2050" name="Picture 2" descr="Sprint Planning Meeting - One Stop for Testing and Too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6567" y="3161670"/>
            <a:ext cx="12655833" cy="7628232"/>
          </a:xfrm>
          <a:prstGeom prst="rect">
            <a:avLst/>
          </a:prstGeom>
          <a:noFill/>
          <a:extLst>
            <a:ext uri="{909E8E84-426E-40DD-AFC4-6F175D3DCCD1}">
              <a14:hiddenFill xmlns:a14="http://schemas.microsoft.com/office/drawing/2010/main">
                <a:solidFill>
                  <a:srgbClr val="FFFFFF"/>
                </a:solidFill>
              </a14:hiddenFill>
            </a:ext>
          </a:extLst>
        </p:spPr>
      </p:pic>
      <p:sp>
        <p:nvSpPr>
          <p:cNvPr id="2" name="Dikdörtgen 1"/>
          <p:cNvSpPr/>
          <p:nvPr/>
        </p:nvSpPr>
        <p:spPr>
          <a:xfrm>
            <a:off x="17532240" y="2405969"/>
            <a:ext cx="6154189" cy="1446550"/>
          </a:xfrm>
          <a:prstGeom prst="rect">
            <a:avLst/>
          </a:prstGeom>
        </p:spPr>
        <p:txBody>
          <a:bodyPr wrap="square">
            <a:spAutoFit/>
          </a:bodyPr>
          <a:lstStyle/>
          <a:p>
            <a:pPr algn="l" fontAlgn="t"/>
            <a:r>
              <a:rPr lang="en-US" sz="4400" dirty="0">
                <a:solidFill>
                  <a:schemeClr val="tx1"/>
                </a:solidFill>
              </a:rPr>
              <a:t>Sprint Planning</a:t>
            </a:r>
          </a:p>
          <a:p>
            <a:pPr algn="l" fontAlgn="t"/>
            <a:r>
              <a:rPr lang="en-US" sz="4400" dirty="0">
                <a:solidFill>
                  <a:schemeClr val="tx1"/>
                </a:solidFill>
              </a:rPr>
              <a:t>	(Sprint Planlama</a:t>
            </a:r>
            <a:r>
              <a:rPr lang="tr-TR" sz="4400" dirty="0">
                <a:solidFill>
                  <a:schemeClr val="tx1"/>
                </a:solidFill>
              </a:rPr>
              <a:t>)</a:t>
            </a:r>
            <a:endParaRPr lang="en-US" sz="4400" dirty="0">
              <a:solidFill>
                <a:schemeClr val="tx1"/>
              </a:solidFill>
            </a:endParaRPr>
          </a:p>
        </p:txBody>
      </p:sp>
      <p:sp>
        <p:nvSpPr>
          <p:cNvPr id="5" name="Dikdörtgen 4"/>
          <p:cNvSpPr/>
          <p:nvPr/>
        </p:nvSpPr>
        <p:spPr>
          <a:xfrm>
            <a:off x="834666" y="1822853"/>
            <a:ext cx="12192000" cy="2123658"/>
          </a:xfrm>
          <a:prstGeom prst="rect">
            <a:avLst/>
          </a:prstGeom>
        </p:spPr>
        <p:txBody>
          <a:bodyPr>
            <a:spAutoFit/>
          </a:bodyPr>
          <a:lstStyle/>
          <a:p>
            <a:pPr algn="l" fontAlgn="t"/>
            <a:endParaRPr lang="en-US" sz="4400" dirty="0">
              <a:solidFill>
                <a:schemeClr val="tx1"/>
              </a:solidFill>
            </a:endParaRPr>
          </a:p>
          <a:p>
            <a:pPr algn="l" fontAlgn="t"/>
            <a:r>
              <a:rPr lang="en-US" sz="4400" dirty="0">
                <a:solidFill>
                  <a:schemeClr val="tx1"/>
                </a:solidFill>
              </a:rPr>
              <a:t>Daily Scrum (Daily StandUP)</a:t>
            </a:r>
          </a:p>
          <a:p>
            <a:pPr lvl="1" indent="0" algn="l" fontAlgn="t"/>
            <a:r>
              <a:rPr lang="en-US" sz="4400" dirty="0">
                <a:solidFill>
                  <a:schemeClr val="tx1"/>
                </a:solidFill>
              </a:rPr>
              <a:t>	</a:t>
            </a:r>
            <a:r>
              <a:rPr lang="tr-TR" sz="4400" dirty="0">
                <a:solidFill>
                  <a:schemeClr val="tx1"/>
                </a:solidFill>
              </a:rPr>
              <a:t>(</a:t>
            </a:r>
            <a:r>
              <a:rPr lang="en-US" sz="4400" dirty="0">
                <a:solidFill>
                  <a:schemeClr val="tx1"/>
                </a:solidFill>
              </a:rPr>
              <a:t>Günlük Scrum</a:t>
            </a:r>
            <a:r>
              <a:rPr lang="tr-TR" sz="4400" dirty="0">
                <a:solidFill>
                  <a:schemeClr val="tx1"/>
                </a:solidFill>
              </a:rPr>
              <a:t>)</a:t>
            </a:r>
            <a:endParaRPr lang="en-US" sz="4400" dirty="0">
              <a:solidFill>
                <a:schemeClr val="tx1"/>
              </a:solidFill>
            </a:endParaRPr>
          </a:p>
        </p:txBody>
      </p:sp>
      <p:sp>
        <p:nvSpPr>
          <p:cNvPr id="6" name="Dikdörtgen 5"/>
          <p:cNvSpPr/>
          <p:nvPr/>
        </p:nvSpPr>
        <p:spPr>
          <a:xfrm>
            <a:off x="834666" y="10679222"/>
            <a:ext cx="5542125" cy="1446550"/>
          </a:xfrm>
          <a:prstGeom prst="rect">
            <a:avLst/>
          </a:prstGeom>
        </p:spPr>
        <p:txBody>
          <a:bodyPr wrap="square">
            <a:spAutoFit/>
          </a:bodyPr>
          <a:lstStyle/>
          <a:p>
            <a:pPr algn="l"/>
            <a:r>
              <a:rPr lang="en-US" sz="4400" dirty="0">
                <a:solidFill>
                  <a:schemeClr val="tx1"/>
                </a:solidFill>
              </a:rPr>
              <a:t>Sprint Review </a:t>
            </a:r>
          </a:p>
          <a:p>
            <a:pPr algn="l"/>
            <a:r>
              <a:rPr lang="en-US" sz="4400" dirty="0">
                <a:solidFill>
                  <a:schemeClr val="tx1"/>
                </a:solidFill>
              </a:rPr>
              <a:t>	</a:t>
            </a:r>
            <a:r>
              <a:rPr lang="tr-TR" sz="4400" dirty="0">
                <a:solidFill>
                  <a:schemeClr val="tx1"/>
                </a:solidFill>
              </a:rPr>
              <a:t>(Sprint İncelemesi)</a:t>
            </a:r>
            <a:endParaRPr lang="en-US" sz="4400" dirty="0">
              <a:solidFill>
                <a:schemeClr val="tx1"/>
              </a:solidFill>
            </a:endParaRPr>
          </a:p>
        </p:txBody>
      </p:sp>
    </p:spTree>
    <p:extLst>
      <p:ext uri="{BB962C8B-B14F-4D97-AF65-F5344CB8AC3E}">
        <p14:creationId xmlns:p14="http://schemas.microsoft.com/office/powerpoint/2010/main" val="840681816"/>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print Planning Meetings in Scrum Framework - Tech Agili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165" y="2981468"/>
            <a:ext cx="9094557" cy="5866506"/>
          </a:xfrm>
          <a:prstGeom prst="rect">
            <a:avLst/>
          </a:prstGeom>
          <a:noFill/>
          <a:extLst>
            <a:ext uri="{909E8E84-426E-40DD-AFC4-6F175D3DCCD1}">
              <a14:hiddenFill xmlns:a14="http://schemas.microsoft.com/office/drawing/2010/main">
                <a:solidFill>
                  <a:srgbClr val="FFFFFF"/>
                </a:solidFill>
              </a14:hiddenFill>
            </a:ext>
          </a:extLst>
        </p:spPr>
      </p:pic>
      <p:sp>
        <p:nvSpPr>
          <p:cNvPr id="3" name="Dikdörtgen 2"/>
          <p:cNvSpPr/>
          <p:nvPr/>
        </p:nvSpPr>
        <p:spPr>
          <a:xfrm>
            <a:off x="602165" y="1115122"/>
            <a:ext cx="22726185" cy="1015663"/>
          </a:xfrm>
          <a:prstGeom prst="rect">
            <a:avLst/>
          </a:prstGeom>
        </p:spPr>
        <p:txBody>
          <a:bodyPr wrap="square">
            <a:spAutoFit/>
          </a:bodyPr>
          <a:lstStyle/>
          <a:p>
            <a:r>
              <a:rPr lang="en-US" sz="6000" dirty="0" smtClean="0"/>
              <a:t>TOPLANTILAR</a:t>
            </a:r>
          </a:p>
        </p:txBody>
      </p:sp>
      <p:sp>
        <p:nvSpPr>
          <p:cNvPr id="4" name="Dikdörtgen 3"/>
          <p:cNvSpPr/>
          <p:nvPr/>
        </p:nvSpPr>
        <p:spPr>
          <a:xfrm>
            <a:off x="4779225" y="2387550"/>
            <a:ext cx="14639306" cy="769441"/>
          </a:xfrm>
          <a:prstGeom prst="rect">
            <a:avLst/>
          </a:prstGeom>
        </p:spPr>
        <p:txBody>
          <a:bodyPr wrap="square">
            <a:spAutoFit/>
          </a:bodyPr>
          <a:lstStyle/>
          <a:p>
            <a:pPr fontAlgn="t"/>
            <a:r>
              <a:rPr lang="en-US" sz="4400" dirty="0" smtClean="0">
                <a:solidFill>
                  <a:schemeClr val="tx1"/>
                </a:solidFill>
              </a:rPr>
              <a:t>Sprint Planning  (Sprint Planlama</a:t>
            </a:r>
            <a:r>
              <a:rPr lang="tr-TR" sz="4400" dirty="0" smtClean="0">
                <a:solidFill>
                  <a:schemeClr val="tx1"/>
                </a:solidFill>
              </a:rPr>
              <a:t>)</a:t>
            </a:r>
            <a:endParaRPr lang="en-US" sz="4400" dirty="0" smtClean="0">
              <a:solidFill>
                <a:schemeClr val="tx1"/>
              </a:solidFill>
            </a:endParaRPr>
          </a:p>
        </p:txBody>
      </p:sp>
      <p:sp>
        <p:nvSpPr>
          <p:cNvPr id="2" name="Dikdörtgen 1"/>
          <p:cNvSpPr/>
          <p:nvPr/>
        </p:nvSpPr>
        <p:spPr>
          <a:xfrm>
            <a:off x="9498675" y="3138520"/>
            <a:ext cx="14885325" cy="5509200"/>
          </a:xfrm>
          <a:prstGeom prst="rect">
            <a:avLst/>
          </a:prstGeom>
        </p:spPr>
        <p:txBody>
          <a:bodyPr wrap="square">
            <a:spAutoFit/>
          </a:bodyPr>
          <a:lstStyle/>
          <a:p>
            <a:pPr marL="571500" indent="-571500" algn="l">
              <a:buFont typeface="Wingdings" panose="05000000000000000000" pitchFamily="2" charset="2"/>
              <a:buChar char="Ø"/>
            </a:pPr>
            <a:r>
              <a:rPr lang="en-US" sz="4400" dirty="0"/>
              <a:t>Bu, her Sprint'i başlatan </a:t>
            </a:r>
            <a:r>
              <a:rPr lang="en-US" sz="4400" dirty="0" smtClean="0"/>
              <a:t>etkinliktir</a:t>
            </a:r>
          </a:p>
          <a:p>
            <a:pPr marL="571500" indent="-571500" algn="l">
              <a:buFont typeface="Wingdings" panose="05000000000000000000" pitchFamily="2" charset="2"/>
              <a:buChar char="Ø"/>
            </a:pPr>
            <a:r>
              <a:rPr lang="tr-TR" sz="4400" dirty="0" smtClean="0"/>
              <a:t>Product </a:t>
            </a:r>
            <a:r>
              <a:rPr lang="tr-TR" sz="4400" dirty="0"/>
              <a:t>Owner </a:t>
            </a:r>
            <a:r>
              <a:rPr lang="en-US" sz="4400" dirty="0"/>
              <a:t>ve </a:t>
            </a:r>
            <a:r>
              <a:rPr lang="tr-TR" sz="4400" dirty="0"/>
              <a:t>Development ekibinin </a:t>
            </a:r>
            <a:r>
              <a:rPr lang="en-US" sz="4400" dirty="0"/>
              <a:t>Sprint'e hangi Ürün İş Listesi Öğelerinin (PBI'ler) dahil edileceğini tartıştığı yerdir.</a:t>
            </a:r>
          </a:p>
          <a:p>
            <a:pPr marL="571500" indent="-571500" algn="l">
              <a:buFont typeface="Wingdings" panose="05000000000000000000" pitchFamily="2" charset="2"/>
              <a:buChar char="Ø"/>
            </a:pPr>
            <a:r>
              <a:rPr lang="tr-TR" sz="4400" dirty="0"/>
              <a:t>Product Owner </a:t>
            </a:r>
            <a:r>
              <a:rPr lang="en-US" sz="4400" dirty="0"/>
              <a:t>Sprint'e potansiyel olarak dahil edilmek üzere her PBI'ya öncelik verme hakkına sahip olsa da, Geliştirme ekibi yanıt vermeye, sorunları gündeme getirmeye ve gerektiğinde geri itmeye teşvik edilir. </a:t>
            </a:r>
          </a:p>
        </p:txBody>
      </p:sp>
      <p:sp>
        <p:nvSpPr>
          <p:cNvPr id="6" name="Dikdörtgen 5"/>
          <p:cNvSpPr/>
          <p:nvPr/>
        </p:nvSpPr>
        <p:spPr>
          <a:xfrm>
            <a:off x="735169" y="8981085"/>
            <a:ext cx="22906228" cy="3477875"/>
          </a:xfrm>
          <a:prstGeom prst="rect">
            <a:avLst/>
          </a:prstGeom>
        </p:spPr>
        <p:txBody>
          <a:bodyPr wrap="square">
            <a:spAutoFit/>
          </a:bodyPr>
          <a:lstStyle/>
          <a:p>
            <a:pPr marL="571500" indent="-571500" algn="l">
              <a:buFont typeface="Wingdings" panose="05000000000000000000" pitchFamily="2" charset="2"/>
              <a:buChar char="Ø"/>
            </a:pPr>
            <a:r>
              <a:rPr lang="tr-TR" sz="4400" dirty="0"/>
              <a:t>Development team </a:t>
            </a:r>
            <a:r>
              <a:rPr lang="en-US" sz="4400" dirty="0"/>
              <a:t>daha sonra hız, kaynaklar ve mevcut zaman ve kaynakları etkileyebilecek faktörler hakkında bilgi sahibi olduklarında Sprint'te kaç PBI sunabileceklerini tahmin eder.</a:t>
            </a:r>
          </a:p>
          <a:p>
            <a:pPr marL="571500" indent="-571500" algn="l">
              <a:buFont typeface="Wingdings" panose="05000000000000000000" pitchFamily="2" charset="2"/>
              <a:buChar char="Ø"/>
            </a:pPr>
            <a:r>
              <a:rPr lang="en-US" sz="4400" b="1" dirty="0">
                <a:solidFill>
                  <a:srgbClr val="FF0000"/>
                </a:solidFill>
              </a:rPr>
              <a:t>Sprint Planlama Toplantısının sonucu, herkesin kabul ettiği gerçekçi ve ulaşılabilir bir Sprint Hedefi ve Sprint İş Listesi elde etmektir.</a:t>
            </a:r>
          </a:p>
        </p:txBody>
      </p:sp>
    </p:spTree>
    <p:extLst>
      <p:ext uri="{BB962C8B-B14F-4D97-AF65-F5344CB8AC3E}">
        <p14:creationId xmlns:p14="http://schemas.microsoft.com/office/powerpoint/2010/main" val="273242853"/>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602165" y="1115122"/>
            <a:ext cx="22726185" cy="1015663"/>
          </a:xfrm>
          <a:prstGeom prst="rect">
            <a:avLst/>
          </a:prstGeom>
        </p:spPr>
        <p:txBody>
          <a:bodyPr wrap="square">
            <a:spAutoFit/>
          </a:bodyPr>
          <a:lstStyle/>
          <a:p>
            <a:r>
              <a:rPr lang="en-US" sz="6000" dirty="0" smtClean="0"/>
              <a:t>TOPLANTILAR</a:t>
            </a:r>
          </a:p>
        </p:txBody>
      </p:sp>
      <p:sp>
        <p:nvSpPr>
          <p:cNvPr id="4" name="Dikdörtgen 3"/>
          <p:cNvSpPr/>
          <p:nvPr/>
        </p:nvSpPr>
        <p:spPr>
          <a:xfrm>
            <a:off x="4762599" y="2130785"/>
            <a:ext cx="14639306" cy="769441"/>
          </a:xfrm>
          <a:prstGeom prst="rect">
            <a:avLst/>
          </a:prstGeom>
        </p:spPr>
        <p:txBody>
          <a:bodyPr wrap="square">
            <a:spAutoFit/>
          </a:bodyPr>
          <a:lstStyle/>
          <a:p>
            <a:pPr fontAlgn="t"/>
            <a:r>
              <a:rPr lang="en-US" sz="4400" dirty="0" smtClean="0">
                <a:solidFill>
                  <a:schemeClr val="tx1"/>
                </a:solidFill>
              </a:rPr>
              <a:t>Sprint Planning  (Sprint Planlama</a:t>
            </a:r>
            <a:r>
              <a:rPr lang="tr-TR" sz="4400" dirty="0" smtClean="0">
                <a:solidFill>
                  <a:schemeClr val="tx1"/>
                </a:solidFill>
              </a:rPr>
              <a:t>)</a:t>
            </a:r>
            <a:endParaRPr lang="en-US" sz="4400" dirty="0" smtClean="0">
              <a:solidFill>
                <a:schemeClr val="tx1"/>
              </a:solidFill>
            </a:endParaRPr>
          </a:p>
        </p:txBody>
      </p:sp>
      <p:sp>
        <p:nvSpPr>
          <p:cNvPr id="2" name="Dikdörtgen 1"/>
          <p:cNvSpPr/>
          <p:nvPr/>
        </p:nvSpPr>
        <p:spPr>
          <a:xfrm>
            <a:off x="602166" y="2900226"/>
            <a:ext cx="11135406" cy="7540526"/>
          </a:xfrm>
          <a:prstGeom prst="rect">
            <a:avLst/>
          </a:prstGeom>
        </p:spPr>
        <p:txBody>
          <a:bodyPr wrap="square">
            <a:spAutoFit/>
          </a:bodyPr>
          <a:lstStyle/>
          <a:p>
            <a:pPr algn="l"/>
            <a:r>
              <a:rPr lang="tr-TR" sz="4400" dirty="0"/>
              <a:t>Sprint Planlama şu sorulara cevap verir</a:t>
            </a:r>
            <a:r>
              <a:rPr lang="tr-TR" sz="4400" dirty="0" smtClean="0"/>
              <a:t>;</a:t>
            </a:r>
            <a:endParaRPr lang="en-US" sz="4400" dirty="0" smtClean="0"/>
          </a:p>
          <a:p>
            <a:pPr algn="l"/>
            <a:endParaRPr lang="en-US" sz="4400" dirty="0" smtClean="0"/>
          </a:p>
          <a:p>
            <a:pPr marL="571500" indent="-571500" algn="l">
              <a:buFont typeface="Wingdings" panose="05000000000000000000" pitchFamily="2" charset="2"/>
              <a:buChar char="Ø"/>
            </a:pPr>
            <a:r>
              <a:rPr lang="tr-TR" sz="4400" dirty="0" smtClean="0"/>
              <a:t>Başlayan </a:t>
            </a:r>
            <a:r>
              <a:rPr lang="tr-TR" sz="4400" dirty="0"/>
              <a:t>Sprintte Increment olarak ne teslim edilebilir? (Ne </a:t>
            </a:r>
            <a:r>
              <a:rPr lang="tr-TR" sz="4400" dirty="0" smtClean="0"/>
              <a:t>Yapacağız)</a:t>
            </a:r>
            <a:endParaRPr lang="en-US" sz="4400" dirty="0" smtClean="0"/>
          </a:p>
          <a:p>
            <a:pPr marL="571500" indent="-571500" algn="l">
              <a:buFont typeface="Wingdings" panose="05000000000000000000" pitchFamily="2" charset="2"/>
              <a:buChar char="Ø"/>
            </a:pPr>
            <a:r>
              <a:rPr lang="tr-TR" sz="4400" dirty="0" smtClean="0"/>
              <a:t>Increment'ı </a:t>
            </a:r>
            <a:r>
              <a:rPr lang="tr-TR" sz="4400" dirty="0"/>
              <a:t>teslim etmek için gerekli olan iş nasıl başarılacak? (Nasıl Yapacağız</a:t>
            </a:r>
            <a:r>
              <a:rPr lang="tr-TR" sz="4400" dirty="0" smtClean="0"/>
              <a:t>)</a:t>
            </a:r>
            <a:endParaRPr lang="en-US" sz="4400" dirty="0" smtClean="0"/>
          </a:p>
          <a:p>
            <a:pPr algn="l"/>
            <a:r>
              <a:rPr lang="en-US" sz="4400" dirty="0"/>
              <a:t>	</a:t>
            </a:r>
            <a:endParaRPr lang="en-US" sz="4400" dirty="0" smtClean="0"/>
          </a:p>
          <a:p>
            <a:pPr algn="l"/>
            <a:r>
              <a:rPr lang="en-US" sz="4400" dirty="0" smtClean="0"/>
              <a:t>2</a:t>
            </a:r>
            <a:r>
              <a:rPr lang="en-US" sz="4400" dirty="0"/>
              <a:t>. madde icin gerekirse Sprint suresi </a:t>
            </a:r>
            <a:r>
              <a:rPr lang="en-US" sz="4400" dirty="0" smtClean="0"/>
              <a:t>	icerisinde </a:t>
            </a:r>
            <a:r>
              <a:rPr lang="tr-TR" sz="4400" dirty="0"/>
              <a:t>eski </a:t>
            </a:r>
            <a:r>
              <a:rPr lang="en-US" sz="4400" dirty="0"/>
              <a:t>	</a:t>
            </a:r>
            <a:r>
              <a:rPr lang="tr-TR" sz="4400" dirty="0"/>
              <a:t>adıyla grooming yeni </a:t>
            </a:r>
            <a:r>
              <a:rPr lang="en-US" sz="4400" dirty="0" smtClean="0"/>
              <a:t>	</a:t>
            </a:r>
            <a:r>
              <a:rPr lang="tr-TR" sz="4400" dirty="0" smtClean="0"/>
              <a:t>adıyla</a:t>
            </a:r>
            <a:r>
              <a:rPr lang="en-US" sz="4400" dirty="0" smtClean="0"/>
              <a:t> </a:t>
            </a:r>
            <a:r>
              <a:rPr lang="tr-TR" sz="4400" dirty="0"/>
              <a:t>refinement</a:t>
            </a:r>
            <a:r>
              <a:rPr lang="en-US" sz="4400" dirty="0"/>
              <a:t> </a:t>
            </a:r>
            <a:r>
              <a:rPr lang="tr-TR" sz="4400" dirty="0"/>
              <a:t>(detaylandırma) </a:t>
            </a:r>
            <a:r>
              <a:rPr lang="en-US" sz="4400" dirty="0" smtClean="0"/>
              <a:t>	</a:t>
            </a:r>
            <a:r>
              <a:rPr lang="tr-TR" sz="4400" dirty="0" smtClean="0"/>
              <a:t>aktivitesi</a:t>
            </a:r>
            <a:r>
              <a:rPr lang="en-US" sz="4400" dirty="0" smtClean="0"/>
              <a:t> </a:t>
            </a:r>
            <a:r>
              <a:rPr lang="tr-TR" sz="4400" dirty="0" smtClean="0"/>
              <a:t>gerçekleşti</a:t>
            </a:r>
            <a:r>
              <a:rPr lang="en-US" sz="4400" noProof="1" smtClean="0"/>
              <a:t>rilebilir.</a:t>
            </a:r>
            <a:endParaRPr lang="en-US" sz="4400" noProof="1"/>
          </a:p>
        </p:txBody>
      </p:sp>
      <p:pic>
        <p:nvPicPr>
          <p:cNvPr id="6" name="Picture 4" descr="Scrum Academy :: International Scrum Master Foundation - Chapter 6.2 - Sprint  Plan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65257" y="3490188"/>
            <a:ext cx="11110259" cy="5555130"/>
          </a:xfrm>
          <a:prstGeom prst="rect">
            <a:avLst/>
          </a:prstGeom>
          <a:noFill/>
          <a:extLst>
            <a:ext uri="{909E8E84-426E-40DD-AFC4-6F175D3DCCD1}">
              <a14:hiddenFill xmlns:a14="http://schemas.microsoft.com/office/drawing/2010/main">
                <a:solidFill>
                  <a:srgbClr val="FFFFFF"/>
                </a:solidFill>
              </a14:hiddenFill>
            </a:ext>
          </a:extLst>
        </p:spPr>
      </p:pic>
      <p:sp>
        <p:nvSpPr>
          <p:cNvPr id="5" name="Dikdörtgen 4"/>
          <p:cNvSpPr/>
          <p:nvPr/>
        </p:nvSpPr>
        <p:spPr>
          <a:xfrm>
            <a:off x="853142" y="10779306"/>
            <a:ext cx="22475208" cy="1446550"/>
          </a:xfrm>
          <a:prstGeom prst="rect">
            <a:avLst/>
          </a:prstGeom>
        </p:spPr>
        <p:txBody>
          <a:bodyPr wrap="square">
            <a:spAutoFit/>
          </a:bodyPr>
          <a:lstStyle/>
          <a:p>
            <a:pPr algn="l"/>
            <a:r>
              <a:rPr lang="tr-TR" sz="4400" dirty="0" smtClean="0"/>
              <a:t>Scrum </a:t>
            </a:r>
            <a:r>
              <a:rPr lang="tr-TR" sz="4400" dirty="0"/>
              <a:t>Master, toplantının yapılmasını ve Development Team'in etkinliğin amacını anlamasını sağlar.</a:t>
            </a:r>
            <a:endParaRPr lang="en-US" sz="4400" dirty="0"/>
          </a:p>
        </p:txBody>
      </p:sp>
    </p:spTree>
    <p:extLst>
      <p:ext uri="{BB962C8B-B14F-4D97-AF65-F5344CB8AC3E}">
        <p14:creationId xmlns:p14="http://schemas.microsoft.com/office/powerpoint/2010/main" val="4166045275"/>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hapter 19 of &quot;Essential Scrum&quot;: Sprint Planning | Innolu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41819" y="1115123"/>
            <a:ext cx="8120519" cy="8280406"/>
          </a:xfrm>
          <a:prstGeom prst="rect">
            <a:avLst/>
          </a:prstGeom>
          <a:noFill/>
          <a:extLst>
            <a:ext uri="{909E8E84-426E-40DD-AFC4-6F175D3DCCD1}">
              <a14:hiddenFill xmlns:a14="http://schemas.microsoft.com/office/drawing/2010/main">
                <a:solidFill>
                  <a:srgbClr val="FFFFFF"/>
                </a:solidFill>
              </a14:hiddenFill>
            </a:ext>
          </a:extLst>
        </p:spPr>
      </p:pic>
      <p:sp>
        <p:nvSpPr>
          <p:cNvPr id="3" name="Dikdörtgen 2"/>
          <p:cNvSpPr/>
          <p:nvPr/>
        </p:nvSpPr>
        <p:spPr>
          <a:xfrm>
            <a:off x="602165" y="1115122"/>
            <a:ext cx="22726185" cy="1015663"/>
          </a:xfrm>
          <a:prstGeom prst="rect">
            <a:avLst/>
          </a:prstGeom>
        </p:spPr>
        <p:txBody>
          <a:bodyPr wrap="square">
            <a:spAutoFit/>
          </a:bodyPr>
          <a:lstStyle/>
          <a:p>
            <a:r>
              <a:rPr lang="en-US" sz="6000" dirty="0" smtClean="0"/>
              <a:t>TOPLANTILAR</a:t>
            </a:r>
          </a:p>
        </p:txBody>
      </p:sp>
      <p:sp>
        <p:nvSpPr>
          <p:cNvPr id="4" name="Dikdörtgen 3"/>
          <p:cNvSpPr/>
          <p:nvPr/>
        </p:nvSpPr>
        <p:spPr>
          <a:xfrm>
            <a:off x="4762599" y="2130785"/>
            <a:ext cx="14639306" cy="769441"/>
          </a:xfrm>
          <a:prstGeom prst="rect">
            <a:avLst/>
          </a:prstGeom>
        </p:spPr>
        <p:txBody>
          <a:bodyPr wrap="square">
            <a:spAutoFit/>
          </a:bodyPr>
          <a:lstStyle/>
          <a:p>
            <a:pPr fontAlgn="t"/>
            <a:r>
              <a:rPr lang="en-US" sz="4400" dirty="0" smtClean="0">
                <a:solidFill>
                  <a:schemeClr val="tx1"/>
                </a:solidFill>
              </a:rPr>
              <a:t>Sprint Planning  (Sprint Planlama</a:t>
            </a:r>
            <a:r>
              <a:rPr lang="tr-TR" sz="4400" dirty="0" smtClean="0">
                <a:solidFill>
                  <a:schemeClr val="tx1"/>
                </a:solidFill>
              </a:rPr>
              <a:t>)</a:t>
            </a:r>
            <a:endParaRPr lang="en-US" sz="4400" dirty="0" smtClean="0">
              <a:solidFill>
                <a:schemeClr val="tx1"/>
              </a:solidFill>
            </a:endParaRPr>
          </a:p>
        </p:txBody>
      </p:sp>
      <p:sp>
        <p:nvSpPr>
          <p:cNvPr id="2" name="Dikdörtgen 1"/>
          <p:cNvSpPr/>
          <p:nvPr/>
        </p:nvSpPr>
        <p:spPr>
          <a:xfrm>
            <a:off x="549660" y="3299169"/>
            <a:ext cx="11634170" cy="2800767"/>
          </a:xfrm>
          <a:prstGeom prst="rect">
            <a:avLst/>
          </a:prstGeom>
        </p:spPr>
        <p:txBody>
          <a:bodyPr wrap="square">
            <a:spAutoFit/>
          </a:bodyPr>
          <a:lstStyle/>
          <a:p>
            <a:pPr algn="l"/>
            <a:r>
              <a:rPr lang="tr-TR" sz="4400" dirty="0" smtClean="0"/>
              <a:t>Bir </a:t>
            </a:r>
            <a:r>
              <a:rPr lang="tr-TR" sz="4400" dirty="0"/>
              <a:t>önceki Sprint Retrospektif Toplantısı’nda alınan kararlar içinde Sprint Planlama Toplantısını etkileyen aksiyonlar varsa bunları yerine </a:t>
            </a:r>
            <a:r>
              <a:rPr lang="tr-TR" sz="4400" dirty="0" smtClean="0"/>
              <a:t>getir</a:t>
            </a:r>
            <a:r>
              <a:rPr lang="en-US" sz="4400" noProof="1" smtClean="0"/>
              <a:t>ildigi</a:t>
            </a:r>
            <a:r>
              <a:rPr lang="en-US" sz="4400" dirty="0" smtClean="0"/>
              <a:t> </a:t>
            </a:r>
            <a:r>
              <a:rPr lang="en-US" sz="4400" noProof="1" smtClean="0"/>
              <a:t>kontrol</a:t>
            </a:r>
            <a:r>
              <a:rPr lang="en-US" sz="4400" dirty="0" smtClean="0"/>
              <a:t> </a:t>
            </a:r>
            <a:r>
              <a:rPr lang="en-US" sz="4400" noProof="1" smtClean="0"/>
              <a:t>edilir</a:t>
            </a:r>
            <a:r>
              <a:rPr lang="en-US" sz="4400" dirty="0" smtClean="0"/>
              <a:t>.</a:t>
            </a:r>
          </a:p>
        </p:txBody>
      </p:sp>
      <p:pic>
        <p:nvPicPr>
          <p:cNvPr id="1026" name="Picture 2" descr="Product Backlog Refinement Mee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472" y="6615258"/>
            <a:ext cx="6704945" cy="5039186"/>
          </a:xfrm>
          <a:prstGeom prst="rect">
            <a:avLst/>
          </a:prstGeom>
          <a:noFill/>
          <a:extLst>
            <a:ext uri="{909E8E84-426E-40DD-AFC4-6F175D3DCCD1}">
              <a14:hiddenFill xmlns:a14="http://schemas.microsoft.com/office/drawing/2010/main">
                <a:solidFill>
                  <a:srgbClr val="FFFFFF"/>
                </a:solidFill>
              </a14:hiddenFill>
            </a:ext>
          </a:extLst>
        </p:spPr>
      </p:pic>
      <p:sp>
        <p:nvSpPr>
          <p:cNvPr id="5" name="Dikdörtgen 4"/>
          <p:cNvSpPr/>
          <p:nvPr/>
        </p:nvSpPr>
        <p:spPr>
          <a:xfrm>
            <a:off x="7970222" y="9417674"/>
            <a:ext cx="16413778" cy="2800767"/>
          </a:xfrm>
          <a:prstGeom prst="rect">
            <a:avLst/>
          </a:prstGeom>
        </p:spPr>
        <p:txBody>
          <a:bodyPr wrap="square">
            <a:spAutoFit/>
          </a:bodyPr>
          <a:lstStyle/>
          <a:p>
            <a:pPr algn="l"/>
            <a:r>
              <a:rPr lang="tr-TR" sz="4400" dirty="0"/>
              <a:t>Herşeyin başlangıcı iyi bir planlamadır. Sprint’e iyi başlarsanız başarılı bir şekilde bitirme şansınız yüksek olur. İyi Scrum Master, Scrum Takımı’nın iyi planlama yapmasını sağlar. </a:t>
            </a:r>
            <a:endParaRPr lang="en-US" sz="4400" dirty="0" smtClean="0"/>
          </a:p>
          <a:p>
            <a:pPr algn="l"/>
            <a:r>
              <a:rPr lang="tr-TR" sz="4400" dirty="0" smtClean="0"/>
              <a:t>İş </a:t>
            </a:r>
            <a:r>
              <a:rPr lang="tr-TR" sz="4400" dirty="0"/>
              <a:t>Listesi Maddeleri’nde kabul kriterleri belirtilmiş mi?</a:t>
            </a:r>
          </a:p>
        </p:txBody>
      </p:sp>
    </p:spTree>
    <p:extLst>
      <p:ext uri="{BB962C8B-B14F-4D97-AF65-F5344CB8AC3E}">
        <p14:creationId xmlns:p14="http://schemas.microsoft.com/office/powerpoint/2010/main" val="3626019250"/>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8 Bad Habits that ruin Daily Scrum meetings | by Anuraj S.L | Agile  Coaching Playbook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7112" y="3646512"/>
            <a:ext cx="10750188" cy="6112630"/>
          </a:xfrm>
          <a:prstGeom prst="rect">
            <a:avLst/>
          </a:prstGeom>
          <a:noFill/>
          <a:extLst>
            <a:ext uri="{909E8E84-426E-40DD-AFC4-6F175D3DCCD1}">
              <a14:hiddenFill xmlns:a14="http://schemas.microsoft.com/office/drawing/2010/main">
                <a:solidFill>
                  <a:srgbClr val="FFFFFF"/>
                </a:solidFill>
              </a14:hiddenFill>
            </a:ext>
          </a:extLst>
        </p:spPr>
      </p:pic>
      <p:sp>
        <p:nvSpPr>
          <p:cNvPr id="3" name="Dikdörtgen 2"/>
          <p:cNvSpPr/>
          <p:nvPr/>
        </p:nvSpPr>
        <p:spPr>
          <a:xfrm>
            <a:off x="602165" y="1115122"/>
            <a:ext cx="22726185" cy="1015663"/>
          </a:xfrm>
          <a:prstGeom prst="rect">
            <a:avLst/>
          </a:prstGeom>
        </p:spPr>
        <p:txBody>
          <a:bodyPr wrap="square">
            <a:spAutoFit/>
          </a:bodyPr>
          <a:lstStyle/>
          <a:p>
            <a:r>
              <a:rPr lang="en-US" sz="6000" dirty="0" smtClean="0"/>
              <a:t>TOPLANTILAR</a:t>
            </a:r>
          </a:p>
        </p:txBody>
      </p:sp>
      <p:sp>
        <p:nvSpPr>
          <p:cNvPr id="4" name="Dikdörtgen 3"/>
          <p:cNvSpPr/>
          <p:nvPr/>
        </p:nvSpPr>
        <p:spPr>
          <a:xfrm>
            <a:off x="5938529" y="2503928"/>
            <a:ext cx="12053455" cy="769441"/>
          </a:xfrm>
          <a:prstGeom prst="rect">
            <a:avLst/>
          </a:prstGeom>
        </p:spPr>
        <p:txBody>
          <a:bodyPr wrap="square">
            <a:spAutoFit/>
          </a:bodyPr>
          <a:lstStyle/>
          <a:p>
            <a:pPr algn="l" fontAlgn="t"/>
            <a:r>
              <a:rPr lang="en-US" sz="4400" dirty="0" smtClean="0">
                <a:solidFill>
                  <a:schemeClr val="tx1"/>
                </a:solidFill>
              </a:rPr>
              <a:t>Daily Scrum </a:t>
            </a:r>
            <a:r>
              <a:rPr lang="tr-TR" sz="4400" dirty="0">
                <a:solidFill>
                  <a:schemeClr val="tx1"/>
                </a:solidFill>
              </a:rPr>
              <a:t>(</a:t>
            </a:r>
            <a:r>
              <a:rPr lang="en-US" sz="4400" dirty="0">
                <a:solidFill>
                  <a:schemeClr val="tx1"/>
                </a:solidFill>
              </a:rPr>
              <a:t>Günlük Scrum</a:t>
            </a:r>
            <a:r>
              <a:rPr lang="tr-TR" sz="4400" dirty="0" smtClean="0">
                <a:solidFill>
                  <a:schemeClr val="tx1"/>
                </a:solidFill>
              </a:rPr>
              <a:t>)</a:t>
            </a:r>
            <a:r>
              <a:rPr lang="en-US" sz="4400" dirty="0" smtClean="0">
                <a:solidFill>
                  <a:schemeClr val="tx1"/>
                </a:solidFill>
              </a:rPr>
              <a:t> (Daily StandUP)</a:t>
            </a:r>
          </a:p>
        </p:txBody>
      </p:sp>
      <p:sp>
        <p:nvSpPr>
          <p:cNvPr id="2" name="Dikdörtgen 1"/>
          <p:cNvSpPr/>
          <p:nvPr/>
        </p:nvSpPr>
        <p:spPr>
          <a:xfrm>
            <a:off x="602165" y="3646512"/>
            <a:ext cx="13845355" cy="6863417"/>
          </a:xfrm>
          <a:prstGeom prst="rect">
            <a:avLst/>
          </a:prstGeom>
        </p:spPr>
        <p:txBody>
          <a:bodyPr wrap="square">
            <a:spAutoFit/>
          </a:bodyPr>
          <a:lstStyle/>
          <a:p>
            <a:pPr marL="571500" indent="-571500" algn="l">
              <a:buFont typeface="Wingdings" panose="05000000000000000000" pitchFamily="2" charset="2"/>
              <a:buChar char="Ø"/>
            </a:pPr>
            <a:r>
              <a:rPr lang="en-US" sz="4400" dirty="0"/>
              <a:t>Scrum zamanınızı ve kaynaklarınızı verimli bir şekilde kullanmayı amaçlar. </a:t>
            </a:r>
          </a:p>
          <a:p>
            <a:pPr marL="571500" indent="-571500" algn="l">
              <a:buFont typeface="Wingdings" panose="05000000000000000000" pitchFamily="2" charset="2"/>
              <a:buChar char="Ø"/>
            </a:pPr>
            <a:r>
              <a:rPr lang="en-US" sz="4400" dirty="0" smtClean="0"/>
              <a:t>Yaklasik15 </a:t>
            </a:r>
            <a:r>
              <a:rPr lang="en-US" sz="4400" dirty="0"/>
              <a:t>dakika kadar </a:t>
            </a:r>
            <a:r>
              <a:rPr lang="tr-TR" sz="4400" dirty="0"/>
              <a:t>sürer</a:t>
            </a:r>
            <a:r>
              <a:rPr lang="en-US" sz="4400" dirty="0"/>
              <a:t>. Ayağa kalkmak zorunlu değildir. Ancak, birçok takım bu toplantıyı kısa ve öz tutmak için yararlı bir teknik bulmaktadır.</a:t>
            </a:r>
            <a:endParaRPr lang="tr-TR" sz="4400" dirty="0"/>
          </a:p>
          <a:p>
            <a:pPr marL="571500" indent="-571500" algn="l">
              <a:buFont typeface="Wingdings" panose="05000000000000000000" pitchFamily="2" charset="2"/>
              <a:buChar char="Ø"/>
            </a:pPr>
            <a:r>
              <a:rPr lang="en-US" sz="4400" dirty="0" smtClean="0"/>
              <a:t>Geliştirme </a:t>
            </a:r>
            <a:r>
              <a:rPr lang="en-US" sz="4400" dirty="0"/>
              <a:t>Ekibinin </a:t>
            </a:r>
            <a:r>
              <a:rPr lang="en-US" sz="4400" noProof="1" smtClean="0"/>
              <a:t>oto-kontrol</a:t>
            </a:r>
            <a:r>
              <a:rPr lang="en-US" sz="4400" dirty="0" smtClean="0"/>
              <a:t> </a:t>
            </a:r>
            <a:r>
              <a:rPr lang="en-US" sz="4400" dirty="0"/>
              <a:t>yapması, Sprint Hedefi'ne ulaşma yolundaki ilerlemeyi değerlendirmesi ve önümüzdeki 24 saat boyunca faaliyetlerini gözden geçirmesi ve planlaması için bir fırsattır</a:t>
            </a:r>
            <a:r>
              <a:rPr lang="en-US" sz="4400" dirty="0" smtClean="0"/>
              <a:t>.</a:t>
            </a:r>
            <a:endParaRPr lang="tr-TR" sz="4400" dirty="0"/>
          </a:p>
        </p:txBody>
      </p:sp>
      <p:sp>
        <p:nvSpPr>
          <p:cNvPr id="9" name="Dikdörtgen 8"/>
          <p:cNvSpPr/>
          <p:nvPr/>
        </p:nvSpPr>
        <p:spPr>
          <a:xfrm>
            <a:off x="602165" y="10765120"/>
            <a:ext cx="21202996" cy="1446550"/>
          </a:xfrm>
          <a:prstGeom prst="rect">
            <a:avLst/>
          </a:prstGeom>
        </p:spPr>
        <p:txBody>
          <a:bodyPr wrap="square">
            <a:spAutoFit/>
          </a:bodyPr>
          <a:lstStyle/>
          <a:p>
            <a:pPr marL="571500" indent="-571500" algn="l">
              <a:buFont typeface="Wingdings" panose="05000000000000000000" pitchFamily="2" charset="2"/>
              <a:buChar char="Ø"/>
            </a:pPr>
            <a:r>
              <a:rPr lang="tr-TR" sz="4400" dirty="0"/>
              <a:t>Genelde dün neler yaptık</a:t>
            </a:r>
            <a:r>
              <a:rPr lang="en-US" sz="4400" dirty="0"/>
              <a:t>?</a:t>
            </a:r>
            <a:r>
              <a:rPr lang="tr-TR" sz="4400" dirty="0"/>
              <a:t> Bugün ne üzerinde çalışacağız</a:t>
            </a:r>
            <a:r>
              <a:rPr lang="en-US" sz="4400" dirty="0"/>
              <a:t>?</a:t>
            </a:r>
            <a:r>
              <a:rPr lang="tr-TR" sz="4400" dirty="0"/>
              <a:t> </a:t>
            </a:r>
            <a:r>
              <a:rPr lang="en-US" sz="4400" dirty="0"/>
              <a:t>H</a:t>
            </a:r>
            <a:r>
              <a:rPr lang="tr-TR" sz="4400" dirty="0"/>
              <a:t>er hangi bir sıkıntı</a:t>
            </a:r>
            <a:r>
              <a:rPr lang="en-US" sz="4400" dirty="0"/>
              <a:t> </a:t>
            </a:r>
            <a:r>
              <a:rPr lang="tr-TR" sz="4400" dirty="0"/>
              <a:t>(impediment veya Blocker) ile karşılaştık mı</a:t>
            </a:r>
            <a:r>
              <a:rPr lang="en-US" sz="4400" dirty="0"/>
              <a:t>?</a:t>
            </a:r>
          </a:p>
        </p:txBody>
      </p:sp>
    </p:spTree>
    <p:extLst>
      <p:ext uri="{BB962C8B-B14F-4D97-AF65-F5344CB8AC3E}">
        <p14:creationId xmlns:p14="http://schemas.microsoft.com/office/powerpoint/2010/main" val="2789825634"/>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aily Standup - One Stop for Testing and Too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226" y="1980929"/>
            <a:ext cx="8069321" cy="6272571"/>
          </a:xfrm>
          <a:prstGeom prst="rect">
            <a:avLst/>
          </a:prstGeom>
          <a:noFill/>
          <a:extLst>
            <a:ext uri="{909E8E84-426E-40DD-AFC4-6F175D3DCCD1}">
              <a14:hiddenFill xmlns:a14="http://schemas.microsoft.com/office/drawing/2010/main">
                <a:solidFill>
                  <a:srgbClr val="FFFFFF"/>
                </a:solidFill>
              </a14:hiddenFill>
            </a:ext>
          </a:extLst>
        </p:spPr>
      </p:pic>
      <p:sp>
        <p:nvSpPr>
          <p:cNvPr id="6" name="Dikdörtgen 5"/>
          <p:cNvSpPr/>
          <p:nvPr/>
        </p:nvSpPr>
        <p:spPr>
          <a:xfrm>
            <a:off x="9620393" y="2156337"/>
            <a:ext cx="12965557" cy="4154984"/>
          </a:xfrm>
          <a:prstGeom prst="rect">
            <a:avLst/>
          </a:prstGeom>
        </p:spPr>
        <p:txBody>
          <a:bodyPr wrap="square">
            <a:spAutoFit/>
          </a:bodyPr>
          <a:lstStyle/>
          <a:p>
            <a:pPr algn="l"/>
            <a:r>
              <a:rPr lang="tr-TR" sz="4400" dirty="0">
                <a:solidFill>
                  <a:srgbClr val="141412"/>
                </a:solidFill>
                <a:latin typeface="Source Sans Pro"/>
              </a:rPr>
              <a:t>Sorulara verilecek cevaplar açık ve net olmalıdır. </a:t>
            </a:r>
            <a:endParaRPr lang="en-US" sz="4400" dirty="0" smtClean="0">
              <a:solidFill>
                <a:srgbClr val="141412"/>
              </a:solidFill>
              <a:latin typeface="Source Sans Pro"/>
            </a:endParaRPr>
          </a:p>
          <a:p>
            <a:pPr algn="l"/>
            <a:endParaRPr lang="en-US" sz="4400" dirty="0">
              <a:solidFill>
                <a:srgbClr val="141412"/>
              </a:solidFill>
              <a:latin typeface="Source Sans Pro"/>
            </a:endParaRPr>
          </a:p>
          <a:p>
            <a:pPr algn="l"/>
            <a:r>
              <a:rPr lang="tr-TR" sz="4400" dirty="0" smtClean="0">
                <a:solidFill>
                  <a:srgbClr val="141412"/>
                </a:solidFill>
                <a:latin typeface="Source Sans Pro"/>
              </a:rPr>
              <a:t>7 </a:t>
            </a:r>
            <a:r>
              <a:rPr lang="tr-TR" sz="4400" dirty="0">
                <a:solidFill>
                  <a:srgbClr val="141412"/>
                </a:solidFill>
                <a:latin typeface="Source Sans Pro"/>
              </a:rPr>
              <a:t>kişiden oluşan bir </a:t>
            </a:r>
            <a:r>
              <a:rPr lang="tr-TR" sz="4400" dirty="0">
                <a:solidFill>
                  <a:schemeClr val="tx1"/>
                </a:solidFill>
                <a:latin typeface="Source Sans Pro"/>
              </a:rPr>
              <a:t>Development </a:t>
            </a:r>
            <a:r>
              <a:rPr lang="tr-TR" sz="4400" noProof="1" smtClean="0">
                <a:solidFill>
                  <a:schemeClr val="tx1"/>
                </a:solidFill>
                <a:latin typeface="Source Sans Pro"/>
              </a:rPr>
              <a:t>Team’i</a:t>
            </a:r>
            <a:r>
              <a:rPr lang="tr-TR" sz="4400" dirty="0" smtClean="0">
                <a:solidFill>
                  <a:schemeClr val="tx1"/>
                </a:solidFill>
                <a:latin typeface="Source Sans Pro"/>
              </a:rPr>
              <a:t> </a:t>
            </a:r>
            <a:r>
              <a:rPr lang="tr-TR" sz="4400" dirty="0">
                <a:solidFill>
                  <a:srgbClr val="141412"/>
                </a:solidFill>
                <a:latin typeface="Source Sans Pro"/>
              </a:rPr>
              <a:t>düşünürsek bir üyenin konuşabileceği 128 saniyesi olacaktır. Her soruya cevap verilecek süre ise 43 saniyedir.</a:t>
            </a:r>
            <a:endParaRPr lang="tr-TR" sz="4400" dirty="0"/>
          </a:p>
        </p:txBody>
      </p:sp>
      <p:sp>
        <p:nvSpPr>
          <p:cNvPr id="7" name="Dikdörtgen 6"/>
          <p:cNvSpPr/>
          <p:nvPr/>
        </p:nvSpPr>
        <p:spPr>
          <a:xfrm>
            <a:off x="9493135" y="6283355"/>
            <a:ext cx="13538661" cy="2123658"/>
          </a:xfrm>
          <a:prstGeom prst="rect">
            <a:avLst/>
          </a:prstGeom>
        </p:spPr>
        <p:txBody>
          <a:bodyPr wrap="square">
            <a:spAutoFit/>
          </a:bodyPr>
          <a:lstStyle/>
          <a:p>
            <a:pPr algn="l"/>
            <a:r>
              <a:rPr lang="tr-TR" sz="4400" dirty="0">
                <a:solidFill>
                  <a:srgbClr val="FF0000"/>
                </a:solidFill>
              </a:rPr>
              <a:t>İyi örnek:</a:t>
            </a:r>
          </a:p>
          <a:p>
            <a:pPr algn="l"/>
            <a:r>
              <a:rPr lang="tr-TR" sz="4400" dirty="0"/>
              <a:t>Dün müşteri tanımlama ekranını test ettim, herhangi bir sorunla karşılaşmadım</a:t>
            </a:r>
            <a:r>
              <a:rPr lang="tr-TR" sz="4400" dirty="0" smtClean="0"/>
              <a:t>.</a:t>
            </a:r>
            <a:endParaRPr lang="tr-TR" sz="4400" dirty="0"/>
          </a:p>
        </p:txBody>
      </p:sp>
      <p:sp>
        <p:nvSpPr>
          <p:cNvPr id="8" name="Dikdörtgen 7"/>
          <p:cNvSpPr/>
          <p:nvPr/>
        </p:nvSpPr>
        <p:spPr>
          <a:xfrm>
            <a:off x="803968" y="8556870"/>
            <a:ext cx="22904333" cy="4154984"/>
          </a:xfrm>
          <a:prstGeom prst="rect">
            <a:avLst/>
          </a:prstGeom>
        </p:spPr>
        <p:txBody>
          <a:bodyPr wrap="square">
            <a:spAutoFit/>
          </a:bodyPr>
          <a:lstStyle/>
          <a:p>
            <a:pPr algn="l"/>
            <a:r>
              <a:rPr lang="tr-TR" sz="4400" dirty="0"/>
              <a:t>Bugünse müşteri tanımlama ekranının, bireysel kredi planı çıkarma ekranı arkasındaki bağlantıyı test edeceğim eğer vaktim kalırsa da vadeli müşteri hesap ekranındaki ya da doğası gereği riskli ekranını test edeceğim. Sonra da Zeynep ile </a:t>
            </a:r>
            <a:r>
              <a:rPr lang="tr-TR" sz="4400" noProof="1" smtClean="0"/>
              <a:t>code review </a:t>
            </a:r>
            <a:r>
              <a:rPr lang="tr-TR" sz="4400" dirty="0" smtClean="0"/>
              <a:t>yapmayı </a:t>
            </a:r>
            <a:r>
              <a:rPr lang="tr-TR" sz="4400" dirty="0"/>
              <a:t>planlıyorum.</a:t>
            </a:r>
          </a:p>
          <a:p>
            <a:pPr algn="l"/>
            <a:r>
              <a:rPr lang="tr-TR" sz="4400" dirty="0"/>
              <a:t>Önümde </a:t>
            </a:r>
            <a:r>
              <a:rPr lang="tr-TR" sz="4400" noProof="1" smtClean="0"/>
              <a:t>veritabanı</a:t>
            </a:r>
            <a:r>
              <a:rPr lang="tr-TR" sz="4400" dirty="0" smtClean="0"/>
              <a:t> </a:t>
            </a:r>
            <a:r>
              <a:rPr lang="tr-TR" sz="4400" dirty="0"/>
              <a:t>bağlantı hatası var. Sürekli aynı hatayı alıyorum. Sizlerden biri karşılaştıysa beraber bakabilir miyiz?</a:t>
            </a:r>
          </a:p>
        </p:txBody>
      </p:sp>
      <p:sp>
        <p:nvSpPr>
          <p:cNvPr id="10" name="Dikdörtgen 9"/>
          <p:cNvSpPr/>
          <p:nvPr/>
        </p:nvSpPr>
        <p:spPr>
          <a:xfrm>
            <a:off x="5955154" y="1211488"/>
            <a:ext cx="12053455" cy="769441"/>
          </a:xfrm>
          <a:prstGeom prst="rect">
            <a:avLst/>
          </a:prstGeom>
        </p:spPr>
        <p:txBody>
          <a:bodyPr wrap="square">
            <a:spAutoFit/>
          </a:bodyPr>
          <a:lstStyle/>
          <a:p>
            <a:pPr algn="l" fontAlgn="t"/>
            <a:r>
              <a:rPr lang="en-US" sz="4400" dirty="0" smtClean="0">
                <a:solidFill>
                  <a:schemeClr val="tx1"/>
                </a:solidFill>
              </a:rPr>
              <a:t>Daily Scrum </a:t>
            </a:r>
            <a:r>
              <a:rPr lang="tr-TR" sz="4400" dirty="0">
                <a:solidFill>
                  <a:schemeClr val="tx1"/>
                </a:solidFill>
              </a:rPr>
              <a:t>(</a:t>
            </a:r>
            <a:r>
              <a:rPr lang="en-US" sz="4400" dirty="0">
                <a:solidFill>
                  <a:schemeClr val="tx1"/>
                </a:solidFill>
              </a:rPr>
              <a:t>Günlük Scrum</a:t>
            </a:r>
            <a:r>
              <a:rPr lang="tr-TR" sz="4400" dirty="0" smtClean="0">
                <a:solidFill>
                  <a:schemeClr val="tx1"/>
                </a:solidFill>
              </a:rPr>
              <a:t>)</a:t>
            </a:r>
            <a:r>
              <a:rPr lang="en-US" sz="4400" dirty="0" smtClean="0">
                <a:solidFill>
                  <a:schemeClr val="tx1"/>
                </a:solidFill>
              </a:rPr>
              <a:t> (Daily StandUP)</a:t>
            </a:r>
          </a:p>
        </p:txBody>
      </p:sp>
    </p:spTree>
    <p:extLst>
      <p:ext uri="{BB962C8B-B14F-4D97-AF65-F5344CB8AC3E}">
        <p14:creationId xmlns:p14="http://schemas.microsoft.com/office/powerpoint/2010/main" val="68372857"/>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602165" y="1115122"/>
            <a:ext cx="22726185" cy="1015663"/>
          </a:xfrm>
          <a:prstGeom prst="rect">
            <a:avLst/>
          </a:prstGeom>
        </p:spPr>
        <p:txBody>
          <a:bodyPr wrap="square">
            <a:spAutoFit/>
          </a:bodyPr>
          <a:lstStyle/>
          <a:p>
            <a:r>
              <a:rPr lang="en-US" sz="6000" dirty="0" smtClean="0"/>
              <a:t>TOPLANTILAR</a:t>
            </a:r>
          </a:p>
        </p:txBody>
      </p:sp>
      <p:sp>
        <p:nvSpPr>
          <p:cNvPr id="4" name="Dikdörtgen 3"/>
          <p:cNvSpPr/>
          <p:nvPr/>
        </p:nvSpPr>
        <p:spPr>
          <a:xfrm>
            <a:off x="8137567" y="2130785"/>
            <a:ext cx="8803771" cy="769441"/>
          </a:xfrm>
          <a:prstGeom prst="rect">
            <a:avLst/>
          </a:prstGeom>
        </p:spPr>
        <p:txBody>
          <a:bodyPr wrap="square">
            <a:spAutoFit/>
          </a:bodyPr>
          <a:lstStyle/>
          <a:p>
            <a:pPr algn="l"/>
            <a:r>
              <a:rPr lang="en-US" sz="4400" dirty="0" smtClean="0">
                <a:solidFill>
                  <a:schemeClr val="tx1"/>
                </a:solidFill>
              </a:rPr>
              <a:t>Sprint Review </a:t>
            </a:r>
            <a:r>
              <a:rPr lang="tr-TR" sz="4400" dirty="0" smtClean="0">
                <a:solidFill>
                  <a:schemeClr val="tx1"/>
                </a:solidFill>
              </a:rPr>
              <a:t>(Sprint </a:t>
            </a:r>
            <a:r>
              <a:rPr lang="tr-TR" sz="4400" dirty="0">
                <a:solidFill>
                  <a:schemeClr val="tx1"/>
                </a:solidFill>
              </a:rPr>
              <a:t>İncelemesi</a:t>
            </a:r>
            <a:r>
              <a:rPr lang="tr-TR" sz="4400" dirty="0" smtClean="0">
                <a:solidFill>
                  <a:schemeClr val="tx1"/>
                </a:solidFill>
              </a:rPr>
              <a:t>)</a:t>
            </a:r>
            <a:endParaRPr lang="en-US" sz="4400" dirty="0" smtClean="0">
              <a:solidFill>
                <a:schemeClr val="tx1"/>
              </a:solidFill>
            </a:endParaRPr>
          </a:p>
        </p:txBody>
      </p:sp>
      <p:sp>
        <p:nvSpPr>
          <p:cNvPr id="2" name="Dikdörtgen 1"/>
          <p:cNvSpPr/>
          <p:nvPr/>
        </p:nvSpPr>
        <p:spPr>
          <a:xfrm>
            <a:off x="602165" y="3146448"/>
            <a:ext cx="22186735" cy="2123658"/>
          </a:xfrm>
          <a:prstGeom prst="rect">
            <a:avLst/>
          </a:prstGeom>
        </p:spPr>
        <p:txBody>
          <a:bodyPr wrap="square">
            <a:spAutoFit/>
          </a:bodyPr>
          <a:lstStyle/>
          <a:p>
            <a:pPr marL="571500" indent="-571500" algn="l" fontAlgn="t">
              <a:buFont typeface="Wingdings" panose="05000000000000000000" pitchFamily="2" charset="2"/>
              <a:buChar char="Ø"/>
            </a:pPr>
            <a:r>
              <a:rPr lang="en-US" sz="4400" dirty="0"/>
              <a:t>G</a:t>
            </a:r>
            <a:r>
              <a:rPr lang="en-US" sz="4400" dirty="0" smtClean="0"/>
              <a:t>enellikle </a:t>
            </a:r>
            <a:r>
              <a:rPr lang="en-US" sz="4400" dirty="0"/>
              <a:t>Sprint'in son gününde yapılır ve </a:t>
            </a:r>
            <a:r>
              <a:rPr lang="tr-TR" sz="4400" noProof="1" smtClean="0"/>
              <a:t>Stakeholder</a:t>
            </a:r>
            <a:r>
              <a:rPr lang="en-US" sz="4400" dirty="0" smtClean="0"/>
              <a:t>’</a:t>
            </a:r>
            <a:r>
              <a:rPr lang="tr-TR" sz="4400" noProof="1" smtClean="0"/>
              <a:t>lara</a:t>
            </a:r>
            <a:r>
              <a:rPr lang="en-US" sz="4400" dirty="0" smtClean="0"/>
              <a:t> </a:t>
            </a:r>
            <a:r>
              <a:rPr lang="en-US" sz="4400" dirty="0"/>
              <a:t>(müşteriler, yönetim ve ilgili ve ilgilenilen diğer herkes) “done” </a:t>
            </a:r>
            <a:r>
              <a:rPr lang="tr-TR" sz="4400" dirty="0"/>
              <a:t>(tamamlanmış) </a:t>
            </a:r>
            <a:r>
              <a:rPr lang="en-US" sz="4400" dirty="0"/>
              <a:t>yap</a:t>
            </a:r>
            <a:r>
              <a:rPr lang="tr-TR" sz="4400" dirty="0"/>
              <a:t>ı</a:t>
            </a:r>
            <a:r>
              <a:rPr lang="en-US" sz="4400" dirty="0"/>
              <a:t>lan i</a:t>
            </a:r>
            <a:r>
              <a:rPr lang="tr-TR" sz="4400" dirty="0"/>
              <a:t>şi </a:t>
            </a:r>
            <a:r>
              <a:rPr lang="en-US" sz="4400" dirty="0"/>
              <a:t>gösterme fırsatı verir</a:t>
            </a:r>
            <a:r>
              <a:rPr lang="en-US" sz="4400" dirty="0" smtClean="0"/>
              <a:t>.</a:t>
            </a:r>
            <a:endParaRPr lang="en-US" sz="4400" dirty="0"/>
          </a:p>
        </p:txBody>
      </p:sp>
      <p:pic>
        <p:nvPicPr>
          <p:cNvPr id="5122" name="Picture 2" descr="The Sprint Review - Zen Ex Machin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864" y="4646923"/>
            <a:ext cx="14261602" cy="5814672"/>
          </a:xfrm>
          <a:prstGeom prst="rect">
            <a:avLst/>
          </a:prstGeom>
          <a:noFill/>
          <a:extLst>
            <a:ext uri="{909E8E84-426E-40DD-AFC4-6F175D3DCCD1}">
              <a14:hiddenFill xmlns:a14="http://schemas.microsoft.com/office/drawing/2010/main">
                <a:solidFill>
                  <a:srgbClr val="FFFFFF"/>
                </a:solidFill>
              </a14:hiddenFill>
            </a:ext>
          </a:extLst>
        </p:spPr>
      </p:pic>
      <p:sp>
        <p:nvSpPr>
          <p:cNvPr id="5" name="Dikdörtgen 4"/>
          <p:cNvSpPr/>
          <p:nvPr/>
        </p:nvSpPr>
        <p:spPr>
          <a:xfrm>
            <a:off x="835059" y="10365445"/>
            <a:ext cx="22260396" cy="2123658"/>
          </a:xfrm>
          <a:prstGeom prst="rect">
            <a:avLst/>
          </a:prstGeom>
        </p:spPr>
        <p:txBody>
          <a:bodyPr wrap="square">
            <a:spAutoFit/>
          </a:bodyPr>
          <a:lstStyle/>
          <a:p>
            <a:pPr marL="571500" indent="-571500" algn="l">
              <a:buFont typeface="Wingdings" panose="05000000000000000000" pitchFamily="2" charset="2"/>
              <a:buChar char="Ø"/>
            </a:pPr>
            <a:r>
              <a:rPr lang="en-US" sz="4400" dirty="0"/>
              <a:t>Sprint sırasında üretilen çalışma özelliklerini göstermenin yanı sıra, gelecekteki sprint'ler için çalışmayı yönlendirmeye yardımcı olabilecek Ürün İş Listesi'ni ekleyebileceğiniz yararlı geri bildirimler de alıyorsunuz</a:t>
            </a:r>
            <a:r>
              <a:rPr lang="tr-TR" sz="4400" dirty="0"/>
              <a:t>.</a:t>
            </a:r>
            <a:endParaRPr lang="en-US" sz="4400" dirty="0"/>
          </a:p>
        </p:txBody>
      </p:sp>
    </p:spTree>
    <p:extLst>
      <p:ext uri="{BB962C8B-B14F-4D97-AF65-F5344CB8AC3E}">
        <p14:creationId xmlns:p14="http://schemas.microsoft.com/office/powerpoint/2010/main" val="4021604"/>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602165" y="1115122"/>
            <a:ext cx="22726185" cy="1015663"/>
          </a:xfrm>
          <a:prstGeom prst="rect">
            <a:avLst/>
          </a:prstGeom>
        </p:spPr>
        <p:txBody>
          <a:bodyPr wrap="square">
            <a:spAutoFit/>
          </a:bodyPr>
          <a:lstStyle/>
          <a:p>
            <a:r>
              <a:rPr lang="en-US" sz="6000" dirty="0" smtClean="0"/>
              <a:t>TOPLANTILAR</a:t>
            </a:r>
          </a:p>
        </p:txBody>
      </p:sp>
      <p:sp>
        <p:nvSpPr>
          <p:cNvPr id="4" name="Dikdörtgen 3"/>
          <p:cNvSpPr/>
          <p:nvPr/>
        </p:nvSpPr>
        <p:spPr>
          <a:xfrm>
            <a:off x="8137567" y="2130785"/>
            <a:ext cx="8803771" cy="769441"/>
          </a:xfrm>
          <a:prstGeom prst="rect">
            <a:avLst/>
          </a:prstGeom>
        </p:spPr>
        <p:txBody>
          <a:bodyPr wrap="square">
            <a:spAutoFit/>
          </a:bodyPr>
          <a:lstStyle/>
          <a:p>
            <a:pPr algn="l"/>
            <a:r>
              <a:rPr lang="en-US" sz="4400" dirty="0" smtClean="0">
                <a:solidFill>
                  <a:schemeClr val="tx1"/>
                </a:solidFill>
              </a:rPr>
              <a:t>Sprint Review </a:t>
            </a:r>
            <a:r>
              <a:rPr lang="tr-TR" sz="4400" dirty="0" smtClean="0">
                <a:solidFill>
                  <a:schemeClr val="tx1"/>
                </a:solidFill>
              </a:rPr>
              <a:t>(Sprint </a:t>
            </a:r>
            <a:r>
              <a:rPr lang="tr-TR" sz="4400" dirty="0">
                <a:solidFill>
                  <a:schemeClr val="tx1"/>
                </a:solidFill>
              </a:rPr>
              <a:t>İncelemesi</a:t>
            </a:r>
            <a:r>
              <a:rPr lang="tr-TR" sz="4400" dirty="0" smtClean="0">
                <a:solidFill>
                  <a:schemeClr val="tx1"/>
                </a:solidFill>
              </a:rPr>
              <a:t>)</a:t>
            </a:r>
            <a:endParaRPr lang="en-US" sz="4400" dirty="0" smtClean="0">
              <a:solidFill>
                <a:schemeClr val="tx1"/>
              </a:solidFill>
            </a:endParaRPr>
          </a:p>
        </p:txBody>
      </p:sp>
      <p:sp>
        <p:nvSpPr>
          <p:cNvPr id="2" name="Dikdörtgen 1"/>
          <p:cNvSpPr/>
          <p:nvPr/>
        </p:nvSpPr>
        <p:spPr>
          <a:xfrm>
            <a:off x="602166" y="3146448"/>
            <a:ext cx="12897704" cy="1446550"/>
          </a:xfrm>
          <a:prstGeom prst="rect">
            <a:avLst/>
          </a:prstGeom>
        </p:spPr>
        <p:txBody>
          <a:bodyPr wrap="square">
            <a:spAutoFit/>
          </a:bodyPr>
          <a:lstStyle/>
          <a:p>
            <a:pPr marL="571500" indent="-571500" algn="l" fontAlgn="t">
              <a:buFont typeface="Wingdings" panose="05000000000000000000" pitchFamily="2" charset="2"/>
              <a:buChar char="Ø"/>
            </a:pPr>
            <a:r>
              <a:rPr lang="en-US" sz="4400" dirty="0" smtClean="0"/>
              <a:t>Sprint</a:t>
            </a:r>
            <a:r>
              <a:rPr lang="en-US" sz="4400" dirty="0"/>
              <a:t> </a:t>
            </a:r>
            <a:r>
              <a:rPr lang="en-US" sz="4400" dirty="0" smtClean="0"/>
              <a:t>Review </a:t>
            </a:r>
            <a:r>
              <a:rPr lang="en-US" sz="4400" dirty="0"/>
              <a:t>Toplantısı’nın sahibi Product Owner’dır.</a:t>
            </a:r>
            <a:r>
              <a:rPr lang="en-US" dirty="0"/>
              <a:t> </a:t>
            </a:r>
            <a:endParaRPr lang="en-US" sz="4400" dirty="0"/>
          </a:p>
        </p:txBody>
      </p:sp>
      <p:sp>
        <p:nvSpPr>
          <p:cNvPr id="5" name="Dikdörtgen 4"/>
          <p:cNvSpPr/>
          <p:nvPr/>
        </p:nvSpPr>
        <p:spPr>
          <a:xfrm>
            <a:off x="653867" y="4930597"/>
            <a:ext cx="13612461" cy="7540526"/>
          </a:xfrm>
          <a:prstGeom prst="rect">
            <a:avLst/>
          </a:prstGeom>
        </p:spPr>
        <p:txBody>
          <a:bodyPr wrap="square">
            <a:spAutoFit/>
          </a:bodyPr>
          <a:lstStyle/>
          <a:p>
            <a:pPr marL="571500" indent="-571500" algn="l">
              <a:buFont typeface="Wingdings" panose="05000000000000000000" pitchFamily="2" charset="2"/>
              <a:buChar char="Ø"/>
            </a:pPr>
            <a:r>
              <a:rPr lang="tr-TR" sz="4400" dirty="0"/>
              <a:t>Burada yapılması gereken şey </a:t>
            </a:r>
            <a:r>
              <a:rPr lang="en-US" sz="4400" dirty="0" smtClean="0"/>
              <a:t>stakeholders’a </a:t>
            </a:r>
            <a:r>
              <a:rPr lang="tr-TR" sz="4400" b="1" dirty="0" smtClean="0"/>
              <a:t>“ürünün </a:t>
            </a:r>
            <a:r>
              <a:rPr lang="tr-TR" sz="4400" b="1" dirty="0"/>
              <a:t>onların ürünü”</a:t>
            </a:r>
            <a:r>
              <a:rPr lang="tr-TR" sz="4400" dirty="0"/>
              <a:t> olduğunu vurgulamaktır. Onlara anlatacaklarınızla, göstereceklerinizle sizden istediklerinin örtüşüp örtüşmediğinin bu toplantıda anlaşılacağını anlatmaktır</a:t>
            </a:r>
            <a:r>
              <a:rPr lang="tr-TR" sz="4400" dirty="0" smtClean="0"/>
              <a:t>.</a:t>
            </a:r>
            <a:endParaRPr lang="en-US" sz="4400" dirty="0" smtClean="0"/>
          </a:p>
          <a:p>
            <a:pPr algn="l"/>
            <a:endParaRPr lang="en-US" sz="4400" dirty="0" smtClean="0"/>
          </a:p>
          <a:p>
            <a:pPr marL="571500" indent="-571500" algn="l">
              <a:buFont typeface="Wingdings" panose="05000000000000000000" pitchFamily="2" charset="2"/>
              <a:buChar char="Ø"/>
            </a:pPr>
            <a:r>
              <a:rPr lang="en-US" sz="4400" dirty="0" smtClean="0"/>
              <a:t>Stakeholders c</a:t>
            </a:r>
            <a:r>
              <a:rPr lang="tr-TR" sz="4400" dirty="0" smtClean="0"/>
              <a:t>alışan </a:t>
            </a:r>
            <a:r>
              <a:rPr lang="tr-TR" sz="4400" dirty="0"/>
              <a:t>ürünü </a:t>
            </a:r>
            <a:r>
              <a:rPr lang="tr-TR" sz="4400" dirty="0" smtClean="0"/>
              <a:t>görerek </a:t>
            </a:r>
            <a:r>
              <a:rPr lang="tr-TR" sz="4400" dirty="0"/>
              <a:t>bu ürüne eklenmesi </a:t>
            </a:r>
            <a:r>
              <a:rPr lang="tr-TR" sz="4400" dirty="0" smtClean="0"/>
              <a:t>iste</a:t>
            </a:r>
            <a:r>
              <a:rPr lang="en-US" sz="4400" dirty="0" smtClean="0"/>
              <a:t>dikleri</a:t>
            </a:r>
            <a:r>
              <a:rPr lang="tr-TR" sz="4400" dirty="0" smtClean="0"/>
              <a:t> </a:t>
            </a:r>
            <a:r>
              <a:rPr lang="tr-TR" sz="4400" dirty="0"/>
              <a:t>yeni özellikler ya da </a:t>
            </a:r>
            <a:r>
              <a:rPr lang="tr-TR" sz="4400" dirty="0" smtClean="0"/>
              <a:t>değiştirilmesi</a:t>
            </a:r>
            <a:r>
              <a:rPr lang="en-US" sz="4400" dirty="0" smtClean="0"/>
              <a:t>ni</a:t>
            </a:r>
            <a:r>
              <a:rPr lang="tr-TR" sz="4400" dirty="0" smtClean="0"/>
              <a:t> iste</a:t>
            </a:r>
            <a:r>
              <a:rPr lang="en-US" sz="4400" dirty="0" smtClean="0"/>
              <a:t>dikleri</a:t>
            </a:r>
            <a:r>
              <a:rPr lang="tr-TR" sz="4400" dirty="0" smtClean="0"/>
              <a:t> </a:t>
            </a:r>
            <a:r>
              <a:rPr lang="tr-TR" sz="4400" dirty="0"/>
              <a:t>özelliklerin hangi niteliğe, görselliğe, yetkinliğe sahip olması gerektiğini yüz yüze, birinci ağızdan söyleyebilirler.</a:t>
            </a:r>
            <a:endParaRPr lang="en-US" sz="4400" dirty="0"/>
          </a:p>
        </p:txBody>
      </p:sp>
      <p:pic>
        <p:nvPicPr>
          <p:cNvPr id="6146" name="Picture 2" descr="sprint review - Google'da A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63898" y="2900226"/>
            <a:ext cx="8963957" cy="8953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5079952"/>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825190" y="1226635"/>
            <a:ext cx="22726185" cy="1015663"/>
          </a:xfrm>
          <a:prstGeom prst="rect">
            <a:avLst/>
          </a:prstGeom>
        </p:spPr>
        <p:txBody>
          <a:bodyPr wrap="square">
            <a:spAutoFit/>
          </a:bodyPr>
          <a:lstStyle/>
          <a:p>
            <a:r>
              <a:rPr lang="en-US" sz="6000" b="1" dirty="0" smtClean="0">
                <a:solidFill>
                  <a:srgbClr val="FF0000"/>
                </a:solidFill>
              </a:rPr>
              <a:t>KISA TEKRAR</a:t>
            </a:r>
            <a:endParaRPr lang="en-US" sz="6000" dirty="0" smtClean="0"/>
          </a:p>
        </p:txBody>
      </p:sp>
      <p:sp>
        <p:nvSpPr>
          <p:cNvPr id="2" name="Dikdörtgen 1"/>
          <p:cNvSpPr/>
          <p:nvPr/>
        </p:nvSpPr>
        <p:spPr>
          <a:xfrm>
            <a:off x="1189463" y="2561877"/>
            <a:ext cx="22361912" cy="9910405"/>
          </a:xfrm>
          <a:prstGeom prst="rect">
            <a:avLst/>
          </a:prstGeom>
        </p:spPr>
        <p:txBody>
          <a:bodyPr wrap="square">
            <a:spAutoFit/>
          </a:bodyPr>
          <a:lstStyle/>
          <a:p>
            <a:pPr algn="l"/>
            <a:r>
              <a:rPr lang="tr-TR" sz="4400" b="1" noProof="1"/>
              <a:t>Agile</a:t>
            </a:r>
            <a:r>
              <a:rPr lang="tr-TR" sz="4400" b="1" dirty="0"/>
              <a:t> =&gt; </a:t>
            </a:r>
            <a:r>
              <a:rPr lang="tr-TR" sz="4400" dirty="0"/>
              <a:t>projeleri yönetmek ve tamamlamak için yaygın olarak kullanılan bir geliştirme yöntemidir</a:t>
            </a:r>
            <a:r>
              <a:rPr lang="tr-TR" sz="4400" dirty="0" smtClean="0"/>
              <a:t>.</a:t>
            </a:r>
            <a:endParaRPr lang="en-US" sz="4400" dirty="0" smtClean="0"/>
          </a:p>
          <a:p>
            <a:pPr algn="l"/>
            <a:r>
              <a:rPr lang="tr-TR" sz="4400" dirty="0"/>
              <a:t>“rugby” yaklaşımı </a:t>
            </a:r>
            <a:r>
              <a:rPr lang="en-US" sz="4400" noProof="1"/>
              <a:t>olarak adlandirilan temel felsefe </a:t>
            </a:r>
            <a:r>
              <a:rPr lang="tr-TR" sz="4400" dirty="0"/>
              <a:t>, “takım</a:t>
            </a:r>
            <a:r>
              <a:rPr lang="en-US" sz="4400" dirty="0"/>
              <a:t>,</a:t>
            </a:r>
            <a:r>
              <a:rPr lang="tr-TR" sz="4400" dirty="0"/>
              <a:t> mesafenin tümünü hep beraber bir birim halinde topu ileri geri atarak kat eder.” </a:t>
            </a:r>
            <a:endParaRPr lang="en-US" sz="4400" dirty="0" smtClean="0"/>
          </a:p>
          <a:p>
            <a:pPr algn="l"/>
            <a:endParaRPr lang="en-US" sz="4400" dirty="0">
              <a:solidFill>
                <a:srgbClr val="444B49"/>
              </a:solidFill>
              <a:latin typeface="BlinkMacSystemFont"/>
            </a:endParaRPr>
          </a:p>
          <a:p>
            <a:pPr algn="l"/>
            <a:r>
              <a:rPr lang="en-US" sz="4400" b="1" dirty="0" smtClean="0">
                <a:solidFill>
                  <a:srgbClr val="444B49"/>
                </a:solidFill>
                <a:latin typeface="BlinkMacSystemFont"/>
              </a:rPr>
              <a:t>Scrum=&gt; </a:t>
            </a:r>
            <a:r>
              <a:rPr lang="en-US" sz="4400" noProof="1" smtClean="0">
                <a:solidFill>
                  <a:srgbClr val="444B49"/>
                </a:solidFill>
                <a:latin typeface="BlinkMacSystemFont"/>
              </a:rPr>
              <a:t>Surecin butunu Scrum olarak adlandirilir ve 2-4 haftalik Sprintler halinde surec devam eder</a:t>
            </a:r>
          </a:p>
          <a:p>
            <a:pPr algn="l"/>
            <a:r>
              <a:rPr lang="tr-TR" sz="4400" noProof="1"/>
              <a:t>Scrum</a:t>
            </a:r>
            <a:r>
              <a:rPr lang="tr-TR" sz="4400" dirty="0"/>
              <a:t> takım modeli esneklik, yaratıcılık ve verimliliği optimize etmek için tasarlanmıştır</a:t>
            </a:r>
            <a:r>
              <a:rPr lang="tr-TR" sz="4400" dirty="0" smtClean="0"/>
              <a:t>.</a:t>
            </a:r>
            <a:endParaRPr lang="en-US" sz="4400" noProof="1" smtClean="0">
              <a:solidFill>
                <a:srgbClr val="444B49"/>
              </a:solidFill>
              <a:latin typeface="BlinkMacSystemFont"/>
            </a:endParaRPr>
          </a:p>
          <a:p>
            <a:pPr algn="l"/>
            <a:endParaRPr lang="en-US" sz="4400" noProof="1">
              <a:solidFill>
                <a:srgbClr val="444B49"/>
              </a:solidFill>
              <a:latin typeface="BlinkMacSystemFont"/>
            </a:endParaRPr>
          </a:p>
          <a:p>
            <a:pPr algn="l"/>
            <a:r>
              <a:rPr lang="en-US" sz="4400" b="1" noProof="1" smtClean="0"/>
              <a:t>Product Backlog=&gt; </a:t>
            </a:r>
            <a:r>
              <a:rPr lang="en-US" sz="4400" noProof="1" smtClean="0"/>
              <a:t>Yapilacak </a:t>
            </a:r>
            <a:r>
              <a:rPr lang="en-US" sz="4400" noProof="1"/>
              <a:t>tum isler, Product Backlog da biriktirilir, Product Owner (PO) nun belirledigi oncelige gore Sprint Backloguna alinir ve bir sprintte bitirilerek urunun demosuna eklenir </a:t>
            </a:r>
            <a:endParaRPr lang="en-US" sz="4400" dirty="0"/>
          </a:p>
          <a:p>
            <a:pPr algn="l"/>
            <a:endParaRPr lang="en-US" sz="4400" noProof="1" smtClean="0">
              <a:solidFill>
                <a:srgbClr val="444B49"/>
              </a:solidFill>
              <a:latin typeface="BlinkMacSystemFont"/>
            </a:endParaRPr>
          </a:p>
          <a:p>
            <a:pPr algn="l"/>
            <a:endParaRPr lang="en-US" sz="4400" noProof="1" smtClean="0">
              <a:solidFill>
                <a:srgbClr val="444B49"/>
              </a:solidFill>
              <a:latin typeface="BlinkMacSystemFont"/>
            </a:endParaRPr>
          </a:p>
          <a:p>
            <a:endParaRPr lang="tr-TR" dirty="0"/>
          </a:p>
        </p:txBody>
      </p:sp>
    </p:spTree>
    <p:extLst>
      <p:ext uri="{BB962C8B-B14F-4D97-AF65-F5344CB8AC3E}">
        <p14:creationId xmlns:p14="http://schemas.microsoft.com/office/powerpoint/2010/main" val="197648072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602165" y="1115122"/>
            <a:ext cx="22726185" cy="1015663"/>
          </a:xfrm>
          <a:prstGeom prst="rect">
            <a:avLst/>
          </a:prstGeom>
        </p:spPr>
        <p:txBody>
          <a:bodyPr wrap="square">
            <a:spAutoFit/>
          </a:bodyPr>
          <a:lstStyle/>
          <a:p>
            <a:r>
              <a:rPr lang="en-US" sz="6000" dirty="0" smtClean="0"/>
              <a:t>TOPLANTILAR</a:t>
            </a:r>
          </a:p>
        </p:txBody>
      </p:sp>
      <p:sp>
        <p:nvSpPr>
          <p:cNvPr id="2" name="Dikdörtgen 1"/>
          <p:cNvSpPr/>
          <p:nvPr/>
        </p:nvSpPr>
        <p:spPr>
          <a:xfrm>
            <a:off x="834922" y="3146449"/>
            <a:ext cx="10648186" cy="8217634"/>
          </a:xfrm>
          <a:prstGeom prst="rect">
            <a:avLst/>
          </a:prstGeom>
        </p:spPr>
        <p:txBody>
          <a:bodyPr wrap="square">
            <a:spAutoFit/>
          </a:bodyPr>
          <a:lstStyle/>
          <a:p>
            <a:pPr marL="571500" indent="-571500" algn="l">
              <a:buFont typeface="Wingdings" panose="05000000000000000000" pitchFamily="2" charset="2"/>
              <a:buChar char="Ø"/>
            </a:pPr>
            <a:r>
              <a:rPr lang="en-US" sz="4400" dirty="0" smtClean="0"/>
              <a:t>Sprint'teki </a:t>
            </a:r>
            <a:r>
              <a:rPr lang="en-US" sz="4400" dirty="0"/>
              <a:t>son </a:t>
            </a:r>
            <a:r>
              <a:rPr lang="en-US" sz="4400" noProof="1" smtClean="0"/>
              <a:t>toplantı</a:t>
            </a:r>
            <a:r>
              <a:rPr lang="tr-TR" sz="4400" dirty="0" smtClean="0"/>
              <a:t>dır</a:t>
            </a:r>
            <a:r>
              <a:rPr lang="en-US" sz="4400" dirty="0"/>
              <a:t> </a:t>
            </a:r>
            <a:r>
              <a:rPr lang="tr-TR" sz="4400" dirty="0"/>
              <a:t> ve “sprint review” toplantısının hemen ardından yapılır</a:t>
            </a:r>
            <a:r>
              <a:rPr lang="tr-TR" sz="4400" dirty="0" smtClean="0"/>
              <a:t>.</a:t>
            </a:r>
            <a:r>
              <a:rPr lang="en-US" sz="4400" dirty="0" smtClean="0"/>
              <a:t> </a:t>
            </a:r>
          </a:p>
          <a:p>
            <a:pPr marL="571500" indent="-571500" algn="l">
              <a:buFont typeface="Wingdings" panose="05000000000000000000" pitchFamily="2" charset="2"/>
              <a:buChar char="Ø"/>
            </a:pPr>
            <a:r>
              <a:rPr lang="en-US" sz="4400" dirty="0" smtClean="0"/>
              <a:t>Scrum </a:t>
            </a:r>
            <a:r>
              <a:rPr lang="en-US" sz="4400" dirty="0"/>
              <a:t>ekibi gelecekteki Sprint'ler için nelerin geliştirilebileceğini ve nasıl yapmaları gerektiğini gözden </a:t>
            </a:r>
            <a:r>
              <a:rPr lang="en-US" sz="4400" noProof="1" smtClean="0"/>
              <a:t>geçir</a:t>
            </a:r>
            <a:r>
              <a:rPr lang="tr-TR" sz="4400" dirty="0" smtClean="0"/>
              <a:t>ir</a:t>
            </a:r>
            <a:r>
              <a:rPr lang="en-US" sz="4400" dirty="0" smtClean="0"/>
              <a:t>.</a:t>
            </a:r>
          </a:p>
          <a:p>
            <a:pPr algn="l"/>
            <a:endParaRPr lang="en-US" sz="4400" dirty="0"/>
          </a:p>
          <a:p>
            <a:pPr marL="571500" indent="-571500" algn="l">
              <a:buFont typeface="Wingdings" panose="05000000000000000000" pitchFamily="2" charset="2"/>
              <a:buChar char="Ø"/>
            </a:pPr>
            <a:r>
              <a:rPr lang="en-US" sz="4400" dirty="0"/>
              <a:t>Ne tür engellerle (</a:t>
            </a:r>
            <a:r>
              <a:rPr lang="tr-TR" sz="4400" dirty="0"/>
              <a:t>impediment</a:t>
            </a:r>
            <a:r>
              <a:rPr lang="en-US" sz="4400" dirty="0"/>
              <a:t>) karşılaştılar ve hangi fikirlerin ve </a:t>
            </a:r>
            <a:r>
              <a:rPr lang="tr-TR" sz="4400" dirty="0"/>
              <a:t>güncellemelerin</a:t>
            </a:r>
            <a:r>
              <a:rPr lang="en-US" sz="4400" dirty="0"/>
              <a:t> daha fazla </a:t>
            </a:r>
            <a:r>
              <a:rPr lang="tr-TR" sz="4400" dirty="0"/>
              <a:t>gelişim sağlamalarına katkıda bulunduğunu değerlendirirler</a:t>
            </a:r>
            <a:r>
              <a:rPr lang="en-US" sz="4400" dirty="0"/>
              <a:t>.</a:t>
            </a:r>
          </a:p>
        </p:txBody>
      </p:sp>
      <p:sp>
        <p:nvSpPr>
          <p:cNvPr id="7" name="Dikdörtgen 6"/>
          <p:cNvSpPr/>
          <p:nvPr/>
        </p:nvSpPr>
        <p:spPr>
          <a:xfrm>
            <a:off x="4689006" y="1961985"/>
            <a:ext cx="15278165" cy="769441"/>
          </a:xfrm>
          <a:prstGeom prst="rect">
            <a:avLst/>
          </a:prstGeom>
        </p:spPr>
        <p:txBody>
          <a:bodyPr wrap="square">
            <a:spAutoFit/>
          </a:bodyPr>
          <a:lstStyle/>
          <a:p>
            <a:pPr algn="l"/>
            <a:r>
              <a:rPr lang="en-US" sz="4400" dirty="0" smtClean="0">
                <a:solidFill>
                  <a:schemeClr val="tx1"/>
                </a:solidFill>
              </a:rPr>
              <a:t>Sprint Retrospective </a:t>
            </a:r>
            <a:r>
              <a:rPr lang="tr-TR" sz="4400" dirty="0" smtClean="0">
                <a:solidFill>
                  <a:schemeClr val="tx1"/>
                </a:solidFill>
              </a:rPr>
              <a:t>(Geriye </a:t>
            </a:r>
            <a:r>
              <a:rPr lang="tr-TR" sz="4400" dirty="0">
                <a:solidFill>
                  <a:schemeClr val="tx1"/>
                </a:solidFill>
              </a:rPr>
              <a:t>dönük Sprint Değerlendirmesi)</a:t>
            </a:r>
            <a:endParaRPr lang="en-US" sz="4400" dirty="0">
              <a:solidFill>
                <a:schemeClr val="tx1"/>
              </a:solidFill>
            </a:endParaRPr>
          </a:p>
        </p:txBody>
      </p:sp>
      <p:pic>
        <p:nvPicPr>
          <p:cNvPr id="7172" name="Picture 4" descr="Sprint Review vs Sprint Retrospective | Infin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1340" y="3146448"/>
            <a:ext cx="13200151" cy="8632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4934188"/>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602165" y="1115122"/>
            <a:ext cx="22726185" cy="1015663"/>
          </a:xfrm>
          <a:prstGeom prst="rect">
            <a:avLst/>
          </a:prstGeom>
        </p:spPr>
        <p:txBody>
          <a:bodyPr wrap="square">
            <a:spAutoFit/>
          </a:bodyPr>
          <a:lstStyle/>
          <a:p>
            <a:r>
              <a:rPr lang="en-US" sz="6000" dirty="0" smtClean="0"/>
              <a:t>TOPLANTILAR</a:t>
            </a:r>
          </a:p>
        </p:txBody>
      </p:sp>
      <p:pic>
        <p:nvPicPr>
          <p:cNvPr id="8194" name="Picture 2" descr="What is a Sprint Retrospective and How to Run it? « Geekbot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2057" y="3146448"/>
            <a:ext cx="10725516" cy="8927943"/>
          </a:xfrm>
          <a:prstGeom prst="rect">
            <a:avLst/>
          </a:prstGeom>
          <a:noFill/>
          <a:extLst>
            <a:ext uri="{909E8E84-426E-40DD-AFC4-6F175D3DCCD1}">
              <a14:hiddenFill xmlns:a14="http://schemas.microsoft.com/office/drawing/2010/main">
                <a:solidFill>
                  <a:srgbClr val="FFFFFF"/>
                </a:solidFill>
              </a14:hiddenFill>
            </a:ext>
          </a:extLst>
        </p:spPr>
      </p:pic>
      <p:sp>
        <p:nvSpPr>
          <p:cNvPr id="8" name="Dikdörtgen 7"/>
          <p:cNvSpPr/>
          <p:nvPr/>
        </p:nvSpPr>
        <p:spPr>
          <a:xfrm>
            <a:off x="9787636" y="2130785"/>
            <a:ext cx="4355241" cy="769441"/>
          </a:xfrm>
          <a:prstGeom prst="rect">
            <a:avLst/>
          </a:prstGeom>
        </p:spPr>
        <p:txBody>
          <a:bodyPr wrap="square">
            <a:spAutoFit/>
          </a:bodyPr>
          <a:lstStyle/>
          <a:p>
            <a:pPr algn="l"/>
            <a:r>
              <a:rPr lang="en-US" sz="4400" dirty="0" smtClean="0">
                <a:solidFill>
                  <a:schemeClr val="tx1"/>
                </a:solidFill>
              </a:rPr>
              <a:t>HATIRLAYALIM</a:t>
            </a:r>
            <a:endParaRPr lang="en-US" sz="4400" dirty="0">
              <a:solidFill>
                <a:schemeClr val="tx1"/>
              </a:solidFill>
            </a:endParaRPr>
          </a:p>
        </p:txBody>
      </p:sp>
      <p:sp>
        <p:nvSpPr>
          <p:cNvPr id="9" name="Dikdörtgen 8"/>
          <p:cNvSpPr/>
          <p:nvPr/>
        </p:nvSpPr>
        <p:spPr>
          <a:xfrm>
            <a:off x="385033" y="2757356"/>
            <a:ext cx="10301684" cy="1446550"/>
          </a:xfrm>
          <a:prstGeom prst="rect">
            <a:avLst/>
          </a:prstGeom>
        </p:spPr>
        <p:txBody>
          <a:bodyPr wrap="square">
            <a:spAutoFit/>
          </a:bodyPr>
          <a:lstStyle/>
          <a:p>
            <a:pPr algn="l"/>
            <a:r>
              <a:rPr lang="en-US" sz="4400" dirty="0" smtClean="0">
                <a:solidFill>
                  <a:schemeClr val="tx1"/>
                </a:solidFill>
              </a:rPr>
              <a:t>Sprint Retrospective </a:t>
            </a:r>
          </a:p>
          <a:p>
            <a:pPr algn="l"/>
            <a:r>
              <a:rPr lang="en-US" sz="4400" dirty="0">
                <a:solidFill>
                  <a:schemeClr val="tx1"/>
                </a:solidFill>
              </a:rPr>
              <a:t>	</a:t>
            </a:r>
            <a:r>
              <a:rPr lang="tr-TR" sz="4400" dirty="0" smtClean="0">
                <a:solidFill>
                  <a:schemeClr val="tx1"/>
                </a:solidFill>
              </a:rPr>
              <a:t>(Geriye </a:t>
            </a:r>
            <a:r>
              <a:rPr lang="tr-TR" sz="4400" dirty="0">
                <a:solidFill>
                  <a:schemeClr val="tx1"/>
                </a:solidFill>
              </a:rPr>
              <a:t>dönük Sprint Değerlendirmesi)</a:t>
            </a:r>
            <a:endParaRPr lang="en-US" sz="4400" dirty="0">
              <a:solidFill>
                <a:schemeClr val="tx1"/>
              </a:solidFill>
            </a:endParaRPr>
          </a:p>
        </p:txBody>
      </p:sp>
      <p:sp>
        <p:nvSpPr>
          <p:cNvPr id="10" name="Dikdörtgen 9"/>
          <p:cNvSpPr/>
          <p:nvPr/>
        </p:nvSpPr>
        <p:spPr>
          <a:xfrm>
            <a:off x="17532240" y="2604911"/>
            <a:ext cx="6154189" cy="1446550"/>
          </a:xfrm>
          <a:prstGeom prst="rect">
            <a:avLst/>
          </a:prstGeom>
        </p:spPr>
        <p:txBody>
          <a:bodyPr wrap="square">
            <a:spAutoFit/>
          </a:bodyPr>
          <a:lstStyle/>
          <a:p>
            <a:pPr algn="l" fontAlgn="t"/>
            <a:r>
              <a:rPr lang="en-US" sz="4400" dirty="0">
                <a:solidFill>
                  <a:schemeClr val="tx1"/>
                </a:solidFill>
              </a:rPr>
              <a:t>Sprint Planning</a:t>
            </a:r>
          </a:p>
          <a:p>
            <a:pPr algn="l" fontAlgn="t"/>
            <a:r>
              <a:rPr lang="en-US" sz="4400" dirty="0">
                <a:solidFill>
                  <a:schemeClr val="tx1"/>
                </a:solidFill>
              </a:rPr>
              <a:t>	(Sprint Planlama</a:t>
            </a:r>
            <a:r>
              <a:rPr lang="tr-TR" sz="4400" dirty="0">
                <a:solidFill>
                  <a:schemeClr val="tx1"/>
                </a:solidFill>
              </a:rPr>
              <a:t>)</a:t>
            </a:r>
            <a:endParaRPr lang="en-US" sz="4400" dirty="0">
              <a:solidFill>
                <a:schemeClr val="tx1"/>
              </a:solidFill>
            </a:endParaRPr>
          </a:p>
        </p:txBody>
      </p:sp>
      <p:sp>
        <p:nvSpPr>
          <p:cNvPr id="11" name="Dikdörtgen 10"/>
          <p:cNvSpPr/>
          <p:nvPr/>
        </p:nvSpPr>
        <p:spPr>
          <a:xfrm>
            <a:off x="16163335" y="9617393"/>
            <a:ext cx="8220665" cy="2123658"/>
          </a:xfrm>
          <a:prstGeom prst="rect">
            <a:avLst/>
          </a:prstGeom>
        </p:spPr>
        <p:txBody>
          <a:bodyPr wrap="square">
            <a:spAutoFit/>
          </a:bodyPr>
          <a:lstStyle/>
          <a:p>
            <a:pPr algn="l" fontAlgn="t"/>
            <a:endParaRPr lang="en-US" sz="4400" dirty="0">
              <a:solidFill>
                <a:schemeClr val="tx1"/>
              </a:solidFill>
            </a:endParaRPr>
          </a:p>
          <a:p>
            <a:pPr algn="l" fontAlgn="t"/>
            <a:r>
              <a:rPr lang="en-US" sz="4400" dirty="0">
                <a:solidFill>
                  <a:schemeClr val="tx1"/>
                </a:solidFill>
              </a:rPr>
              <a:t>Daily Scrum (Daily StandUP)</a:t>
            </a:r>
          </a:p>
          <a:p>
            <a:pPr lvl="1" indent="0" algn="l" fontAlgn="t"/>
            <a:r>
              <a:rPr lang="en-US" sz="4400" dirty="0">
                <a:solidFill>
                  <a:schemeClr val="tx1"/>
                </a:solidFill>
              </a:rPr>
              <a:t>	</a:t>
            </a:r>
            <a:r>
              <a:rPr lang="tr-TR" sz="4400" dirty="0">
                <a:solidFill>
                  <a:schemeClr val="tx1"/>
                </a:solidFill>
              </a:rPr>
              <a:t>(</a:t>
            </a:r>
            <a:r>
              <a:rPr lang="en-US" sz="4400" dirty="0">
                <a:solidFill>
                  <a:schemeClr val="tx1"/>
                </a:solidFill>
              </a:rPr>
              <a:t>Günlük Scrum</a:t>
            </a:r>
            <a:r>
              <a:rPr lang="tr-TR" sz="4400" dirty="0">
                <a:solidFill>
                  <a:schemeClr val="tx1"/>
                </a:solidFill>
              </a:rPr>
              <a:t>)</a:t>
            </a:r>
            <a:endParaRPr lang="en-US" sz="4400" dirty="0">
              <a:solidFill>
                <a:schemeClr val="tx1"/>
              </a:solidFill>
            </a:endParaRPr>
          </a:p>
        </p:txBody>
      </p:sp>
      <p:sp>
        <p:nvSpPr>
          <p:cNvPr id="12" name="Dikdörtgen 11"/>
          <p:cNvSpPr/>
          <p:nvPr/>
        </p:nvSpPr>
        <p:spPr>
          <a:xfrm>
            <a:off x="1119569" y="5974218"/>
            <a:ext cx="5542125" cy="1446550"/>
          </a:xfrm>
          <a:prstGeom prst="rect">
            <a:avLst/>
          </a:prstGeom>
        </p:spPr>
        <p:txBody>
          <a:bodyPr wrap="square">
            <a:spAutoFit/>
          </a:bodyPr>
          <a:lstStyle/>
          <a:p>
            <a:pPr algn="l"/>
            <a:r>
              <a:rPr lang="en-US" sz="4400" dirty="0">
                <a:solidFill>
                  <a:schemeClr val="tx1"/>
                </a:solidFill>
              </a:rPr>
              <a:t>Sprint Review </a:t>
            </a:r>
          </a:p>
          <a:p>
            <a:pPr algn="l"/>
            <a:r>
              <a:rPr lang="en-US" sz="4400" dirty="0">
                <a:solidFill>
                  <a:schemeClr val="tx1"/>
                </a:solidFill>
              </a:rPr>
              <a:t>	</a:t>
            </a:r>
            <a:r>
              <a:rPr lang="tr-TR" sz="4400" dirty="0">
                <a:solidFill>
                  <a:schemeClr val="tx1"/>
                </a:solidFill>
              </a:rPr>
              <a:t>(Sprint İncelemesi)</a:t>
            </a:r>
            <a:endParaRPr lang="en-US" sz="4400" dirty="0">
              <a:solidFill>
                <a:schemeClr val="tx1"/>
              </a:solidFill>
            </a:endParaRPr>
          </a:p>
        </p:txBody>
      </p:sp>
      <p:sp>
        <p:nvSpPr>
          <p:cNvPr id="13" name="Dikdörtgen 12"/>
          <p:cNvSpPr/>
          <p:nvPr/>
        </p:nvSpPr>
        <p:spPr>
          <a:xfrm>
            <a:off x="920064" y="9615987"/>
            <a:ext cx="6276660" cy="1446550"/>
          </a:xfrm>
          <a:prstGeom prst="rect">
            <a:avLst/>
          </a:prstGeom>
        </p:spPr>
        <p:txBody>
          <a:bodyPr wrap="square">
            <a:spAutoFit/>
          </a:bodyPr>
          <a:lstStyle/>
          <a:p>
            <a:pPr algn="l"/>
            <a:r>
              <a:rPr lang="en-US" sz="4400" dirty="0" smtClean="0">
                <a:solidFill>
                  <a:schemeClr val="tx1"/>
                </a:solidFill>
              </a:rPr>
              <a:t>Grooming-</a:t>
            </a:r>
            <a:r>
              <a:rPr lang="tr-TR" sz="4400" dirty="0" smtClean="0"/>
              <a:t>refinement</a:t>
            </a:r>
            <a:r>
              <a:rPr lang="en-US" sz="4400" dirty="0" smtClean="0"/>
              <a:t> </a:t>
            </a:r>
            <a:r>
              <a:rPr lang="tr-TR" sz="4400" dirty="0"/>
              <a:t>(detaylandırma) </a:t>
            </a:r>
            <a:endParaRPr lang="en-US" sz="4400" dirty="0">
              <a:solidFill>
                <a:schemeClr val="tx1"/>
              </a:solidFill>
            </a:endParaRPr>
          </a:p>
        </p:txBody>
      </p:sp>
    </p:spTree>
    <p:extLst>
      <p:ext uri="{BB962C8B-B14F-4D97-AF65-F5344CB8AC3E}">
        <p14:creationId xmlns:p14="http://schemas.microsoft.com/office/powerpoint/2010/main" val="559104234"/>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602165" y="1115122"/>
            <a:ext cx="22726185" cy="1015663"/>
          </a:xfrm>
          <a:prstGeom prst="rect">
            <a:avLst/>
          </a:prstGeom>
        </p:spPr>
        <p:txBody>
          <a:bodyPr wrap="square">
            <a:spAutoFit/>
          </a:bodyPr>
          <a:lstStyle/>
          <a:p>
            <a:r>
              <a:rPr lang="en-US" sz="6000" dirty="0"/>
              <a:t>Principles of Agile </a:t>
            </a:r>
            <a:endParaRPr lang="en-US" sz="6000" dirty="0">
              <a:solidFill>
                <a:schemeClr val="tx1"/>
              </a:solidFill>
            </a:endParaRPr>
          </a:p>
        </p:txBody>
      </p:sp>
      <p:sp>
        <p:nvSpPr>
          <p:cNvPr id="8" name="Dikdörtgen 7"/>
          <p:cNvSpPr/>
          <p:nvPr/>
        </p:nvSpPr>
        <p:spPr>
          <a:xfrm>
            <a:off x="2160707" y="2982840"/>
            <a:ext cx="15046637" cy="7540526"/>
          </a:xfrm>
          <a:prstGeom prst="rect">
            <a:avLst/>
          </a:prstGeom>
        </p:spPr>
        <p:txBody>
          <a:bodyPr wrap="square">
            <a:spAutoFit/>
          </a:bodyPr>
          <a:lstStyle/>
          <a:p>
            <a:pPr algn="l"/>
            <a:r>
              <a:rPr lang="en-US" sz="4400" dirty="0" smtClean="0"/>
              <a:t> 1</a:t>
            </a:r>
            <a:r>
              <a:rPr lang="en-US" sz="4400" dirty="0"/>
              <a:t>. </a:t>
            </a:r>
            <a:r>
              <a:rPr lang="tr-TR" sz="4400" dirty="0"/>
              <a:t>Değişime ve gelişime sürekli açıktır</a:t>
            </a:r>
            <a:endParaRPr lang="en-US" sz="4400" dirty="0"/>
          </a:p>
          <a:p>
            <a:pPr algn="l"/>
            <a:r>
              <a:rPr lang="en-US" sz="4400" dirty="0"/>
              <a:t> 2. Sürekli </a:t>
            </a:r>
            <a:r>
              <a:rPr lang="tr-TR" sz="4400" dirty="0"/>
              <a:t>ürün teslimatı yapılır</a:t>
            </a:r>
            <a:endParaRPr lang="en-US" sz="4400" dirty="0"/>
          </a:p>
          <a:p>
            <a:pPr algn="l"/>
            <a:r>
              <a:rPr lang="en-US" sz="4400" dirty="0"/>
              <a:t> 3. Müşteri işbirliği</a:t>
            </a:r>
            <a:endParaRPr lang="tr-TR" sz="4400" dirty="0"/>
          </a:p>
          <a:p>
            <a:pPr algn="l"/>
            <a:r>
              <a:rPr lang="en-US" sz="4400" dirty="0"/>
              <a:t> 4. Motive olmuş bireyler</a:t>
            </a:r>
            <a:r>
              <a:rPr lang="tr-TR" sz="4400" dirty="0"/>
              <a:t> </a:t>
            </a:r>
            <a:endParaRPr lang="en-US" sz="4400" dirty="0"/>
          </a:p>
          <a:p>
            <a:pPr algn="l"/>
            <a:r>
              <a:rPr lang="en-US" sz="4400" dirty="0"/>
              <a:t> 5. Yüz yüze </a:t>
            </a:r>
            <a:r>
              <a:rPr lang="en-US" sz="4400" noProof="1" smtClean="0"/>
              <a:t>görüşme</a:t>
            </a:r>
            <a:r>
              <a:rPr lang="tr-TR" sz="4400" dirty="0" smtClean="0"/>
              <a:t>ler </a:t>
            </a:r>
            <a:r>
              <a:rPr lang="tr-TR" sz="4400" dirty="0"/>
              <a:t>(</a:t>
            </a:r>
            <a:r>
              <a:rPr lang="tr-TR" sz="4400" dirty="0" smtClean="0"/>
              <a:t>KT</a:t>
            </a:r>
            <a:r>
              <a:rPr lang="en-US" sz="4400" dirty="0" smtClean="0"/>
              <a:t> Knowledge Transfer</a:t>
            </a:r>
            <a:r>
              <a:rPr lang="tr-TR" sz="4400" dirty="0" smtClean="0"/>
              <a:t>)</a:t>
            </a:r>
            <a:endParaRPr lang="en-US" sz="4400" dirty="0"/>
          </a:p>
          <a:p>
            <a:pPr algn="l"/>
            <a:r>
              <a:rPr lang="en-US" sz="4400" dirty="0"/>
              <a:t> 6. </a:t>
            </a:r>
            <a:r>
              <a:rPr lang="tr-TR" sz="4400" dirty="0"/>
              <a:t>Aktif </a:t>
            </a:r>
            <a:r>
              <a:rPr lang="en-US" sz="4400" dirty="0"/>
              <a:t>yazılım</a:t>
            </a:r>
            <a:r>
              <a:rPr lang="tr-TR" sz="4400" dirty="0"/>
              <a:t> yapılır </a:t>
            </a:r>
            <a:endParaRPr lang="en-US" sz="4400" dirty="0"/>
          </a:p>
          <a:p>
            <a:pPr algn="l"/>
            <a:r>
              <a:rPr lang="en-US" sz="4400" dirty="0"/>
              <a:t> 7. Sürdürülebilir </a:t>
            </a:r>
            <a:r>
              <a:rPr lang="tr-TR" sz="4400" dirty="0"/>
              <a:t>gelişim</a:t>
            </a:r>
            <a:endParaRPr lang="en-US" sz="4400" dirty="0"/>
          </a:p>
          <a:p>
            <a:pPr algn="l"/>
            <a:r>
              <a:rPr lang="en-US" sz="4400" dirty="0"/>
              <a:t> 8. Technical excellence </a:t>
            </a:r>
            <a:r>
              <a:rPr lang="tr-TR" sz="4400" dirty="0"/>
              <a:t>(</a:t>
            </a:r>
            <a:r>
              <a:rPr lang="en-US" sz="4400" dirty="0"/>
              <a:t>Teknik mükemmellik</a:t>
            </a:r>
            <a:r>
              <a:rPr lang="tr-TR" sz="4400" dirty="0"/>
              <a:t>)</a:t>
            </a:r>
            <a:endParaRPr lang="en-US" sz="4400" dirty="0"/>
          </a:p>
          <a:p>
            <a:pPr algn="l"/>
            <a:r>
              <a:rPr lang="en-US" sz="4400" dirty="0"/>
              <a:t> 9. Basitlik</a:t>
            </a:r>
            <a:r>
              <a:rPr lang="tr-TR" sz="4400" dirty="0"/>
              <a:t> öngörülür</a:t>
            </a:r>
            <a:r>
              <a:rPr lang="en-US" sz="4400" dirty="0"/>
              <a:t> </a:t>
            </a:r>
          </a:p>
          <a:p>
            <a:pPr algn="l"/>
            <a:r>
              <a:rPr lang="en-US" sz="4400" dirty="0"/>
              <a:t> 10. Self-organization </a:t>
            </a:r>
            <a:r>
              <a:rPr lang="tr-TR" sz="4400" dirty="0"/>
              <a:t>(Kendi kendini idare edebilen)</a:t>
            </a:r>
            <a:endParaRPr lang="en-US" sz="4400" dirty="0"/>
          </a:p>
          <a:p>
            <a:pPr algn="l"/>
            <a:r>
              <a:rPr lang="en-US" sz="4400" dirty="0"/>
              <a:t> 11. Sürekli</a:t>
            </a:r>
            <a:r>
              <a:rPr lang="tr-TR" sz="4400" dirty="0"/>
              <a:t> </a:t>
            </a:r>
            <a:r>
              <a:rPr lang="en-US" sz="4400" dirty="0"/>
              <a:t>geliş</a:t>
            </a:r>
            <a:r>
              <a:rPr lang="tr-TR" sz="4400" dirty="0"/>
              <a:t>im </a:t>
            </a:r>
            <a:endParaRPr lang="en-US" sz="4400" dirty="0"/>
          </a:p>
        </p:txBody>
      </p:sp>
    </p:spTree>
    <p:extLst>
      <p:ext uri="{BB962C8B-B14F-4D97-AF65-F5344CB8AC3E}">
        <p14:creationId xmlns:p14="http://schemas.microsoft.com/office/powerpoint/2010/main" val="510955908"/>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892097" y="1226635"/>
            <a:ext cx="22726185" cy="1938992"/>
          </a:xfrm>
          <a:prstGeom prst="rect">
            <a:avLst/>
          </a:prstGeom>
        </p:spPr>
        <p:txBody>
          <a:bodyPr wrap="square">
            <a:spAutoFit/>
          </a:bodyPr>
          <a:lstStyle/>
          <a:p>
            <a:r>
              <a:rPr lang="en-US" sz="6000" b="1" dirty="0" smtClean="0">
                <a:solidFill>
                  <a:srgbClr val="FF0000"/>
                </a:solidFill>
              </a:rPr>
              <a:t>KISA TEKRAR</a:t>
            </a:r>
          </a:p>
          <a:p>
            <a:endParaRPr lang="en-US" sz="6000" dirty="0" smtClean="0"/>
          </a:p>
        </p:txBody>
      </p:sp>
      <p:sp>
        <p:nvSpPr>
          <p:cNvPr id="2" name="Dikdörtgen 1"/>
          <p:cNvSpPr/>
          <p:nvPr/>
        </p:nvSpPr>
        <p:spPr>
          <a:xfrm>
            <a:off x="1457092" y="2196131"/>
            <a:ext cx="22609916" cy="10248960"/>
          </a:xfrm>
          <a:prstGeom prst="rect">
            <a:avLst/>
          </a:prstGeom>
        </p:spPr>
        <p:txBody>
          <a:bodyPr wrap="square">
            <a:spAutoFit/>
          </a:bodyPr>
          <a:lstStyle/>
          <a:p>
            <a:pPr algn="l"/>
            <a:r>
              <a:rPr lang="tr-TR" sz="4400" noProof="1"/>
              <a:t>Scrum</a:t>
            </a:r>
            <a:r>
              <a:rPr lang="tr-TR" sz="4400" dirty="0"/>
              <a:t> Takımı: Takım kendi kendini örgütler. </a:t>
            </a:r>
            <a:r>
              <a:rPr lang="en-US" sz="4400" dirty="0"/>
              <a:t>(</a:t>
            </a:r>
            <a:r>
              <a:rPr lang="en-US" sz="4400" dirty="0">
                <a:solidFill>
                  <a:srgbClr val="FF0000"/>
                </a:solidFill>
              </a:rPr>
              <a:t>Self Organized</a:t>
            </a:r>
            <a:r>
              <a:rPr lang="en-US" sz="4400" dirty="0"/>
              <a:t>) </a:t>
            </a:r>
          </a:p>
          <a:p>
            <a:pPr algn="l"/>
            <a:r>
              <a:rPr lang="en-US" sz="4400" dirty="0" smtClean="0"/>
              <a:t>1- </a:t>
            </a:r>
            <a:r>
              <a:rPr lang="en-US" sz="4400" dirty="0"/>
              <a:t>Product Owner (PO) </a:t>
            </a:r>
            <a:r>
              <a:rPr lang="tr-TR" sz="4400" dirty="0"/>
              <a:t>Ürün </a:t>
            </a:r>
            <a:r>
              <a:rPr lang="tr-TR" sz="4400" dirty="0" smtClean="0"/>
              <a:t>Sahibi</a:t>
            </a:r>
            <a:endParaRPr lang="en-US" sz="4400" dirty="0" smtClean="0"/>
          </a:p>
          <a:p>
            <a:pPr algn="l"/>
            <a:r>
              <a:rPr lang="en-US" sz="4400" dirty="0"/>
              <a:t> </a:t>
            </a:r>
            <a:r>
              <a:rPr lang="en-US" sz="4400" dirty="0" smtClean="0"/>
              <a:t>   	- </a:t>
            </a:r>
            <a:r>
              <a:rPr lang="tr-TR" altLang="tr-TR" sz="4400" dirty="0">
                <a:solidFill>
                  <a:srgbClr val="141412"/>
                </a:solidFill>
                <a:latin typeface="Source Sans Pro"/>
              </a:rPr>
              <a:t>İş Listesini </a:t>
            </a:r>
            <a:r>
              <a:rPr lang="en-US" altLang="tr-TR" sz="4400" dirty="0">
                <a:solidFill>
                  <a:srgbClr val="141412"/>
                </a:solidFill>
                <a:latin typeface="Source Sans Pro"/>
              </a:rPr>
              <a:t>(Product Backlog)</a:t>
            </a:r>
            <a:r>
              <a:rPr lang="tr-TR" altLang="tr-TR" sz="4400" dirty="0">
                <a:solidFill>
                  <a:srgbClr val="141412"/>
                </a:solidFill>
                <a:latin typeface="Source Sans Pro"/>
              </a:rPr>
              <a:t>yönetir. </a:t>
            </a:r>
            <a:endParaRPr lang="en-US" altLang="tr-TR" sz="4400" dirty="0" smtClean="0">
              <a:solidFill>
                <a:srgbClr val="141412"/>
              </a:solidFill>
              <a:latin typeface="Source Sans Pro"/>
            </a:endParaRPr>
          </a:p>
          <a:p>
            <a:pPr algn="l"/>
            <a:r>
              <a:rPr lang="en-US" altLang="tr-TR" sz="4400" dirty="0" smtClean="0">
                <a:solidFill>
                  <a:srgbClr val="141412"/>
                </a:solidFill>
                <a:latin typeface="Source Sans Pro"/>
              </a:rPr>
              <a:t>		- </a:t>
            </a:r>
            <a:r>
              <a:rPr lang="tr-TR" altLang="tr-TR" sz="4400" dirty="0" smtClean="0">
                <a:solidFill>
                  <a:srgbClr val="141412"/>
                </a:solidFill>
                <a:latin typeface="Source Sans Pro"/>
              </a:rPr>
              <a:t>Geliştirme </a:t>
            </a:r>
            <a:r>
              <a:rPr lang="tr-TR" altLang="tr-TR" sz="4400" dirty="0">
                <a:solidFill>
                  <a:srgbClr val="141412"/>
                </a:solidFill>
                <a:latin typeface="Source Sans Pro"/>
              </a:rPr>
              <a:t>Takımı ve </a:t>
            </a:r>
            <a:r>
              <a:rPr lang="en-US" altLang="tr-TR" sz="4400" dirty="0">
                <a:solidFill>
                  <a:srgbClr val="141412"/>
                </a:solidFill>
                <a:latin typeface="Source Sans Pro"/>
              </a:rPr>
              <a:t>Stakeholders</a:t>
            </a:r>
            <a:r>
              <a:rPr lang="tr-TR" altLang="tr-TR" sz="4400" dirty="0">
                <a:solidFill>
                  <a:srgbClr val="141412"/>
                </a:solidFill>
                <a:latin typeface="Source Sans Pro"/>
              </a:rPr>
              <a:t> arasındaki iletişimi gerçekleştirir</a:t>
            </a:r>
            <a:r>
              <a:rPr lang="tr-TR" altLang="tr-TR" sz="4400" dirty="0" smtClean="0">
                <a:solidFill>
                  <a:srgbClr val="141412"/>
                </a:solidFill>
                <a:latin typeface="Source Sans Pro"/>
              </a:rPr>
              <a:t>.</a:t>
            </a:r>
            <a:endParaRPr lang="en-US" altLang="tr-TR" sz="4400" dirty="0" smtClean="0">
              <a:solidFill>
                <a:srgbClr val="141412"/>
              </a:solidFill>
              <a:latin typeface="Source Sans Pro"/>
            </a:endParaRPr>
          </a:p>
          <a:p>
            <a:pPr algn="l"/>
            <a:r>
              <a:rPr lang="en-US" altLang="tr-TR" sz="4400" dirty="0">
                <a:solidFill>
                  <a:srgbClr val="141412"/>
                </a:solidFill>
                <a:latin typeface="Source Sans Pro"/>
              </a:rPr>
              <a:t>	</a:t>
            </a:r>
            <a:r>
              <a:rPr lang="en-US" altLang="tr-TR" sz="4400" dirty="0" smtClean="0">
                <a:solidFill>
                  <a:srgbClr val="141412"/>
                </a:solidFill>
                <a:latin typeface="Source Sans Pro"/>
              </a:rPr>
              <a:t>	- </a:t>
            </a:r>
            <a:r>
              <a:rPr lang="en-US" altLang="tr-TR" sz="4400" dirty="0">
                <a:solidFill>
                  <a:srgbClr val="141412"/>
                </a:solidFill>
                <a:latin typeface="Source Sans Pro"/>
              </a:rPr>
              <a:t>Development </a:t>
            </a:r>
            <a:r>
              <a:rPr lang="en-US" altLang="tr-TR" sz="4400" noProof="1">
                <a:solidFill>
                  <a:srgbClr val="141412"/>
                </a:solidFill>
                <a:latin typeface="Source Sans Pro"/>
              </a:rPr>
              <a:t>Team’in  ve Scrum’in </a:t>
            </a:r>
            <a:r>
              <a:rPr lang="tr-TR" altLang="tr-TR" sz="4400" dirty="0">
                <a:solidFill>
                  <a:srgbClr val="141412"/>
                </a:solidFill>
                <a:latin typeface="Source Sans Pro"/>
              </a:rPr>
              <a:t>yöneticisi değildir. </a:t>
            </a:r>
            <a:endParaRPr lang="en-US" sz="4400" dirty="0"/>
          </a:p>
          <a:p>
            <a:pPr algn="l"/>
            <a:r>
              <a:rPr lang="en-US" sz="4400" dirty="0"/>
              <a:t>2- Development Team</a:t>
            </a:r>
            <a:r>
              <a:rPr lang="tr-TR" sz="4400" dirty="0"/>
              <a:t> Geliştirme Ekibi </a:t>
            </a:r>
            <a:endParaRPr lang="en-US" sz="4400" dirty="0"/>
          </a:p>
          <a:p>
            <a:pPr algn="l"/>
            <a:r>
              <a:rPr lang="en-US" sz="4400" dirty="0"/>
              <a:t>			- Developers</a:t>
            </a:r>
          </a:p>
          <a:p>
            <a:pPr algn="l"/>
            <a:r>
              <a:rPr lang="en-US" sz="4400" dirty="0"/>
              <a:t>			- </a:t>
            </a:r>
            <a:r>
              <a:rPr lang="en-US" sz="4400" dirty="0" smtClean="0"/>
              <a:t>Testers (Manuel Testers </a:t>
            </a:r>
            <a:r>
              <a:rPr lang="en-US" sz="4400" noProof="1" smtClean="0"/>
              <a:t>ve</a:t>
            </a:r>
            <a:r>
              <a:rPr lang="en-US" sz="4400" dirty="0" smtClean="0"/>
              <a:t> Automation Testers)</a:t>
            </a:r>
            <a:endParaRPr lang="en-US" sz="4400" dirty="0"/>
          </a:p>
          <a:p>
            <a:pPr algn="l"/>
            <a:r>
              <a:rPr lang="en-US" sz="4400" dirty="0"/>
              <a:t>3- </a:t>
            </a:r>
            <a:r>
              <a:rPr lang="tr-TR" sz="4400" noProof="1"/>
              <a:t>Scrum Master’dan </a:t>
            </a:r>
            <a:r>
              <a:rPr lang="tr-TR" sz="4400" dirty="0"/>
              <a:t>oluşur. </a:t>
            </a:r>
            <a:endParaRPr lang="en-US" sz="4400" dirty="0" smtClean="0"/>
          </a:p>
          <a:p>
            <a:pPr algn="l"/>
            <a:r>
              <a:rPr lang="en-US" sz="4400" dirty="0"/>
              <a:t>	</a:t>
            </a:r>
            <a:r>
              <a:rPr lang="en-US" sz="4400" dirty="0" smtClean="0"/>
              <a:t>	- </a:t>
            </a:r>
            <a:r>
              <a:rPr lang="tr-TR" sz="4400" noProof="1"/>
              <a:t>Scrum Master’lar Scrum Guide’ı, yani Scrum’ı çok iyi bilen ve Scrum uygulanışını </a:t>
            </a:r>
            <a:r>
              <a:rPr lang="en-US" sz="4400" noProof="1" smtClean="0"/>
              <a:t>		</a:t>
            </a:r>
            <a:r>
              <a:rPr lang="tr-TR" sz="4400" noProof="1" smtClean="0"/>
              <a:t>destekleyen</a:t>
            </a:r>
            <a:r>
              <a:rPr lang="tr-TR" sz="4400" noProof="1"/>
              <a:t>, Scrum ekibi tarafından üretilen </a:t>
            </a:r>
            <a:r>
              <a:rPr lang="tr-TR" sz="4400" dirty="0"/>
              <a:t>değeri maksimize etmek için ekibe </a:t>
            </a:r>
            <a:r>
              <a:rPr lang="en-US" sz="4400" dirty="0" smtClean="0"/>
              <a:t>					- </a:t>
            </a:r>
            <a:r>
              <a:rPr lang="en-US" sz="4400" dirty="0" smtClean="0"/>
              <a:t>	Developer </a:t>
            </a:r>
            <a:r>
              <a:rPr lang="en-US" sz="4400" dirty="0" smtClean="0"/>
              <a:t>Team’e </a:t>
            </a:r>
            <a:r>
              <a:rPr lang="tr-TR" sz="4400" dirty="0" smtClean="0"/>
              <a:t>yardım </a:t>
            </a:r>
            <a:r>
              <a:rPr lang="tr-TR" sz="4400" dirty="0"/>
              <a:t>eden, yol gösteren, rehberlik eden kişidir</a:t>
            </a:r>
            <a:r>
              <a:rPr lang="tr-TR" sz="4400" dirty="0" smtClean="0"/>
              <a:t>.</a:t>
            </a:r>
            <a:endParaRPr lang="en-US" sz="4400" dirty="0" smtClean="0"/>
          </a:p>
          <a:p>
            <a:pPr algn="l"/>
            <a:r>
              <a:rPr lang="en-US" sz="4400" dirty="0" smtClean="0"/>
              <a:t>		- PO </a:t>
            </a:r>
            <a:r>
              <a:rPr lang="tr-TR" sz="4400" dirty="0" smtClean="0"/>
              <a:t>tarafından </a:t>
            </a:r>
            <a:r>
              <a:rPr lang="tr-TR" sz="4400" dirty="0"/>
              <a:t>belirlenmiş işlerin takımdaki herkes tarafından anlaşıldığından emin </a:t>
            </a:r>
            <a:r>
              <a:rPr lang="en-US" sz="4400" dirty="0" smtClean="0"/>
              <a:t>			</a:t>
            </a:r>
            <a:r>
              <a:rPr lang="tr-TR" sz="4400" dirty="0" smtClean="0"/>
              <a:t>olur</a:t>
            </a:r>
            <a:r>
              <a:rPr lang="tr-TR" sz="4400" dirty="0"/>
              <a:t>; ürün sahibinin iş listesini etkili bir şekilde organize edebilmesi için teknikler </a:t>
            </a:r>
            <a:r>
              <a:rPr lang="en-US" sz="4400" dirty="0" smtClean="0"/>
              <a:t>					</a:t>
            </a:r>
            <a:r>
              <a:rPr lang="tr-TR" sz="4400" dirty="0" smtClean="0"/>
              <a:t>bularak </a:t>
            </a:r>
            <a:r>
              <a:rPr lang="tr-TR" sz="4400" dirty="0"/>
              <a:t>ona yardımcı </a:t>
            </a:r>
            <a:r>
              <a:rPr lang="tr-TR" sz="4400" dirty="0" smtClean="0"/>
              <a:t>olur</a:t>
            </a:r>
            <a:endParaRPr lang="en-US" sz="4400" dirty="0"/>
          </a:p>
        </p:txBody>
      </p:sp>
    </p:spTree>
    <p:extLst>
      <p:ext uri="{BB962C8B-B14F-4D97-AF65-F5344CB8AC3E}">
        <p14:creationId xmlns:p14="http://schemas.microsoft.com/office/powerpoint/2010/main" val="130877495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892097" y="1226635"/>
            <a:ext cx="22726185" cy="1508105"/>
          </a:xfrm>
          <a:prstGeom prst="rect">
            <a:avLst/>
          </a:prstGeom>
        </p:spPr>
        <p:txBody>
          <a:bodyPr wrap="square">
            <a:spAutoFit/>
          </a:bodyPr>
          <a:lstStyle/>
          <a:p>
            <a:r>
              <a:rPr lang="en-US" sz="6000" b="1" dirty="0" smtClean="0">
                <a:solidFill>
                  <a:srgbClr val="FF0000"/>
                </a:solidFill>
              </a:rPr>
              <a:t>KISA TEKRAR</a:t>
            </a:r>
          </a:p>
          <a:p>
            <a:endParaRPr lang="en-US" sz="3200" dirty="0" smtClean="0"/>
          </a:p>
        </p:txBody>
      </p:sp>
      <p:pic>
        <p:nvPicPr>
          <p:cNvPr id="4" name="Picture 4" descr="Scrum - Vikiped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2245" y="4059044"/>
            <a:ext cx="21187858" cy="8464047"/>
          </a:xfrm>
          <a:prstGeom prst="rect">
            <a:avLst/>
          </a:prstGeom>
          <a:noFill/>
          <a:extLst>
            <a:ext uri="{909E8E84-426E-40DD-AFC4-6F175D3DCCD1}">
              <a14:hiddenFill xmlns:a14="http://schemas.microsoft.com/office/drawing/2010/main">
                <a:solidFill>
                  <a:srgbClr val="FFFFFF"/>
                </a:solidFill>
              </a14:hiddenFill>
            </a:ext>
          </a:extLst>
        </p:spPr>
      </p:pic>
      <p:sp>
        <p:nvSpPr>
          <p:cNvPr id="5" name="Dikdörtgen 4"/>
          <p:cNvSpPr/>
          <p:nvPr/>
        </p:nvSpPr>
        <p:spPr>
          <a:xfrm>
            <a:off x="1494259" y="3217373"/>
            <a:ext cx="6515885" cy="3816429"/>
          </a:xfrm>
          <a:prstGeom prst="rect">
            <a:avLst/>
          </a:prstGeom>
        </p:spPr>
        <p:txBody>
          <a:bodyPr wrap="square">
            <a:spAutoFit/>
          </a:bodyPr>
          <a:lstStyle/>
          <a:p>
            <a:r>
              <a:rPr lang="en-US" sz="4400" b="1" dirty="0" smtClean="0">
                <a:solidFill>
                  <a:schemeClr val="tx1"/>
                </a:solidFill>
                <a:latin typeface="-apple-system"/>
              </a:rPr>
              <a:t>SURECI OLUSTURAN PARCALAR</a:t>
            </a:r>
          </a:p>
          <a:p>
            <a:endParaRPr lang="en-US" sz="4400" b="1" dirty="0" smtClean="0">
              <a:solidFill>
                <a:schemeClr val="tx1"/>
              </a:solidFill>
              <a:latin typeface="-apple-system"/>
            </a:endParaRPr>
          </a:p>
          <a:p>
            <a:pPr marL="571500" indent="-571500" algn="l">
              <a:buFont typeface="Wingdings" panose="05000000000000000000" pitchFamily="2" charset="2"/>
              <a:buChar char="Ø"/>
            </a:pPr>
            <a:r>
              <a:rPr lang="en-US" sz="4400" noProof="1" smtClean="0">
                <a:solidFill>
                  <a:schemeClr val="tx1"/>
                </a:solidFill>
                <a:latin typeface="-apple-system"/>
              </a:rPr>
              <a:t>SCRUM</a:t>
            </a:r>
          </a:p>
          <a:p>
            <a:pPr marL="571500" indent="-571500" algn="l">
              <a:buFont typeface="Wingdings" panose="05000000000000000000" pitchFamily="2" charset="2"/>
              <a:buChar char="Ø"/>
            </a:pPr>
            <a:r>
              <a:rPr lang="en-US" sz="4400" noProof="1" smtClean="0">
                <a:solidFill>
                  <a:schemeClr val="tx1"/>
                </a:solidFill>
                <a:latin typeface="-apple-system"/>
              </a:rPr>
              <a:t>SPRINT</a:t>
            </a:r>
          </a:p>
          <a:p>
            <a:pPr algn="l"/>
            <a:r>
              <a:rPr lang="tr-TR" dirty="0">
                <a:latin typeface="-apple-system"/>
              </a:rPr>
              <a:t> </a:t>
            </a:r>
            <a:endParaRPr lang="tr-TR" dirty="0"/>
          </a:p>
        </p:txBody>
      </p:sp>
      <p:sp>
        <p:nvSpPr>
          <p:cNvPr id="6" name="Dikdörtgen 5"/>
          <p:cNvSpPr/>
          <p:nvPr/>
        </p:nvSpPr>
        <p:spPr>
          <a:xfrm>
            <a:off x="16960734" y="1980687"/>
            <a:ext cx="6995534" cy="5847755"/>
          </a:xfrm>
          <a:prstGeom prst="rect">
            <a:avLst/>
          </a:prstGeom>
        </p:spPr>
        <p:txBody>
          <a:bodyPr wrap="square">
            <a:spAutoFit/>
          </a:bodyPr>
          <a:lstStyle/>
          <a:p>
            <a:r>
              <a:rPr lang="en-US" sz="4400" b="1" dirty="0" smtClean="0">
                <a:solidFill>
                  <a:schemeClr val="tx1"/>
                </a:solidFill>
                <a:latin typeface="-apple-system"/>
              </a:rPr>
              <a:t>URUNU OLUSTURAN PARCALAR</a:t>
            </a:r>
          </a:p>
          <a:p>
            <a:endParaRPr lang="en-US" sz="4400" b="1" dirty="0" smtClean="0">
              <a:solidFill>
                <a:schemeClr val="tx1"/>
              </a:solidFill>
              <a:latin typeface="-apple-system"/>
            </a:endParaRPr>
          </a:p>
          <a:p>
            <a:pPr marL="571500" indent="-571500" algn="l">
              <a:buFont typeface="Wingdings" panose="05000000000000000000" pitchFamily="2" charset="2"/>
              <a:buChar char="Ø"/>
            </a:pPr>
            <a:r>
              <a:rPr lang="en-US" sz="4400" noProof="1" smtClean="0">
                <a:solidFill>
                  <a:schemeClr val="tx1"/>
                </a:solidFill>
                <a:latin typeface="-apple-system"/>
              </a:rPr>
              <a:t>PRODUCT BACKLOG</a:t>
            </a:r>
          </a:p>
          <a:p>
            <a:pPr marL="571500" indent="-571500" algn="l">
              <a:buFont typeface="Wingdings" panose="05000000000000000000" pitchFamily="2" charset="2"/>
              <a:buChar char="Ø"/>
            </a:pPr>
            <a:r>
              <a:rPr lang="en-US" sz="4400" noProof="1" smtClean="0">
                <a:solidFill>
                  <a:schemeClr val="tx1"/>
                </a:solidFill>
                <a:latin typeface="-apple-system"/>
              </a:rPr>
              <a:t>SPRINT BACKLOG</a:t>
            </a:r>
          </a:p>
          <a:p>
            <a:pPr marL="571500" indent="-571500" algn="l">
              <a:buFont typeface="Wingdings" panose="05000000000000000000" pitchFamily="2" charset="2"/>
              <a:buChar char="Ø"/>
            </a:pPr>
            <a:r>
              <a:rPr lang="en-US" sz="4400" noProof="1" smtClean="0">
                <a:solidFill>
                  <a:schemeClr val="tx1"/>
                </a:solidFill>
                <a:latin typeface="-apple-system"/>
              </a:rPr>
              <a:t>FEATURE</a:t>
            </a:r>
          </a:p>
          <a:p>
            <a:pPr marL="571500" indent="-571500" algn="l">
              <a:buFont typeface="Wingdings" panose="05000000000000000000" pitchFamily="2" charset="2"/>
              <a:buChar char="Ø"/>
            </a:pPr>
            <a:r>
              <a:rPr lang="en-US" sz="4400" noProof="1" smtClean="0">
                <a:solidFill>
                  <a:schemeClr val="tx1"/>
                </a:solidFill>
                <a:latin typeface="-apple-system"/>
              </a:rPr>
              <a:t>EPIC</a:t>
            </a:r>
          </a:p>
          <a:p>
            <a:pPr marL="571500" indent="-571500" algn="l">
              <a:buFont typeface="Wingdings" panose="05000000000000000000" pitchFamily="2" charset="2"/>
              <a:buChar char="Ø"/>
            </a:pPr>
            <a:r>
              <a:rPr lang="en-US" sz="4400" noProof="1" smtClean="0">
                <a:solidFill>
                  <a:schemeClr val="tx1"/>
                </a:solidFill>
                <a:latin typeface="-apple-system"/>
              </a:rPr>
              <a:t>USER STORY</a:t>
            </a:r>
          </a:p>
          <a:p>
            <a:pPr algn="l"/>
            <a:r>
              <a:rPr lang="tr-TR" dirty="0">
                <a:latin typeface="-apple-system"/>
              </a:rPr>
              <a:t> </a:t>
            </a:r>
            <a:endParaRPr lang="tr-TR" dirty="0"/>
          </a:p>
        </p:txBody>
      </p:sp>
    </p:spTree>
    <p:extLst>
      <p:ext uri="{BB962C8B-B14F-4D97-AF65-F5344CB8AC3E}">
        <p14:creationId xmlns:p14="http://schemas.microsoft.com/office/powerpoint/2010/main" val="1502581985"/>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602165" y="1115122"/>
            <a:ext cx="22726185" cy="2369880"/>
          </a:xfrm>
          <a:prstGeom prst="rect">
            <a:avLst/>
          </a:prstGeom>
        </p:spPr>
        <p:txBody>
          <a:bodyPr wrap="square">
            <a:spAutoFit/>
          </a:bodyPr>
          <a:lstStyle/>
          <a:p>
            <a:r>
              <a:rPr lang="en-US" sz="6000" dirty="0" smtClean="0"/>
              <a:t>BUTUNU OLUSTURAN PARCALAR</a:t>
            </a:r>
          </a:p>
          <a:p>
            <a:pPr algn="l" hangingPunct="1"/>
            <a:endParaRPr lang="tr-TR" sz="4400" dirty="0">
              <a:solidFill>
                <a:schemeClr val="tx1"/>
              </a:solidFill>
            </a:endParaRPr>
          </a:p>
          <a:p>
            <a:pPr marL="571500" indent="-571500" algn="l">
              <a:buFont typeface="Wingdings" panose="05000000000000000000" pitchFamily="2" charset="2"/>
              <a:buChar char="Ø"/>
            </a:pPr>
            <a:endParaRPr lang="en-US" sz="4400" noProof="1"/>
          </a:p>
        </p:txBody>
      </p:sp>
      <p:sp>
        <p:nvSpPr>
          <p:cNvPr id="2" name="Dikdörtgen 1"/>
          <p:cNvSpPr/>
          <p:nvPr/>
        </p:nvSpPr>
        <p:spPr>
          <a:xfrm>
            <a:off x="1141141" y="2047412"/>
            <a:ext cx="21893562" cy="1107996"/>
          </a:xfrm>
          <a:prstGeom prst="rect">
            <a:avLst/>
          </a:prstGeom>
        </p:spPr>
        <p:txBody>
          <a:bodyPr wrap="square">
            <a:spAutoFit/>
          </a:bodyPr>
          <a:lstStyle/>
          <a:p>
            <a:r>
              <a:rPr lang="en-US" sz="6600" b="1" dirty="0" smtClean="0">
                <a:solidFill>
                  <a:schemeClr val="tx1"/>
                </a:solidFill>
                <a:latin typeface="-apple-system"/>
              </a:rPr>
              <a:t>SPRINT BACKLOG</a:t>
            </a:r>
          </a:p>
        </p:txBody>
      </p:sp>
      <p:sp>
        <p:nvSpPr>
          <p:cNvPr id="4" name="Dikdörtgen 3"/>
          <p:cNvSpPr/>
          <p:nvPr/>
        </p:nvSpPr>
        <p:spPr>
          <a:xfrm>
            <a:off x="1141141" y="3155408"/>
            <a:ext cx="22071981" cy="3477875"/>
          </a:xfrm>
          <a:prstGeom prst="rect">
            <a:avLst/>
          </a:prstGeom>
        </p:spPr>
        <p:txBody>
          <a:bodyPr wrap="square">
            <a:spAutoFit/>
          </a:bodyPr>
          <a:lstStyle/>
          <a:p>
            <a:pPr marL="571500" indent="-571500" algn="l">
              <a:buFont typeface="Wingdings" panose="05000000000000000000" pitchFamily="2" charset="2"/>
              <a:buChar char="Ø"/>
            </a:pPr>
            <a:r>
              <a:rPr lang="en-US" sz="4400" dirty="0" smtClean="0"/>
              <a:t>Sprint</a:t>
            </a:r>
            <a:r>
              <a:rPr lang="tr-TR" sz="4400" dirty="0" smtClean="0"/>
              <a:t> </a:t>
            </a:r>
            <a:r>
              <a:rPr lang="tr-TR" sz="4400" noProof="1" smtClean="0"/>
              <a:t>Backlog</a:t>
            </a:r>
            <a:r>
              <a:rPr lang="en-US" sz="4400" dirty="0" smtClean="0"/>
              <a:t>,</a:t>
            </a:r>
            <a:r>
              <a:rPr lang="tr-TR" sz="4400" dirty="0" smtClean="0"/>
              <a:t> </a:t>
            </a:r>
            <a:r>
              <a:rPr lang="tr-TR" sz="4400" dirty="0"/>
              <a:t>takımın Sprint boyunca yapacağı işlerin </a:t>
            </a:r>
            <a:r>
              <a:rPr lang="tr-TR" sz="4400" noProof="1" smtClean="0"/>
              <a:t>adımlandırılmış, detaylandırılmış, saatlendirilmiş içeriğini teşkil etmektedir</a:t>
            </a:r>
            <a:endParaRPr lang="en-US" sz="4400" noProof="1" smtClean="0"/>
          </a:p>
          <a:p>
            <a:pPr marL="571500" indent="-571500" algn="l">
              <a:buFont typeface="Wingdings" panose="05000000000000000000" pitchFamily="2" charset="2"/>
              <a:buChar char="Ø"/>
            </a:pPr>
            <a:r>
              <a:rPr lang="tr-TR" sz="4400" dirty="0"/>
              <a:t> Sprint </a:t>
            </a:r>
            <a:r>
              <a:rPr lang="tr-TR" sz="4400" noProof="1" smtClean="0"/>
              <a:t>Backlog Development Team’in </a:t>
            </a:r>
            <a:r>
              <a:rPr lang="tr-TR" sz="4400" dirty="0" smtClean="0"/>
              <a:t>oluşturduğu</a:t>
            </a:r>
            <a:r>
              <a:rPr lang="tr-TR" sz="4400" dirty="0"/>
              <a:t>, Development </a:t>
            </a:r>
            <a:r>
              <a:rPr lang="tr-TR" sz="4400" noProof="1" smtClean="0"/>
              <a:t>Team’in Sprint’te </a:t>
            </a:r>
            <a:r>
              <a:rPr lang="tr-TR" sz="4400" dirty="0" smtClean="0"/>
              <a:t>almış </a:t>
            </a:r>
            <a:r>
              <a:rPr lang="tr-TR" sz="4400" dirty="0"/>
              <a:t>olduğu işleri ve bu işleri nasıl tamamlayacaklarına ilişkin stratejilerini içeren bir çıktıdır.</a:t>
            </a:r>
            <a:endParaRPr lang="tr-TR" sz="4400" noProof="1" smtClean="0">
              <a:solidFill>
                <a:schemeClr val="tx1"/>
              </a:solidFill>
              <a:latin typeface="Montserrat"/>
            </a:endParaRPr>
          </a:p>
        </p:txBody>
      </p:sp>
      <p:sp>
        <p:nvSpPr>
          <p:cNvPr id="7" name="Dikdörtgen 6"/>
          <p:cNvSpPr/>
          <p:nvPr/>
        </p:nvSpPr>
        <p:spPr>
          <a:xfrm>
            <a:off x="14009648" y="6318233"/>
            <a:ext cx="9318702" cy="6186309"/>
          </a:xfrm>
          <a:prstGeom prst="rect">
            <a:avLst/>
          </a:prstGeom>
        </p:spPr>
        <p:txBody>
          <a:bodyPr wrap="square">
            <a:spAutoFit/>
          </a:bodyPr>
          <a:lstStyle/>
          <a:p>
            <a:pPr marL="571500" indent="-571500" algn="l">
              <a:buFont typeface="Wingdings" panose="05000000000000000000" pitchFamily="2" charset="2"/>
              <a:buChar char="Ø"/>
            </a:pPr>
            <a:r>
              <a:rPr lang="en-US" sz="4400" dirty="0" smtClean="0"/>
              <a:t>Sprint </a:t>
            </a:r>
            <a:r>
              <a:rPr lang="en-US" sz="4400" noProof="1" smtClean="0"/>
              <a:t>Backlog’a alinacak </a:t>
            </a:r>
            <a:r>
              <a:rPr lang="en-US" sz="4400" dirty="0" smtClean="0"/>
              <a:t>user </a:t>
            </a:r>
            <a:r>
              <a:rPr lang="en-US" sz="4400" noProof="1" smtClean="0"/>
              <a:t>story’ler</a:t>
            </a:r>
            <a:r>
              <a:rPr lang="tr-TR" sz="4400" dirty="0" smtClean="0"/>
              <a:t> belirle</a:t>
            </a:r>
            <a:r>
              <a:rPr lang="en-US" sz="4400" noProof="1" smtClean="0"/>
              <a:t>nir</a:t>
            </a:r>
            <a:r>
              <a:rPr lang="tr-TR" sz="4400" noProof="1" smtClean="0"/>
              <a:t>ken</a:t>
            </a:r>
            <a:r>
              <a:rPr lang="tr-TR" sz="4400" dirty="0" smtClean="0"/>
              <a:t> </a:t>
            </a:r>
            <a:r>
              <a:rPr lang="tr-TR" sz="4400" dirty="0"/>
              <a:t>de </a:t>
            </a:r>
            <a:r>
              <a:rPr lang="tr-TR" sz="4400" noProof="1" smtClean="0"/>
              <a:t>product backlog</a:t>
            </a:r>
            <a:r>
              <a:rPr lang="en-US" sz="4400" noProof="1" smtClean="0"/>
              <a:t>’</a:t>
            </a:r>
            <a:r>
              <a:rPr lang="tr-TR" sz="4400" noProof="1" smtClean="0"/>
              <a:t>daki</a:t>
            </a:r>
            <a:r>
              <a:rPr lang="tr-TR" sz="4400" dirty="0" smtClean="0"/>
              <a:t> </a:t>
            </a:r>
            <a:r>
              <a:rPr lang="tr-TR" sz="4400" dirty="0"/>
              <a:t>öncelik sırasını </a:t>
            </a:r>
            <a:r>
              <a:rPr lang="tr-TR" sz="4400" noProof="1" smtClean="0"/>
              <a:t>gözeti</a:t>
            </a:r>
            <a:r>
              <a:rPr lang="en-US" sz="4400" dirty="0" smtClean="0"/>
              <a:t>li</a:t>
            </a:r>
            <a:r>
              <a:rPr lang="tr-TR" sz="4400" dirty="0" smtClean="0"/>
              <a:t>r</a:t>
            </a:r>
            <a:r>
              <a:rPr lang="tr-TR" sz="4400" dirty="0"/>
              <a:t>. düşük öncelikli olanları ilk </a:t>
            </a:r>
            <a:r>
              <a:rPr lang="tr-TR" sz="4400" noProof="1" smtClean="0"/>
              <a:t>sprint'lere</a:t>
            </a:r>
            <a:r>
              <a:rPr lang="tr-TR" sz="4400" dirty="0" smtClean="0"/>
              <a:t> </a:t>
            </a:r>
            <a:r>
              <a:rPr lang="tr-TR" sz="4400" dirty="0"/>
              <a:t>koymazlar</a:t>
            </a:r>
            <a:r>
              <a:rPr lang="tr-TR" sz="4400" dirty="0" smtClean="0"/>
              <a:t>.</a:t>
            </a:r>
            <a:endParaRPr lang="en-US" sz="4400" dirty="0" smtClean="0"/>
          </a:p>
          <a:p>
            <a:pPr algn="l"/>
            <a:endParaRPr lang="en-US" sz="4400" dirty="0" smtClean="0"/>
          </a:p>
          <a:p>
            <a:pPr marL="571500" indent="-571500" algn="l">
              <a:buFont typeface="Wingdings" panose="05000000000000000000" pitchFamily="2" charset="2"/>
              <a:buChar char="Ø"/>
            </a:pPr>
            <a:r>
              <a:rPr lang="en-US" sz="4400" noProof="1" smtClean="0"/>
              <a:t>Sprint Backlog’a alinacak user story miktari takimin verdigi </a:t>
            </a:r>
            <a:r>
              <a:rPr lang="en-US" sz="4400" noProof="1" smtClean="0">
                <a:solidFill>
                  <a:srgbClr val="FF0000"/>
                </a:solidFill>
              </a:rPr>
              <a:t>point</a:t>
            </a:r>
            <a:r>
              <a:rPr lang="en-US" sz="4400" noProof="1" smtClean="0"/>
              <a:t>’lere gore degisir</a:t>
            </a:r>
          </a:p>
        </p:txBody>
      </p:sp>
      <p:pic>
        <p:nvPicPr>
          <p:cNvPr id="20482" name="Picture 2" descr="How Sprint Backlog Differs From Product Backlog - PMWorldNet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604" y="6543179"/>
            <a:ext cx="12502320" cy="5693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50050"/>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p:cNvPicPr>
            <a:picLocks noChangeAspect="1"/>
          </p:cNvPicPr>
          <p:nvPr/>
        </p:nvPicPr>
        <p:blipFill>
          <a:blip r:embed="rId2"/>
          <a:stretch>
            <a:fillRect/>
          </a:stretch>
        </p:blipFill>
        <p:spPr>
          <a:xfrm>
            <a:off x="1082946" y="3485001"/>
            <a:ext cx="6380205" cy="8123745"/>
          </a:xfrm>
          <a:prstGeom prst="rect">
            <a:avLst/>
          </a:prstGeom>
        </p:spPr>
      </p:pic>
      <p:sp>
        <p:nvSpPr>
          <p:cNvPr id="3" name="Dikdörtgen 2"/>
          <p:cNvSpPr/>
          <p:nvPr/>
        </p:nvSpPr>
        <p:spPr>
          <a:xfrm>
            <a:off x="602165" y="1115122"/>
            <a:ext cx="22726185" cy="2369880"/>
          </a:xfrm>
          <a:prstGeom prst="rect">
            <a:avLst/>
          </a:prstGeom>
        </p:spPr>
        <p:txBody>
          <a:bodyPr wrap="square">
            <a:spAutoFit/>
          </a:bodyPr>
          <a:lstStyle/>
          <a:p>
            <a:r>
              <a:rPr lang="en-US" sz="6000" dirty="0" smtClean="0"/>
              <a:t>BUTUNU OLUSTURAN PARCALAR</a:t>
            </a:r>
          </a:p>
          <a:p>
            <a:pPr algn="l" hangingPunct="1"/>
            <a:endParaRPr lang="tr-TR" sz="4400" dirty="0">
              <a:solidFill>
                <a:schemeClr val="tx1"/>
              </a:solidFill>
            </a:endParaRPr>
          </a:p>
          <a:p>
            <a:pPr marL="571500" indent="-571500" algn="l">
              <a:buFont typeface="Wingdings" panose="05000000000000000000" pitchFamily="2" charset="2"/>
              <a:buChar char="Ø"/>
            </a:pPr>
            <a:endParaRPr lang="en-US" sz="4400" noProof="1"/>
          </a:p>
        </p:txBody>
      </p:sp>
      <p:sp>
        <p:nvSpPr>
          <p:cNvPr id="2" name="Dikdörtgen 1"/>
          <p:cNvSpPr/>
          <p:nvPr/>
        </p:nvSpPr>
        <p:spPr>
          <a:xfrm>
            <a:off x="7898780" y="2273544"/>
            <a:ext cx="14269845" cy="1107996"/>
          </a:xfrm>
          <a:prstGeom prst="rect">
            <a:avLst/>
          </a:prstGeom>
        </p:spPr>
        <p:txBody>
          <a:bodyPr wrap="square">
            <a:spAutoFit/>
          </a:bodyPr>
          <a:lstStyle/>
          <a:p>
            <a:r>
              <a:rPr lang="en-US" sz="6600" b="1" dirty="0" smtClean="0">
                <a:solidFill>
                  <a:schemeClr val="tx1"/>
                </a:solidFill>
                <a:latin typeface="-apple-system"/>
              </a:rPr>
              <a:t>FEATURE – EPIC – USER STORY</a:t>
            </a:r>
          </a:p>
        </p:txBody>
      </p:sp>
      <p:sp>
        <p:nvSpPr>
          <p:cNvPr id="9" name="Dikdörtgen 8"/>
          <p:cNvSpPr/>
          <p:nvPr/>
        </p:nvSpPr>
        <p:spPr>
          <a:xfrm>
            <a:off x="7929796" y="3963661"/>
            <a:ext cx="14269845" cy="2123658"/>
          </a:xfrm>
          <a:prstGeom prst="rect">
            <a:avLst/>
          </a:prstGeom>
        </p:spPr>
        <p:txBody>
          <a:bodyPr wrap="square">
            <a:spAutoFit/>
          </a:bodyPr>
          <a:lstStyle/>
          <a:p>
            <a:pPr algn="l"/>
            <a:r>
              <a:rPr lang="en-US" sz="4400" b="1" dirty="0" smtClean="0">
                <a:solidFill>
                  <a:schemeClr val="tx1"/>
                </a:solidFill>
                <a:latin typeface="-apple-system"/>
              </a:rPr>
              <a:t>User Story </a:t>
            </a:r>
            <a:r>
              <a:rPr lang="tr-TR" sz="4400" dirty="0"/>
              <a:t>son kullanıcı tarafından kullanılacak bir </a:t>
            </a:r>
            <a:r>
              <a:rPr lang="tr-TR" sz="4400" dirty="0" smtClean="0"/>
              <a:t>özelliğin, </a:t>
            </a:r>
            <a:r>
              <a:rPr lang="tr-TR" sz="4400" dirty="0"/>
              <a:t>yine bu kullanıcı tarafından en basit ve anlaşılır şekilde açıklanmasıdır. </a:t>
            </a:r>
            <a:endParaRPr lang="en-US" sz="4400" b="1" dirty="0" smtClean="0">
              <a:solidFill>
                <a:schemeClr val="tx1"/>
              </a:solidFill>
              <a:latin typeface="-apple-system"/>
            </a:endParaRPr>
          </a:p>
        </p:txBody>
      </p:sp>
      <p:sp>
        <p:nvSpPr>
          <p:cNvPr id="6" name="Dikdörtgen 5"/>
          <p:cNvSpPr/>
          <p:nvPr/>
        </p:nvSpPr>
        <p:spPr>
          <a:xfrm>
            <a:off x="7898780" y="6530434"/>
            <a:ext cx="15429570" cy="5016758"/>
          </a:xfrm>
          <a:prstGeom prst="rect">
            <a:avLst/>
          </a:prstGeom>
        </p:spPr>
        <p:txBody>
          <a:bodyPr wrap="square">
            <a:spAutoFit/>
          </a:bodyPr>
          <a:lstStyle/>
          <a:p>
            <a:pPr marL="571500" indent="-571500" algn="l">
              <a:buFont typeface="Arial" panose="020B0604020202020204" pitchFamily="34" charset="0"/>
              <a:buChar char="•"/>
            </a:pPr>
            <a:r>
              <a:rPr lang="en-US" sz="4000" noProof="1" smtClean="0">
                <a:solidFill>
                  <a:srgbClr val="292929"/>
                </a:solidFill>
                <a:latin typeface="medium-content-serif-font"/>
              </a:rPr>
              <a:t>Susuz bir kisi olarak susuzlugumu gidermek icin su istiyorum</a:t>
            </a:r>
          </a:p>
          <a:p>
            <a:pPr marL="571500" indent="-571500" algn="l">
              <a:buFont typeface="Arial" panose="020B0604020202020204" pitchFamily="34" charset="0"/>
              <a:buChar char="•"/>
            </a:pPr>
            <a:r>
              <a:rPr lang="en-US" sz="4000" noProof="1" smtClean="0">
                <a:solidFill>
                  <a:srgbClr val="292929"/>
                </a:solidFill>
                <a:latin typeface="medium-content-serif-font"/>
              </a:rPr>
              <a:t>Modaya ilgi duyan bir insan olarak icecegimin guzel gorunmesi icin semsiye konulmasini istiyorum</a:t>
            </a:r>
          </a:p>
          <a:p>
            <a:pPr marL="571500" indent="-571500" algn="l">
              <a:buFont typeface="Arial" panose="020B0604020202020204" pitchFamily="34" charset="0"/>
              <a:buChar char="•"/>
            </a:pPr>
            <a:r>
              <a:rPr lang="en-US" sz="4000" noProof="1" smtClean="0">
                <a:solidFill>
                  <a:srgbClr val="292929"/>
                </a:solidFill>
                <a:latin typeface="medium-content-serif-font"/>
              </a:rPr>
              <a:t>Sicaktan bunaldigim icin suyumla birlikte beni ferahlatacak 1 dilim limon istiyorum</a:t>
            </a:r>
          </a:p>
          <a:p>
            <a:pPr marL="571500" indent="-571500" algn="l">
              <a:buFont typeface="Arial" panose="020B0604020202020204" pitchFamily="34" charset="0"/>
              <a:buChar char="•"/>
            </a:pPr>
            <a:r>
              <a:rPr lang="en-US" sz="4000" noProof="1" smtClean="0">
                <a:solidFill>
                  <a:srgbClr val="292929"/>
                </a:solidFill>
                <a:latin typeface="medium-content-serif-font"/>
              </a:rPr>
              <a:t>Cok susadigim icin buyuk bir bardak su istiyorum</a:t>
            </a:r>
          </a:p>
          <a:p>
            <a:pPr marL="571500" indent="-571500" algn="l">
              <a:buFont typeface="Arial" panose="020B0604020202020204" pitchFamily="34" charset="0"/>
              <a:buChar char="•"/>
            </a:pPr>
            <a:r>
              <a:rPr lang="en-US" sz="4000" noProof="1" smtClean="0">
                <a:solidFill>
                  <a:srgbClr val="292929"/>
                </a:solidFill>
                <a:latin typeface="medium-content-serif-font"/>
              </a:rPr>
              <a:t>Hava sicak oldugu icin suyumun soguk olmasini istiyorum</a:t>
            </a:r>
          </a:p>
          <a:p>
            <a:pPr marL="571500" indent="-571500" algn="l">
              <a:buFont typeface="Arial" panose="020B0604020202020204" pitchFamily="34" charset="0"/>
              <a:buChar char="•"/>
            </a:pPr>
            <a:r>
              <a:rPr lang="en-US" sz="4000" noProof="1" smtClean="0">
                <a:solidFill>
                  <a:srgbClr val="292929"/>
                </a:solidFill>
                <a:latin typeface="medium-content-serif-font"/>
              </a:rPr>
              <a:t>Cool gorunmek icin suyu icecegim bir pipet istiyorum</a:t>
            </a:r>
            <a:endParaRPr lang="en-US" sz="4000" noProof="1"/>
          </a:p>
        </p:txBody>
      </p:sp>
    </p:spTree>
    <p:extLst>
      <p:ext uri="{BB962C8B-B14F-4D97-AF65-F5344CB8AC3E}">
        <p14:creationId xmlns:p14="http://schemas.microsoft.com/office/powerpoint/2010/main" val="148315860"/>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602165" y="1115122"/>
            <a:ext cx="22726185" cy="2369880"/>
          </a:xfrm>
          <a:prstGeom prst="rect">
            <a:avLst/>
          </a:prstGeom>
        </p:spPr>
        <p:txBody>
          <a:bodyPr wrap="square">
            <a:spAutoFit/>
          </a:bodyPr>
          <a:lstStyle/>
          <a:p>
            <a:r>
              <a:rPr lang="en-US" sz="6000" dirty="0" smtClean="0"/>
              <a:t>BUTUNU OLUSTURAN PARCALAR</a:t>
            </a:r>
          </a:p>
          <a:p>
            <a:pPr algn="l" hangingPunct="1"/>
            <a:endParaRPr lang="tr-TR" sz="4400" dirty="0">
              <a:solidFill>
                <a:schemeClr val="tx1"/>
              </a:solidFill>
            </a:endParaRPr>
          </a:p>
          <a:p>
            <a:pPr marL="571500" indent="-571500" algn="l">
              <a:buFont typeface="Wingdings" panose="05000000000000000000" pitchFamily="2" charset="2"/>
              <a:buChar char="Ø"/>
            </a:pPr>
            <a:endParaRPr lang="en-US" sz="4400" noProof="1"/>
          </a:p>
        </p:txBody>
      </p:sp>
      <p:sp>
        <p:nvSpPr>
          <p:cNvPr id="2" name="Dikdörtgen 1"/>
          <p:cNvSpPr/>
          <p:nvPr/>
        </p:nvSpPr>
        <p:spPr>
          <a:xfrm>
            <a:off x="2412380" y="2034640"/>
            <a:ext cx="21696557" cy="1107996"/>
          </a:xfrm>
          <a:prstGeom prst="rect">
            <a:avLst/>
          </a:prstGeom>
        </p:spPr>
        <p:txBody>
          <a:bodyPr wrap="square">
            <a:spAutoFit/>
          </a:bodyPr>
          <a:lstStyle/>
          <a:p>
            <a:pPr algn="l"/>
            <a:r>
              <a:rPr lang="en-US" sz="6600" b="1" dirty="0" smtClean="0">
                <a:solidFill>
                  <a:schemeClr val="tx1"/>
                </a:solidFill>
                <a:latin typeface="-apple-system"/>
              </a:rPr>
              <a:t>FEATURE   –    EPIC         –        USER STORY</a:t>
            </a:r>
          </a:p>
        </p:txBody>
      </p:sp>
      <p:pic>
        <p:nvPicPr>
          <p:cNvPr id="7" name="Resim 6"/>
          <p:cNvPicPr>
            <a:picLocks noChangeAspect="1"/>
          </p:cNvPicPr>
          <p:nvPr/>
        </p:nvPicPr>
        <p:blipFill>
          <a:blip r:embed="rId2"/>
          <a:stretch>
            <a:fillRect/>
          </a:stretch>
        </p:blipFill>
        <p:spPr>
          <a:xfrm>
            <a:off x="1002446" y="3381540"/>
            <a:ext cx="6089729" cy="8000582"/>
          </a:xfrm>
          <a:prstGeom prst="rect">
            <a:avLst/>
          </a:prstGeom>
        </p:spPr>
      </p:pic>
      <p:pic>
        <p:nvPicPr>
          <p:cNvPr id="8" name="Resim 7"/>
          <p:cNvPicPr>
            <a:picLocks noChangeAspect="1"/>
          </p:cNvPicPr>
          <p:nvPr/>
        </p:nvPicPr>
        <p:blipFill>
          <a:blip r:embed="rId3"/>
          <a:stretch>
            <a:fillRect/>
          </a:stretch>
        </p:blipFill>
        <p:spPr>
          <a:xfrm>
            <a:off x="7318336" y="4381244"/>
            <a:ext cx="5817801" cy="7818191"/>
          </a:xfrm>
          <a:prstGeom prst="rect">
            <a:avLst/>
          </a:prstGeom>
        </p:spPr>
      </p:pic>
      <p:pic>
        <p:nvPicPr>
          <p:cNvPr id="10" name="Resim 9"/>
          <p:cNvPicPr>
            <a:picLocks noChangeAspect="1"/>
          </p:cNvPicPr>
          <p:nvPr/>
        </p:nvPicPr>
        <p:blipFill>
          <a:blip r:embed="rId4"/>
          <a:stretch>
            <a:fillRect/>
          </a:stretch>
        </p:blipFill>
        <p:spPr>
          <a:xfrm>
            <a:off x="13362298" y="5962218"/>
            <a:ext cx="10590522" cy="6417473"/>
          </a:xfrm>
          <a:prstGeom prst="rect">
            <a:avLst/>
          </a:prstGeom>
        </p:spPr>
      </p:pic>
    </p:spTree>
    <p:extLst>
      <p:ext uri="{BB962C8B-B14F-4D97-AF65-F5344CB8AC3E}">
        <p14:creationId xmlns:p14="http://schemas.microsoft.com/office/powerpoint/2010/main" val="3205680304"/>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602165" y="1115122"/>
            <a:ext cx="22726185" cy="2369880"/>
          </a:xfrm>
          <a:prstGeom prst="rect">
            <a:avLst/>
          </a:prstGeom>
        </p:spPr>
        <p:txBody>
          <a:bodyPr wrap="square">
            <a:spAutoFit/>
          </a:bodyPr>
          <a:lstStyle/>
          <a:p>
            <a:r>
              <a:rPr lang="en-US" sz="6000" dirty="0" smtClean="0"/>
              <a:t>BUTUNU OLUSTURAN PARCALAR</a:t>
            </a:r>
          </a:p>
          <a:p>
            <a:pPr algn="l" hangingPunct="1"/>
            <a:endParaRPr lang="tr-TR" sz="4400" dirty="0">
              <a:solidFill>
                <a:schemeClr val="tx1"/>
              </a:solidFill>
            </a:endParaRPr>
          </a:p>
          <a:p>
            <a:pPr marL="571500" indent="-571500" algn="l">
              <a:buFont typeface="Wingdings" panose="05000000000000000000" pitchFamily="2" charset="2"/>
              <a:buChar char="Ø"/>
            </a:pPr>
            <a:endParaRPr lang="en-US" sz="4400" noProof="1"/>
          </a:p>
        </p:txBody>
      </p:sp>
      <p:sp>
        <p:nvSpPr>
          <p:cNvPr id="2" name="Dikdörtgen 1"/>
          <p:cNvSpPr/>
          <p:nvPr/>
        </p:nvSpPr>
        <p:spPr>
          <a:xfrm>
            <a:off x="2412381" y="2034640"/>
            <a:ext cx="19421708" cy="1107996"/>
          </a:xfrm>
          <a:prstGeom prst="rect">
            <a:avLst/>
          </a:prstGeom>
        </p:spPr>
        <p:txBody>
          <a:bodyPr wrap="square">
            <a:spAutoFit/>
          </a:bodyPr>
          <a:lstStyle/>
          <a:p>
            <a:r>
              <a:rPr lang="en-US" sz="6600" b="1" dirty="0" smtClean="0">
                <a:solidFill>
                  <a:schemeClr val="tx1"/>
                </a:solidFill>
                <a:latin typeface="-apple-system"/>
              </a:rPr>
              <a:t>USER STORY</a:t>
            </a:r>
          </a:p>
        </p:txBody>
      </p:sp>
      <p:pic>
        <p:nvPicPr>
          <p:cNvPr id="4" name="Resim 3"/>
          <p:cNvPicPr>
            <a:picLocks noChangeAspect="1"/>
          </p:cNvPicPr>
          <p:nvPr/>
        </p:nvPicPr>
        <p:blipFill>
          <a:blip r:embed="rId2"/>
          <a:stretch>
            <a:fillRect/>
          </a:stretch>
        </p:blipFill>
        <p:spPr>
          <a:xfrm>
            <a:off x="10719729" y="3074835"/>
            <a:ext cx="12924576" cy="6001254"/>
          </a:xfrm>
          <a:prstGeom prst="rect">
            <a:avLst/>
          </a:prstGeom>
        </p:spPr>
      </p:pic>
      <p:pic>
        <p:nvPicPr>
          <p:cNvPr id="5" name="Resim 4"/>
          <p:cNvPicPr>
            <a:picLocks noChangeAspect="1"/>
          </p:cNvPicPr>
          <p:nvPr/>
        </p:nvPicPr>
        <p:blipFill>
          <a:blip r:embed="rId3"/>
          <a:stretch>
            <a:fillRect/>
          </a:stretch>
        </p:blipFill>
        <p:spPr>
          <a:xfrm>
            <a:off x="16146974" y="1966696"/>
            <a:ext cx="7339354" cy="1176083"/>
          </a:xfrm>
          <a:prstGeom prst="rect">
            <a:avLst/>
          </a:prstGeom>
        </p:spPr>
      </p:pic>
      <p:sp>
        <p:nvSpPr>
          <p:cNvPr id="6" name="Dikdörtgen 5"/>
          <p:cNvSpPr/>
          <p:nvPr/>
        </p:nvSpPr>
        <p:spPr>
          <a:xfrm>
            <a:off x="1144858" y="3399906"/>
            <a:ext cx="10128939" cy="4832092"/>
          </a:xfrm>
          <a:prstGeom prst="rect">
            <a:avLst/>
          </a:prstGeom>
        </p:spPr>
        <p:txBody>
          <a:bodyPr wrap="square">
            <a:spAutoFit/>
          </a:bodyPr>
          <a:lstStyle/>
          <a:p>
            <a:pPr algn="l"/>
            <a:r>
              <a:rPr lang="tr-TR" sz="4400" noProof="1" smtClean="0">
                <a:solidFill>
                  <a:srgbClr val="292929"/>
                </a:solidFill>
                <a:latin typeface="medium-content-serif-font"/>
              </a:rPr>
              <a:t>User storyler 3 bölümden oluşur. Bunlar;</a:t>
            </a:r>
            <a:endParaRPr lang="en-US" sz="4400" noProof="1" smtClean="0">
              <a:solidFill>
                <a:srgbClr val="292929"/>
              </a:solidFill>
              <a:latin typeface="medium-content-serif-font"/>
            </a:endParaRPr>
          </a:p>
          <a:p>
            <a:pPr algn="l"/>
            <a:endParaRPr lang="tr-TR" sz="4400" noProof="1" smtClean="0">
              <a:solidFill>
                <a:srgbClr val="292929"/>
              </a:solidFill>
              <a:latin typeface="medium-content-serif-font"/>
            </a:endParaRPr>
          </a:p>
          <a:p>
            <a:pPr algn="l">
              <a:buFont typeface="Arial" panose="020B0604020202020204" pitchFamily="34" charset="0"/>
              <a:buChar char="•"/>
            </a:pPr>
            <a:r>
              <a:rPr lang="tr-TR" sz="4400" noProof="1" smtClean="0">
                <a:solidFill>
                  <a:srgbClr val="292929"/>
                </a:solidFill>
                <a:latin typeface="medium-content-serif-font"/>
              </a:rPr>
              <a:t>Kullanıcının hikaye tanımı (Value statement)</a:t>
            </a:r>
          </a:p>
          <a:p>
            <a:pPr algn="l">
              <a:buFont typeface="Arial" panose="020B0604020202020204" pitchFamily="34" charset="0"/>
              <a:buChar char="•"/>
            </a:pPr>
            <a:r>
              <a:rPr lang="tr-TR" sz="4400" noProof="1" smtClean="0">
                <a:solidFill>
                  <a:srgbClr val="292929"/>
                </a:solidFill>
                <a:latin typeface="medium-content-serif-font"/>
              </a:rPr>
              <a:t>Kabul kriterleri (Acceptance criterias)</a:t>
            </a:r>
          </a:p>
          <a:p>
            <a:pPr algn="l">
              <a:buFont typeface="Arial" panose="020B0604020202020204" pitchFamily="34" charset="0"/>
              <a:buChar char="•"/>
            </a:pPr>
            <a:r>
              <a:rPr lang="tr-TR" sz="4400" noProof="1" smtClean="0">
                <a:solidFill>
                  <a:srgbClr val="292929"/>
                </a:solidFill>
                <a:latin typeface="medium-content-serif-font"/>
              </a:rPr>
              <a:t>Bitti tanımı (Definition of done)</a:t>
            </a:r>
            <a:endParaRPr lang="tr-TR" sz="4400" noProof="1">
              <a:solidFill>
                <a:srgbClr val="292929"/>
              </a:solidFill>
              <a:latin typeface="medium-content-serif-font"/>
            </a:endParaRPr>
          </a:p>
        </p:txBody>
      </p:sp>
      <p:sp>
        <p:nvSpPr>
          <p:cNvPr id="11" name="Dikdörtgen 10"/>
          <p:cNvSpPr/>
          <p:nvPr/>
        </p:nvSpPr>
        <p:spPr>
          <a:xfrm>
            <a:off x="784300" y="9076089"/>
            <a:ext cx="22361913" cy="3477875"/>
          </a:xfrm>
          <a:prstGeom prst="rect">
            <a:avLst/>
          </a:prstGeom>
        </p:spPr>
        <p:txBody>
          <a:bodyPr wrap="square">
            <a:spAutoFit/>
          </a:bodyPr>
          <a:lstStyle/>
          <a:p>
            <a:pPr algn="l"/>
            <a:r>
              <a:rPr lang="tr-TR" sz="4400" noProof="1" smtClean="0">
                <a:solidFill>
                  <a:schemeClr val="tx1"/>
                </a:solidFill>
              </a:rPr>
              <a:t>Agile dönüşümünü hedefleyen bir şirket içerisine küçük değişimler eklemek daha kolay olur. </a:t>
            </a:r>
            <a:endParaRPr lang="en-US" sz="4400" noProof="1" smtClean="0">
              <a:solidFill>
                <a:schemeClr val="tx1"/>
              </a:solidFill>
            </a:endParaRPr>
          </a:p>
          <a:p>
            <a:pPr algn="l"/>
            <a:r>
              <a:rPr lang="tr-TR" sz="4400" noProof="1" smtClean="0">
                <a:solidFill>
                  <a:schemeClr val="tx1"/>
                </a:solidFill>
              </a:rPr>
              <a:t>Gelen taleplerin fazlalığı, net olmayan storyler, gerçek talep sahibinin belli olmadığı karmaşık bir süreç ve en önemlisi know/how eksikliği</a:t>
            </a:r>
            <a:r>
              <a:rPr lang="en-US" sz="4400" noProof="1" smtClean="0">
                <a:solidFill>
                  <a:schemeClr val="tx1"/>
                </a:solidFill>
              </a:rPr>
              <a:t> olmamasi icin user story’ler duzgun olusturulmalidir</a:t>
            </a:r>
            <a:r>
              <a:rPr lang="tr-TR" sz="4400" noProof="1" smtClean="0">
                <a:solidFill>
                  <a:schemeClr val="tx1"/>
                </a:solidFill>
              </a:rPr>
              <a:t>.</a:t>
            </a:r>
            <a:endParaRPr lang="tr-TR" sz="4400" noProof="1">
              <a:solidFill>
                <a:schemeClr val="tx1"/>
              </a:solidFill>
              <a:latin typeface="medium-content-serif-font"/>
            </a:endParaRPr>
          </a:p>
        </p:txBody>
      </p:sp>
    </p:spTree>
    <p:extLst>
      <p:ext uri="{BB962C8B-B14F-4D97-AF65-F5344CB8AC3E}">
        <p14:creationId xmlns:p14="http://schemas.microsoft.com/office/powerpoint/2010/main" val="3656330899"/>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602165" y="1115122"/>
            <a:ext cx="22726185" cy="2369880"/>
          </a:xfrm>
          <a:prstGeom prst="rect">
            <a:avLst/>
          </a:prstGeom>
        </p:spPr>
        <p:txBody>
          <a:bodyPr wrap="square">
            <a:spAutoFit/>
          </a:bodyPr>
          <a:lstStyle/>
          <a:p>
            <a:r>
              <a:rPr lang="en-US" sz="6000" dirty="0" smtClean="0"/>
              <a:t>BUTUNU OLUSTURAN PARCALAR</a:t>
            </a:r>
          </a:p>
          <a:p>
            <a:pPr algn="l" hangingPunct="1"/>
            <a:endParaRPr lang="tr-TR" sz="4400" dirty="0">
              <a:solidFill>
                <a:schemeClr val="tx1"/>
              </a:solidFill>
            </a:endParaRPr>
          </a:p>
          <a:p>
            <a:pPr marL="571500" indent="-571500" algn="l">
              <a:buFont typeface="Wingdings" panose="05000000000000000000" pitchFamily="2" charset="2"/>
              <a:buChar char="Ø"/>
            </a:pPr>
            <a:endParaRPr lang="en-US" sz="4400" noProof="1"/>
          </a:p>
        </p:txBody>
      </p:sp>
      <p:sp>
        <p:nvSpPr>
          <p:cNvPr id="2" name="Dikdörtgen 1"/>
          <p:cNvSpPr/>
          <p:nvPr/>
        </p:nvSpPr>
        <p:spPr>
          <a:xfrm>
            <a:off x="2412381" y="2034640"/>
            <a:ext cx="19421708" cy="1107996"/>
          </a:xfrm>
          <a:prstGeom prst="rect">
            <a:avLst/>
          </a:prstGeom>
        </p:spPr>
        <p:txBody>
          <a:bodyPr wrap="square">
            <a:spAutoFit/>
          </a:bodyPr>
          <a:lstStyle/>
          <a:p>
            <a:r>
              <a:rPr lang="en-US" sz="6600" b="1" dirty="0" smtClean="0">
                <a:solidFill>
                  <a:schemeClr val="tx1"/>
                </a:solidFill>
                <a:latin typeface="-apple-system"/>
              </a:rPr>
              <a:t>USER STORY</a:t>
            </a:r>
          </a:p>
        </p:txBody>
      </p:sp>
      <p:pic>
        <p:nvPicPr>
          <p:cNvPr id="7" name="Resim 6"/>
          <p:cNvPicPr>
            <a:picLocks noChangeAspect="1"/>
          </p:cNvPicPr>
          <p:nvPr/>
        </p:nvPicPr>
        <p:blipFill>
          <a:blip r:embed="rId2"/>
          <a:stretch>
            <a:fillRect/>
          </a:stretch>
        </p:blipFill>
        <p:spPr>
          <a:xfrm>
            <a:off x="2412381" y="3485002"/>
            <a:ext cx="20016008" cy="8451989"/>
          </a:xfrm>
          <a:prstGeom prst="rect">
            <a:avLst/>
          </a:prstGeom>
        </p:spPr>
      </p:pic>
    </p:spTree>
    <p:extLst>
      <p:ext uri="{BB962C8B-B14F-4D97-AF65-F5344CB8AC3E}">
        <p14:creationId xmlns:p14="http://schemas.microsoft.com/office/powerpoint/2010/main" val="3701370249"/>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24_Briefing">
  <a:themeElements>
    <a:clrScheme name="24_Briefing">
      <a:dk1>
        <a:srgbClr val="002C3A"/>
      </a:dk1>
      <a:lt1>
        <a:srgbClr val="54818F"/>
      </a:lt1>
      <a:dk2>
        <a:srgbClr val="5E5E5E"/>
      </a:dk2>
      <a:lt2>
        <a:srgbClr val="D5D5D5"/>
      </a:lt2>
      <a:accent1>
        <a:srgbClr val="54818F"/>
      </a:accent1>
      <a:accent2>
        <a:srgbClr val="308C8B"/>
      </a:accent2>
      <a:accent3>
        <a:srgbClr val="7A9105"/>
      </a:accent3>
      <a:accent4>
        <a:srgbClr val="C26E6A"/>
      </a:accent4>
      <a:accent5>
        <a:srgbClr val="E4E942"/>
      </a:accent5>
      <a:accent6>
        <a:srgbClr val="5B516A"/>
      </a:accent6>
      <a:hlink>
        <a:srgbClr val="0000FF"/>
      </a:hlink>
      <a:folHlink>
        <a:srgbClr val="FF00FF"/>
      </a:folHlink>
    </a:clrScheme>
    <a:fontScheme name="24_Briefing">
      <a:majorFont>
        <a:latin typeface="Graphik"/>
        <a:ea typeface="Graphik"/>
        <a:cs typeface="Graphik"/>
      </a:majorFont>
      <a:minorFont>
        <a:latin typeface="Graphik"/>
        <a:ea typeface="Graphik"/>
        <a:cs typeface="Graphik"/>
      </a:minorFont>
    </a:fontScheme>
    <a:fmtScheme name="24_Briefi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76200" cap="flat">
          <a:solidFill>
            <a:schemeClr val="accent6">
              <a:hueOff val="61929"/>
              <a:satOff val="10820"/>
              <a:lumOff val="-8848"/>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4_Briefing">
  <a:themeElements>
    <a:clrScheme name="24_Briefing">
      <a:dk1>
        <a:srgbClr val="000000"/>
      </a:dk1>
      <a:lt1>
        <a:srgbClr val="FFFFFF"/>
      </a:lt1>
      <a:dk2>
        <a:srgbClr val="5E5E5E"/>
      </a:dk2>
      <a:lt2>
        <a:srgbClr val="D5D5D5"/>
      </a:lt2>
      <a:accent1>
        <a:srgbClr val="54818F"/>
      </a:accent1>
      <a:accent2>
        <a:srgbClr val="308C8B"/>
      </a:accent2>
      <a:accent3>
        <a:srgbClr val="7A9105"/>
      </a:accent3>
      <a:accent4>
        <a:srgbClr val="C26E6A"/>
      </a:accent4>
      <a:accent5>
        <a:srgbClr val="E4E942"/>
      </a:accent5>
      <a:accent6>
        <a:srgbClr val="5B516A"/>
      </a:accent6>
      <a:hlink>
        <a:srgbClr val="0000FF"/>
      </a:hlink>
      <a:folHlink>
        <a:srgbClr val="FF00FF"/>
      </a:folHlink>
    </a:clrScheme>
    <a:fontScheme name="24_Briefing">
      <a:majorFont>
        <a:latin typeface="Graphik"/>
        <a:ea typeface="Graphik"/>
        <a:cs typeface="Graphik"/>
      </a:majorFont>
      <a:minorFont>
        <a:latin typeface="Graphik"/>
        <a:ea typeface="Graphik"/>
        <a:cs typeface="Graphik"/>
      </a:minorFont>
    </a:fontScheme>
    <a:fmtScheme name="24_Briefi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76200" cap="flat">
          <a:solidFill>
            <a:schemeClr val="accent6">
              <a:hueOff val="61929"/>
              <a:satOff val="10820"/>
              <a:lumOff val="-8848"/>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6018</TotalTime>
  <Words>894</Words>
  <Application>Microsoft Office PowerPoint</Application>
  <PresentationFormat>Özel</PresentationFormat>
  <Paragraphs>175</Paragraphs>
  <Slides>22</Slides>
  <Notes>0</Notes>
  <HiddenSlides>0</HiddenSlides>
  <MMClips>0</MMClips>
  <ScaleCrop>false</ScaleCrop>
  <HeadingPairs>
    <vt:vector size="6" baseType="variant">
      <vt:variant>
        <vt:lpstr>Kullanılan Yazı Tipleri</vt:lpstr>
      </vt:variant>
      <vt:variant>
        <vt:i4>10</vt:i4>
      </vt:variant>
      <vt:variant>
        <vt:lpstr>Tema</vt:lpstr>
      </vt:variant>
      <vt:variant>
        <vt:i4>1</vt:i4>
      </vt:variant>
      <vt:variant>
        <vt:lpstr>Slayt Başlıkları</vt:lpstr>
      </vt:variant>
      <vt:variant>
        <vt:i4>22</vt:i4>
      </vt:variant>
    </vt:vector>
  </HeadingPairs>
  <TitlesOfParts>
    <vt:vector size="33" baseType="lpstr">
      <vt:lpstr>-apple-system</vt:lpstr>
      <vt:lpstr>Arial</vt:lpstr>
      <vt:lpstr>BlinkMacSystemFont</vt:lpstr>
      <vt:lpstr>Graphik</vt:lpstr>
      <vt:lpstr>Graphik Medium</vt:lpstr>
      <vt:lpstr>Helvetica Neue</vt:lpstr>
      <vt:lpstr>medium-content-serif-font</vt:lpstr>
      <vt:lpstr>Montserrat</vt:lpstr>
      <vt:lpstr>Source Sans Pro</vt:lpstr>
      <vt:lpstr>Wingdings</vt:lpstr>
      <vt:lpstr>24_Briefing</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lenovo</dc:creator>
  <cp:lastModifiedBy>lenovo</cp:lastModifiedBy>
  <cp:revision>78</cp:revision>
  <dcterms:modified xsi:type="dcterms:W3CDTF">2020-10-03T16:51:49Z</dcterms:modified>
</cp:coreProperties>
</file>