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7" r:id="rId9"/>
    <p:sldId id="263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72104-00C9-4DF4-BA69-EC14D39BA2D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1FC78-16E2-4F25-A840-0355BB8E7F25}">
      <dgm:prSet/>
      <dgm:spPr/>
      <dgm:t>
        <a:bodyPr/>
        <a:lstStyle/>
        <a:p>
          <a:r>
            <a:rPr lang="tr-TR"/>
            <a:t>getWord</a:t>
          </a:r>
          <a:endParaRPr lang="en-US"/>
        </a:p>
      </dgm:t>
    </dgm:pt>
    <dgm:pt modelId="{049DA547-BACA-4017-8B21-0C167C59B2C7}" type="parTrans" cxnId="{58F1B0B3-8735-462F-AD8E-0AA44ADF8F73}">
      <dgm:prSet/>
      <dgm:spPr/>
      <dgm:t>
        <a:bodyPr/>
        <a:lstStyle/>
        <a:p>
          <a:endParaRPr lang="en-US"/>
        </a:p>
      </dgm:t>
    </dgm:pt>
    <dgm:pt modelId="{288744B8-DFC3-48EE-9682-0C1724E1C887}" type="sibTrans" cxnId="{58F1B0B3-8735-462F-AD8E-0AA44ADF8F73}">
      <dgm:prSet/>
      <dgm:spPr/>
      <dgm:t>
        <a:bodyPr/>
        <a:lstStyle/>
        <a:p>
          <a:endParaRPr lang="en-US"/>
        </a:p>
      </dgm:t>
    </dgm:pt>
    <dgm:pt modelId="{898F9FD7-3984-4433-ABCE-BD20DF4424EB}">
      <dgm:prSet/>
      <dgm:spPr/>
      <dgm:t>
        <a:bodyPr/>
        <a:lstStyle/>
        <a:p>
          <a:r>
            <a:rPr lang="tr-TR"/>
            <a:t>newGame</a:t>
          </a:r>
          <a:endParaRPr lang="en-US"/>
        </a:p>
      </dgm:t>
    </dgm:pt>
    <dgm:pt modelId="{E79D454A-2CD5-4F1E-B097-17E0DE082EB1}" type="parTrans" cxnId="{D123AD47-DA8B-4277-AAD6-484042F39BEF}">
      <dgm:prSet/>
      <dgm:spPr/>
      <dgm:t>
        <a:bodyPr/>
        <a:lstStyle/>
        <a:p>
          <a:endParaRPr lang="en-US"/>
        </a:p>
      </dgm:t>
    </dgm:pt>
    <dgm:pt modelId="{42EFD007-25CF-4C98-8B28-44F911DC803D}" type="sibTrans" cxnId="{D123AD47-DA8B-4277-AAD6-484042F39BEF}">
      <dgm:prSet/>
      <dgm:spPr/>
      <dgm:t>
        <a:bodyPr/>
        <a:lstStyle/>
        <a:p>
          <a:endParaRPr lang="en-US"/>
        </a:p>
      </dgm:t>
    </dgm:pt>
    <dgm:pt modelId="{F03FEB6A-BA64-45D3-9BF9-12C3B8D4AA6C}">
      <dgm:prSet/>
      <dgm:spPr/>
      <dgm:t>
        <a:bodyPr/>
        <a:lstStyle/>
        <a:p>
          <a:r>
            <a:rPr lang="tr-TR"/>
            <a:t>getTile</a:t>
          </a:r>
          <a:endParaRPr lang="en-US"/>
        </a:p>
      </dgm:t>
    </dgm:pt>
    <dgm:pt modelId="{FAAB5AD5-9723-4317-9F31-761BFF04A9A7}" type="parTrans" cxnId="{D81F7914-0285-4FFF-9278-9A9FEDC46D53}">
      <dgm:prSet/>
      <dgm:spPr/>
      <dgm:t>
        <a:bodyPr/>
        <a:lstStyle/>
        <a:p>
          <a:endParaRPr lang="en-US"/>
        </a:p>
      </dgm:t>
    </dgm:pt>
    <dgm:pt modelId="{39D23AF0-D348-4FCF-A2B6-2C1718678894}" type="sibTrans" cxnId="{D81F7914-0285-4FFF-9278-9A9FEDC46D53}">
      <dgm:prSet/>
      <dgm:spPr/>
      <dgm:t>
        <a:bodyPr/>
        <a:lstStyle/>
        <a:p>
          <a:endParaRPr lang="en-US"/>
        </a:p>
      </dgm:t>
    </dgm:pt>
    <dgm:pt modelId="{AAB23C12-8D5F-4BDF-9CAE-5CDA530EC5E7}">
      <dgm:prSet/>
      <dgm:spPr/>
      <dgm:t>
        <a:bodyPr/>
        <a:lstStyle/>
        <a:p>
          <a:r>
            <a:rPr lang="tr-TR"/>
            <a:t>getCurrentGuess</a:t>
          </a:r>
          <a:endParaRPr lang="en-US"/>
        </a:p>
      </dgm:t>
    </dgm:pt>
    <dgm:pt modelId="{F37D8DEE-7E69-477B-AF0D-F95BF1890C94}" type="parTrans" cxnId="{7119A272-055C-4A1E-8940-44F2CE027B86}">
      <dgm:prSet/>
      <dgm:spPr/>
      <dgm:t>
        <a:bodyPr/>
        <a:lstStyle/>
        <a:p>
          <a:endParaRPr lang="en-US"/>
        </a:p>
      </dgm:t>
    </dgm:pt>
    <dgm:pt modelId="{8411ABBC-36EB-457F-BE8B-B89D2014B87B}" type="sibTrans" cxnId="{7119A272-055C-4A1E-8940-44F2CE027B86}">
      <dgm:prSet/>
      <dgm:spPr/>
      <dgm:t>
        <a:bodyPr/>
        <a:lstStyle/>
        <a:p>
          <a:endParaRPr lang="en-US"/>
        </a:p>
      </dgm:t>
    </dgm:pt>
    <dgm:pt modelId="{B37A5609-1569-45E9-A2F8-57EFBC44FFCC}">
      <dgm:prSet/>
      <dgm:spPr/>
      <dgm:t>
        <a:bodyPr/>
        <a:lstStyle/>
        <a:p>
          <a:r>
            <a:rPr lang="tr-TR"/>
            <a:t>isValidWord</a:t>
          </a:r>
          <a:endParaRPr lang="en-US"/>
        </a:p>
      </dgm:t>
    </dgm:pt>
    <dgm:pt modelId="{EAB48948-BFC1-44E8-A4C5-1D3BA613A41E}" type="parTrans" cxnId="{202B8508-6DD9-401C-A46C-76F105D12AE2}">
      <dgm:prSet/>
      <dgm:spPr/>
      <dgm:t>
        <a:bodyPr/>
        <a:lstStyle/>
        <a:p>
          <a:endParaRPr lang="en-US"/>
        </a:p>
      </dgm:t>
    </dgm:pt>
    <dgm:pt modelId="{720A7E1D-6ECD-42A6-B2D4-0510A0CA1A49}" type="sibTrans" cxnId="{202B8508-6DD9-401C-A46C-76F105D12AE2}">
      <dgm:prSet/>
      <dgm:spPr/>
      <dgm:t>
        <a:bodyPr/>
        <a:lstStyle/>
        <a:p>
          <a:endParaRPr lang="en-US"/>
        </a:p>
      </dgm:t>
    </dgm:pt>
    <dgm:pt modelId="{5CF1B7E0-C9E1-4F09-9372-3EFE18F5DB9F}">
      <dgm:prSet/>
      <dgm:spPr/>
      <dgm:t>
        <a:bodyPr/>
        <a:lstStyle/>
        <a:p>
          <a:r>
            <a:rPr lang="tr-TR"/>
            <a:t>showMessage</a:t>
          </a:r>
          <a:endParaRPr lang="en-US"/>
        </a:p>
      </dgm:t>
    </dgm:pt>
    <dgm:pt modelId="{7DE57C01-0A5C-4A8F-BEAE-49732CCEF428}" type="parTrans" cxnId="{BE750D59-9BA4-4E54-BB15-A3475DA15725}">
      <dgm:prSet/>
      <dgm:spPr/>
      <dgm:t>
        <a:bodyPr/>
        <a:lstStyle/>
        <a:p>
          <a:endParaRPr lang="en-US"/>
        </a:p>
      </dgm:t>
    </dgm:pt>
    <dgm:pt modelId="{56E524C8-AC9F-4BF3-ABAB-5FED915B8EFA}" type="sibTrans" cxnId="{BE750D59-9BA4-4E54-BB15-A3475DA15725}">
      <dgm:prSet/>
      <dgm:spPr/>
      <dgm:t>
        <a:bodyPr/>
        <a:lstStyle/>
        <a:p>
          <a:endParaRPr lang="en-US"/>
        </a:p>
      </dgm:t>
    </dgm:pt>
    <dgm:pt modelId="{4C5AC48D-7913-4832-B905-1E4FA7E4A5C7}">
      <dgm:prSet/>
      <dgm:spPr/>
      <dgm:t>
        <a:bodyPr/>
        <a:lstStyle/>
        <a:p>
          <a:r>
            <a:rPr lang="tr-TR"/>
            <a:t>checkWord</a:t>
          </a:r>
          <a:endParaRPr lang="en-US"/>
        </a:p>
      </dgm:t>
    </dgm:pt>
    <dgm:pt modelId="{B22A5353-8136-4629-B2A2-2EED787F6ABD}" type="parTrans" cxnId="{07801AAA-EF20-4975-9631-635CE95A2D11}">
      <dgm:prSet/>
      <dgm:spPr/>
      <dgm:t>
        <a:bodyPr/>
        <a:lstStyle/>
        <a:p>
          <a:endParaRPr lang="en-US"/>
        </a:p>
      </dgm:t>
    </dgm:pt>
    <dgm:pt modelId="{38B41E69-6DEC-4E1C-BF97-2BC265F68054}" type="sibTrans" cxnId="{07801AAA-EF20-4975-9631-635CE95A2D11}">
      <dgm:prSet/>
      <dgm:spPr/>
      <dgm:t>
        <a:bodyPr/>
        <a:lstStyle/>
        <a:p>
          <a:endParaRPr lang="en-US"/>
        </a:p>
      </dgm:t>
    </dgm:pt>
    <dgm:pt modelId="{6F44BBD6-F7EE-468F-AC5C-6DDA8F1A2F7E}">
      <dgm:prSet/>
      <dgm:spPr/>
      <dgm:t>
        <a:bodyPr/>
        <a:lstStyle/>
        <a:p>
          <a:r>
            <a:rPr lang="tr-TR"/>
            <a:t>endGame</a:t>
          </a:r>
          <a:endParaRPr lang="en-US"/>
        </a:p>
      </dgm:t>
    </dgm:pt>
    <dgm:pt modelId="{FBE55301-ECAC-4B70-B336-9B62034F72EC}" type="parTrans" cxnId="{65DA21F5-47A4-4EFD-BB0B-BB66EBCEA6F9}">
      <dgm:prSet/>
      <dgm:spPr/>
      <dgm:t>
        <a:bodyPr/>
        <a:lstStyle/>
        <a:p>
          <a:endParaRPr lang="en-US"/>
        </a:p>
      </dgm:t>
    </dgm:pt>
    <dgm:pt modelId="{900743AB-D6A3-4A0D-BFE6-A15875EC4060}" type="sibTrans" cxnId="{65DA21F5-47A4-4EFD-BB0B-BB66EBCEA6F9}">
      <dgm:prSet/>
      <dgm:spPr/>
      <dgm:t>
        <a:bodyPr/>
        <a:lstStyle/>
        <a:p>
          <a:endParaRPr lang="en-US"/>
        </a:p>
      </dgm:t>
    </dgm:pt>
    <dgm:pt modelId="{9093F25A-A0B4-4524-873B-6F3F1A551A84}">
      <dgm:prSet/>
      <dgm:spPr/>
      <dgm:t>
        <a:bodyPr/>
        <a:lstStyle/>
        <a:p>
          <a:r>
            <a:rPr lang="tr-TR" dirty="0" err="1"/>
            <a:t>updateLetters</a:t>
          </a:r>
          <a:endParaRPr lang="en-US" dirty="0"/>
        </a:p>
      </dgm:t>
    </dgm:pt>
    <dgm:pt modelId="{AAA678D0-8B7F-4E25-90BC-9C8BA299E6D2}" type="parTrans" cxnId="{EDE861D3-26E9-4406-B302-13DCAEC7BB15}">
      <dgm:prSet/>
      <dgm:spPr/>
      <dgm:t>
        <a:bodyPr/>
        <a:lstStyle/>
        <a:p>
          <a:endParaRPr lang="en-US"/>
        </a:p>
      </dgm:t>
    </dgm:pt>
    <dgm:pt modelId="{D07E31F9-07B6-4950-B04A-9D2F2A87663D}" type="sibTrans" cxnId="{EDE861D3-26E9-4406-B302-13DCAEC7BB15}">
      <dgm:prSet/>
      <dgm:spPr/>
      <dgm:t>
        <a:bodyPr/>
        <a:lstStyle/>
        <a:p>
          <a:endParaRPr lang="en-US"/>
        </a:p>
      </dgm:t>
    </dgm:pt>
    <dgm:pt modelId="{82CF30EB-7C60-4F83-88AE-295676EDB5F7}">
      <dgm:prSet/>
      <dgm:spPr/>
      <dgm:t>
        <a:bodyPr/>
        <a:lstStyle/>
        <a:p>
          <a:r>
            <a:rPr lang="tr-TR" dirty="0" err="1"/>
            <a:t>updateKeyboard</a:t>
          </a:r>
          <a:endParaRPr lang="en-US" dirty="0"/>
        </a:p>
      </dgm:t>
    </dgm:pt>
    <dgm:pt modelId="{D597C89D-8E20-4396-9B6D-2E8577F0EDF5}" type="parTrans" cxnId="{CE823C47-0DA1-4CA4-B6EC-EB741CB290DE}">
      <dgm:prSet/>
      <dgm:spPr/>
      <dgm:t>
        <a:bodyPr/>
        <a:lstStyle/>
        <a:p>
          <a:endParaRPr lang="tr-TR"/>
        </a:p>
      </dgm:t>
    </dgm:pt>
    <dgm:pt modelId="{83859069-6B4A-40B8-B190-8186DEF3E4C0}" type="sibTrans" cxnId="{CE823C47-0DA1-4CA4-B6EC-EB741CB290DE}">
      <dgm:prSet/>
      <dgm:spPr/>
      <dgm:t>
        <a:bodyPr/>
        <a:lstStyle/>
        <a:p>
          <a:endParaRPr lang="tr-TR"/>
        </a:p>
      </dgm:t>
    </dgm:pt>
    <dgm:pt modelId="{DDCFAC7B-F2C3-4E17-A92E-F4AD07739F9D}" type="pres">
      <dgm:prSet presAssocID="{73172104-00C9-4DF4-BA69-EC14D39BA2D7}" presName="diagram" presStyleCnt="0">
        <dgm:presLayoutVars>
          <dgm:dir/>
          <dgm:resizeHandles val="exact"/>
        </dgm:presLayoutVars>
      </dgm:prSet>
      <dgm:spPr/>
    </dgm:pt>
    <dgm:pt modelId="{305890AB-A9EC-4C78-8B0E-4EAA3217FBA1}" type="pres">
      <dgm:prSet presAssocID="{F631FC78-16E2-4F25-A840-0355BB8E7F25}" presName="node" presStyleLbl="node1" presStyleIdx="0" presStyleCnt="10">
        <dgm:presLayoutVars>
          <dgm:bulletEnabled val="1"/>
        </dgm:presLayoutVars>
      </dgm:prSet>
      <dgm:spPr/>
    </dgm:pt>
    <dgm:pt modelId="{B86CBA74-5127-46C2-95D5-FE80A0571000}" type="pres">
      <dgm:prSet presAssocID="{288744B8-DFC3-48EE-9682-0C1724E1C887}" presName="sibTrans" presStyleCnt="0"/>
      <dgm:spPr/>
    </dgm:pt>
    <dgm:pt modelId="{7C04A4DB-D053-485C-9C2F-00B5C11BF2A8}" type="pres">
      <dgm:prSet presAssocID="{898F9FD7-3984-4433-ABCE-BD20DF4424EB}" presName="node" presStyleLbl="node1" presStyleIdx="1" presStyleCnt="10">
        <dgm:presLayoutVars>
          <dgm:bulletEnabled val="1"/>
        </dgm:presLayoutVars>
      </dgm:prSet>
      <dgm:spPr/>
    </dgm:pt>
    <dgm:pt modelId="{3A1D4BF0-7319-49BA-BBDE-E8228CDEA9B7}" type="pres">
      <dgm:prSet presAssocID="{42EFD007-25CF-4C98-8B28-44F911DC803D}" presName="sibTrans" presStyleCnt="0"/>
      <dgm:spPr/>
    </dgm:pt>
    <dgm:pt modelId="{5E385A38-EB1A-497C-85C0-30855E10BBB5}" type="pres">
      <dgm:prSet presAssocID="{F03FEB6A-BA64-45D3-9BF9-12C3B8D4AA6C}" presName="node" presStyleLbl="node1" presStyleIdx="2" presStyleCnt="10">
        <dgm:presLayoutVars>
          <dgm:bulletEnabled val="1"/>
        </dgm:presLayoutVars>
      </dgm:prSet>
      <dgm:spPr/>
    </dgm:pt>
    <dgm:pt modelId="{683153A0-24C2-4ADC-8454-703CB509083E}" type="pres">
      <dgm:prSet presAssocID="{39D23AF0-D348-4FCF-A2B6-2C1718678894}" presName="sibTrans" presStyleCnt="0"/>
      <dgm:spPr/>
    </dgm:pt>
    <dgm:pt modelId="{2386B6B4-C8C4-4D7F-8575-27D2A793D185}" type="pres">
      <dgm:prSet presAssocID="{AAB23C12-8D5F-4BDF-9CAE-5CDA530EC5E7}" presName="node" presStyleLbl="node1" presStyleIdx="3" presStyleCnt="10">
        <dgm:presLayoutVars>
          <dgm:bulletEnabled val="1"/>
        </dgm:presLayoutVars>
      </dgm:prSet>
      <dgm:spPr/>
    </dgm:pt>
    <dgm:pt modelId="{96D8BBC9-D276-4B71-BE94-C3C8E431C5D7}" type="pres">
      <dgm:prSet presAssocID="{8411ABBC-36EB-457F-BE8B-B89D2014B87B}" presName="sibTrans" presStyleCnt="0"/>
      <dgm:spPr/>
    </dgm:pt>
    <dgm:pt modelId="{783FB77F-47CE-42FA-8DF7-9BB99A74EC2E}" type="pres">
      <dgm:prSet presAssocID="{B37A5609-1569-45E9-A2F8-57EFBC44FFCC}" presName="node" presStyleLbl="node1" presStyleIdx="4" presStyleCnt="10">
        <dgm:presLayoutVars>
          <dgm:bulletEnabled val="1"/>
        </dgm:presLayoutVars>
      </dgm:prSet>
      <dgm:spPr/>
    </dgm:pt>
    <dgm:pt modelId="{ECA33AEC-1AA9-450B-BF63-963584E23674}" type="pres">
      <dgm:prSet presAssocID="{720A7E1D-6ECD-42A6-B2D4-0510A0CA1A49}" presName="sibTrans" presStyleCnt="0"/>
      <dgm:spPr/>
    </dgm:pt>
    <dgm:pt modelId="{70BF0358-983A-426B-8D6A-92A85F0C8E9D}" type="pres">
      <dgm:prSet presAssocID="{5CF1B7E0-C9E1-4F09-9372-3EFE18F5DB9F}" presName="node" presStyleLbl="node1" presStyleIdx="5" presStyleCnt="10">
        <dgm:presLayoutVars>
          <dgm:bulletEnabled val="1"/>
        </dgm:presLayoutVars>
      </dgm:prSet>
      <dgm:spPr/>
    </dgm:pt>
    <dgm:pt modelId="{D66C927C-1734-4F2C-8C12-7A253BF3627C}" type="pres">
      <dgm:prSet presAssocID="{56E524C8-AC9F-4BF3-ABAB-5FED915B8EFA}" presName="sibTrans" presStyleCnt="0"/>
      <dgm:spPr/>
    </dgm:pt>
    <dgm:pt modelId="{52A0AB56-0275-4D24-8CB0-89653C9CB4E6}" type="pres">
      <dgm:prSet presAssocID="{4C5AC48D-7913-4832-B905-1E4FA7E4A5C7}" presName="node" presStyleLbl="node1" presStyleIdx="6" presStyleCnt="10">
        <dgm:presLayoutVars>
          <dgm:bulletEnabled val="1"/>
        </dgm:presLayoutVars>
      </dgm:prSet>
      <dgm:spPr/>
    </dgm:pt>
    <dgm:pt modelId="{D463A64E-1760-48ED-BE4C-C6461E6365B8}" type="pres">
      <dgm:prSet presAssocID="{38B41E69-6DEC-4E1C-BF97-2BC265F68054}" presName="sibTrans" presStyleCnt="0"/>
      <dgm:spPr/>
    </dgm:pt>
    <dgm:pt modelId="{8C5D7486-D439-49F5-A345-9EF8E771C968}" type="pres">
      <dgm:prSet presAssocID="{6F44BBD6-F7EE-468F-AC5C-6DDA8F1A2F7E}" presName="node" presStyleLbl="node1" presStyleIdx="7" presStyleCnt="10">
        <dgm:presLayoutVars>
          <dgm:bulletEnabled val="1"/>
        </dgm:presLayoutVars>
      </dgm:prSet>
      <dgm:spPr/>
    </dgm:pt>
    <dgm:pt modelId="{FEE6EABB-9984-4B4C-A8CD-6585FC6F169E}" type="pres">
      <dgm:prSet presAssocID="{900743AB-D6A3-4A0D-BFE6-A15875EC4060}" presName="sibTrans" presStyleCnt="0"/>
      <dgm:spPr/>
    </dgm:pt>
    <dgm:pt modelId="{B1EC35A7-DA2F-4906-85BA-2D7B06C821CD}" type="pres">
      <dgm:prSet presAssocID="{9093F25A-A0B4-4524-873B-6F3F1A551A84}" presName="node" presStyleLbl="node1" presStyleIdx="8" presStyleCnt="10">
        <dgm:presLayoutVars>
          <dgm:bulletEnabled val="1"/>
        </dgm:presLayoutVars>
      </dgm:prSet>
      <dgm:spPr/>
    </dgm:pt>
    <dgm:pt modelId="{61C4CFC1-2846-46BE-AB29-BFBAA23D42AF}" type="pres">
      <dgm:prSet presAssocID="{D07E31F9-07B6-4950-B04A-9D2F2A87663D}" presName="sibTrans" presStyleCnt="0"/>
      <dgm:spPr/>
    </dgm:pt>
    <dgm:pt modelId="{596BD307-F491-410C-8D39-A0435E0D2716}" type="pres">
      <dgm:prSet presAssocID="{82CF30EB-7C60-4F83-88AE-295676EDB5F7}" presName="node" presStyleLbl="node1" presStyleIdx="9" presStyleCnt="10">
        <dgm:presLayoutVars>
          <dgm:bulletEnabled val="1"/>
        </dgm:presLayoutVars>
      </dgm:prSet>
      <dgm:spPr/>
    </dgm:pt>
  </dgm:ptLst>
  <dgm:cxnLst>
    <dgm:cxn modelId="{85C3BC07-2A8B-4AEA-964B-025CF194EA81}" type="presOf" srcId="{B37A5609-1569-45E9-A2F8-57EFBC44FFCC}" destId="{783FB77F-47CE-42FA-8DF7-9BB99A74EC2E}" srcOrd="0" destOrd="0" presId="urn:microsoft.com/office/officeart/2005/8/layout/default"/>
    <dgm:cxn modelId="{202B8508-6DD9-401C-A46C-76F105D12AE2}" srcId="{73172104-00C9-4DF4-BA69-EC14D39BA2D7}" destId="{B37A5609-1569-45E9-A2F8-57EFBC44FFCC}" srcOrd="4" destOrd="0" parTransId="{EAB48948-BFC1-44E8-A4C5-1D3BA613A41E}" sibTransId="{720A7E1D-6ECD-42A6-B2D4-0510A0CA1A49}"/>
    <dgm:cxn modelId="{D81F7914-0285-4FFF-9278-9A9FEDC46D53}" srcId="{73172104-00C9-4DF4-BA69-EC14D39BA2D7}" destId="{F03FEB6A-BA64-45D3-9BF9-12C3B8D4AA6C}" srcOrd="2" destOrd="0" parTransId="{FAAB5AD5-9723-4317-9F31-761BFF04A9A7}" sibTransId="{39D23AF0-D348-4FCF-A2B6-2C1718678894}"/>
    <dgm:cxn modelId="{37513823-2E6F-4251-891B-12DB4E12E089}" type="presOf" srcId="{F03FEB6A-BA64-45D3-9BF9-12C3B8D4AA6C}" destId="{5E385A38-EB1A-497C-85C0-30855E10BBB5}" srcOrd="0" destOrd="0" presId="urn:microsoft.com/office/officeart/2005/8/layout/default"/>
    <dgm:cxn modelId="{5B7D1525-C358-4290-82BB-EDCC027EF806}" type="presOf" srcId="{898F9FD7-3984-4433-ABCE-BD20DF4424EB}" destId="{7C04A4DB-D053-485C-9C2F-00B5C11BF2A8}" srcOrd="0" destOrd="0" presId="urn:microsoft.com/office/officeart/2005/8/layout/default"/>
    <dgm:cxn modelId="{0F5BF82C-A011-4D3A-93C4-F5BA057DCA7C}" type="presOf" srcId="{82CF30EB-7C60-4F83-88AE-295676EDB5F7}" destId="{596BD307-F491-410C-8D39-A0435E0D2716}" srcOrd="0" destOrd="0" presId="urn:microsoft.com/office/officeart/2005/8/layout/default"/>
    <dgm:cxn modelId="{64267766-B9FB-4CC4-83B0-E142364F3700}" type="presOf" srcId="{5CF1B7E0-C9E1-4F09-9372-3EFE18F5DB9F}" destId="{70BF0358-983A-426B-8D6A-92A85F0C8E9D}" srcOrd="0" destOrd="0" presId="urn:microsoft.com/office/officeart/2005/8/layout/default"/>
    <dgm:cxn modelId="{CE823C47-0DA1-4CA4-B6EC-EB741CB290DE}" srcId="{73172104-00C9-4DF4-BA69-EC14D39BA2D7}" destId="{82CF30EB-7C60-4F83-88AE-295676EDB5F7}" srcOrd="9" destOrd="0" parTransId="{D597C89D-8E20-4396-9B6D-2E8577F0EDF5}" sibTransId="{83859069-6B4A-40B8-B190-8186DEF3E4C0}"/>
    <dgm:cxn modelId="{D123AD47-DA8B-4277-AAD6-484042F39BEF}" srcId="{73172104-00C9-4DF4-BA69-EC14D39BA2D7}" destId="{898F9FD7-3984-4433-ABCE-BD20DF4424EB}" srcOrd="1" destOrd="0" parTransId="{E79D454A-2CD5-4F1E-B097-17E0DE082EB1}" sibTransId="{42EFD007-25CF-4C98-8B28-44F911DC803D}"/>
    <dgm:cxn modelId="{664E904B-4E85-4ADF-91DC-1BB5094E282D}" type="presOf" srcId="{F631FC78-16E2-4F25-A840-0355BB8E7F25}" destId="{305890AB-A9EC-4C78-8B0E-4EAA3217FBA1}" srcOrd="0" destOrd="0" presId="urn:microsoft.com/office/officeart/2005/8/layout/default"/>
    <dgm:cxn modelId="{FCAEB571-E6B0-415A-8C31-B904EAFCA69F}" type="presOf" srcId="{6F44BBD6-F7EE-468F-AC5C-6DDA8F1A2F7E}" destId="{8C5D7486-D439-49F5-A345-9EF8E771C968}" srcOrd="0" destOrd="0" presId="urn:microsoft.com/office/officeart/2005/8/layout/default"/>
    <dgm:cxn modelId="{7119A272-055C-4A1E-8940-44F2CE027B86}" srcId="{73172104-00C9-4DF4-BA69-EC14D39BA2D7}" destId="{AAB23C12-8D5F-4BDF-9CAE-5CDA530EC5E7}" srcOrd="3" destOrd="0" parTransId="{F37D8DEE-7E69-477B-AF0D-F95BF1890C94}" sibTransId="{8411ABBC-36EB-457F-BE8B-B89D2014B87B}"/>
    <dgm:cxn modelId="{BE750D59-9BA4-4E54-BB15-A3475DA15725}" srcId="{73172104-00C9-4DF4-BA69-EC14D39BA2D7}" destId="{5CF1B7E0-C9E1-4F09-9372-3EFE18F5DB9F}" srcOrd="5" destOrd="0" parTransId="{7DE57C01-0A5C-4A8F-BEAE-49732CCEF428}" sibTransId="{56E524C8-AC9F-4BF3-ABAB-5FED915B8EFA}"/>
    <dgm:cxn modelId="{07801AAA-EF20-4975-9631-635CE95A2D11}" srcId="{73172104-00C9-4DF4-BA69-EC14D39BA2D7}" destId="{4C5AC48D-7913-4832-B905-1E4FA7E4A5C7}" srcOrd="6" destOrd="0" parTransId="{B22A5353-8136-4629-B2A2-2EED787F6ABD}" sibTransId="{38B41E69-6DEC-4E1C-BF97-2BC265F68054}"/>
    <dgm:cxn modelId="{5FA2EAAB-4476-43DE-8B71-755B8657BD0D}" type="presOf" srcId="{4C5AC48D-7913-4832-B905-1E4FA7E4A5C7}" destId="{52A0AB56-0275-4D24-8CB0-89653C9CB4E6}" srcOrd="0" destOrd="0" presId="urn:microsoft.com/office/officeart/2005/8/layout/default"/>
    <dgm:cxn modelId="{0F5153AD-E463-4964-B4CE-B72F0AF71CF2}" type="presOf" srcId="{73172104-00C9-4DF4-BA69-EC14D39BA2D7}" destId="{DDCFAC7B-F2C3-4E17-A92E-F4AD07739F9D}" srcOrd="0" destOrd="0" presId="urn:microsoft.com/office/officeart/2005/8/layout/default"/>
    <dgm:cxn modelId="{58F1B0B3-8735-462F-AD8E-0AA44ADF8F73}" srcId="{73172104-00C9-4DF4-BA69-EC14D39BA2D7}" destId="{F631FC78-16E2-4F25-A840-0355BB8E7F25}" srcOrd="0" destOrd="0" parTransId="{049DA547-BACA-4017-8B21-0C167C59B2C7}" sibTransId="{288744B8-DFC3-48EE-9682-0C1724E1C887}"/>
    <dgm:cxn modelId="{EDE861D3-26E9-4406-B302-13DCAEC7BB15}" srcId="{73172104-00C9-4DF4-BA69-EC14D39BA2D7}" destId="{9093F25A-A0B4-4524-873B-6F3F1A551A84}" srcOrd="8" destOrd="0" parTransId="{AAA678D0-8B7F-4E25-90BC-9C8BA299E6D2}" sibTransId="{D07E31F9-07B6-4950-B04A-9D2F2A87663D}"/>
    <dgm:cxn modelId="{8DD3F0E7-0087-420C-92B2-2D16434056E2}" type="presOf" srcId="{9093F25A-A0B4-4524-873B-6F3F1A551A84}" destId="{B1EC35A7-DA2F-4906-85BA-2D7B06C821CD}" srcOrd="0" destOrd="0" presId="urn:microsoft.com/office/officeart/2005/8/layout/default"/>
    <dgm:cxn modelId="{8B03DCE8-7DFF-4031-BE92-88619A120561}" type="presOf" srcId="{AAB23C12-8D5F-4BDF-9CAE-5CDA530EC5E7}" destId="{2386B6B4-C8C4-4D7F-8575-27D2A793D185}" srcOrd="0" destOrd="0" presId="urn:microsoft.com/office/officeart/2005/8/layout/default"/>
    <dgm:cxn modelId="{65DA21F5-47A4-4EFD-BB0B-BB66EBCEA6F9}" srcId="{73172104-00C9-4DF4-BA69-EC14D39BA2D7}" destId="{6F44BBD6-F7EE-468F-AC5C-6DDA8F1A2F7E}" srcOrd="7" destOrd="0" parTransId="{FBE55301-ECAC-4B70-B336-9B62034F72EC}" sibTransId="{900743AB-D6A3-4A0D-BFE6-A15875EC4060}"/>
    <dgm:cxn modelId="{1E685B1D-09F9-4B40-968E-D1570980C8E5}" type="presParOf" srcId="{DDCFAC7B-F2C3-4E17-A92E-F4AD07739F9D}" destId="{305890AB-A9EC-4C78-8B0E-4EAA3217FBA1}" srcOrd="0" destOrd="0" presId="urn:microsoft.com/office/officeart/2005/8/layout/default"/>
    <dgm:cxn modelId="{D102EE63-22B0-49B5-A568-A9F989DD592F}" type="presParOf" srcId="{DDCFAC7B-F2C3-4E17-A92E-F4AD07739F9D}" destId="{B86CBA74-5127-46C2-95D5-FE80A0571000}" srcOrd="1" destOrd="0" presId="urn:microsoft.com/office/officeart/2005/8/layout/default"/>
    <dgm:cxn modelId="{CA5CC051-FD1E-4D2C-8567-310B2E0DC9D0}" type="presParOf" srcId="{DDCFAC7B-F2C3-4E17-A92E-F4AD07739F9D}" destId="{7C04A4DB-D053-485C-9C2F-00B5C11BF2A8}" srcOrd="2" destOrd="0" presId="urn:microsoft.com/office/officeart/2005/8/layout/default"/>
    <dgm:cxn modelId="{DE0BF0E6-9171-4978-98E6-837038C455F7}" type="presParOf" srcId="{DDCFAC7B-F2C3-4E17-A92E-F4AD07739F9D}" destId="{3A1D4BF0-7319-49BA-BBDE-E8228CDEA9B7}" srcOrd="3" destOrd="0" presId="urn:microsoft.com/office/officeart/2005/8/layout/default"/>
    <dgm:cxn modelId="{253852FF-D8E3-4C9B-8A06-2FBFEA32542F}" type="presParOf" srcId="{DDCFAC7B-F2C3-4E17-A92E-F4AD07739F9D}" destId="{5E385A38-EB1A-497C-85C0-30855E10BBB5}" srcOrd="4" destOrd="0" presId="urn:microsoft.com/office/officeart/2005/8/layout/default"/>
    <dgm:cxn modelId="{61F15A19-59F5-4FFD-82B7-44A8993C3F38}" type="presParOf" srcId="{DDCFAC7B-F2C3-4E17-A92E-F4AD07739F9D}" destId="{683153A0-24C2-4ADC-8454-703CB509083E}" srcOrd="5" destOrd="0" presId="urn:microsoft.com/office/officeart/2005/8/layout/default"/>
    <dgm:cxn modelId="{CEAE6783-4E04-4EC0-8619-E557B29D273A}" type="presParOf" srcId="{DDCFAC7B-F2C3-4E17-A92E-F4AD07739F9D}" destId="{2386B6B4-C8C4-4D7F-8575-27D2A793D185}" srcOrd="6" destOrd="0" presId="urn:microsoft.com/office/officeart/2005/8/layout/default"/>
    <dgm:cxn modelId="{E0C9ADCD-00CF-4F3E-B0CA-B1E2BCFA0A58}" type="presParOf" srcId="{DDCFAC7B-F2C3-4E17-A92E-F4AD07739F9D}" destId="{96D8BBC9-D276-4B71-BE94-C3C8E431C5D7}" srcOrd="7" destOrd="0" presId="urn:microsoft.com/office/officeart/2005/8/layout/default"/>
    <dgm:cxn modelId="{415BFC19-A30B-4EFF-B707-6C99DD1B0EB2}" type="presParOf" srcId="{DDCFAC7B-F2C3-4E17-A92E-F4AD07739F9D}" destId="{783FB77F-47CE-42FA-8DF7-9BB99A74EC2E}" srcOrd="8" destOrd="0" presId="urn:microsoft.com/office/officeart/2005/8/layout/default"/>
    <dgm:cxn modelId="{3796E4D2-CA62-4227-BE47-D38866CF1074}" type="presParOf" srcId="{DDCFAC7B-F2C3-4E17-A92E-F4AD07739F9D}" destId="{ECA33AEC-1AA9-450B-BF63-963584E23674}" srcOrd="9" destOrd="0" presId="urn:microsoft.com/office/officeart/2005/8/layout/default"/>
    <dgm:cxn modelId="{F577692F-115B-4C6A-B9F2-248B1B529C0D}" type="presParOf" srcId="{DDCFAC7B-F2C3-4E17-A92E-F4AD07739F9D}" destId="{70BF0358-983A-426B-8D6A-92A85F0C8E9D}" srcOrd="10" destOrd="0" presId="urn:microsoft.com/office/officeart/2005/8/layout/default"/>
    <dgm:cxn modelId="{BA662C8A-3FA8-44DD-94AB-4522783957D1}" type="presParOf" srcId="{DDCFAC7B-F2C3-4E17-A92E-F4AD07739F9D}" destId="{D66C927C-1734-4F2C-8C12-7A253BF3627C}" srcOrd="11" destOrd="0" presId="urn:microsoft.com/office/officeart/2005/8/layout/default"/>
    <dgm:cxn modelId="{741F9FDC-B039-4869-AC1A-1D5C837BF2ED}" type="presParOf" srcId="{DDCFAC7B-F2C3-4E17-A92E-F4AD07739F9D}" destId="{52A0AB56-0275-4D24-8CB0-89653C9CB4E6}" srcOrd="12" destOrd="0" presId="urn:microsoft.com/office/officeart/2005/8/layout/default"/>
    <dgm:cxn modelId="{045865F7-44A9-4CCB-A08B-FE45BBB6E430}" type="presParOf" srcId="{DDCFAC7B-F2C3-4E17-A92E-F4AD07739F9D}" destId="{D463A64E-1760-48ED-BE4C-C6461E6365B8}" srcOrd="13" destOrd="0" presId="urn:microsoft.com/office/officeart/2005/8/layout/default"/>
    <dgm:cxn modelId="{837BA937-DD93-4306-95A5-9DBED4D8633D}" type="presParOf" srcId="{DDCFAC7B-F2C3-4E17-A92E-F4AD07739F9D}" destId="{8C5D7486-D439-49F5-A345-9EF8E771C968}" srcOrd="14" destOrd="0" presId="urn:microsoft.com/office/officeart/2005/8/layout/default"/>
    <dgm:cxn modelId="{4DFC38F5-5216-4C58-90FD-41333868F98E}" type="presParOf" srcId="{DDCFAC7B-F2C3-4E17-A92E-F4AD07739F9D}" destId="{FEE6EABB-9984-4B4C-A8CD-6585FC6F169E}" srcOrd="15" destOrd="0" presId="urn:microsoft.com/office/officeart/2005/8/layout/default"/>
    <dgm:cxn modelId="{FA6FC6B3-7320-4AA9-89C3-973762D843FE}" type="presParOf" srcId="{DDCFAC7B-F2C3-4E17-A92E-F4AD07739F9D}" destId="{B1EC35A7-DA2F-4906-85BA-2D7B06C821CD}" srcOrd="16" destOrd="0" presId="urn:microsoft.com/office/officeart/2005/8/layout/default"/>
    <dgm:cxn modelId="{8406B2B9-A456-476C-A40C-661245EAAD6B}" type="presParOf" srcId="{DDCFAC7B-F2C3-4E17-A92E-F4AD07739F9D}" destId="{61C4CFC1-2846-46BE-AB29-BFBAA23D42AF}" srcOrd="17" destOrd="0" presId="urn:microsoft.com/office/officeart/2005/8/layout/default"/>
    <dgm:cxn modelId="{73F99162-F970-4778-A18F-5BAE93FF32EA}" type="presParOf" srcId="{DDCFAC7B-F2C3-4E17-A92E-F4AD07739F9D}" destId="{596BD307-F491-410C-8D39-A0435E0D271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890AB-A9EC-4C78-8B0E-4EAA3217FBA1}">
      <dsp:nvSpPr>
        <dsp:cNvPr id="0" name=""/>
        <dsp:cNvSpPr/>
      </dsp:nvSpPr>
      <dsp:spPr>
        <a:xfrm>
          <a:off x="3823" y="694227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getWord</a:t>
          </a:r>
          <a:endParaRPr lang="en-US" sz="2100" kern="1200"/>
        </a:p>
      </dsp:txBody>
      <dsp:txXfrm>
        <a:off x="3823" y="694227"/>
        <a:ext cx="2070322" cy="1242193"/>
      </dsp:txXfrm>
    </dsp:sp>
    <dsp:sp modelId="{7C04A4DB-D053-485C-9C2F-00B5C11BF2A8}">
      <dsp:nvSpPr>
        <dsp:cNvPr id="0" name=""/>
        <dsp:cNvSpPr/>
      </dsp:nvSpPr>
      <dsp:spPr>
        <a:xfrm>
          <a:off x="2281178" y="694227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newGame</a:t>
          </a:r>
          <a:endParaRPr lang="en-US" sz="2100" kern="1200"/>
        </a:p>
      </dsp:txBody>
      <dsp:txXfrm>
        <a:off x="2281178" y="694227"/>
        <a:ext cx="2070322" cy="1242193"/>
      </dsp:txXfrm>
    </dsp:sp>
    <dsp:sp modelId="{5E385A38-EB1A-497C-85C0-30855E10BBB5}">
      <dsp:nvSpPr>
        <dsp:cNvPr id="0" name=""/>
        <dsp:cNvSpPr/>
      </dsp:nvSpPr>
      <dsp:spPr>
        <a:xfrm>
          <a:off x="4558533" y="694227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getTile</a:t>
          </a:r>
          <a:endParaRPr lang="en-US" sz="2100" kern="1200"/>
        </a:p>
      </dsp:txBody>
      <dsp:txXfrm>
        <a:off x="4558533" y="694227"/>
        <a:ext cx="2070322" cy="1242193"/>
      </dsp:txXfrm>
    </dsp:sp>
    <dsp:sp modelId="{2386B6B4-C8C4-4D7F-8575-27D2A793D185}">
      <dsp:nvSpPr>
        <dsp:cNvPr id="0" name=""/>
        <dsp:cNvSpPr/>
      </dsp:nvSpPr>
      <dsp:spPr>
        <a:xfrm>
          <a:off x="6835888" y="694227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getCurrentGuess</a:t>
          </a:r>
          <a:endParaRPr lang="en-US" sz="2100" kern="1200"/>
        </a:p>
      </dsp:txBody>
      <dsp:txXfrm>
        <a:off x="6835888" y="694227"/>
        <a:ext cx="2070322" cy="1242193"/>
      </dsp:txXfrm>
    </dsp:sp>
    <dsp:sp modelId="{783FB77F-47CE-42FA-8DF7-9BB99A74EC2E}">
      <dsp:nvSpPr>
        <dsp:cNvPr id="0" name=""/>
        <dsp:cNvSpPr/>
      </dsp:nvSpPr>
      <dsp:spPr>
        <a:xfrm>
          <a:off x="9113243" y="694227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isValidWord</a:t>
          </a:r>
          <a:endParaRPr lang="en-US" sz="2100" kern="1200"/>
        </a:p>
      </dsp:txBody>
      <dsp:txXfrm>
        <a:off x="9113243" y="694227"/>
        <a:ext cx="2070322" cy="1242193"/>
      </dsp:txXfrm>
    </dsp:sp>
    <dsp:sp modelId="{70BF0358-983A-426B-8D6A-92A85F0C8E9D}">
      <dsp:nvSpPr>
        <dsp:cNvPr id="0" name=""/>
        <dsp:cNvSpPr/>
      </dsp:nvSpPr>
      <dsp:spPr>
        <a:xfrm>
          <a:off x="3823" y="2143453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showMessage</a:t>
          </a:r>
          <a:endParaRPr lang="en-US" sz="2100" kern="1200"/>
        </a:p>
      </dsp:txBody>
      <dsp:txXfrm>
        <a:off x="3823" y="2143453"/>
        <a:ext cx="2070322" cy="1242193"/>
      </dsp:txXfrm>
    </dsp:sp>
    <dsp:sp modelId="{52A0AB56-0275-4D24-8CB0-89653C9CB4E6}">
      <dsp:nvSpPr>
        <dsp:cNvPr id="0" name=""/>
        <dsp:cNvSpPr/>
      </dsp:nvSpPr>
      <dsp:spPr>
        <a:xfrm>
          <a:off x="2281178" y="2143453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checkWord</a:t>
          </a:r>
          <a:endParaRPr lang="en-US" sz="2100" kern="1200"/>
        </a:p>
      </dsp:txBody>
      <dsp:txXfrm>
        <a:off x="2281178" y="2143453"/>
        <a:ext cx="2070322" cy="1242193"/>
      </dsp:txXfrm>
    </dsp:sp>
    <dsp:sp modelId="{8C5D7486-D439-49F5-A345-9EF8E771C968}">
      <dsp:nvSpPr>
        <dsp:cNvPr id="0" name=""/>
        <dsp:cNvSpPr/>
      </dsp:nvSpPr>
      <dsp:spPr>
        <a:xfrm>
          <a:off x="4558533" y="2143453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endGame</a:t>
          </a:r>
          <a:endParaRPr lang="en-US" sz="2100" kern="1200"/>
        </a:p>
      </dsp:txBody>
      <dsp:txXfrm>
        <a:off x="4558533" y="2143453"/>
        <a:ext cx="2070322" cy="1242193"/>
      </dsp:txXfrm>
    </dsp:sp>
    <dsp:sp modelId="{B1EC35A7-DA2F-4906-85BA-2D7B06C821CD}">
      <dsp:nvSpPr>
        <dsp:cNvPr id="0" name=""/>
        <dsp:cNvSpPr/>
      </dsp:nvSpPr>
      <dsp:spPr>
        <a:xfrm>
          <a:off x="6835888" y="2143453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 err="1"/>
            <a:t>updateLetters</a:t>
          </a:r>
          <a:endParaRPr lang="en-US" sz="2100" kern="1200" dirty="0"/>
        </a:p>
      </dsp:txBody>
      <dsp:txXfrm>
        <a:off x="6835888" y="2143453"/>
        <a:ext cx="2070322" cy="1242193"/>
      </dsp:txXfrm>
    </dsp:sp>
    <dsp:sp modelId="{596BD307-F491-410C-8D39-A0435E0D2716}">
      <dsp:nvSpPr>
        <dsp:cNvPr id="0" name=""/>
        <dsp:cNvSpPr/>
      </dsp:nvSpPr>
      <dsp:spPr>
        <a:xfrm>
          <a:off x="9113243" y="2143453"/>
          <a:ext cx="2070322" cy="1242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 err="1"/>
            <a:t>updateKeyboard</a:t>
          </a:r>
          <a:endParaRPr lang="en-US" sz="2100" kern="1200" dirty="0"/>
        </a:p>
      </dsp:txBody>
      <dsp:txXfrm>
        <a:off x="9113243" y="2143453"/>
        <a:ext cx="2070322" cy="1242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79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selamIsmail/Word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dwyl/english-words/master/words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74001-4C95-80C1-3D4C-ACA45D20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/>
          <a:stretch>
            <a:fillRect/>
          </a:stretch>
        </p:blipFill>
        <p:spPr>
          <a:xfrm>
            <a:off x="1529" y="47481"/>
            <a:ext cx="1218894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923A307-A4A9-4352-A2A4-5B720FA9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90F99E-5195-A48D-EEB7-CC2A7D8D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6370686" cy="2387600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Wordle</a:t>
            </a:r>
            <a:r>
              <a:rPr lang="tr-TR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Kelime Oyunu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6424972-BAF2-27F3-3212-3DDAE5B2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7"/>
            <a:ext cx="6370686" cy="261778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23181616010 – Abdülselam İSMAİL</a:t>
            </a:r>
          </a:p>
          <a:p>
            <a:r>
              <a:rPr lang="tr-TR" dirty="0">
                <a:solidFill>
                  <a:srgbClr val="FFFFFF"/>
                </a:solidFill>
              </a:rPr>
              <a:t>23181616407 – </a:t>
            </a:r>
            <a:r>
              <a:rPr lang="tr-TR" dirty="0" err="1">
                <a:solidFill>
                  <a:srgbClr val="FFFFFF"/>
                </a:solidFill>
              </a:rPr>
              <a:t>Bektur</a:t>
            </a:r>
            <a:r>
              <a:rPr lang="tr-TR" dirty="0">
                <a:solidFill>
                  <a:srgbClr val="FFFFFF"/>
                </a:solidFill>
              </a:rPr>
              <a:t> MUKHTARBEKOV</a:t>
            </a:r>
          </a:p>
          <a:p>
            <a:r>
              <a:rPr lang="tr-TR" dirty="0">
                <a:solidFill>
                  <a:srgbClr val="FFFFFF"/>
                </a:solidFill>
              </a:rPr>
              <a:t>22181616072 – </a:t>
            </a:r>
            <a:r>
              <a:rPr lang="tr-TR" dirty="0" err="1">
                <a:solidFill>
                  <a:srgbClr val="FFFFFF"/>
                </a:solidFill>
              </a:rPr>
              <a:t>Zhanarbek</a:t>
            </a:r>
            <a:r>
              <a:rPr lang="tr-TR" dirty="0">
                <a:solidFill>
                  <a:srgbClr val="FFFFFF"/>
                </a:solidFill>
              </a:rPr>
              <a:t> TURDİMATOV</a:t>
            </a:r>
          </a:p>
          <a:p>
            <a:r>
              <a:rPr lang="tr-TR" dirty="0">
                <a:solidFill>
                  <a:srgbClr val="FFFFFF"/>
                </a:solidFill>
              </a:rPr>
              <a:t>23181616416 – </a:t>
            </a:r>
            <a:r>
              <a:rPr lang="tr-TR" dirty="0" err="1">
                <a:solidFill>
                  <a:srgbClr val="FFFFFF"/>
                </a:solidFill>
              </a:rPr>
              <a:t>Soltan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Sanjar</a:t>
            </a:r>
            <a:r>
              <a:rPr lang="tr-TR" dirty="0">
                <a:solidFill>
                  <a:srgbClr val="FFFFFF"/>
                </a:solidFill>
              </a:rPr>
              <a:t> AKYYEV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9AACA9-03A2-4DB1-A011-3024CF744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3701992"/>
            <a:chOff x="10300855" y="0"/>
            <a:chExt cx="1891145" cy="37019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20D714-0285-47F4-933F-8ACBDC0DB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1986087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384C0F-FBBE-46B4-B118-A3D4CA7A1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134279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5" name="Graphic 9">
              <a:extLst>
                <a:ext uri="{FF2B5EF4-FFF2-40B4-BE49-F238E27FC236}">
                  <a16:creationId xmlns:a16="http://schemas.microsoft.com/office/drawing/2014/main" id="{D1B56715-1F01-4B5D-8718-C595306F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6" name="Graphic 9">
              <a:extLst>
                <a:ext uri="{FF2B5EF4-FFF2-40B4-BE49-F238E27FC236}">
                  <a16:creationId xmlns:a16="http://schemas.microsoft.com/office/drawing/2014/main" id="{DCB758B8-B1FC-47DF-9BB8-D7F0EDCC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45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8AA853-34CA-0658-EAC9-ACD56643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79" y="1721345"/>
            <a:ext cx="9265534" cy="2086726"/>
          </a:xfrm>
        </p:spPr>
        <p:txBody>
          <a:bodyPr>
            <a:normAutofit/>
          </a:bodyPr>
          <a:lstStyle/>
          <a:p>
            <a:r>
              <a:rPr lang="tr-TR" sz="5400" dirty="0"/>
              <a:t>DİNLEDİĞİNİZ İÇİN TEŞEKKÜRLER!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79D63-1FEA-B423-58FC-9C8107D1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23955" y="6882845"/>
            <a:ext cx="7685037" cy="408025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37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İçerik Yer Tutucusu 4" descr="ekran görüntüsü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7FB8093-DD0C-7FF5-3E94-12AEBD95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4" r="-1" b="-1"/>
          <a:stretch>
            <a:fillRect/>
          </a:stretch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9AC4FBC-4E6E-DCAC-D556-F38016E1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tr-TR" dirty="0"/>
              <a:t>OYUN MANTIĞI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9283C-8CB8-A9AD-0A36-124249FE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tr-TR" sz="2000" dirty="0" err="1"/>
              <a:t>Wordle</a:t>
            </a:r>
            <a:r>
              <a:rPr lang="tr-TR" sz="2000" dirty="0"/>
              <a:t>, beş harfli gizli bir kelimeyi tahmin etmeye dayalı bir kelime oyunudur. Oyuncunun altı tahmin hakkı vardır. Her tahminden sonra, harflerin doğru yerde olup olmadığını gösteren ipuçları verilir: Doğru harf doğru yerdeyse yeşil, doğru harf yanlış yerdeyse sarı, kelimede olmayan harfler ise gri ile işaretlenir. Amaç, mümkün olan en az denemede doğru kelimeyi bulmaktır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63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C4E96B-711E-9675-93CF-B18F78FD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B7E30F-831E-33D5-3040-703388ED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 Front-</a:t>
            </a:r>
            <a:r>
              <a:rPr lang="tr-TR" sz="2400" dirty="0" err="1"/>
              <a:t>end</a:t>
            </a:r>
            <a:r>
              <a:rPr lang="tr-TR" sz="2400" dirty="0"/>
              <a:t> geliştirme teknikleri pekiştirmek,</a:t>
            </a:r>
          </a:p>
          <a:p>
            <a:r>
              <a:rPr lang="tr-TR" sz="2400" dirty="0"/>
              <a:t> Etkileşimli kullanıcı arayüzü tasarlamayı öğrenmek,</a:t>
            </a:r>
          </a:p>
          <a:p>
            <a:r>
              <a:rPr lang="tr-TR" sz="2400" dirty="0"/>
              <a:t> Eğlenceli bir proje yapmak.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340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E08890-9734-E10B-081E-884F1DB6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KULLANILAN TEKNOLOJİLER VE ARAÇLAR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5F48A8-5492-47F2-F47D-560965BD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 HTML5</a:t>
            </a:r>
          </a:p>
          <a:p>
            <a:r>
              <a:rPr lang="tr-TR" sz="2400" dirty="0"/>
              <a:t> CSS3 &amp; </a:t>
            </a:r>
            <a:r>
              <a:rPr lang="tr-TR" sz="2400" dirty="0" err="1"/>
              <a:t>Bootstrap</a:t>
            </a:r>
            <a:r>
              <a:rPr lang="tr-TR" sz="2400" dirty="0"/>
              <a:t> 5</a:t>
            </a:r>
          </a:p>
          <a:p>
            <a:r>
              <a:rPr lang="tr-TR" sz="2400" dirty="0"/>
              <a:t> JavaScript (ES6)</a:t>
            </a:r>
          </a:p>
          <a:p>
            <a:r>
              <a:rPr lang="tr-TR" sz="2400" dirty="0"/>
              <a:t> Visual </a:t>
            </a:r>
            <a:r>
              <a:rPr lang="tr-TR" sz="2400" dirty="0" err="1"/>
              <a:t>Studio</a:t>
            </a:r>
            <a:r>
              <a:rPr lang="tr-TR" sz="2400" dirty="0"/>
              <a:t> </a:t>
            </a:r>
            <a:r>
              <a:rPr lang="tr-TR" sz="2400" dirty="0" err="1"/>
              <a:t>Code</a:t>
            </a:r>
            <a:endParaRPr lang="tr-TR" sz="2400" dirty="0"/>
          </a:p>
          <a:p>
            <a:r>
              <a:rPr lang="tr-TR" sz="2400" dirty="0"/>
              <a:t> CDN (</a:t>
            </a:r>
            <a:r>
              <a:rPr lang="tr-TR" sz="2400" dirty="0" err="1"/>
              <a:t>Bootstrap</a:t>
            </a:r>
            <a:r>
              <a:rPr lang="tr-TR" sz="2400" dirty="0"/>
              <a:t>, </a:t>
            </a:r>
            <a:r>
              <a:rPr lang="tr-TR" sz="2400" dirty="0" err="1"/>
              <a:t>jQuery</a:t>
            </a:r>
            <a:r>
              <a:rPr lang="tr-TR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34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61987-AA96-93BF-14BD-8625F875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KOD YAPISI</a:t>
            </a:r>
          </a:p>
        </p:txBody>
      </p:sp>
      <p:pic>
        <p:nvPicPr>
          <p:cNvPr id="13" name="İçerik Yer Tutucusu 12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2FEE3B7-0F33-05DD-FFDD-59F0135CE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7" y="2490947"/>
            <a:ext cx="4040630" cy="3015688"/>
          </a:xfrm>
        </p:spPr>
      </p:pic>
    </p:spTree>
    <p:extLst>
      <p:ext uri="{BB962C8B-B14F-4D97-AF65-F5344CB8AC3E}">
        <p14:creationId xmlns:p14="http://schemas.microsoft.com/office/powerpoint/2010/main" val="51710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A43FE9F-A42E-7842-DA08-D12BEC91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tr-TR" dirty="0"/>
              <a:t>Script.js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67B59BB-D1C5-1B33-9F63-29F3ABC07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114553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996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A765DD-2231-70B7-7290-061FD1C4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 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DB3B6E-74A0-7332-1D7A-2B61463D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hlinkClick r:id="rId2"/>
              </a:rPr>
              <a:t>https://github.com/AbdulselamIsmail/Wordle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7780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E643AD-9FD0-5C39-9BED-EA1BF9DC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KARŞILAŞILAN ZORLUKLAR VE ÇÖZÜMLER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B97F39-B4F9-82FB-2F49-8D0A25B0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Çektiğimiz en büyük zorluklardan biri kelime liste seçimiydi. Kelime listenin uygun formatta olması çok önemliydi. En son </a:t>
            </a:r>
            <a:r>
              <a:rPr lang="tr-TR" dirty="0" err="1"/>
              <a:t>githubta</a:t>
            </a:r>
            <a:r>
              <a:rPr lang="tr-TR" dirty="0"/>
              <a:t> bulduğumuz bir kelime listesi[1] kullanmaya karar verdik. Fakat kelime listesi tam olarak uygun formatta değildi. Bize sadece 5 harfli sözcükler lazımdı ayrıca kelime </a:t>
            </a:r>
            <a:r>
              <a:rPr lang="tr-TR" dirty="0" err="1"/>
              <a:t>control</a:t>
            </a:r>
            <a:r>
              <a:rPr lang="tr-TR" dirty="0"/>
              <a:t> işlemi için sözcüklerin hep küçük haneli olmalıydı. Bunu sağlamak için kodla normalizasyon işlemi yaptık. Onu script.js $(</a:t>
            </a:r>
            <a:r>
              <a:rPr lang="tr-TR" dirty="0" err="1"/>
              <a:t>document</a:t>
            </a:r>
            <a:r>
              <a:rPr lang="tr-TR" dirty="0"/>
              <a:t>).</a:t>
            </a:r>
            <a:r>
              <a:rPr lang="tr-TR" dirty="0" err="1"/>
              <a:t>ready</a:t>
            </a:r>
            <a:r>
              <a:rPr lang="tr-TR" dirty="0"/>
              <a:t>(…) içerisinde görebiliriz.</a:t>
            </a:r>
          </a:p>
          <a:p>
            <a:endParaRPr lang="tr-TR" dirty="0"/>
          </a:p>
          <a:p>
            <a:r>
              <a:rPr lang="tr-TR" dirty="0">
                <a:hlinkClick r:id="rId2"/>
              </a:rPr>
              <a:t>[1]: https://raw.githubusercontent.com/dwyl/english-words/master/words.txt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805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9CFD7A-A0A6-18D2-D6EB-525E90ED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GELİŞTİRME ÖNERİLERİ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097F6-2780-CA43-FEBF-D7BBE3EA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 Kelime veri setinin genişletilmesi </a:t>
            </a:r>
          </a:p>
          <a:p>
            <a:r>
              <a:rPr lang="tr-TR" sz="2400" dirty="0"/>
              <a:t> Skor sistemi ve günlük istatistik ekranı eklenmesi,</a:t>
            </a:r>
          </a:p>
          <a:p>
            <a:r>
              <a:rPr lang="tr-TR" sz="2400" dirty="0"/>
              <a:t> Oyuna zaman sınırlı mod veya günlük </a:t>
            </a:r>
            <a:r>
              <a:rPr lang="tr-TR" sz="2400" dirty="0" err="1"/>
              <a:t>Wordle</a:t>
            </a:r>
            <a:r>
              <a:rPr lang="tr-TR" sz="2400" dirty="0"/>
              <a:t> modu gibi özellikler eklenmesi,</a:t>
            </a:r>
          </a:p>
          <a:p>
            <a:r>
              <a:rPr lang="tr-TR" sz="2400" dirty="0"/>
              <a:t> Koyu/açık tema desteği sunulması,</a:t>
            </a:r>
          </a:p>
          <a:p>
            <a:r>
              <a:rPr lang="tr-TR" sz="2400" dirty="0"/>
              <a:t> Çok oyunculu rekabetçi versiyonların geliştirilmesi.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085727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309</Words>
  <Application>Microsoft Office PowerPoint</Application>
  <PresentationFormat>Geniş ekran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Aharoni</vt:lpstr>
      <vt:lpstr>Arial</vt:lpstr>
      <vt:lpstr>Gill Sans Nova</vt:lpstr>
      <vt:lpstr>TropicVTI</vt:lpstr>
      <vt:lpstr>Wordle Kelime Oyunu</vt:lpstr>
      <vt:lpstr>OYUN MANTIĞI</vt:lpstr>
      <vt:lpstr>PROJE AMACI</vt:lpstr>
      <vt:lpstr>KULLANILAN TEKNOLOJİLER VE ARAÇLAR</vt:lpstr>
      <vt:lpstr>PROJENİN KOD YAPISI</vt:lpstr>
      <vt:lpstr>Script.js</vt:lpstr>
      <vt:lpstr>KAYNAK KOD</vt:lpstr>
      <vt:lpstr>KARŞILAŞILAN ZORLUKLAR VE ÇÖZÜMLER</vt:lpstr>
      <vt:lpstr>GELİŞTİRME ÖNERİLERİ</vt:lpstr>
      <vt:lpstr>DİNLEDİĞİNİZ İÇİN TEŞEKKÜRLER!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Abdülselam Abdurapekov</dc:creator>
  <cp:lastModifiedBy>Abdülselam Abdurapekov</cp:lastModifiedBy>
  <cp:revision>5</cp:revision>
  <dcterms:created xsi:type="dcterms:W3CDTF">2025-05-21T19:36:11Z</dcterms:created>
  <dcterms:modified xsi:type="dcterms:W3CDTF">2025-05-22T07:51:40Z</dcterms:modified>
</cp:coreProperties>
</file>