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716000" cy="7315200"/>
  <p:notesSz cx="18288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>
        <p:scale>
          <a:sx n="40" d="100"/>
          <a:sy n="40" d="100"/>
        </p:scale>
        <p:origin x="2150" y="907"/>
      </p:cViewPr>
      <p:guideLst>
        <p:guide orient="horz" pos="1152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1275601"/>
            <a:ext cx="116586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2304304"/>
            <a:ext cx="9601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796" y="265458"/>
            <a:ext cx="3964435" cy="1039067"/>
          </a:xfrm>
        </p:spPr>
        <p:txBody>
          <a:bodyPr lIns="0" tIns="0" rIns="0" bIns="0"/>
          <a:lstStyle>
            <a:lvl1pPr>
              <a:defRPr sz="67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"/>
            <a:ext cx="13716000" cy="41148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5F0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7" name="bg object 17"/>
          <p:cNvSpPr/>
          <p:nvPr/>
        </p:nvSpPr>
        <p:spPr>
          <a:xfrm>
            <a:off x="9478016" y="61644"/>
            <a:ext cx="4235803" cy="1379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8" name="bg object 18"/>
          <p:cNvSpPr/>
          <p:nvPr/>
        </p:nvSpPr>
        <p:spPr>
          <a:xfrm>
            <a:off x="-1776" y="1442451"/>
            <a:ext cx="13719811" cy="2497075"/>
          </a:xfrm>
          <a:custGeom>
            <a:avLst/>
            <a:gdLst/>
            <a:ahLst/>
            <a:cxnLst/>
            <a:rect l="l" t="t" r="r" b="b"/>
            <a:pathLst>
              <a:path w="18293080" h="6242684">
                <a:moveTo>
                  <a:pt x="18292750" y="0"/>
                </a:moveTo>
                <a:lnTo>
                  <a:pt x="9148750" y="0"/>
                </a:lnTo>
                <a:lnTo>
                  <a:pt x="9143987" y="0"/>
                </a:lnTo>
                <a:lnTo>
                  <a:pt x="0" y="0"/>
                </a:lnTo>
                <a:lnTo>
                  <a:pt x="0" y="6242545"/>
                </a:lnTo>
                <a:lnTo>
                  <a:pt x="9143987" y="6242545"/>
                </a:lnTo>
                <a:lnTo>
                  <a:pt x="9148750" y="6242545"/>
                </a:lnTo>
                <a:lnTo>
                  <a:pt x="18292750" y="6242545"/>
                </a:lnTo>
                <a:lnTo>
                  <a:pt x="1829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9" name="bg object 19"/>
          <p:cNvSpPr/>
          <p:nvPr/>
        </p:nvSpPr>
        <p:spPr>
          <a:xfrm>
            <a:off x="407198" y="2010651"/>
            <a:ext cx="85727" cy="45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0" name="bg object 20"/>
          <p:cNvSpPr/>
          <p:nvPr/>
        </p:nvSpPr>
        <p:spPr>
          <a:xfrm>
            <a:off x="407198" y="2220202"/>
            <a:ext cx="85727" cy="45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1" name="bg object 21"/>
          <p:cNvSpPr/>
          <p:nvPr/>
        </p:nvSpPr>
        <p:spPr>
          <a:xfrm>
            <a:off x="407198" y="2429751"/>
            <a:ext cx="85727" cy="4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2" name="bg object 22"/>
          <p:cNvSpPr/>
          <p:nvPr/>
        </p:nvSpPr>
        <p:spPr>
          <a:xfrm>
            <a:off x="407198" y="2639301"/>
            <a:ext cx="85727" cy="4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3" name="bg object 23"/>
          <p:cNvSpPr/>
          <p:nvPr/>
        </p:nvSpPr>
        <p:spPr>
          <a:xfrm>
            <a:off x="407198" y="2848853"/>
            <a:ext cx="85727" cy="4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796" y="265458"/>
            <a:ext cx="3964435" cy="1039067"/>
          </a:xfrm>
        </p:spPr>
        <p:txBody>
          <a:bodyPr lIns="0" tIns="0" rIns="0" bIns="0"/>
          <a:lstStyle>
            <a:lvl1pPr>
              <a:defRPr sz="67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2" y="946418"/>
            <a:ext cx="59664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2" y="946418"/>
            <a:ext cx="59664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796" y="265458"/>
            <a:ext cx="3964435" cy="1039067"/>
          </a:xfrm>
        </p:spPr>
        <p:txBody>
          <a:bodyPr lIns="0" tIns="0" rIns="0" bIns="0"/>
          <a:lstStyle>
            <a:lvl1pPr>
              <a:defRPr sz="67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796" y="265464"/>
            <a:ext cx="3964435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309" y="995021"/>
            <a:ext cx="12117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3826774"/>
            <a:ext cx="4389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3826774"/>
            <a:ext cx="3154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2" y="3826774"/>
            <a:ext cx="3154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870">
        <a:defRPr>
          <a:latin typeface="+mn-lt"/>
          <a:ea typeface="+mn-ea"/>
          <a:cs typeface="+mn-cs"/>
        </a:defRPr>
      </a:lvl2pPr>
      <a:lvl3pPr marL="685733">
        <a:defRPr>
          <a:latin typeface="+mn-lt"/>
          <a:ea typeface="+mn-ea"/>
          <a:cs typeface="+mn-cs"/>
        </a:defRPr>
      </a:lvl3pPr>
      <a:lvl4pPr marL="1028600">
        <a:defRPr>
          <a:latin typeface="+mn-lt"/>
          <a:ea typeface="+mn-ea"/>
          <a:cs typeface="+mn-cs"/>
        </a:defRPr>
      </a:lvl4pPr>
      <a:lvl5pPr marL="1371465">
        <a:defRPr>
          <a:latin typeface="+mn-lt"/>
          <a:ea typeface="+mn-ea"/>
          <a:cs typeface="+mn-cs"/>
        </a:defRPr>
      </a:lvl5pPr>
      <a:lvl6pPr marL="1714334">
        <a:defRPr>
          <a:latin typeface="+mn-lt"/>
          <a:ea typeface="+mn-ea"/>
          <a:cs typeface="+mn-cs"/>
        </a:defRPr>
      </a:lvl6pPr>
      <a:lvl7pPr marL="2057193">
        <a:defRPr>
          <a:latin typeface="+mn-lt"/>
          <a:ea typeface="+mn-ea"/>
          <a:cs typeface="+mn-cs"/>
        </a:defRPr>
      </a:lvl7pPr>
      <a:lvl8pPr marL="2400060">
        <a:defRPr>
          <a:latin typeface="+mn-lt"/>
          <a:ea typeface="+mn-ea"/>
          <a:cs typeface="+mn-cs"/>
        </a:defRPr>
      </a:lvl8pPr>
      <a:lvl9pPr marL="27429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870">
        <a:defRPr>
          <a:latin typeface="+mn-lt"/>
          <a:ea typeface="+mn-ea"/>
          <a:cs typeface="+mn-cs"/>
        </a:defRPr>
      </a:lvl2pPr>
      <a:lvl3pPr marL="685733">
        <a:defRPr>
          <a:latin typeface="+mn-lt"/>
          <a:ea typeface="+mn-ea"/>
          <a:cs typeface="+mn-cs"/>
        </a:defRPr>
      </a:lvl3pPr>
      <a:lvl4pPr marL="1028600">
        <a:defRPr>
          <a:latin typeface="+mn-lt"/>
          <a:ea typeface="+mn-ea"/>
          <a:cs typeface="+mn-cs"/>
        </a:defRPr>
      </a:lvl4pPr>
      <a:lvl5pPr marL="1371465">
        <a:defRPr>
          <a:latin typeface="+mn-lt"/>
          <a:ea typeface="+mn-ea"/>
          <a:cs typeface="+mn-cs"/>
        </a:defRPr>
      </a:lvl5pPr>
      <a:lvl6pPr marL="1714334">
        <a:defRPr>
          <a:latin typeface="+mn-lt"/>
          <a:ea typeface="+mn-ea"/>
          <a:cs typeface="+mn-cs"/>
        </a:defRPr>
      </a:lvl6pPr>
      <a:lvl7pPr marL="2057193">
        <a:defRPr>
          <a:latin typeface="+mn-lt"/>
          <a:ea typeface="+mn-ea"/>
          <a:cs typeface="+mn-cs"/>
        </a:defRPr>
      </a:lvl7pPr>
      <a:lvl8pPr marL="2400060">
        <a:defRPr>
          <a:latin typeface="+mn-lt"/>
          <a:ea typeface="+mn-ea"/>
          <a:cs typeface="+mn-cs"/>
        </a:defRPr>
      </a:lvl8pPr>
      <a:lvl9pPr marL="27429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2682" y="1212105"/>
            <a:ext cx="3842085" cy="2688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1338" y="1097495"/>
            <a:ext cx="2482215" cy="843499"/>
          </a:xfrm>
          <a:prstGeom prst="rect">
            <a:avLst/>
          </a:prstGeom>
        </p:spPr>
        <p:txBody>
          <a:bodyPr vert="horz" wrap="square" lIns="0" tIns="12381" rIns="0" bIns="0" rtlCol="0">
            <a:spAutoFit/>
          </a:bodyPr>
          <a:lstStyle/>
          <a:p>
            <a:pPr marL="9527">
              <a:spcBef>
                <a:spcPts val="100"/>
              </a:spcBef>
            </a:pPr>
            <a:r>
              <a:rPr sz="5400" spc="-316" dirty="0"/>
              <a:t>F</a:t>
            </a:r>
            <a:r>
              <a:rPr sz="5400" spc="42" dirty="0"/>
              <a:t>r</a:t>
            </a:r>
            <a:r>
              <a:rPr sz="5400" spc="236" dirty="0"/>
              <a:t>ee</a:t>
            </a:r>
            <a:r>
              <a:rPr sz="5400" spc="-12" dirty="0"/>
              <a:t>G</a:t>
            </a:r>
            <a:r>
              <a:rPr sz="5400" spc="-28" dirty="0"/>
              <a:t>X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223475" y="1946614"/>
            <a:ext cx="5525930" cy="134851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71922" marR="3813" indent="-662877">
              <a:lnSpc>
                <a:spcPct val="116300"/>
              </a:lnSpc>
              <a:spcBef>
                <a:spcPts val="69"/>
              </a:spcBef>
            </a:pPr>
            <a:r>
              <a:rPr sz="3753" spc="-24" dirty="0">
                <a:latin typeface="Arial"/>
                <a:cs typeface="Arial"/>
              </a:rPr>
              <a:t>Freelancing</a:t>
            </a:r>
            <a:r>
              <a:rPr sz="3753" spc="-453" dirty="0">
                <a:latin typeface="Arial"/>
                <a:cs typeface="Arial"/>
              </a:rPr>
              <a:t> </a:t>
            </a:r>
            <a:r>
              <a:rPr sz="3753" spc="125" dirty="0">
                <a:latin typeface="Arial"/>
                <a:cs typeface="Arial"/>
              </a:rPr>
              <a:t>Platform</a:t>
            </a:r>
            <a:r>
              <a:rPr sz="3753" spc="-449" dirty="0">
                <a:latin typeface="Arial"/>
                <a:cs typeface="Arial"/>
              </a:rPr>
              <a:t> </a:t>
            </a:r>
            <a:r>
              <a:rPr sz="3753" spc="276" dirty="0">
                <a:latin typeface="Arial"/>
                <a:cs typeface="Arial"/>
              </a:rPr>
              <a:t>with  </a:t>
            </a:r>
            <a:r>
              <a:rPr sz="3753" spc="84" dirty="0">
                <a:latin typeface="Arial"/>
                <a:cs typeface="Arial"/>
              </a:rPr>
              <a:t>project</a:t>
            </a:r>
            <a:r>
              <a:rPr sz="3753" spc="-425" dirty="0">
                <a:latin typeface="Arial"/>
                <a:cs typeface="Arial"/>
              </a:rPr>
              <a:t> </a:t>
            </a:r>
            <a:r>
              <a:rPr sz="3753" spc="-150" dirty="0">
                <a:latin typeface="Arial"/>
                <a:cs typeface="Arial"/>
              </a:rPr>
              <a:t>management</a:t>
            </a:r>
            <a:endParaRPr sz="375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0" y="3581400"/>
            <a:ext cx="2265524" cy="128381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7" marR="3813" indent="5720">
              <a:lnSpc>
                <a:spcPct val="117100"/>
              </a:lnSpc>
              <a:spcBef>
                <a:spcPts val="69"/>
              </a:spcBef>
            </a:pPr>
            <a:r>
              <a:rPr sz="2361" spc="-188" dirty="0">
                <a:latin typeface="Verdana"/>
                <a:cs typeface="Verdana"/>
              </a:rPr>
              <a:t>Saad </a:t>
            </a:r>
            <a:r>
              <a:rPr sz="2361" spc="-168" dirty="0">
                <a:latin typeface="Verdana"/>
                <a:cs typeface="Verdana"/>
              </a:rPr>
              <a:t>Ur </a:t>
            </a:r>
            <a:r>
              <a:rPr sz="2361" spc="-210" dirty="0">
                <a:latin typeface="Verdana"/>
                <a:cs typeface="Verdana"/>
              </a:rPr>
              <a:t>Rehman  </a:t>
            </a:r>
            <a:r>
              <a:rPr sz="2361" spc="-152" dirty="0">
                <a:latin typeface="Verdana"/>
                <a:cs typeface="Verdana"/>
              </a:rPr>
              <a:t>Abdul </a:t>
            </a:r>
            <a:r>
              <a:rPr sz="2361" spc="-168" dirty="0">
                <a:latin typeface="Verdana"/>
                <a:cs typeface="Verdana"/>
              </a:rPr>
              <a:t>Shakoor  </a:t>
            </a:r>
            <a:r>
              <a:rPr sz="2361" spc="-236" dirty="0">
                <a:latin typeface="Verdana"/>
                <a:cs typeface="Verdana"/>
              </a:rPr>
              <a:t>Mohammad</a:t>
            </a:r>
            <a:r>
              <a:rPr sz="2361" spc="-396" dirty="0">
                <a:latin typeface="Verdana"/>
                <a:cs typeface="Verdana"/>
              </a:rPr>
              <a:t> </a:t>
            </a:r>
            <a:r>
              <a:rPr sz="2361" spc="-150" dirty="0">
                <a:latin typeface="Verdana"/>
                <a:cs typeface="Verdana"/>
              </a:rPr>
              <a:t>Anas</a:t>
            </a:r>
            <a:endParaRPr sz="2361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109" y="3581400"/>
            <a:ext cx="1181577" cy="1288846"/>
          </a:xfrm>
          <a:prstGeom prst="rect">
            <a:avLst/>
          </a:prstGeom>
        </p:spPr>
        <p:txBody>
          <a:bodyPr vert="horz" wrap="square" lIns="0" tIns="70008" rIns="0" bIns="0" rtlCol="0">
            <a:spAutoFit/>
          </a:bodyPr>
          <a:lstStyle/>
          <a:p>
            <a:pPr marL="26669">
              <a:spcBef>
                <a:spcPts val="552"/>
              </a:spcBef>
            </a:pPr>
            <a:r>
              <a:rPr sz="2361" spc="-316" dirty="0">
                <a:latin typeface="Verdana"/>
                <a:cs typeface="Verdana"/>
              </a:rPr>
              <a:t>19k-0218</a:t>
            </a:r>
            <a:endParaRPr sz="2361">
              <a:latin typeface="Verdana"/>
              <a:cs typeface="Verdana"/>
            </a:endParaRPr>
          </a:p>
          <a:p>
            <a:pPr marL="9527">
              <a:spcBef>
                <a:spcPts val="485"/>
              </a:spcBef>
            </a:pPr>
            <a:r>
              <a:rPr sz="2361" spc="-357" dirty="0">
                <a:latin typeface="Verdana"/>
                <a:cs typeface="Verdana"/>
              </a:rPr>
              <a:t>19k-1373</a:t>
            </a:r>
            <a:endParaRPr sz="2361">
              <a:latin typeface="Verdana"/>
              <a:cs typeface="Verdana"/>
            </a:endParaRPr>
          </a:p>
          <a:p>
            <a:pPr marL="37146">
              <a:spcBef>
                <a:spcPts val="485"/>
              </a:spcBef>
            </a:pPr>
            <a:r>
              <a:rPr sz="2361" spc="-690" dirty="0">
                <a:latin typeface="Verdana"/>
                <a:cs typeface="Verdana"/>
              </a:rPr>
              <a:t>1</a:t>
            </a:r>
            <a:r>
              <a:rPr sz="2361" spc="-252" dirty="0">
                <a:latin typeface="Verdana"/>
                <a:cs typeface="Verdana"/>
              </a:rPr>
              <a:t>9</a:t>
            </a:r>
            <a:r>
              <a:rPr sz="2361" spc="-185" dirty="0">
                <a:latin typeface="Verdana"/>
                <a:cs typeface="Verdana"/>
              </a:rPr>
              <a:t>k</a:t>
            </a:r>
            <a:r>
              <a:rPr sz="2361" spc="-125" dirty="0">
                <a:latin typeface="Verdana"/>
                <a:cs typeface="Verdana"/>
              </a:rPr>
              <a:t>-</a:t>
            </a:r>
            <a:r>
              <a:rPr sz="2361" spc="-690" dirty="0">
                <a:latin typeface="Verdana"/>
                <a:cs typeface="Verdana"/>
              </a:rPr>
              <a:t>1</a:t>
            </a:r>
            <a:r>
              <a:rPr sz="2361" spc="-150" dirty="0">
                <a:latin typeface="Verdana"/>
                <a:cs typeface="Verdana"/>
              </a:rPr>
              <a:t>4</a:t>
            </a:r>
            <a:r>
              <a:rPr sz="2361" spc="-252" dirty="0">
                <a:latin typeface="Verdana"/>
                <a:cs typeface="Verdana"/>
              </a:rPr>
              <a:t>9</a:t>
            </a:r>
            <a:r>
              <a:rPr sz="2361" spc="-249" dirty="0">
                <a:latin typeface="Verdana"/>
                <a:cs typeface="Verdana"/>
              </a:rPr>
              <a:t>9</a:t>
            </a:r>
            <a:endParaRPr sz="2361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860" y="4924997"/>
            <a:ext cx="4611530" cy="914896"/>
          </a:xfrm>
          <a:prstGeom prst="rect">
            <a:avLst/>
          </a:prstGeom>
        </p:spPr>
        <p:txBody>
          <a:bodyPr vert="horz" wrap="square" lIns="0" tIns="75722" rIns="0" bIns="0" rtlCol="0">
            <a:spAutoFit/>
          </a:bodyPr>
          <a:lstStyle/>
          <a:p>
            <a:pPr marL="9527">
              <a:spcBef>
                <a:spcPts val="600"/>
              </a:spcBef>
            </a:pPr>
            <a:r>
              <a:rPr sz="2516" b="1" spc="-28" dirty="0">
                <a:latin typeface="Trebuchet MS"/>
                <a:cs typeface="Trebuchet MS"/>
              </a:rPr>
              <a:t>Supervisor:</a:t>
            </a:r>
            <a:r>
              <a:rPr sz="2516" b="1" spc="-252" dirty="0">
                <a:latin typeface="Trebuchet MS"/>
                <a:cs typeface="Trebuchet MS"/>
              </a:rPr>
              <a:t> </a:t>
            </a:r>
            <a:r>
              <a:rPr sz="2516" spc="-138" dirty="0">
                <a:latin typeface="Verdana"/>
                <a:cs typeface="Verdana"/>
              </a:rPr>
              <a:t>Sir</a:t>
            </a:r>
            <a:r>
              <a:rPr sz="2516" spc="-381" dirty="0">
                <a:latin typeface="Verdana"/>
                <a:cs typeface="Verdana"/>
              </a:rPr>
              <a:t> </a:t>
            </a:r>
            <a:r>
              <a:rPr sz="2516" spc="-170" dirty="0">
                <a:latin typeface="Verdana"/>
                <a:cs typeface="Verdana"/>
              </a:rPr>
              <a:t>Ubaid</a:t>
            </a:r>
            <a:r>
              <a:rPr sz="2516" spc="-381" dirty="0">
                <a:latin typeface="Verdana"/>
                <a:cs typeface="Verdana"/>
              </a:rPr>
              <a:t> </a:t>
            </a:r>
            <a:r>
              <a:rPr sz="2516" spc="-188" dirty="0">
                <a:latin typeface="Verdana"/>
                <a:cs typeface="Verdana"/>
              </a:rPr>
              <a:t>Chawala</a:t>
            </a:r>
            <a:endParaRPr sz="2516" dirty="0">
              <a:latin typeface="Verdana"/>
              <a:cs typeface="Verdana"/>
            </a:endParaRPr>
          </a:p>
          <a:p>
            <a:pPr marL="9527">
              <a:spcBef>
                <a:spcPts val="530"/>
              </a:spcBef>
            </a:pPr>
            <a:r>
              <a:rPr sz="2516" b="1" spc="-20" dirty="0">
                <a:latin typeface="Trebuchet MS"/>
                <a:cs typeface="Trebuchet MS"/>
              </a:rPr>
              <a:t>Co-Supervisor:</a:t>
            </a:r>
            <a:r>
              <a:rPr sz="2516" b="1" spc="-264" dirty="0">
                <a:latin typeface="Trebuchet MS"/>
                <a:cs typeface="Trebuchet MS"/>
              </a:rPr>
              <a:t> </a:t>
            </a:r>
            <a:r>
              <a:rPr sz="2516" spc="-138" dirty="0">
                <a:latin typeface="Verdana"/>
                <a:cs typeface="Verdana"/>
              </a:rPr>
              <a:t>Sir</a:t>
            </a:r>
            <a:r>
              <a:rPr sz="2516" spc="-393" dirty="0">
                <a:latin typeface="Verdana"/>
                <a:cs typeface="Verdana"/>
              </a:rPr>
              <a:t> </a:t>
            </a:r>
            <a:r>
              <a:rPr sz="2516" spc="-206" dirty="0">
                <a:latin typeface="Verdana"/>
                <a:cs typeface="Verdana"/>
              </a:rPr>
              <a:t>Sayed</a:t>
            </a:r>
            <a:r>
              <a:rPr sz="2516" spc="-393" dirty="0">
                <a:latin typeface="Verdana"/>
                <a:cs typeface="Verdana"/>
              </a:rPr>
              <a:t> </a:t>
            </a:r>
            <a:r>
              <a:rPr sz="2516" spc="-116" dirty="0">
                <a:latin typeface="Verdana"/>
                <a:cs typeface="Verdana"/>
              </a:rPr>
              <a:t>Yousuf</a:t>
            </a:r>
            <a:endParaRPr sz="2516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-152400"/>
            <a:ext cx="13716000" cy="77152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grpSp>
        <p:nvGrpSpPr>
          <p:cNvPr id="3" name="object 3"/>
          <p:cNvGrpSpPr/>
          <p:nvPr/>
        </p:nvGrpSpPr>
        <p:grpSpPr>
          <a:xfrm>
            <a:off x="1408138" y="690662"/>
            <a:ext cx="2613185" cy="2124075"/>
            <a:chOff x="1852111" y="1124081"/>
            <a:chExt cx="3484245" cy="2832100"/>
          </a:xfrm>
        </p:grpSpPr>
        <p:sp>
          <p:nvSpPr>
            <p:cNvPr id="4" name="object 4"/>
            <p:cNvSpPr/>
            <p:nvPr/>
          </p:nvSpPr>
          <p:spPr>
            <a:xfrm>
              <a:off x="3213344" y="1218769"/>
              <a:ext cx="1958339" cy="2517775"/>
            </a:xfrm>
            <a:custGeom>
              <a:avLst/>
              <a:gdLst/>
              <a:ahLst/>
              <a:cxnLst/>
              <a:rect l="l" t="t" r="r" b="b"/>
              <a:pathLst>
                <a:path w="1958339" h="2517775">
                  <a:moveTo>
                    <a:pt x="1446397" y="2517363"/>
                  </a:moveTo>
                  <a:lnTo>
                    <a:pt x="1280257" y="2041461"/>
                  </a:lnTo>
                  <a:lnTo>
                    <a:pt x="339261" y="1498570"/>
                  </a:lnTo>
                  <a:lnTo>
                    <a:pt x="299620" y="1473117"/>
                  </a:lnTo>
                  <a:lnTo>
                    <a:pt x="261342" y="1443403"/>
                  </a:lnTo>
                  <a:lnTo>
                    <a:pt x="224679" y="1409869"/>
                  </a:lnTo>
                  <a:lnTo>
                    <a:pt x="189882" y="1372953"/>
                  </a:lnTo>
                  <a:lnTo>
                    <a:pt x="157205" y="1333096"/>
                  </a:lnTo>
                  <a:lnTo>
                    <a:pt x="126897" y="1290737"/>
                  </a:lnTo>
                  <a:lnTo>
                    <a:pt x="99212" y="1246314"/>
                  </a:lnTo>
                  <a:lnTo>
                    <a:pt x="74402" y="1200269"/>
                  </a:lnTo>
                  <a:lnTo>
                    <a:pt x="52717" y="1153039"/>
                  </a:lnTo>
                  <a:lnTo>
                    <a:pt x="34410" y="1105064"/>
                  </a:lnTo>
                  <a:lnTo>
                    <a:pt x="19733" y="1056785"/>
                  </a:lnTo>
                  <a:lnTo>
                    <a:pt x="8938" y="1008639"/>
                  </a:lnTo>
                  <a:lnTo>
                    <a:pt x="2276" y="961068"/>
                  </a:lnTo>
                  <a:lnTo>
                    <a:pt x="0" y="914509"/>
                  </a:lnTo>
                  <a:lnTo>
                    <a:pt x="0" y="238338"/>
                  </a:lnTo>
                  <a:lnTo>
                    <a:pt x="3088" y="187481"/>
                  </a:lnTo>
                  <a:lnTo>
                    <a:pt x="12086" y="142177"/>
                  </a:lnTo>
                  <a:lnTo>
                    <a:pt x="26592" y="102659"/>
                  </a:lnTo>
                  <a:lnTo>
                    <a:pt x="46201" y="69160"/>
                  </a:lnTo>
                  <a:lnTo>
                    <a:pt x="99125" y="21147"/>
                  </a:lnTo>
                  <a:lnTo>
                    <a:pt x="167639" y="0"/>
                  </a:lnTo>
                  <a:lnTo>
                    <a:pt x="206737" y="82"/>
                  </a:lnTo>
                  <a:lnTo>
                    <a:pt x="248525" y="7578"/>
                  </a:lnTo>
                  <a:lnTo>
                    <a:pt x="292601" y="22722"/>
                  </a:lnTo>
                  <a:lnTo>
                    <a:pt x="338563" y="45744"/>
                  </a:lnTo>
                  <a:lnTo>
                    <a:pt x="1618820" y="784718"/>
                  </a:lnTo>
                  <a:lnTo>
                    <a:pt x="1658332" y="810032"/>
                  </a:lnTo>
                  <a:lnTo>
                    <a:pt x="1696519" y="839626"/>
                  </a:lnTo>
                  <a:lnTo>
                    <a:pt x="1733125" y="873060"/>
                  </a:lnTo>
                  <a:lnTo>
                    <a:pt x="1767893" y="909891"/>
                  </a:lnTo>
                  <a:lnTo>
                    <a:pt x="1800567" y="949679"/>
                  </a:lnTo>
                  <a:lnTo>
                    <a:pt x="1830890" y="991984"/>
                  </a:lnTo>
                  <a:lnTo>
                    <a:pt x="1858606" y="1036363"/>
                  </a:lnTo>
                  <a:lnTo>
                    <a:pt x="1883459" y="1082376"/>
                  </a:lnTo>
                  <a:lnTo>
                    <a:pt x="1905192" y="1129583"/>
                  </a:lnTo>
                  <a:lnTo>
                    <a:pt x="1923548" y="1177542"/>
                  </a:lnTo>
                  <a:lnTo>
                    <a:pt x="1938271" y="1225812"/>
                  </a:lnTo>
                  <a:lnTo>
                    <a:pt x="1949106" y="1273953"/>
                  </a:lnTo>
                  <a:lnTo>
                    <a:pt x="1955794" y="1321523"/>
                  </a:lnTo>
                  <a:lnTo>
                    <a:pt x="1958081" y="1368081"/>
                  </a:lnTo>
                  <a:lnTo>
                    <a:pt x="1958081" y="2044252"/>
                  </a:lnTo>
                  <a:lnTo>
                    <a:pt x="1954992" y="2095109"/>
                  </a:lnTo>
                  <a:lnTo>
                    <a:pt x="1945994" y="2140413"/>
                  </a:lnTo>
                  <a:lnTo>
                    <a:pt x="1931489" y="2179931"/>
                  </a:lnTo>
                  <a:lnTo>
                    <a:pt x="1911879" y="2213431"/>
                  </a:lnTo>
                  <a:lnTo>
                    <a:pt x="1858955" y="2261443"/>
                  </a:lnTo>
                  <a:lnTo>
                    <a:pt x="1790441" y="2282591"/>
                  </a:lnTo>
                  <a:lnTo>
                    <a:pt x="1751344" y="2282508"/>
                  </a:lnTo>
                  <a:lnTo>
                    <a:pt x="1709556" y="2275012"/>
                  </a:lnTo>
                  <a:lnTo>
                    <a:pt x="1665480" y="2259868"/>
                  </a:lnTo>
                  <a:lnTo>
                    <a:pt x="1619518" y="2236846"/>
                  </a:lnTo>
                  <a:lnTo>
                    <a:pt x="1612537" y="2232659"/>
                  </a:lnTo>
                  <a:lnTo>
                    <a:pt x="1446397" y="251736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5" name="object 5"/>
            <p:cNvSpPr/>
            <p:nvPr/>
          </p:nvSpPr>
          <p:spPr>
            <a:xfrm>
              <a:off x="1993120" y="1781311"/>
              <a:ext cx="1654810" cy="2129155"/>
            </a:xfrm>
            <a:custGeom>
              <a:avLst/>
              <a:gdLst/>
              <a:ahLst/>
              <a:cxnLst/>
              <a:rect l="l" t="t" r="r" b="b"/>
              <a:pathLst>
                <a:path w="1654810" h="2129154">
                  <a:moveTo>
                    <a:pt x="432802" y="2128574"/>
                  </a:moveTo>
                  <a:lnTo>
                    <a:pt x="292490" y="1887832"/>
                  </a:lnTo>
                  <a:lnTo>
                    <a:pt x="286207" y="1891321"/>
                  </a:lnTo>
                  <a:lnTo>
                    <a:pt x="239688" y="1913861"/>
                  </a:lnTo>
                  <a:lnTo>
                    <a:pt x="195593" y="1926864"/>
                  </a:lnTo>
                  <a:lnTo>
                    <a:pt x="154505" y="1930672"/>
                  </a:lnTo>
                  <a:lnTo>
                    <a:pt x="117007" y="1925630"/>
                  </a:lnTo>
                  <a:lnTo>
                    <a:pt x="55108" y="1890366"/>
                  </a:lnTo>
                  <a:lnTo>
                    <a:pt x="14553" y="1823818"/>
                  </a:lnTo>
                  <a:lnTo>
                    <a:pt x="3735" y="1779671"/>
                  </a:lnTo>
                  <a:lnTo>
                    <a:pt x="0" y="1728732"/>
                  </a:lnTo>
                  <a:lnTo>
                    <a:pt x="0" y="1157232"/>
                  </a:lnTo>
                  <a:lnTo>
                    <a:pt x="2778" y="1111158"/>
                  </a:lnTo>
                  <a:lnTo>
                    <a:pt x="10538" y="1064040"/>
                  </a:lnTo>
                  <a:lnTo>
                    <a:pt x="22938" y="1016461"/>
                  </a:lnTo>
                  <a:lnTo>
                    <a:pt x="39634" y="969006"/>
                  </a:lnTo>
                  <a:lnTo>
                    <a:pt x="60287" y="922258"/>
                  </a:lnTo>
                  <a:lnTo>
                    <a:pt x="84553" y="876802"/>
                  </a:lnTo>
                  <a:lnTo>
                    <a:pt x="112092" y="833221"/>
                  </a:lnTo>
                  <a:lnTo>
                    <a:pt x="142561" y="792100"/>
                  </a:lnTo>
                  <a:lnTo>
                    <a:pt x="175618" y="754022"/>
                  </a:lnTo>
                  <a:lnTo>
                    <a:pt x="210923" y="719570"/>
                  </a:lnTo>
                  <a:lnTo>
                    <a:pt x="248132" y="689330"/>
                  </a:lnTo>
                  <a:lnTo>
                    <a:pt x="286906" y="663885"/>
                  </a:lnTo>
                  <a:lnTo>
                    <a:pt x="1368213" y="39351"/>
                  </a:lnTo>
                  <a:lnTo>
                    <a:pt x="1414733" y="16811"/>
                  </a:lnTo>
                  <a:lnTo>
                    <a:pt x="1458828" y="3808"/>
                  </a:lnTo>
                  <a:lnTo>
                    <a:pt x="1499916" y="0"/>
                  </a:lnTo>
                  <a:lnTo>
                    <a:pt x="1537414" y="5042"/>
                  </a:lnTo>
                  <a:lnTo>
                    <a:pt x="1599313" y="40306"/>
                  </a:lnTo>
                  <a:lnTo>
                    <a:pt x="1639868" y="106854"/>
                  </a:lnTo>
                  <a:lnTo>
                    <a:pt x="1650686" y="151001"/>
                  </a:lnTo>
                  <a:lnTo>
                    <a:pt x="1654421" y="201939"/>
                  </a:lnTo>
                  <a:lnTo>
                    <a:pt x="1654421" y="773440"/>
                  </a:lnTo>
                  <a:lnTo>
                    <a:pt x="1651803" y="819514"/>
                  </a:lnTo>
                  <a:lnTo>
                    <a:pt x="1644176" y="866632"/>
                  </a:lnTo>
                  <a:lnTo>
                    <a:pt x="1631887" y="914211"/>
                  </a:lnTo>
                  <a:lnTo>
                    <a:pt x="1615278" y="961666"/>
                  </a:lnTo>
                  <a:lnTo>
                    <a:pt x="1594694" y="1008414"/>
                  </a:lnTo>
                  <a:lnTo>
                    <a:pt x="1570479" y="1053870"/>
                  </a:lnTo>
                  <a:lnTo>
                    <a:pt x="1542977" y="1097451"/>
                  </a:lnTo>
                  <a:lnTo>
                    <a:pt x="1512532" y="1138572"/>
                  </a:lnTo>
                  <a:lnTo>
                    <a:pt x="1479490" y="1176650"/>
                  </a:lnTo>
                  <a:lnTo>
                    <a:pt x="1444193" y="1211102"/>
                  </a:lnTo>
                  <a:lnTo>
                    <a:pt x="1406986" y="1241342"/>
                  </a:lnTo>
                  <a:lnTo>
                    <a:pt x="1368213" y="1266787"/>
                  </a:lnTo>
                  <a:lnTo>
                    <a:pt x="573114" y="1725941"/>
                  </a:lnTo>
                  <a:lnTo>
                    <a:pt x="432802" y="212857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6" name="object 6"/>
            <p:cNvSpPr/>
            <p:nvPr/>
          </p:nvSpPr>
          <p:spPr>
            <a:xfrm>
              <a:off x="2491759" y="1939206"/>
              <a:ext cx="2070735" cy="1267460"/>
            </a:xfrm>
            <a:custGeom>
              <a:avLst/>
              <a:gdLst/>
              <a:ahLst/>
              <a:cxnLst/>
              <a:rect l="l" t="t" r="r" b="b"/>
              <a:pathLst>
                <a:path w="2070735" h="1267460">
                  <a:moveTo>
                    <a:pt x="1700276" y="782319"/>
                  </a:moveTo>
                  <a:lnTo>
                    <a:pt x="1415464" y="383874"/>
                  </a:lnTo>
                  <a:lnTo>
                    <a:pt x="1384317" y="334100"/>
                  </a:lnTo>
                  <a:lnTo>
                    <a:pt x="1359899" y="282691"/>
                  </a:lnTo>
                  <a:lnTo>
                    <a:pt x="1342527" y="231171"/>
                  </a:lnTo>
                  <a:lnTo>
                    <a:pt x="1332518" y="181068"/>
                  </a:lnTo>
                  <a:lnTo>
                    <a:pt x="1330189" y="133906"/>
                  </a:lnTo>
                  <a:lnTo>
                    <a:pt x="1335860" y="91212"/>
                  </a:lnTo>
                  <a:lnTo>
                    <a:pt x="1349845" y="54511"/>
                  </a:lnTo>
                  <a:lnTo>
                    <a:pt x="1394795" y="9791"/>
                  </a:lnTo>
                  <a:lnTo>
                    <a:pt x="1455580" y="0"/>
                  </a:lnTo>
                  <a:lnTo>
                    <a:pt x="1489677" y="7266"/>
                  </a:lnTo>
                  <a:lnTo>
                    <a:pt x="1525050" y="22143"/>
                  </a:lnTo>
                  <a:lnTo>
                    <a:pt x="1560808" y="44254"/>
                  </a:lnTo>
                  <a:lnTo>
                    <a:pt x="1596056" y="73225"/>
                  </a:lnTo>
                  <a:lnTo>
                    <a:pt x="1629901" y="108683"/>
                  </a:lnTo>
                  <a:lnTo>
                    <a:pt x="1661448" y="150253"/>
                  </a:lnTo>
                  <a:lnTo>
                    <a:pt x="1689805" y="197561"/>
                  </a:lnTo>
                  <a:lnTo>
                    <a:pt x="1700276" y="217099"/>
                  </a:lnTo>
                  <a:lnTo>
                    <a:pt x="1863113" y="217099"/>
                  </a:lnTo>
                  <a:lnTo>
                    <a:pt x="1910875" y="249615"/>
                  </a:lnTo>
                  <a:lnTo>
                    <a:pt x="1944971" y="281680"/>
                  </a:lnTo>
                  <a:lnTo>
                    <a:pt x="1976896" y="319256"/>
                  </a:lnTo>
                  <a:lnTo>
                    <a:pt x="2005756" y="361692"/>
                  </a:lnTo>
                  <a:lnTo>
                    <a:pt x="2030657" y="408336"/>
                  </a:lnTo>
                  <a:lnTo>
                    <a:pt x="2050706" y="458539"/>
                  </a:lnTo>
                  <a:lnTo>
                    <a:pt x="2066254" y="520046"/>
                  </a:lnTo>
                  <a:lnTo>
                    <a:pt x="2070614" y="576338"/>
                  </a:lnTo>
                  <a:lnTo>
                    <a:pt x="2064231" y="625575"/>
                  </a:lnTo>
                  <a:lnTo>
                    <a:pt x="2047552" y="665916"/>
                  </a:lnTo>
                  <a:lnTo>
                    <a:pt x="2021022" y="695517"/>
                  </a:lnTo>
                  <a:lnTo>
                    <a:pt x="1985087" y="712539"/>
                  </a:lnTo>
                  <a:lnTo>
                    <a:pt x="1700276" y="782319"/>
                  </a:lnTo>
                  <a:close/>
                </a:path>
                <a:path w="2070735" h="1267460">
                  <a:moveTo>
                    <a:pt x="1863113" y="217099"/>
                  </a:moveTo>
                  <a:lnTo>
                    <a:pt x="1700276" y="217099"/>
                  </a:lnTo>
                  <a:lnTo>
                    <a:pt x="1710747" y="209423"/>
                  </a:lnTo>
                  <a:lnTo>
                    <a:pt x="1739103" y="194747"/>
                  </a:lnTo>
                  <a:lnTo>
                    <a:pt x="1770650" y="189489"/>
                  </a:lnTo>
                  <a:lnTo>
                    <a:pt x="1804495" y="192998"/>
                  </a:lnTo>
                  <a:lnTo>
                    <a:pt x="1839743" y="204623"/>
                  </a:lnTo>
                  <a:lnTo>
                    <a:pt x="1863113" y="217099"/>
                  </a:lnTo>
                  <a:close/>
                </a:path>
                <a:path w="2070735" h="1267460">
                  <a:moveTo>
                    <a:pt x="126393" y="1266856"/>
                  </a:moveTo>
                  <a:lnTo>
                    <a:pt x="115759" y="1257905"/>
                  </a:lnTo>
                  <a:lnTo>
                    <a:pt x="113566" y="1238683"/>
                  </a:lnTo>
                  <a:lnTo>
                    <a:pt x="145678" y="1003523"/>
                  </a:lnTo>
                  <a:lnTo>
                    <a:pt x="8856" y="929556"/>
                  </a:lnTo>
                  <a:lnTo>
                    <a:pt x="0" y="916952"/>
                  </a:lnTo>
                  <a:lnTo>
                    <a:pt x="828" y="897283"/>
                  </a:lnTo>
                  <a:lnTo>
                    <a:pt x="10034" y="875781"/>
                  </a:lnTo>
                  <a:lnTo>
                    <a:pt x="26308" y="857682"/>
                  </a:lnTo>
                  <a:lnTo>
                    <a:pt x="216183" y="716726"/>
                  </a:lnTo>
                  <a:lnTo>
                    <a:pt x="300649" y="471099"/>
                  </a:lnTo>
                  <a:lnTo>
                    <a:pt x="312930" y="448999"/>
                  </a:lnTo>
                  <a:lnTo>
                    <a:pt x="329270" y="434552"/>
                  </a:lnTo>
                  <a:lnTo>
                    <a:pt x="345609" y="430180"/>
                  </a:lnTo>
                  <a:lnTo>
                    <a:pt x="357890" y="438303"/>
                  </a:lnTo>
                  <a:lnTo>
                    <a:pt x="442357" y="586237"/>
                  </a:lnTo>
                  <a:lnTo>
                    <a:pt x="634070" y="586237"/>
                  </a:lnTo>
                  <a:lnTo>
                    <a:pt x="512862" y="792089"/>
                  </a:lnTo>
                  <a:lnTo>
                    <a:pt x="544973" y="989567"/>
                  </a:lnTo>
                  <a:lnTo>
                    <a:pt x="542780" y="1011286"/>
                  </a:lnTo>
                  <a:lnTo>
                    <a:pt x="532146" y="1032482"/>
                  </a:lnTo>
                  <a:lnTo>
                    <a:pt x="516406" y="1048444"/>
                  </a:lnTo>
                  <a:lnTo>
                    <a:pt x="511078" y="1050276"/>
                  </a:lnTo>
                  <a:lnTo>
                    <a:pt x="329270" y="1050276"/>
                  </a:lnTo>
                  <a:lnTo>
                    <a:pt x="159639" y="1250545"/>
                  </a:lnTo>
                  <a:lnTo>
                    <a:pt x="142133" y="1264687"/>
                  </a:lnTo>
                  <a:lnTo>
                    <a:pt x="126393" y="1266856"/>
                  </a:lnTo>
                  <a:close/>
                </a:path>
                <a:path w="2070735" h="1267460">
                  <a:moveTo>
                    <a:pt x="634070" y="586237"/>
                  </a:moveTo>
                  <a:lnTo>
                    <a:pt x="442357" y="586237"/>
                  </a:lnTo>
                  <a:lnTo>
                    <a:pt x="632231" y="508083"/>
                  </a:lnTo>
                  <a:lnTo>
                    <a:pt x="648505" y="506927"/>
                  </a:lnTo>
                  <a:lnTo>
                    <a:pt x="657711" y="517678"/>
                  </a:lnTo>
                  <a:lnTo>
                    <a:pt x="658540" y="536540"/>
                  </a:lnTo>
                  <a:lnTo>
                    <a:pt x="649683" y="559720"/>
                  </a:lnTo>
                  <a:lnTo>
                    <a:pt x="634070" y="586237"/>
                  </a:lnTo>
                  <a:close/>
                </a:path>
                <a:path w="2070735" h="1267460">
                  <a:moveTo>
                    <a:pt x="498900" y="1054463"/>
                  </a:moveTo>
                  <a:lnTo>
                    <a:pt x="329270" y="1050276"/>
                  </a:lnTo>
                  <a:lnTo>
                    <a:pt x="511078" y="1050276"/>
                  </a:lnTo>
                  <a:lnTo>
                    <a:pt x="498900" y="1054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1852111" y="1124081"/>
              <a:ext cx="3484245" cy="2832100"/>
            </a:xfrm>
            <a:custGeom>
              <a:avLst/>
              <a:gdLst/>
              <a:ahLst/>
              <a:cxnLst/>
              <a:rect l="l" t="t" r="r" b="b"/>
              <a:pathLst>
                <a:path w="3484245" h="2832100">
                  <a:moveTo>
                    <a:pt x="578698" y="2832099"/>
                  </a:moveTo>
                  <a:lnTo>
                    <a:pt x="460725" y="2781299"/>
                  </a:lnTo>
                  <a:lnTo>
                    <a:pt x="355316" y="2590799"/>
                  </a:lnTo>
                  <a:lnTo>
                    <a:pt x="219193" y="2590799"/>
                  </a:lnTo>
                  <a:lnTo>
                    <a:pt x="212910" y="2578099"/>
                  </a:lnTo>
                  <a:lnTo>
                    <a:pt x="94937" y="2527299"/>
                  </a:lnTo>
                  <a:lnTo>
                    <a:pt x="61474" y="2501899"/>
                  </a:lnTo>
                  <a:lnTo>
                    <a:pt x="34981" y="2463799"/>
                  </a:lnTo>
                  <a:lnTo>
                    <a:pt x="15726" y="2425699"/>
                  </a:lnTo>
                  <a:lnTo>
                    <a:pt x="3976" y="2374899"/>
                  </a:lnTo>
                  <a:lnTo>
                    <a:pt x="0" y="2324099"/>
                  </a:lnTo>
                  <a:lnTo>
                    <a:pt x="0" y="1752599"/>
                  </a:lnTo>
                  <a:lnTo>
                    <a:pt x="2331" y="1701799"/>
                  </a:lnTo>
                  <a:lnTo>
                    <a:pt x="9138" y="1663699"/>
                  </a:lnTo>
                  <a:lnTo>
                    <a:pt x="20134" y="1612899"/>
                  </a:lnTo>
                  <a:lnTo>
                    <a:pt x="35037" y="1574799"/>
                  </a:lnTo>
                  <a:lnTo>
                    <a:pt x="53562" y="1523999"/>
                  </a:lnTo>
                  <a:lnTo>
                    <a:pt x="75425" y="1485899"/>
                  </a:lnTo>
                  <a:lnTo>
                    <a:pt x="100342" y="1435099"/>
                  </a:lnTo>
                  <a:lnTo>
                    <a:pt x="128030" y="1396999"/>
                  </a:lnTo>
                  <a:lnTo>
                    <a:pt x="158203" y="1358899"/>
                  </a:lnTo>
                  <a:lnTo>
                    <a:pt x="190578" y="1320799"/>
                  </a:lnTo>
                  <a:lnTo>
                    <a:pt x="224871" y="1295399"/>
                  </a:lnTo>
                  <a:lnTo>
                    <a:pt x="260798" y="1257299"/>
                  </a:lnTo>
                  <a:lnTo>
                    <a:pt x="298075" y="1231899"/>
                  </a:lnTo>
                  <a:lnTo>
                    <a:pt x="1151114" y="749299"/>
                  </a:lnTo>
                  <a:lnTo>
                    <a:pt x="1338196" y="634999"/>
                  </a:lnTo>
                  <a:lnTo>
                    <a:pt x="1338196" y="330199"/>
                  </a:lnTo>
                  <a:lnTo>
                    <a:pt x="1341687" y="266699"/>
                  </a:lnTo>
                  <a:lnTo>
                    <a:pt x="1351983" y="228599"/>
                  </a:lnTo>
                  <a:lnTo>
                    <a:pt x="1368824" y="177799"/>
                  </a:lnTo>
                  <a:lnTo>
                    <a:pt x="1391948" y="139699"/>
                  </a:lnTo>
                  <a:lnTo>
                    <a:pt x="1432392" y="101599"/>
                  </a:lnTo>
                  <a:lnTo>
                    <a:pt x="1590897" y="12699"/>
                  </a:lnTo>
                  <a:lnTo>
                    <a:pt x="1628331" y="0"/>
                  </a:lnTo>
                  <a:lnTo>
                    <a:pt x="1758433" y="0"/>
                  </a:lnTo>
                  <a:lnTo>
                    <a:pt x="1805989" y="12699"/>
                  </a:lnTo>
                  <a:lnTo>
                    <a:pt x="1854767" y="38099"/>
                  </a:lnTo>
                  <a:lnTo>
                    <a:pt x="1987135" y="114299"/>
                  </a:lnTo>
                  <a:lnTo>
                    <a:pt x="1508263" y="114299"/>
                  </a:lnTo>
                  <a:lnTo>
                    <a:pt x="1489623" y="126999"/>
                  </a:lnTo>
                  <a:lnTo>
                    <a:pt x="1472225" y="126999"/>
                  </a:lnTo>
                  <a:lnTo>
                    <a:pt x="1441778" y="152399"/>
                  </a:lnTo>
                  <a:lnTo>
                    <a:pt x="1417631" y="190499"/>
                  </a:lnTo>
                  <a:lnTo>
                    <a:pt x="1400051" y="228599"/>
                  </a:lnTo>
                  <a:lnTo>
                    <a:pt x="1389306" y="279399"/>
                  </a:lnTo>
                  <a:lnTo>
                    <a:pt x="1385665" y="330199"/>
                  </a:lnTo>
                  <a:lnTo>
                    <a:pt x="1385665" y="609599"/>
                  </a:lnTo>
                  <a:lnTo>
                    <a:pt x="1636271" y="609599"/>
                  </a:lnTo>
                  <a:lnTo>
                    <a:pt x="1724228" y="647699"/>
                  </a:lnTo>
                  <a:lnTo>
                    <a:pt x="1729813" y="647699"/>
                  </a:lnTo>
                  <a:lnTo>
                    <a:pt x="1753576" y="673099"/>
                  </a:lnTo>
                  <a:lnTo>
                    <a:pt x="1619867" y="673099"/>
                  </a:lnTo>
                  <a:lnTo>
                    <a:pt x="1572398" y="685799"/>
                  </a:lnTo>
                  <a:lnTo>
                    <a:pt x="1521788" y="711199"/>
                  </a:lnTo>
                  <a:lnTo>
                    <a:pt x="439782" y="1333499"/>
                  </a:lnTo>
                  <a:lnTo>
                    <a:pt x="402563" y="1358899"/>
                  </a:lnTo>
                  <a:lnTo>
                    <a:pt x="366863" y="1384299"/>
                  </a:lnTo>
                  <a:lnTo>
                    <a:pt x="333011" y="1422399"/>
                  </a:lnTo>
                  <a:lnTo>
                    <a:pt x="301332" y="1460499"/>
                  </a:lnTo>
                  <a:lnTo>
                    <a:pt x="272155" y="1498599"/>
                  </a:lnTo>
                  <a:lnTo>
                    <a:pt x="245807" y="1536699"/>
                  </a:lnTo>
                  <a:lnTo>
                    <a:pt x="222614" y="1587499"/>
                  </a:lnTo>
                  <a:lnTo>
                    <a:pt x="202905" y="1625599"/>
                  </a:lnTo>
                  <a:lnTo>
                    <a:pt x="187005" y="1676399"/>
                  </a:lnTo>
                  <a:lnTo>
                    <a:pt x="175244" y="1714499"/>
                  </a:lnTo>
                  <a:lnTo>
                    <a:pt x="167947" y="1765299"/>
                  </a:lnTo>
                  <a:lnTo>
                    <a:pt x="165442" y="1803399"/>
                  </a:lnTo>
                  <a:lnTo>
                    <a:pt x="165442" y="2374899"/>
                  </a:lnTo>
                  <a:lnTo>
                    <a:pt x="170088" y="2438399"/>
                  </a:lnTo>
                  <a:lnTo>
                    <a:pt x="183766" y="2476499"/>
                  </a:lnTo>
                  <a:lnTo>
                    <a:pt x="206082" y="2514599"/>
                  </a:lnTo>
                  <a:lnTo>
                    <a:pt x="236645" y="2539999"/>
                  </a:lnTo>
                  <a:lnTo>
                    <a:pt x="274689" y="2552699"/>
                  </a:lnTo>
                  <a:lnTo>
                    <a:pt x="472304" y="2552699"/>
                  </a:lnTo>
                  <a:lnTo>
                    <a:pt x="568925" y="2717799"/>
                  </a:lnTo>
                  <a:lnTo>
                    <a:pt x="618368" y="2717799"/>
                  </a:lnTo>
                  <a:lnTo>
                    <a:pt x="578698" y="2832099"/>
                  </a:lnTo>
                  <a:close/>
                </a:path>
                <a:path w="3484245" h="2832100">
                  <a:moveTo>
                    <a:pt x="3278826" y="2349499"/>
                  </a:moveTo>
                  <a:lnTo>
                    <a:pt x="3172775" y="2349499"/>
                  </a:lnTo>
                  <a:lnTo>
                    <a:pt x="3209019" y="2324099"/>
                  </a:lnTo>
                  <a:lnTo>
                    <a:pt x="3239466" y="2298699"/>
                  </a:lnTo>
                  <a:lnTo>
                    <a:pt x="3281194" y="2235199"/>
                  </a:lnTo>
                  <a:lnTo>
                    <a:pt x="3291938" y="2184399"/>
                  </a:lnTo>
                  <a:lnTo>
                    <a:pt x="3295580" y="2133599"/>
                  </a:lnTo>
                  <a:lnTo>
                    <a:pt x="3296278" y="1460499"/>
                  </a:lnTo>
                  <a:lnTo>
                    <a:pt x="3294075" y="1409699"/>
                  </a:lnTo>
                  <a:lnTo>
                    <a:pt x="3287632" y="1371599"/>
                  </a:lnTo>
                  <a:lnTo>
                    <a:pt x="3277196" y="1320799"/>
                  </a:lnTo>
                  <a:lnTo>
                    <a:pt x="3263015" y="1269999"/>
                  </a:lnTo>
                  <a:lnTo>
                    <a:pt x="3245334" y="1231899"/>
                  </a:lnTo>
                  <a:lnTo>
                    <a:pt x="3224403" y="1181099"/>
                  </a:lnTo>
                  <a:lnTo>
                    <a:pt x="3200468" y="1130299"/>
                  </a:lnTo>
                  <a:lnTo>
                    <a:pt x="3173776" y="1092199"/>
                  </a:lnTo>
                  <a:lnTo>
                    <a:pt x="3144575" y="1054099"/>
                  </a:lnTo>
                  <a:lnTo>
                    <a:pt x="3113111" y="1015999"/>
                  </a:lnTo>
                  <a:lnTo>
                    <a:pt x="3079633" y="977899"/>
                  </a:lnTo>
                  <a:lnTo>
                    <a:pt x="3044387" y="952499"/>
                  </a:lnTo>
                  <a:lnTo>
                    <a:pt x="3007621" y="914399"/>
                  </a:lnTo>
                  <a:lnTo>
                    <a:pt x="2969582" y="888999"/>
                  </a:lnTo>
                  <a:lnTo>
                    <a:pt x="1689325" y="152399"/>
                  </a:lnTo>
                  <a:lnTo>
                    <a:pt x="1652185" y="139699"/>
                  </a:lnTo>
                  <a:lnTo>
                    <a:pt x="1616289" y="126999"/>
                  </a:lnTo>
                  <a:lnTo>
                    <a:pt x="1581833" y="114299"/>
                  </a:lnTo>
                  <a:lnTo>
                    <a:pt x="1987135" y="114299"/>
                  </a:lnTo>
                  <a:lnTo>
                    <a:pt x="3134326" y="774699"/>
                  </a:lnTo>
                  <a:lnTo>
                    <a:pt x="3172488" y="800099"/>
                  </a:lnTo>
                  <a:lnTo>
                    <a:pt x="3209480" y="838199"/>
                  </a:lnTo>
                  <a:lnTo>
                    <a:pt x="3245084" y="863599"/>
                  </a:lnTo>
                  <a:lnTo>
                    <a:pt x="3279080" y="901699"/>
                  </a:lnTo>
                  <a:lnTo>
                    <a:pt x="3311247" y="939799"/>
                  </a:lnTo>
                  <a:lnTo>
                    <a:pt x="3341367" y="977899"/>
                  </a:lnTo>
                  <a:lnTo>
                    <a:pt x="3369220" y="1015999"/>
                  </a:lnTo>
                  <a:lnTo>
                    <a:pt x="3394586" y="1066799"/>
                  </a:lnTo>
                  <a:lnTo>
                    <a:pt x="3417245" y="1104899"/>
                  </a:lnTo>
                  <a:lnTo>
                    <a:pt x="3436977" y="1155699"/>
                  </a:lnTo>
                  <a:lnTo>
                    <a:pt x="3453564" y="1206499"/>
                  </a:lnTo>
                  <a:lnTo>
                    <a:pt x="3466785" y="1244599"/>
                  </a:lnTo>
                  <a:lnTo>
                    <a:pt x="3476421" y="1295399"/>
                  </a:lnTo>
                  <a:lnTo>
                    <a:pt x="3482252" y="1346199"/>
                  </a:lnTo>
                  <a:lnTo>
                    <a:pt x="3484058" y="1384299"/>
                  </a:lnTo>
                  <a:lnTo>
                    <a:pt x="3484058" y="2057399"/>
                  </a:lnTo>
                  <a:lnTo>
                    <a:pt x="3480833" y="2120899"/>
                  </a:lnTo>
                  <a:lnTo>
                    <a:pt x="3471286" y="2158999"/>
                  </a:lnTo>
                  <a:lnTo>
                    <a:pt x="3455612" y="2209799"/>
                  </a:lnTo>
                  <a:lnTo>
                    <a:pt x="3434004" y="2247899"/>
                  </a:lnTo>
                  <a:lnTo>
                    <a:pt x="3373763" y="2298699"/>
                  </a:lnTo>
                  <a:lnTo>
                    <a:pt x="3278826" y="2349499"/>
                  </a:lnTo>
                  <a:close/>
                </a:path>
                <a:path w="3484245" h="2832100">
                  <a:moveTo>
                    <a:pt x="1636271" y="609599"/>
                  </a:moveTo>
                  <a:lnTo>
                    <a:pt x="1385665" y="609599"/>
                  </a:lnTo>
                  <a:lnTo>
                    <a:pt x="1434479" y="584199"/>
                  </a:lnTo>
                  <a:lnTo>
                    <a:pt x="1481652" y="571499"/>
                  </a:lnTo>
                  <a:lnTo>
                    <a:pt x="1568525" y="571499"/>
                  </a:lnTo>
                  <a:lnTo>
                    <a:pt x="1606953" y="596899"/>
                  </a:lnTo>
                  <a:lnTo>
                    <a:pt x="1636271" y="609599"/>
                  </a:lnTo>
                  <a:close/>
                </a:path>
                <a:path w="3484245" h="2832100">
                  <a:moveTo>
                    <a:pt x="618368" y="2717799"/>
                  </a:moveTo>
                  <a:lnTo>
                    <a:pt x="568925" y="2717799"/>
                  </a:lnTo>
                  <a:lnTo>
                    <a:pt x="695275" y="2362199"/>
                  </a:lnTo>
                  <a:lnTo>
                    <a:pt x="702954" y="2362199"/>
                  </a:lnTo>
                  <a:lnTo>
                    <a:pt x="1498054" y="1892299"/>
                  </a:lnTo>
                  <a:lnTo>
                    <a:pt x="1535273" y="1866899"/>
                  </a:lnTo>
                  <a:lnTo>
                    <a:pt x="1570973" y="1841499"/>
                  </a:lnTo>
                  <a:lnTo>
                    <a:pt x="1604826" y="1816099"/>
                  </a:lnTo>
                  <a:lnTo>
                    <a:pt x="1636504" y="1777999"/>
                  </a:lnTo>
                  <a:lnTo>
                    <a:pt x="1665681" y="1739899"/>
                  </a:lnTo>
                  <a:lnTo>
                    <a:pt x="1692030" y="1689099"/>
                  </a:lnTo>
                  <a:lnTo>
                    <a:pt x="1715222" y="1650999"/>
                  </a:lnTo>
                  <a:lnTo>
                    <a:pt x="1734932" y="1600199"/>
                  </a:lnTo>
                  <a:lnTo>
                    <a:pt x="1750831" y="1562099"/>
                  </a:lnTo>
                  <a:lnTo>
                    <a:pt x="1762593" y="1511299"/>
                  </a:lnTo>
                  <a:lnTo>
                    <a:pt x="1769890" y="1473199"/>
                  </a:lnTo>
                  <a:lnTo>
                    <a:pt x="1772395" y="1422399"/>
                  </a:lnTo>
                  <a:lnTo>
                    <a:pt x="1772395" y="850899"/>
                  </a:lnTo>
                  <a:lnTo>
                    <a:pt x="1767748" y="800099"/>
                  </a:lnTo>
                  <a:lnTo>
                    <a:pt x="1754070" y="749299"/>
                  </a:lnTo>
                  <a:lnTo>
                    <a:pt x="1731754" y="711199"/>
                  </a:lnTo>
                  <a:lnTo>
                    <a:pt x="1701192" y="685799"/>
                  </a:lnTo>
                  <a:lnTo>
                    <a:pt x="1663147" y="673099"/>
                  </a:lnTo>
                  <a:lnTo>
                    <a:pt x="1753576" y="673099"/>
                  </a:lnTo>
                  <a:lnTo>
                    <a:pt x="1792464" y="723899"/>
                  </a:lnTo>
                  <a:lnTo>
                    <a:pt x="1810309" y="774699"/>
                  </a:lnTo>
                  <a:lnTo>
                    <a:pt x="1818467" y="838199"/>
                  </a:lnTo>
                  <a:lnTo>
                    <a:pt x="1819165" y="850899"/>
                  </a:lnTo>
                  <a:lnTo>
                    <a:pt x="1819165" y="1422399"/>
                  </a:lnTo>
                  <a:lnTo>
                    <a:pt x="1816842" y="1473199"/>
                  </a:lnTo>
                  <a:lnTo>
                    <a:pt x="1810003" y="1511299"/>
                  </a:lnTo>
                  <a:lnTo>
                    <a:pt x="1798845" y="1562099"/>
                  </a:lnTo>
                  <a:lnTo>
                    <a:pt x="1783564" y="1612899"/>
                  </a:lnTo>
                  <a:lnTo>
                    <a:pt x="1851008" y="1650999"/>
                  </a:lnTo>
                  <a:lnTo>
                    <a:pt x="1766112" y="1650999"/>
                  </a:lnTo>
                  <a:lnTo>
                    <a:pt x="1744104" y="1701799"/>
                  </a:lnTo>
                  <a:lnTo>
                    <a:pt x="1719102" y="1739899"/>
                  </a:lnTo>
                  <a:lnTo>
                    <a:pt x="1691383" y="1777999"/>
                  </a:lnTo>
                  <a:lnTo>
                    <a:pt x="1661227" y="1816099"/>
                  </a:lnTo>
                  <a:lnTo>
                    <a:pt x="1628912" y="1854199"/>
                  </a:lnTo>
                  <a:lnTo>
                    <a:pt x="1594715" y="1892299"/>
                  </a:lnTo>
                  <a:lnTo>
                    <a:pt x="1558914" y="1917699"/>
                  </a:lnTo>
                  <a:lnTo>
                    <a:pt x="1521788" y="1943099"/>
                  </a:lnTo>
                  <a:lnTo>
                    <a:pt x="732971" y="2387599"/>
                  </a:lnTo>
                  <a:lnTo>
                    <a:pt x="618368" y="2717799"/>
                  </a:lnTo>
                  <a:close/>
                </a:path>
                <a:path w="3484245" h="2832100">
                  <a:moveTo>
                    <a:pt x="2329453" y="1612899"/>
                  </a:moveTo>
                  <a:lnTo>
                    <a:pt x="2035566" y="1206499"/>
                  </a:lnTo>
                  <a:lnTo>
                    <a:pt x="2006117" y="1155699"/>
                  </a:lnTo>
                  <a:lnTo>
                    <a:pt x="1982295" y="1117599"/>
                  </a:lnTo>
                  <a:lnTo>
                    <a:pt x="1964298" y="1066799"/>
                  </a:lnTo>
                  <a:lnTo>
                    <a:pt x="1952322" y="1015999"/>
                  </a:lnTo>
                  <a:lnTo>
                    <a:pt x="1946563" y="965199"/>
                  </a:lnTo>
                  <a:lnTo>
                    <a:pt x="1947217" y="927099"/>
                  </a:lnTo>
                  <a:lnTo>
                    <a:pt x="1954481" y="888999"/>
                  </a:lnTo>
                  <a:lnTo>
                    <a:pt x="1968552" y="850899"/>
                  </a:lnTo>
                  <a:lnTo>
                    <a:pt x="2016108" y="800099"/>
                  </a:lnTo>
                  <a:lnTo>
                    <a:pt x="2047379" y="787399"/>
                  </a:lnTo>
                  <a:lnTo>
                    <a:pt x="2123482" y="787399"/>
                  </a:lnTo>
                  <a:lnTo>
                    <a:pt x="2164626" y="800099"/>
                  </a:lnTo>
                  <a:lnTo>
                    <a:pt x="2205537" y="825499"/>
                  </a:lnTo>
                  <a:lnTo>
                    <a:pt x="2081639" y="825499"/>
                  </a:lnTo>
                  <a:lnTo>
                    <a:pt x="2059421" y="838199"/>
                  </a:lnTo>
                  <a:lnTo>
                    <a:pt x="2040017" y="838199"/>
                  </a:lnTo>
                  <a:lnTo>
                    <a:pt x="2023623" y="850899"/>
                  </a:lnTo>
                  <a:lnTo>
                    <a:pt x="2010436" y="876299"/>
                  </a:lnTo>
                  <a:lnTo>
                    <a:pt x="1998205" y="901699"/>
                  </a:lnTo>
                  <a:lnTo>
                    <a:pt x="1993617" y="952499"/>
                  </a:lnTo>
                  <a:lnTo>
                    <a:pt x="1996369" y="990599"/>
                  </a:lnTo>
                  <a:lnTo>
                    <a:pt x="2006154" y="1041399"/>
                  </a:lnTo>
                  <a:lnTo>
                    <a:pt x="2022667" y="1079499"/>
                  </a:lnTo>
                  <a:lnTo>
                    <a:pt x="2045604" y="1130299"/>
                  </a:lnTo>
                  <a:lnTo>
                    <a:pt x="2074658" y="1181099"/>
                  </a:lnTo>
                  <a:lnTo>
                    <a:pt x="2349697" y="1562099"/>
                  </a:lnTo>
                  <a:lnTo>
                    <a:pt x="2569589" y="1562099"/>
                  </a:lnTo>
                  <a:lnTo>
                    <a:pt x="2329453" y="1612899"/>
                  </a:lnTo>
                  <a:close/>
                </a:path>
                <a:path w="3484245" h="2832100">
                  <a:moveTo>
                    <a:pt x="2331547" y="1066799"/>
                  </a:moveTo>
                  <a:lnTo>
                    <a:pt x="2308511" y="1015999"/>
                  </a:lnTo>
                  <a:lnTo>
                    <a:pt x="2272803" y="965199"/>
                  </a:lnTo>
                  <a:lnTo>
                    <a:pt x="2233895" y="914399"/>
                  </a:lnTo>
                  <a:lnTo>
                    <a:pt x="2193592" y="876299"/>
                  </a:lnTo>
                  <a:lnTo>
                    <a:pt x="2153695" y="850899"/>
                  </a:lnTo>
                  <a:lnTo>
                    <a:pt x="2116009" y="838199"/>
                  </a:lnTo>
                  <a:lnTo>
                    <a:pt x="2082337" y="825499"/>
                  </a:lnTo>
                  <a:lnTo>
                    <a:pt x="2205537" y="825499"/>
                  </a:lnTo>
                  <a:lnTo>
                    <a:pt x="2245288" y="863599"/>
                  </a:lnTo>
                  <a:lnTo>
                    <a:pt x="2282951" y="901699"/>
                  </a:lnTo>
                  <a:lnTo>
                    <a:pt x="2317598" y="939799"/>
                  </a:lnTo>
                  <a:lnTo>
                    <a:pt x="2348301" y="990599"/>
                  </a:lnTo>
                  <a:lnTo>
                    <a:pt x="2484614" y="990599"/>
                  </a:lnTo>
                  <a:lnTo>
                    <a:pt x="2503651" y="1003299"/>
                  </a:lnTo>
                  <a:lnTo>
                    <a:pt x="2540990" y="1015999"/>
                  </a:lnTo>
                  <a:lnTo>
                    <a:pt x="2409295" y="1015999"/>
                  </a:lnTo>
                  <a:lnTo>
                    <a:pt x="2386335" y="1028699"/>
                  </a:lnTo>
                  <a:lnTo>
                    <a:pt x="2364357" y="1041399"/>
                  </a:lnTo>
                  <a:lnTo>
                    <a:pt x="2331547" y="1066799"/>
                  </a:lnTo>
                  <a:close/>
                </a:path>
                <a:path w="3484245" h="2832100">
                  <a:moveTo>
                    <a:pt x="2484614" y="990599"/>
                  </a:moveTo>
                  <a:lnTo>
                    <a:pt x="2348301" y="990599"/>
                  </a:lnTo>
                  <a:lnTo>
                    <a:pt x="2374282" y="977899"/>
                  </a:lnTo>
                  <a:lnTo>
                    <a:pt x="2465576" y="977899"/>
                  </a:lnTo>
                  <a:lnTo>
                    <a:pt x="2484614" y="990599"/>
                  </a:lnTo>
                  <a:close/>
                </a:path>
                <a:path w="3484245" h="2832100">
                  <a:moveTo>
                    <a:pt x="2569589" y="1562099"/>
                  </a:moveTo>
                  <a:lnTo>
                    <a:pt x="2349697" y="1562099"/>
                  </a:lnTo>
                  <a:lnTo>
                    <a:pt x="2619151" y="1498599"/>
                  </a:lnTo>
                  <a:lnTo>
                    <a:pt x="2634465" y="1498599"/>
                  </a:lnTo>
                  <a:lnTo>
                    <a:pt x="2647947" y="1485899"/>
                  </a:lnTo>
                  <a:lnTo>
                    <a:pt x="2659596" y="1473199"/>
                  </a:lnTo>
                  <a:lnTo>
                    <a:pt x="2669412" y="1460499"/>
                  </a:lnTo>
                  <a:lnTo>
                    <a:pt x="2682348" y="1422399"/>
                  </a:lnTo>
                  <a:lnTo>
                    <a:pt x="2686515" y="1371599"/>
                  </a:lnTo>
                  <a:lnTo>
                    <a:pt x="2681781" y="1333499"/>
                  </a:lnTo>
                  <a:lnTo>
                    <a:pt x="2668016" y="1269999"/>
                  </a:lnTo>
                  <a:lnTo>
                    <a:pt x="2646065" y="1219199"/>
                  </a:lnTo>
                  <a:lnTo>
                    <a:pt x="2618826" y="1168399"/>
                  </a:lnTo>
                  <a:lnTo>
                    <a:pt x="2587679" y="1130299"/>
                  </a:lnTo>
                  <a:lnTo>
                    <a:pt x="2554005" y="1092199"/>
                  </a:lnTo>
                  <a:lnTo>
                    <a:pt x="2484593" y="1041399"/>
                  </a:lnTo>
                  <a:lnTo>
                    <a:pt x="2451615" y="1028699"/>
                  </a:lnTo>
                  <a:lnTo>
                    <a:pt x="2431600" y="1028699"/>
                  </a:lnTo>
                  <a:lnTo>
                    <a:pt x="2409295" y="1015999"/>
                  </a:lnTo>
                  <a:lnTo>
                    <a:pt x="2540990" y="1015999"/>
                  </a:lnTo>
                  <a:lnTo>
                    <a:pt x="2576921" y="1054099"/>
                  </a:lnTo>
                  <a:lnTo>
                    <a:pt x="2610775" y="1079499"/>
                  </a:lnTo>
                  <a:lnTo>
                    <a:pt x="2641880" y="1117599"/>
                  </a:lnTo>
                  <a:lnTo>
                    <a:pt x="2669565" y="1168399"/>
                  </a:lnTo>
                  <a:lnTo>
                    <a:pt x="2693160" y="1206499"/>
                  </a:lnTo>
                  <a:lnTo>
                    <a:pt x="2711995" y="1257299"/>
                  </a:lnTo>
                  <a:lnTo>
                    <a:pt x="2725649" y="1308099"/>
                  </a:lnTo>
                  <a:lnTo>
                    <a:pt x="2732266" y="1358899"/>
                  </a:lnTo>
                  <a:lnTo>
                    <a:pt x="2731848" y="1409699"/>
                  </a:lnTo>
                  <a:lnTo>
                    <a:pt x="2724392" y="1447799"/>
                  </a:lnTo>
                  <a:lnTo>
                    <a:pt x="2709900" y="1485899"/>
                  </a:lnTo>
                  <a:lnTo>
                    <a:pt x="2694510" y="1498599"/>
                  </a:lnTo>
                  <a:lnTo>
                    <a:pt x="2675782" y="1523999"/>
                  </a:lnTo>
                  <a:lnTo>
                    <a:pt x="2654044" y="1536699"/>
                  </a:lnTo>
                  <a:lnTo>
                    <a:pt x="2629623" y="1549399"/>
                  </a:lnTo>
                  <a:lnTo>
                    <a:pt x="2569589" y="1562099"/>
                  </a:lnTo>
                  <a:close/>
                </a:path>
                <a:path w="3484245" h="2832100">
                  <a:moveTo>
                    <a:pt x="794139" y="2095499"/>
                  </a:moveTo>
                  <a:lnTo>
                    <a:pt x="743028" y="2095499"/>
                  </a:lnTo>
                  <a:lnTo>
                    <a:pt x="734542" y="2082799"/>
                  </a:lnTo>
                  <a:lnTo>
                    <a:pt x="729459" y="2070099"/>
                  </a:lnTo>
                  <a:lnTo>
                    <a:pt x="729481" y="2044699"/>
                  </a:lnTo>
                  <a:lnTo>
                    <a:pt x="759498" y="1828799"/>
                  </a:lnTo>
                  <a:lnTo>
                    <a:pt x="636638" y="1765299"/>
                  </a:lnTo>
                  <a:lnTo>
                    <a:pt x="628152" y="1752599"/>
                  </a:lnTo>
                  <a:lnTo>
                    <a:pt x="621629" y="1739899"/>
                  </a:lnTo>
                  <a:lnTo>
                    <a:pt x="617201" y="1739899"/>
                  </a:lnTo>
                  <a:lnTo>
                    <a:pt x="614998" y="1727199"/>
                  </a:lnTo>
                  <a:lnTo>
                    <a:pt x="616546" y="1701799"/>
                  </a:lnTo>
                  <a:lnTo>
                    <a:pt x="623723" y="1676399"/>
                  </a:lnTo>
                  <a:lnTo>
                    <a:pt x="635612" y="1663699"/>
                  </a:lnTo>
                  <a:lnTo>
                    <a:pt x="651297" y="1650999"/>
                  </a:lnTo>
                  <a:lnTo>
                    <a:pt x="834889" y="1511299"/>
                  </a:lnTo>
                  <a:lnTo>
                    <a:pt x="917261" y="1269999"/>
                  </a:lnTo>
                  <a:lnTo>
                    <a:pt x="928038" y="1244599"/>
                  </a:lnTo>
                  <a:lnTo>
                    <a:pt x="942741" y="1231899"/>
                  </a:lnTo>
                  <a:lnTo>
                    <a:pt x="960061" y="1219199"/>
                  </a:lnTo>
                  <a:lnTo>
                    <a:pt x="1001378" y="1219199"/>
                  </a:lnTo>
                  <a:lnTo>
                    <a:pt x="1010497" y="1231899"/>
                  </a:lnTo>
                  <a:lnTo>
                    <a:pt x="1017783" y="1231899"/>
                  </a:lnTo>
                  <a:lnTo>
                    <a:pt x="1040191" y="1269999"/>
                  </a:lnTo>
                  <a:lnTo>
                    <a:pt x="971449" y="1269999"/>
                  </a:lnTo>
                  <a:lnTo>
                    <a:pt x="967031" y="1282699"/>
                  </a:lnTo>
                  <a:lnTo>
                    <a:pt x="963334" y="1282699"/>
                  </a:lnTo>
                  <a:lnTo>
                    <a:pt x="876075" y="1536699"/>
                  </a:lnTo>
                  <a:lnTo>
                    <a:pt x="680616" y="1689099"/>
                  </a:lnTo>
                  <a:lnTo>
                    <a:pt x="672490" y="1689099"/>
                  </a:lnTo>
                  <a:lnTo>
                    <a:pt x="666916" y="1701799"/>
                  </a:lnTo>
                  <a:lnTo>
                    <a:pt x="663830" y="1714499"/>
                  </a:lnTo>
                  <a:lnTo>
                    <a:pt x="663164" y="1714499"/>
                  </a:lnTo>
                  <a:lnTo>
                    <a:pt x="811853" y="1803399"/>
                  </a:lnTo>
                  <a:lnTo>
                    <a:pt x="777648" y="2044699"/>
                  </a:lnTo>
                  <a:lnTo>
                    <a:pt x="838333" y="2044699"/>
                  </a:lnTo>
                  <a:lnTo>
                    <a:pt x="816739" y="2070099"/>
                  </a:lnTo>
                  <a:lnTo>
                    <a:pt x="805799" y="2082799"/>
                  </a:lnTo>
                  <a:lnTo>
                    <a:pt x="794139" y="2095499"/>
                  </a:lnTo>
                  <a:close/>
                </a:path>
                <a:path w="3484245" h="2832100">
                  <a:moveTo>
                    <a:pt x="1072232" y="1422399"/>
                  </a:moveTo>
                  <a:lnTo>
                    <a:pt x="980087" y="1269999"/>
                  </a:lnTo>
                  <a:lnTo>
                    <a:pt x="1040191" y="1269999"/>
                  </a:lnTo>
                  <a:lnTo>
                    <a:pt x="1092476" y="1358899"/>
                  </a:lnTo>
                  <a:lnTo>
                    <a:pt x="1241514" y="1358899"/>
                  </a:lnTo>
                  <a:lnTo>
                    <a:pt x="1072232" y="1422399"/>
                  </a:lnTo>
                  <a:close/>
                </a:path>
                <a:path w="3484245" h="2832100">
                  <a:moveTo>
                    <a:pt x="1241514" y="1358899"/>
                  </a:moveTo>
                  <a:lnTo>
                    <a:pt x="1092476" y="1358899"/>
                  </a:lnTo>
                  <a:lnTo>
                    <a:pt x="1262805" y="1295399"/>
                  </a:lnTo>
                  <a:lnTo>
                    <a:pt x="1301580" y="1295399"/>
                  </a:lnTo>
                  <a:lnTo>
                    <a:pt x="1311670" y="1308099"/>
                  </a:lnTo>
                  <a:lnTo>
                    <a:pt x="1320177" y="1320799"/>
                  </a:lnTo>
                  <a:lnTo>
                    <a:pt x="1322664" y="1333499"/>
                  </a:lnTo>
                  <a:lnTo>
                    <a:pt x="1320897" y="1346199"/>
                  </a:lnTo>
                  <a:lnTo>
                    <a:pt x="1272578" y="1346199"/>
                  </a:lnTo>
                  <a:lnTo>
                    <a:pt x="1272257" y="1347367"/>
                  </a:lnTo>
                  <a:lnTo>
                    <a:pt x="1241514" y="1358899"/>
                  </a:lnTo>
                  <a:close/>
                </a:path>
                <a:path w="3484245" h="2832100">
                  <a:moveTo>
                    <a:pt x="1272257" y="1347367"/>
                  </a:moveTo>
                  <a:lnTo>
                    <a:pt x="1272578" y="1346199"/>
                  </a:lnTo>
                  <a:lnTo>
                    <a:pt x="1275370" y="1346199"/>
                  </a:lnTo>
                  <a:lnTo>
                    <a:pt x="1272257" y="1347367"/>
                  </a:lnTo>
                  <a:close/>
                </a:path>
                <a:path w="3484245" h="2832100">
                  <a:moveTo>
                    <a:pt x="838333" y="2044699"/>
                  </a:moveTo>
                  <a:lnTo>
                    <a:pt x="781836" y="2044699"/>
                  </a:lnTo>
                  <a:lnTo>
                    <a:pt x="958447" y="1841499"/>
                  </a:lnTo>
                  <a:lnTo>
                    <a:pt x="1146228" y="1841499"/>
                  </a:lnTo>
                  <a:lnTo>
                    <a:pt x="1151812" y="1828799"/>
                  </a:lnTo>
                  <a:lnTo>
                    <a:pt x="1156568" y="1816099"/>
                  </a:lnTo>
                  <a:lnTo>
                    <a:pt x="1159491" y="1816099"/>
                  </a:lnTo>
                  <a:lnTo>
                    <a:pt x="1160843" y="1803399"/>
                  </a:lnTo>
                  <a:lnTo>
                    <a:pt x="1127380" y="1600199"/>
                  </a:lnTo>
                  <a:lnTo>
                    <a:pt x="1269088" y="1358899"/>
                  </a:lnTo>
                  <a:lnTo>
                    <a:pt x="1272257" y="1347367"/>
                  </a:lnTo>
                  <a:lnTo>
                    <a:pt x="1275370" y="1346199"/>
                  </a:lnTo>
                  <a:lnTo>
                    <a:pt x="1320897" y="1346199"/>
                  </a:lnTo>
                  <a:lnTo>
                    <a:pt x="1319130" y="1358899"/>
                  </a:lnTo>
                  <a:lnTo>
                    <a:pt x="1309575" y="1384299"/>
                  </a:lnTo>
                  <a:lnTo>
                    <a:pt x="1176943" y="1600199"/>
                  </a:lnTo>
                  <a:lnTo>
                    <a:pt x="1207658" y="1790699"/>
                  </a:lnTo>
                  <a:lnTo>
                    <a:pt x="1207788" y="1816099"/>
                  </a:lnTo>
                  <a:lnTo>
                    <a:pt x="1202946" y="1828799"/>
                  </a:lnTo>
                  <a:lnTo>
                    <a:pt x="1194700" y="1854199"/>
                  </a:lnTo>
                  <a:lnTo>
                    <a:pt x="1184621" y="1866899"/>
                  </a:lnTo>
                  <a:lnTo>
                    <a:pt x="1173572" y="1879599"/>
                  </a:lnTo>
                  <a:lnTo>
                    <a:pt x="978691" y="1879599"/>
                  </a:lnTo>
                  <a:lnTo>
                    <a:pt x="838333" y="2044699"/>
                  </a:lnTo>
                  <a:close/>
                </a:path>
                <a:path w="3484245" h="2832100">
                  <a:moveTo>
                    <a:pt x="2801347" y="2666999"/>
                  </a:moveTo>
                  <a:lnTo>
                    <a:pt x="2729446" y="2451099"/>
                  </a:lnTo>
                  <a:lnTo>
                    <a:pt x="2621944" y="2146299"/>
                  </a:lnTo>
                  <a:lnTo>
                    <a:pt x="1766112" y="1650999"/>
                  </a:lnTo>
                  <a:lnTo>
                    <a:pt x="1851008" y="1650999"/>
                  </a:lnTo>
                  <a:lnTo>
                    <a:pt x="2660338" y="2108199"/>
                  </a:lnTo>
                  <a:lnTo>
                    <a:pt x="2812516" y="2552699"/>
                  </a:lnTo>
                  <a:lnTo>
                    <a:pt x="2966135" y="2552699"/>
                  </a:lnTo>
                  <a:lnTo>
                    <a:pt x="2943753" y="2590799"/>
                  </a:lnTo>
                  <a:lnTo>
                    <a:pt x="2801347" y="2666999"/>
                  </a:lnTo>
                  <a:close/>
                </a:path>
                <a:path w="3484245" h="2832100">
                  <a:moveTo>
                    <a:pt x="1149380" y="1892299"/>
                  </a:moveTo>
                  <a:lnTo>
                    <a:pt x="1137153" y="1892299"/>
                  </a:lnTo>
                  <a:lnTo>
                    <a:pt x="978691" y="1879599"/>
                  </a:lnTo>
                  <a:lnTo>
                    <a:pt x="1161672" y="1879599"/>
                  </a:lnTo>
                  <a:lnTo>
                    <a:pt x="1149380" y="1892299"/>
                  </a:lnTo>
                  <a:close/>
                </a:path>
                <a:path w="3484245" h="2832100">
                  <a:moveTo>
                    <a:pt x="2966135" y="2552699"/>
                  </a:moveTo>
                  <a:lnTo>
                    <a:pt x="2812516" y="2552699"/>
                  </a:lnTo>
                  <a:lnTo>
                    <a:pt x="2964695" y="2285999"/>
                  </a:lnTo>
                  <a:lnTo>
                    <a:pt x="2992618" y="2298699"/>
                  </a:lnTo>
                  <a:lnTo>
                    <a:pt x="3041594" y="2324099"/>
                  </a:lnTo>
                  <a:lnTo>
                    <a:pt x="3088393" y="2349499"/>
                  </a:lnTo>
                  <a:lnTo>
                    <a:pt x="3278826" y="2349499"/>
                  </a:lnTo>
                  <a:lnTo>
                    <a:pt x="3231357" y="2374899"/>
                  </a:lnTo>
                  <a:lnTo>
                    <a:pt x="3214080" y="2374899"/>
                  </a:lnTo>
                  <a:lnTo>
                    <a:pt x="3208321" y="2387599"/>
                  </a:lnTo>
                  <a:lnTo>
                    <a:pt x="3063123" y="2387599"/>
                  </a:lnTo>
                  <a:lnTo>
                    <a:pt x="2966135" y="2552699"/>
                  </a:lnTo>
                  <a:close/>
                </a:path>
                <a:path w="3484245" h="2832100">
                  <a:moveTo>
                    <a:pt x="3151778" y="2400299"/>
                  </a:moveTo>
                  <a:lnTo>
                    <a:pt x="3112206" y="2400299"/>
                  </a:lnTo>
                  <a:lnTo>
                    <a:pt x="3096107" y="2387599"/>
                  </a:lnTo>
                  <a:lnTo>
                    <a:pt x="3159456" y="2387599"/>
                  </a:lnTo>
                  <a:lnTo>
                    <a:pt x="3151778" y="2400299"/>
                  </a:lnTo>
                  <a:close/>
                </a:path>
                <a:path w="3484245" h="2832100">
                  <a:moveTo>
                    <a:pt x="472304" y="2552699"/>
                  </a:moveTo>
                  <a:lnTo>
                    <a:pt x="317970" y="2552699"/>
                  </a:lnTo>
                  <a:lnTo>
                    <a:pt x="365438" y="2539999"/>
                  </a:lnTo>
                  <a:lnTo>
                    <a:pt x="416048" y="2527299"/>
                  </a:lnTo>
                  <a:lnTo>
                    <a:pt x="442575" y="2501899"/>
                  </a:lnTo>
                  <a:lnTo>
                    <a:pt x="472304" y="2552699"/>
                  </a:lnTo>
                  <a:close/>
                </a:path>
                <a:path w="3484245" h="2832100">
                  <a:moveTo>
                    <a:pt x="341202" y="2603499"/>
                  </a:moveTo>
                  <a:lnTo>
                    <a:pt x="248512" y="2603499"/>
                  </a:lnTo>
                  <a:lnTo>
                    <a:pt x="244323" y="2590799"/>
                  </a:lnTo>
                  <a:lnTo>
                    <a:pt x="355316" y="2590799"/>
                  </a:lnTo>
                  <a:lnTo>
                    <a:pt x="341202" y="26034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8" name="object 8"/>
          <p:cNvSpPr/>
          <p:nvPr/>
        </p:nvSpPr>
        <p:spPr>
          <a:xfrm>
            <a:off x="1138774" y="3111354"/>
            <a:ext cx="3461501" cy="3076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9" name="object 9"/>
          <p:cNvSpPr/>
          <p:nvPr/>
        </p:nvSpPr>
        <p:spPr>
          <a:xfrm>
            <a:off x="5763032" y="2112176"/>
            <a:ext cx="64296" cy="6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0" name="object 10"/>
          <p:cNvSpPr/>
          <p:nvPr/>
        </p:nvSpPr>
        <p:spPr>
          <a:xfrm>
            <a:off x="5763032" y="3555227"/>
            <a:ext cx="64296" cy="6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1" name="object 11"/>
          <p:cNvSpPr/>
          <p:nvPr/>
        </p:nvSpPr>
        <p:spPr>
          <a:xfrm>
            <a:off x="5763032" y="4655363"/>
            <a:ext cx="64296" cy="6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6864"/>
              </p:ext>
            </p:extLst>
          </p:nvPr>
        </p:nvGraphicFramePr>
        <p:xfrm>
          <a:off x="5410403" y="526639"/>
          <a:ext cx="7593332" cy="64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678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3600" spc="75" dirty="0"/>
                        <a:t>AGILE</a:t>
                      </a:r>
                      <a:r>
                        <a:rPr sz="3600" spc="355" dirty="0"/>
                        <a:t> </a:t>
                      </a:r>
                      <a:r>
                        <a:rPr sz="3600" spc="85" dirty="0"/>
                        <a:t>MODEL</a:t>
                      </a:r>
                      <a:endParaRPr sz="3600" dirty="0">
                        <a:latin typeface="MathJax_SansSerif"/>
                        <a:cs typeface="MathJax_SansSerif"/>
                      </a:endParaRPr>
                    </a:p>
                  </a:txBody>
                  <a:tcPr marL="0" marR="0" marT="21765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320">
                <a:tc>
                  <a:txBody>
                    <a:bodyPr/>
                    <a:lstStyle/>
                    <a:p>
                      <a:pPr marL="775335" marR="1145540">
                        <a:lnSpc>
                          <a:spcPct val="115399"/>
                        </a:lnSpc>
                        <a:spcBef>
                          <a:spcPts val="1530"/>
                        </a:spcBef>
                      </a:pPr>
                      <a:r>
                        <a:rPr sz="2400" spc="155" dirty="0"/>
                        <a:t>Our </a:t>
                      </a:r>
                      <a:r>
                        <a:rPr sz="2400" spc="105" dirty="0"/>
                        <a:t>requirements </a:t>
                      </a:r>
                      <a:r>
                        <a:rPr sz="2400" spc="140" dirty="0"/>
                        <a:t>may </a:t>
                      </a:r>
                      <a:r>
                        <a:rPr sz="2400" spc="150" dirty="0"/>
                        <a:t>change </a:t>
                      </a:r>
                      <a:r>
                        <a:rPr sz="2400" spc="85" dirty="0"/>
                        <a:t>so we </a:t>
                      </a:r>
                      <a:r>
                        <a:rPr sz="2400" spc="180" dirty="0"/>
                        <a:t>are </a:t>
                      </a:r>
                      <a:r>
                        <a:rPr sz="2400" spc="100" dirty="0"/>
                        <a:t>using </a:t>
                      </a:r>
                      <a:r>
                        <a:rPr sz="2400" spc="120" dirty="0"/>
                        <a:t>Agile  </a:t>
                      </a:r>
                      <a:r>
                        <a:rPr sz="2400" spc="155" dirty="0"/>
                        <a:t>approach </a:t>
                      </a:r>
                      <a:r>
                        <a:rPr sz="2400" spc="40" dirty="0"/>
                        <a:t>which </a:t>
                      </a:r>
                      <a:r>
                        <a:rPr sz="2400" spc="20" dirty="0"/>
                        <a:t>will </a:t>
                      </a:r>
                      <a:r>
                        <a:rPr sz="2400" spc="125" dirty="0"/>
                        <a:t>help </a:t>
                      </a:r>
                      <a:r>
                        <a:rPr sz="2400" spc="65" dirty="0"/>
                        <a:t>us </a:t>
                      </a:r>
                      <a:r>
                        <a:rPr sz="2400" spc="50" dirty="0"/>
                        <a:t>to </a:t>
                      </a:r>
                      <a:r>
                        <a:rPr sz="2400" spc="105" dirty="0"/>
                        <a:t>build </a:t>
                      </a:r>
                      <a:r>
                        <a:rPr sz="2400" spc="275" dirty="0"/>
                        <a:t>a </a:t>
                      </a:r>
                      <a:r>
                        <a:rPr sz="2400" spc="105" dirty="0"/>
                        <a:t>software </a:t>
                      </a:r>
                      <a:r>
                        <a:rPr sz="2400" spc="20" dirty="0"/>
                        <a:t>with </a:t>
                      </a:r>
                      <a:r>
                        <a:rPr sz="2400" spc="180" dirty="0"/>
                        <a:t>an  </a:t>
                      </a:r>
                      <a:r>
                        <a:rPr sz="2400" spc="95" dirty="0"/>
                        <a:t>interative </a:t>
                      </a:r>
                      <a:r>
                        <a:rPr sz="2400" spc="185" dirty="0"/>
                        <a:t>and </a:t>
                      </a:r>
                      <a:r>
                        <a:rPr sz="2400" spc="95" dirty="0"/>
                        <a:t>incremental</a:t>
                      </a:r>
                      <a:r>
                        <a:rPr sz="2400" spc="229" dirty="0"/>
                        <a:t> </a:t>
                      </a:r>
                      <a:r>
                        <a:rPr sz="2400" spc="85" dirty="0"/>
                        <a:t>development.</a:t>
                      </a:r>
                      <a:endParaRPr sz="2400" dirty="0">
                        <a:latin typeface="MathJax_SansSerif"/>
                        <a:cs typeface="MathJax_SansSerif"/>
                      </a:endParaRPr>
                    </a:p>
                  </a:txBody>
                  <a:tcPr marL="0" marR="0" marT="14573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213">
                <a:tc>
                  <a:txBody>
                    <a:bodyPr/>
                    <a:lstStyle/>
                    <a:p>
                      <a:pPr marL="775335" marR="987425">
                        <a:lnSpc>
                          <a:spcPct val="115399"/>
                        </a:lnSpc>
                        <a:spcBef>
                          <a:spcPts val="1530"/>
                        </a:spcBef>
                      </a:pPr>
                      <a:r>
                        <a:rPr sz="2400" spc="155" dirty="0"/>
                        <a:t>Once </a:t>
                      </a:r>
                      <a:r>
                        <a:rPr sz="2400" spc="90" dirty="0"/>
                        <a:t>the </a:t>
                      </a:r>
                      <a:r>
                        <a:rPr sz="2400" spc="45" dirty="0"/>
                        <a:t>work </a:t>
                      </a:r>
                      <a:r>
                        <a:rPr sz="2400" spc="85" dirty="0"/>
                        <a:t>begins, </a:t>
                      </a:r>
                      <a:r>
                        <a:rPr sz="2400" spc="55" dirty="0"/>
                        <a:t>teams’ </a:t>
                      </a:r>
                      <a:r>
                        <a:rPr sz="2400" spc="70" dirty="0"/>
                        <a:t>cycle </a:t>
                      </a:r>
                      <a:r>
                        <a:rPr sz="2400" spc="95" dirty="0"/>
                        <a:t>through </a:t>
                      </a:r>
                      <a:r>
                        <a:rPr sz="2400" spc="275" dirty="0"/>
                        <a:t>a </a:t>
                      </a:r>
                      <a:r>
                        <a:rPr sz="2400" spc="100" dirty="0"/>
                        <a:t>process </a:t>
                      </a:r>
                      <a:r>
                        <a:rPr sz="2400" spc="150" dirty="0"/>
                        <a:t>of  </a:t>
                      </a:r>
                      <a:r>
                        <a:rPr sz="2400" spc="95" dirty="0"/>
                        <a:t>planning, </a:t>
                      </a:r>
                      <a:r>
                        <a:rPr sz="2400" spc="65" dirty="0"/>
                        <a:t>executing, </a:t>
                      </a:r>
                      <a:r>
                        <a:rPr sz="2400" spc="185" dirty="0"/>
                        <a:t>and</a:t>
                      </a:r>
                      <a:r>
                        <a:rPr sz="2400" spc="345" dirty="0"/>
                        <a:t> </a:t>
                      </a:r>
                      <a:r>
                        <a:rPr sz="2400" spc="125" dirty="0"/>
                        <a:t>evaluating</a:t>
                      </a:r>
                      <a:endParaRPr sz="2400">
                        <a:latin typeface="MathJax_SansSerif"/>
                        <a:cs typeface="MathJax_SansSerif"/>
                      </a:endParaRPr>
                    </a:p>
                  </a:txBody>
                  <a:tcPr marL="0" marR="0" marT="14573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609">
                <a:tc>
                  <a:txBody>
                    <a:bodyPr/>
                    <a:lstStyle/>
                    <a:p>
                      <a:pPr marL="775335" marR="668655">
                        <a:lnSpc>
                          <a:spcPct val="115399"/>
                        </a:lnSpc>
                        <a:spcBef>
                          <a:spcPts val="1530"/>
                        </a:spcBef>
                      </a:pPr>
                      <a:r>
                        <a:rPr sz="2400" spc="5" dirty="0"/>
                        <a:t>The </a:t>
                      </a:r>
                      <a:r>
                        <a:rPr sz="2400" spc="50" dirty="0"/>
                        <a:t>Product </a:t>
                      </a:r>
                      <a:r>
                        <a:rPr sz="2400" spc="135" dirty="0"/>
                        <a:t>undergoes </a:t>
                      </a:r>
                      <a:r>
                        <a:rPr sz="2400" spc="85" dirty="0"/>
                        <a:t>testing </a:t>
                      </a:r>
                      <a:r>
                        <a:rPr sz="2400" spc="160" dirty="0"/>
                        <a:t>phase </a:t>
                      </a:r>
                      <a:r>
                        <a:rPr sz="2400" spc="50" dirty="0"/>
                        <a:t>to </a:t>
                      </a:r>
                      <a:r>
                        <a:rPr sz="2400" spc="140" dirty="0"/>
                        <a:t>make </a:t>
                      </a:r>
                      <a:r>
                        <a:rPr sz="2400" spc="90" dirty="0"/>
                        <a:t>the </a:t>
                      </a:r>
                      <a:r>
                        <a:rPr sz="2400" spc="95" dirty="0"/>
                        <a:t>product  </a:t>
                      </a:r>
                      <a:r>
                        <a:rPr sz="2400" spc="165" dirty="0"/>
                        <a:t>free </a:t>
                      </a:r>
                      <a:r>
                        <a:rPr sz="2400" spc="114" dirty="0"/>
                        <a:t>from </a:t>
                      </a:r>
                      <a:r>
                        <a:rPr sz="2400" spc="100" dirty="0"/>
                        <a:t>errors </a:t>
                      </a:r>
                      <a:r>
                        <a:rPr sz="2400" spc="185" dirty="0"/>
                        <a:t>and</a:t>
                      </a:r>
                      <a:r>
                        <a:rPr sz="2400" spc="295" dirty="0"/>
                        <a:t> </a:t>
                      </a:r>
                      <a:r>
                        <a:rPr sz="2400" spc="55" dirty="0"/>
                        <a:t>bugs.</a:t>
                      </a:r>
                      <a:endParaRPr sz="2400" dirty="0">
                        <a:latin typeface="MathJax_SansSerif"/>
                        <a:cs typeface="MathJax_SansSerif"/>
                      </a:endParaRPr>
                    </a:p>
                  </a:txBody>
                  <a:tcPr marL="0" marR="0" marT="14573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13716000" cy="648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876" y="3276600"/>
            <a:ext cx="5444016" cy="93327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6002" spc="24" dirty="0">
                <a:solidFill>
                  <a:srgbClr val="1A1C1D"/>
                </a:solidFill>
              </a:rPr>
              <a:t>GANTT</a:t>
            </a:r>
            <a:r>
              <a:rPr sz="6002" spc="-617" dirty="0">
                <a:solidFill>
                  <a:srgbClr val="1A1C1D"/>
                </a:solidFill>
              </a:rPr>
              <a:t> </a:t>
            </a:r>
            <a:r>
              <a:rPr sz="6002" spc="-42" dirty="0">
                <a:solidFill>
                  <a:srgbClr val="1A1C1D"/>
                </a:solidFill>
              </a:rPr>
              <a:t>CHART</a:t>
            </a:r>
            <a:endParaRPr sz="6002" dirty="0"/>
          </a:p>
        </p:txBody>
      </p:sp>
      <p:sp>
        <p:nvSpPr>
          <p:cNvPr id="3" name="object 3"/>
          <p:cNvSpPr/>
          <p:nvPr/>
        </p:nvSpPr>
        <p:spPr>
          <a:xfrm>
            <a:off x="-19047" y="6489956"/>
            <a:ext cx="13715997" cy="114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4" name="object 4"/>
          <p:cNvSpPr/>
          <p:nvPr/>
        </p:nvSpPr>
        <p:spPr>
          <a:xfrm>
            <a:off x="-19068" y="-84641"/>
            <a:ext cx="13716000" cy="1164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801" y="0"/>
            <a:ext cx="12634799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1" y="1143000"/>
            <a:ext cx="4922045" cy="657228"/>
          </a:xfrm>
          <a:custGeom>
            <a:avLst/>
            <a:gdLst/>
            <a:ahLst/>
            <a:cxnLst/>
            <a:rect l="l" t="t" r="r" b="b"/>
            <a:pathLst>
              <a:path w="6562725" h="876300">
                <a:moveTo>
                  <a:pt x="6505415" y="876299"/>
                </a:moveTo>
                <a:lnTo>
                  <a:pt x="56938" y="876299"/>
                </a:lnTo>
                <a:lnTo>
                  <a:pt x="34805" y="871810"/>
                </a:lnTo>
                <a:lnTo>
                  <a:pt x="16703" y="859580"/>
                </a:lnTo>
                <a:lnTo>
                  <a:pt x="4484" y="841461"/>
                </a:lnTo>
                <a:lnTo>
                  <a:pt x="0" y="819308"/>
                </a:lnTo>
                <a:lnTo>
                  <a:pt x="0" y="56990"/>
                </a:lnTo>
                <a:lnTo>
                  <a:pt x="4484" y="34837"/>
                </a:lnTo>
                <a:lnTo>
                  <a:pt x="16703" y="16719"/>
                </a:lnTo>
                <a:lnTo>
                  <a:pt x="34805" y="4488"/>
                </a:lnTo>
                <a:lnTo>
                  <a:pt x="56938" y="0"/>
                </a:lnTo>
                <a:lnTo>
                  <a:pt x="6505415" y="0"/>
                </a:lnTo>
                <a:lnTo>
                  <a:pt x="6527548" y="4488"/>
                </a:lnTo>
                <a:lnTo>
                  <a:pt x="6545650" y="16719"/>
                </a:lnTo>
                <a:lnTo>
                  <a:pt x="6557869" y="34837"/>
                </a:lnTo>
                <a:lnTo>
                  <a:pt x="6562354" y="56990"/>
                </a:lnTo>
                <a:lnTo>
                  <a:pt x="6562354" y="819308"/>
                </a:lnTo>
                <a:lnTo>
                  <a:pt x="6557869" y="841461"/>
                </a:lnTo>
                <a:lnTo>
                  <a:pt x="6545650" y="859580"/>
                </a:lnTo>
                <a:lnTo>
                  <a:pt x="6527548" y="871810"/>
                </a:lnTo>
                <a:lnTo>
                  <a:pt x="6505415" y="8762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/>
          <p:nvPr/>
        </p:nvSpPr>
        <p:spPr>
          <a:xfrm>
            <a:off x="8001263" y="1239428"/>
            <a:ext cx="1134429" cy="37895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400" spc="12" dirty="0">
                <a:latin typeface="Arial"/>
                <a:cs typeface="Arial"/>
              </a:rPr>
              <a:t>ReactJs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3" y="2839673"/>
            <a:ext cx="4922045" cy="657228"/>
          </a:xfrm>
          <a:custGeom>
            <a:avLst/>
            <a:gdLst/>
            <a:ahLst/>
            <a:cxnLst/>
            <a:rect l="l" t="t" r="r" b="b"/>
            <a:pathLst>
              <a:path w="6562725" h="876300">
                <a:moveTo>
                  <a:pt x="6505415" y="876299"/>
                </a:moveTo>
                <a:lnTo>
                  <a:pt x="56938" y="876299"/>
                </a:lnTo>
                <a:lnTo>
                  <a:pt x="34805" y="871810"/>
                </a:lnTo>
                <a:lnTo>
                  <a:pt x="16703" y="859580"/>
                </a:lnTo>
                <a:lnTo>
                  <a:pt x="4484" y="841461"/>
                </a:lnTo>
                <a:lnTo>
                  <a:pt x="0" y="819308"/>
                </a:lnTo>
                <a:lnTo>
                  <a:pt x="0" y="56990"/>
                </a:lnTo>
                <a:lnTo>
                  <a:pt x="4484" y="34837"/>
                </a:lnTo>
                <a:lnTo>
                  <a:pt x="16703" y="16719"/>
                </a:lnTo>
                <a:lnTo>
                  <a:pt x="34805" y="4488"/>
                </a:lnTo>
                <a:lnTo>
                  <a:pt x="56938" y="0"/>
                </a:lnTo>
                <a:lnTo>
                  <a:pt x="6505415" y="0"/>
                </a:lnTo>
                <a:lnTo>
                  <a:pt x="6527548" y="4488"/>
                </a:lnTo>
                <a:lnTo>
                  <a:pt x="6545650" y="16719"/>
                </a:lnTo>
                <a:lnTo>
                  <a:pt x="6557869" y="34837"/>
                </a:lnTo>
                <a:lnTo>
                  <a:pt x="6562354" y="56990"/>
                </a:lnTo>
                <a:lnTo>
                  <a:pt x="6562354" y="819308"/>
                </a:lnTo>
                <a:lnTo>
                  <a:pt x="6557869" y="841461"/>
                </a:lnTo>
                <a:lnTo>
                  <a:pt x="6545650" y="859580"/>
                </a:lnTo>
                <a:lnTo>
                  <a:pt x="6527548" y="871810"/>
                </a:lnTo>
                <a:lnTo>
                  <a:pt x="6505415" y="8762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5" name="object 5"/>
          <p:cNvSpPr txBox="1"/>
          <p:nvPr/>
        </p:nvSpPr>
        <p:spPr>
          <a:xfrm>
            <a:off x="7994105" y="2963552"/>
            <a:ext cx="1376364" cy="37895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400" spc="-5" dirty="0"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1" y="1991357"/>
            <a:ext cx="4922045" cy="657228"/>
          </a:xfrm>
          <a:custGeom>
            <a:avLst/>
            <a:gdLst/>
            <a:ahLst/>
            <a:cxnLst/>
            <a:rect l="l" t="t" r="r" b="b"/>
            <a:pathLst>
              <a:path w="6562725" h="876300">
                <a:moveTo>
                  <a:pt x="6505415" y="876299"/>
                </a:moveTo>
                <a:lnTo>
                  <a:pt x="56938" y="876299"/>
                </a:lnTo>
                <a:lnTo>
                  <a:pt x="34805" y="871810"/>
                </a:lnTo>
                <a:lnTo>
                  <a:pt x="16703" y="859580"/>
                </a:lnTo>
                <a:lnTo>
                  <a:pt x="4484" y="841461"/>
                </a:lnTo>
                <a:lnTo>
                  <a:pt x="0" y="819308"/>
                </a:lnTo>
                <a:lnTo>
                  <a:pt x="0" y="56990"/>
                </a:lnTo>
                <a:lnTo>
                  <a:pt x="4484" y="34837"/>
                </a:lnTo>
                <a:lnTo>
                  <a:pt x="16703" y="16719"/>
                </a:lnTo>
                <a:lnTo>
                  <a:pt x="34805" y="4488"/>
                </a:lnTo>
                <a:lnTo>
                  <a:pt x="56938" y="0"/>
                </a:lnTo>
                <a:lnTo>
                  <a:pt x="6505415" y="0"/>
                </a:lnTo>
                <a:lnTo>
                  <a:pt x="6527548" y="4488"/>
                </a:lnTo>
                <a:lnTo>
                  <a:pt x="6545650" y="16719"/>
                </a:lnTo>
                <a:lnTo>
                  <a:pt x="6557869" y="34837"/>
                </a:lnTo>
                <a:lnTo>
                  <a:pt x="6562354" y="56990"/>
                </a:lnTo>
                <a:lnTo>
                  <a:pt x="6562354" y="819308"/>
                </a:lnTo>
                <a:lnTo>
                  <a:pt x="6557869" y="841461"/>
                </a:lnTo>
                <a:lnTo>
                  <a:pt x="6545650" y="859580"/>
                </a:lnTo>
                <a:lnTo>
                  <a:pt x="6527548" y="871810"/>
                </a:lnTo>
                <a:lnTo>
                  <a:pt x="6505415" y="8762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7" name="object 7"/>
          <p:cNvSpPr txBox="1"/>
          <p:nvPr/>
        </p:nvSpPr>
        <p:spPr>
          <a:xfrm>
            <a:off x="7994099" y="2113025"/>
            <a:ext cx="2606040" cy="37895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400" spc="28" dirty="0">
                <a:latin typeface="Arial"/>
                <a:cs typeface="Arial"/>
              </a:rPr>
              <a:t>NodeJs/ExpressJs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3" y="3688008"/>
            <a:ext cx="4922045" cy="657228"/>
          </a:xfrm>
          <a:custGeom>
            <a:avLst/>
            <a:gdLst/>
            <a:ahLst/>
            <a:cxnLst/>
            <a:rect l="l" t="t" r="r" b="b"/>
            <a:pathLst>
              <a:path w="6562725" h="876300">
                <a:moveTo>
                  <a:pt x="6505415" y="876299"/>
                </a:moveTo>
                <a:lnTo>
                  <a:pt x="56938" y="876299"/>
                </a:lnTo>
                <a:lnTo>
                  <a:pt x="34805" y="871810"/>
                </a:lnTo>
                <a:lnTo>
                  <a:pt x="16703" y="859580"/>
                </a:lnTo>
                <a:lnTo>
                  <a:pt x="4484" y="841461"/>
                </a:lnTo>
                <a:lnTo>
                  <a:pt x="0" y="819308"/>
                </a:lnTo>
                <a:lnTo>
                  <a:pt x="0" y="56990"/>
                </a:lnTo>
                <a:lnTo>
                  <a:pt x="4484" y="34837"/>
                </a:lnTo>
                <a:lnTo>
                  <a:pt x="16703" y="16719"/>
                </a:lnTo>
                <a:lnTo>
                  <a:pt x="34805" y="4488"/>
                </a:lnTo>
                <a:lnTo>
                  <a:pt x="56938" y="0"/>
                </a:lnTo>
                <a:lnTo>
                  <a:pt x="6505415" y="0"/>
                </a:lnTo>
                <a:lnTo>
                  <a:pt x="6527548" y="4488"/>
                </a:lnTo>
                <a:lnTo>
                  <a:pt x="6545650" y="16719"/>
                </a:lnTo>
                <a:lnTo>
                  <a:pt x="6557869" y="34837"/>
                </a:lnTo>
                <a:lnTo>
                  <a:pt x="6562354" y="56990"/>
                </a:lnTo>
                <a:lnTo>
                  <a:pt x="6562354" y="819308"/>
                </a:lnTo>
                <a:lnTo>
                  <a:pt x="6557869" y="841461"/>
                </a:lnTo>
                <a:lnTo>
                  <a:pt x="6545650" y="859580"/>
                </a:lnTo>
                <a:lnTo>
                  <a:pt x="6527548" y="871810"/>
                </a:lnTo>
                <a:lnTo>
                  <a:pt x="6505415" y="8762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9" name="object 9"/>
          <p:cNvSpPr txBox="1"/>
          <p:nvPr/>
        </p:nvSpPr>
        <p:spPr>
          <a:xfrm>
            <a:off x="7986978" y="3805715"/>
            <a:ext cx="1848329" cy="37895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400" spc="-5" dirty="0">
                <a:latin typeface="Arial"/>
                <a:cs typeface="Arial"/>
              </a:rPr>
              <a:t>PostgreeSQL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1024" y="1142976"/>
            <a:ext cx="657228" cy="657228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819312" y="876298"/>
                </a:moveTo>
                <a:lnTo>
                  <a:pt x="56985" y="876298"/>
                </a:lnTo>
                <a:lnTo>
                  <a:pt x="34834" y="871809"/>
                </a:lnTo>
                <a:lnTo>
                  <a:pt x="16717" y="859580"/>
                </a:lnTo>
                <a:lnTo>
                  <a:pt x="4488" y="841463"/>
                </a:lnTo>
                <a:lnTo>
                  <a:pt x="0" y="819312"/>
                </a:lnTo>
                <a:lnTo>
                  <a:pt x="0" y="56985"/>
                </a:lnTo>
                <a:lnTo>
                  <a:pt x="4488" y="34834"/>
                </a:lnTo>
                <a:lnTo>
                  <a:pt x="16717" y="16717"/>
                </a:lnTo>
                <a:lnTo>
                  <a:pt x="34834" y="4488"/>
                </a:lnTo>
                <a:lnTo>
                  <a:pt x="56985" y="0"/>
                </a:lnTo>
                <a:lnTo>
                  <a:pt x="819312" y="0"/>
                </a:lnTo>
                <a:lnTo>
                  <a:pt x="841463" y="4488"/>
                </a:lnTo>
                <a:lnTo>
                  <a:pt x="859580" y="16717"/>
                </a:lnTo>
                <a:lnTo>
                  <a:pt x="871809" y="34834"/>
                </a:lnTo>
                <a:lnTo>
                  <a:pt x="876298" y="56985"/>
                </a:lnTo>
                <a:lnTo>
                  <a:pt x="876298" y="819312"/>
                </a:lnTo>
                <a:lnTo>
                  <a:pt x="871809" y="841463"/>
                </a:lnTo>
                <a:lnTo>
                  <a:pt x="859580" y="859580"/>
                </a:lnTo>
                <a:lnTo>
                  <a:pt x="841463" y="871809"/>
                </a:lnTo>
                <a:lnTo>
                  <a:pt x="819312" y="87629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1" name="object 11"/>
          <p:cNvSpPr txBox="1"/>
          <p:nvPr/>
        </p:nvSpPr>
        <p:spPr>
          <a:xfrm>
            <a:off x="7461461" y="1229632"/>
            <a:ext cx="137637" cy="42511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700" b="1" spc="-57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1026" y="2839673"/>
            <a:ext cx="657228" cy="657228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819312" y="876298"/>
                </a:moveTo>
                <a:lnTo>
                  <a:pt x="56985" y="876298"/>
                </a:lnTo>
                <a:lnTo>
                  <a:pt x="34834" y="871809"/>
                </a:lnTo>
                <a:lnTo>
                  <a:pt x="16717" y="859580"/>
                </a:lnTo>
                <a:lnTo>
                  <a:pt x="4488" y="841463"/>
                </a:lnTo>
                <a:lnTo>
                  <a:pt x="0" y="819312"/>
                </a:lnTo>
                <a:lnTo>
                  <a:pt x="0" y="56985"/>
                </a:lnTo>
                <a:lnTo>
                  <a:pt x="4488" y="34834"/>
                </a:lnTo>
                <a:lnTo>
                  <a:pt x="16717" y="16717"/>
                </a:lnTo>
                <a:lnTo>
                  <a:pt x="34834" y="4488"/>
                </a:lnTo>
                <a:lnTo>
                  <a:pt x="56985" y="0"/>
                </a:lnTo>
                <a:lnTo>
                  <a:pt x="819312" y="0"/>
                </a:lnTo>
                <a:lnTo>
                  <a:pt x="841463" y="4488"/>
                </a:lnTo>
                <a:lnTo>
                  <a:pt x="859580" y="16717"/>
                </a:lnTo>
                <a:lnTo>
                  <a:pt x="871809" y="34834"/>
                </a:lnTo>
                <a:lnTo>
                  <a:pt x="876298" y="56985"/>
                </a:lnTo>
                <a:lnTo>
                  <a:pt x="876298" y="819312"/>
                </a:lnTo>
                <a:lnTo>
                  <a:pt x="871809" y="841463"/>
                </a:lnTo>
                <a:lnTo>
                  <a:pt x="859580" y="859580"/>
                </a:lnTo>
                <a:lnTo>
                  <a:pt x="841463" y="871809"/>
                </a:lnTo>
                <a:lnTo>
                  <a:pt x="819312" y="87629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3" name="object 13"/>
          <p:cNvSpPr txBox="1"/>
          <p:nvPr/>
        </p:nvSpPr>
        <p:spPr>
          <a:xfrm>
            <a:off x="7411279" y="2953799"/>
            <a:ext cx="223841" cy="42511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700" b="1" spc="10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1024" y="1991310"/>
            <a:ext cx="657228" cy="657228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819312" y="876298"/>
                </a:moveTo>
                <a:lnTo>
                  <a:pt x="56985" y="876298"/>
                </a:lnTo>
                <a:lnTo>
                  <a:pt x="34834" y="871809"/>
                </a:lnTo>
                <a:lnTo>
                  <a:pt x="16717" y="859580"/>
                </a:lnTo>
                <a:lnTo>
                  <a:pt x="4488" y="841463"/>
                </a:lnTo>
                <a:lnTo>
                  <a:pt x="0" y="819312"/>
                </a:lnTo>
                <a:lnTo>
                  <a:pt x="0" y="56985"/>
                </a:lnTo>
                <a:lnTo>
                  <a:pt x="4488" y="34834"/>
                </a:lnTo>
                <a:lnTo>
                  <a:pt x="16717" y="16717"/>
                </a:lnTo>
                <a:lnTo>
                  <a:pt x="34834" y="4488"/>
                </a:lnTo>
                <a:lnTo>
                  <a:pt x="56985" y="0"/>
                </a:lnTo>
                <a:lnTo>
                  <a:pt x="819312" y="0"/>
                </a:lnTo>
                <a:lnTo>
                  <a:pt x="841463" y="4488"/>
                </a:lnTo>
                <a:lnTo>
                  <a:pt x="859580" y="16717"/>
                </a:lnTo>
                <a:lnTo>
                  <a:pt x="871809" y="34834"/>
                </a:lnTo>
                <a:lnTo>
                  <a:pt x="876298" y="56985"/>
                </a:lnTo>
                <a:lnTo>
                  <a:pt x="876298" y="819312"/>
                </a:lnTo>
                <a:lnTo>
                  <a:pt x="871809" y="841463"/>
                </a:lnTo>
                <a:lnTo>
                  <a:pt x="859580" y="859580"/>
                </a:lnTo>
                <a:lnTo>
                  <a:pt x="841463" y="871809"/>
                </a:lnTo>
                <a:lnTo>
                  <a:pt x="819312" y="87629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5" name="object 15"/>
          <p:cNvSpPr txBox="1"/>
          <p:nvPr/>
        </p:nvSpPr>
        <p:spPr>
          <a:xfrm>
            <a:off x="7415693" y="2088685"/>
            <a:ext cx="215268" cy="42511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700" b="1" spc="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91026" y="3688008"/>
            <a:ext cx="657228" cy="657228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819312" y="876298"/>
                </a:moveTo>
                <a:lnTo>
                  <a:pt x="56985" y="876298"/>
                </a:lnTo>
                <a:lnTo>
                  <a:pt x="34834" y="871809"/>
                </a:lnTo>
                <a:lnTo>
                  <a:pt x="16717" y="859580"/>
                </a:lnTo>
                <a:lnTo>
                  <a:pt x="4488" y="841463"/>
                </a:lnTo>
                <a:lnTo>
                  <a:pt x="0" y="819312"/>
                </a:lnTo>
                <a:lnTo>
                  <a:pt x="0" y="56985"/>
                </a:lnTo>
                <a:lnTo>
                  <a:pt x="4488" y="34834"/>
                </a:lnTo>
                <a:lnTo>
                  <a:pt x="16717" y="16717"/>
                </a:lnTo>
                <a:lnTo>
                  <a:pt x="34834" y="4488"/>
                </a:lnTo>
                <a:lnTo>
                  <a:pt x="56985" y="0"/>
                </a:lnTo>
                <a:lnTo>
                  <a:pt x="819312" y="0"/>
                </a:lnTo>
                <a:lnTo>
                  <a:pt x="841463" y="4488"/>
                </a:lnTo>
                <a:lnTo>
                  <a:pt x="859580" y="16717"/>
                </a:lnTo>
                <a:lnTo>
                  <a:pt x="871809" y="34834"/>
                </a:lnTo>
                <a:lnTo>
                  <a:pt x="876298" y="56985"/>
                </a:lnTo>
                <a:lnTo>
                  <a:pt x="876298" y="819312"/>
                </a:lnTo>
                <a:lnTo>
                  <a:pt x="871809" y="841463"/>
                </a:lnTo>
                <a:lnTo>
                  <a:pt x="859580" y="859580"/>
                </a:lnTo>
                <a:lnTo>
                  <a:pt x="841463" y="871809"/>
                </a:lnTo>
                <a:lnTo>
                  <a:pt x="819312" y="87629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grpSp>
        <p:nvGrpSpPr>
          <p:cNvPr id="17" name="object 17"/>
          <p:cNvGrpSpPr/>
          <p:nvPr/>
        </p:nvGrpSpPr>
        <p:grpSpPr>
          <a:xfrm>
            <a:off x="1722451" y="1141281"/>
            <a:ext cx="4803933" cy="2051688"/>
            <a:chOff x="1852559" y="3340332"/>
            <a:chExt cx="6405245" cy="2735580"/>
          </a:xfrm>
        </p:grpSpPr>
        <p:sp>
          <p:nvSpPr>
            <p:cNvPr id="18" name="object 18"/>
            <p:cNvSpPr/>
            <p:nvPr/>
          </p:nvSpPr>
          <p:spPr>
            <a:xfrm>
              <a:off x="7036283" y="3340340"/>
              <a:ext cx="1221105" cy="2330450"/>
            </a:xfrm>
            <a:custGeom>
              <a:avLst/>
              <a:gdLst/>
              <a:ahLst/>
              <a:cxnLst/>
              <a:rect l="l" t="t" r="r" b="b"/>
              <a:pathLst>
                <a:path w="1221104" h="2330450">
                  <a:moveTo>
                    <a:pt x="102920" y="2330107"/>
                  </a:moveTo>
                  <a:lnTo>
                    <a:pt x="95440" y="2288006"/>
                  </a:lnTo>
                  <a:lnTo>
                    <a:pt x="86080" y="2240813"/>
                  </a:lnTo>
                  <a:lnTo>
                    <a:pt x="74498" y="2187524"/>
                  </a:lnTo>
                  <a:lnTo>
                    <a:pt x="60299" y="2127110"/>
                  </a:lnTo>
                  <a:lnTo>
                    <a:pt x="43129" y="2058543"/>
                  </a:lnTo>
                  <a:lnTo>
                    <a:pt x="24739" y="2049106"/>
                  </a:lnTo>
                  <a:lnTo>
                    <a:pt x="11684" y="2054237"/>
                  </a:lnTo>
                  <a:lnTo>
                    <a:pt x="3568" y="2072843"/>
                  </a:lnTo>
                  <a:lnTo>
                    <a:pt x="0" y="2103843"/>
                  </a:lnTo>
                  <a:lnTo>
                    <a:pt x="571" y="2146160"/>
                  </a:lnTo>
                  <a:lnTo>
                    <a:pt x="4889" y="2198700"/>
                  </a:lnTo>
                  <a:lnTo>
                    <a:pt x="12560" y="2260371"/>
                  </a:lnTo>
                  <a:lnTo>
                    <a:pt x="23190" y="2330107"/>
                  </a:lnTo>
                  <a:lnTo>
                    <a:pt x="102920" y="2330107"/>
                  </a:lnTo>
                  <a:close/>
                </a:path>
                <a:path w="1221104" h="2330450">
                  <a:moveTo>
                    <a:pt x="1220952" y="665467"/>
                  </a:moveTo>
                  <a:lnTo>
                    <a:pt x="1208430" y="609015"/>
                  </a:lnTo>
                  <a:lnTo>
                    <a:pt x="1196213" y="553567"/>
                  </a:lnTo>
                  <a:lnTo>
                    <a:pt x="1184262" y="499097"/>
                  </a:lnTo>
                  <a:lnTo>
                    <a:pt x="1172578" y="445554"/>
                  </a:lnTo>
                  <a:lnTo>
                    <a:pt x="1161148" y="392899"/>
                  </a:lnTo>
                  <a:lnTo>
                    <a:pt x="1149959" y="341083"/>
                  </a:lnTo>
                  <a:lnTo>
                    <a:pt x="1138986" y="290068"/>
                  </a:lnTo>
                  <a:lnTo>
                    <a:pt x="1128242" y="239801"/>
                  </a:lnTo>
                  <a:lnTo>
                    <a:pt x="1117688" y="190258"/>
                  </a:lnTo>
                  <a:lnTo>
                    <a:pt x="1107338" y="141376"/>
                  </a:lnTo>
                  <a:lnTo>
                    <a:pt x="1097165" y="93116"/>
                  </a:lnTo>
                  <a:lnTo>
                    <a:pt x="1087158" y="45453"/>
                  </a:lnTo>
                  <a:lnTo>
                    <a:pt x="1077658" y="0"/>
                  </a:lnTo>
                  <a:lnTo>
                    <a:pt x="910513" y="0"/>
                  </a:lnTo>
                  <a:lnTo>
                    <a:pt x="1015250" y="540689"/>
                  </a:lnTo>
                  <a:lnTo>
                    <a:pt x="1044422" y="690918"/>
                  </a:lnTo>
                  <a:lnTo>
                    <a:pt x="1063879" y="790816"/>
                  </a:lnTo>
                  <a:lnTo>
                    <a:pt x="1083348" y="890511"/>
                  </a:lnTo>
                  <a:lnTo>
                    <a:pt x="1102842" y="990015"/>
                  </a:lnTo>
                  <a:lnTo>
                    <a:pt x="1122362" y="1089317"/>
                  </a:lnTo>
                  <a:lnTo>
                    <a:pt x="1141945" y="1188427"/>
                  </a:lnTo>
                  <a:lnTo>
                    <a:pt x="1161580" y="1287335"/>
                  </a:lnTo>
                  <a:lnTo>
                    <a:pt x="1171422" y="1336713"/>
                  </a:lnTo>
                  <a:lnTo>
                    <a:pt x="1181290" y="1386052"/>
                  </a:lnTo>
                  <a:lnTo>
                    <a:pt x="1191171" y="1435328"/>
                  </a:lnTo>
                  <a:lnTo>
                    <a:pt x="1201077" y="1484566"/>
                  </a:lnTo>
                  <a:lnTo>
                    <a:pt x="1210995" y="1533753"/>
                  </a:lnTo>
                  <a:lnTo>
                    <a:pt x="1220952" y="1582889"/>
                  </a:lnTo>
                  <a:lnTo>
                    <a:pt x="1220952" y="665467"/>
                  </a:lnTo>
                  <a:close/>
                </a:path>
                <a:path w="1221104" h="2330450">
                  <a:moveTo>
                    <a:pt x="1220952" y="0"/>
                  </a:moveTo>
                  <a:lnTo>
                    <a:pt x="1077658" y="0"/>
                  </a:lnTo>
                  <a:lnTo>
                    <a:pt x="1087158" y="45440"/>
                  </a:lnTo>
                  <a:lnTo>
                    <a:pt x="1097165" y="93103"/>
                  </a:lnTo>
                  <a:lnTo>
                    <a:pt x="1107338" y="141363"/>
                  </a:lnTo>
                  <a:lnTo>
                    <a:pt x="1117688" y="190246"/>
                  </a:lnTo>
                  <a:lnTo>
                    <a:pt x="1128242" y="239788"/>
                  </a:lnTo>
                  <a:lnTo>
                    <a:pt x="1138986" y="290055"/>
                  </a:lnTo>
                  <a:lnTo>
                    <a:pt x="1149959" y="341071"/>
                  </a:lnTo>
                  <a:lnTo>
                    <a:pt x="1161148" y="392887"/>
                  </a:lnTo>
                  <a:lnTo>
                    <a:pt x="1172578" y="445541"/>
                  </a:lnTo>
                  <a:lnTo>
                    <a:pt x="1184262" y="499084"/>
                  </a:lnTo>
                  <a:lnTo>
                    <a:pt x="1196213" y="553554"/>
                  </a:lnTo>
                  <a:lnTo>
                    <a:pt x="1208430" y="609003"/>
                  </a:lnTo>
                  <a:lnTo>
                    <a:pt x="1220952" y="665454"/>
                  </a:lnTo>
                  <a:lnTo>
                    <a:pt x="1220952" y="0"/>
                  </a:lnTo>
                  <a:close/>
                </a:path>
              </a:pathLst>
            </a:custGeom>
            <a:solidFill>
              <a:srgbClr val="42C366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2559" y="3340332"/>
              <a:ext cx="4971472" cy="273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2549" y="3340340"/>
              <a:ext cx="6405245" cy="2735580"/>
            </a:xfrm>
            <a:custGeom>
              <a:avLst/>
              <a:gdLst/>
              <a:ahLst/>
              <a:cxnLst/>
              <a:rect l="l" t="t" r="r" b="b"/>
              <a:pathLst>
                <a:path w="6405245" h="2735579">
                  <a:moveTo>
                    <a:pt x="434073" y="2328341"/>
                  </a:moveTo>
                  <a:lnTo>
                    <a:pt x="131305" y="694283"/>
                  </a:lnTo>
                  <a:lnTo>
                    <a:pt x="47244" y="252133"/>
                  </a:lnTo>
                  <a:lnTo>
                    <a:pt x="0" y="9779"/>
                  </a:lnTo>
                  <a:lnTo>
                    <a:pt x="0" y="1827174"/>
                  </a:lnTo>
                  <a:lnTo>
                    <a:pt x="50723" y="2069744"/>
                  </a:lnTo>
                  <a:lnTo>
                    <a:pt x="74510" y="2111425"/>
                  </a:lnTo>
                  <a:lnTo>
                    <a:pt x="102273" y="2150326"/>
                  </a:lnTo>
                  <a:lnTo>
                    <a:pt x="133705" y="2186165"/>
                  </a:lnTo>
                  <a:lnTo>
                    <a:pt x="168567" y="2218677"/>
                  </a:lnTo>
                  <a:lnTo>
                    <a:pt x="206565" y="2247569"/>
                  </a:lnTo>
                  <a:lnTo>
                    <a:pt x="247434" y="2272588"/>
                  </a:lnTo>
                  <a:lnTo>
                    <a:pt x="290893" y="2293442"/>
                  </a:lnTo>
                  <a:lnTo>
                    <a:pt x="336664" y="2309876"/>
                  </a:lnTo>
                  <a:lnTo>
                    <a:pt x="384492" y="2321598"/>
                  </a:lnTo>
                  <a:lnTo>
                    <a:pt x="434073" y="2328341"/>
                  </a:lnTo>
                  <a:close/>
                </a:path>
                <a:path w="6405245" h="2735579">
                  <a:moveTo>
                    <a:pt x="2278621" y="2330107"/>
                  </a:moveTo>
                  <a:lnTo>
                    <a:pt x="2248420" y="2182926"/>
                  </a:lnTo>
                  <a:lnTo>
                    <a:pt x="2217928" y="2034667"/>
                  </a:lnTo>
                  <a:lnTo>
                    <a:pt x="2197430" y="1935238"/>
                  </a:lnTo>
                  <a:lnTo>
                    <a:pt x="2192375" y="1892604"/>
                  </a:lnTo>
                  <a:lnTo>
                    <a:pt x="2187092" y="1849564"/>
                  </a:lnTo>
                  <a:lnTo>
                    <a:pt x="2181593" y="1806092"/>
                  </a:lnTo>
                  <a:lnTo>
                    <a:pt x="2175878" y="1762213"/>
                  </a:lnTo>
                  <a:lnTo>
                    <a:pt x="2169960" y="1717929"/>
                  </a:lnTo>
                  <a:lnTo>
                    <a:pt x="2163826" y="1673250"/>
                  </a:lnTo>
                  <a:lnTo>
                    <a:pt x="2157501" y="1628178"/>
                  </a:lnTo>
                  <a:lnTo>
                    <a:pt x="2150973" y="1582712"/>
                  </a:lnTo>
                  <a:lnTo>
                    <a:pt x="2144242" y="1536877"/>
                  </a:lnTo>
                  <a:lnTo>
                    <a:pt x="2137321" y="1490675"/>
                  </a:lnTo>
                  <a:lnTo>
                    <a:pt x="2130221" y="1444104"/>
                  </a:lnTo>
                  <a:lnTo>
                    <a:pt x="2122932" y="1397165"/>
                  </a:lnTo>
                  <a:lnTo>
                    <a:pt x="2115464" y="1349883"/>
                  </a:lnTo>
                  <a:lnTo>
                    <a:pt x="2107831" y="1302258"/>
                  </a:lnTo>
                  <a:lnTo>
                    <a:pt x="2100008" y="1254277"/>
                  </a:lnTo>
                  <a:lnTo>
                    <a:pt x="2092032" y="1205979"/>
                  </a:lnTo>
                  <a:lnTo>
                    <a:pt x="2083879" y="1157351"/>
                  </a:lnTo>
                  <a:lnTo>
                    <a:pt x="2075573" y="1108392"/>
                  </a:lnTo>
                  <a:lnTo>
                    <a:pt x="2067102" y="1059129"/>
                  </a:lnTo>
                  <a:lnTo>
                    <a:pt x="2058492" y="1009548"/>
                  </a:lnTo>
                  <a:lnTo>
                    <a:pt x="2049729" y="959675"/>
                  </a:lnTo>
                  <a:lnTo>
                    <a:pt x="2040813" y="909497"/>
                  </a:lnTo>
                  <a:lnTo>
                    <a:pt x="2031758" y="859040"/>
                  </a:lnTo>
                  <a:lnTo>
                    <a:pt x="2022576" y="808291"/>
                  </a:lnTo>
                  <a:lnTo>
                    <a:pt x="2013254" y="757262"/>
                  </a:lnTo>
                  <a:lnTo>
                    <a:pt x="2003806" y="705980"/>
                  </a:lnTo>
                  <a:lnTo>
                    <a:pt x="1994230" y="654418"/>
                  </a:lnTo>
                  <a:lnTo>
                    <a:pt x="1984527" y="602615"/>
                  </a:lnTo>
                  <a:lnTo>
                    <a:pt x="1974710" y="550545"/>
                  </a:lnTo>
                  <a:lnTo>
                    <a:pt x="1964778" y="498246"/>
                  </a:lnTo>
                  <a:lnTo>
                    <a:pt x="1954733" y="445693"/>
                  </a:lnTo>
                  <a:lnTo>
                    <a:pt x="1944585" y="392925"/>
                  </a:lnTo>
                  <a:lnTo>
                    <a:pt x="1934337" y="339915"/>
                  </a:lnTo>
                  <a:lnTo>
                    <a:pt x="1923986" y="286702"/>
                  </a:lnTo>
                  <a:lnTo>
                    <a:pt x="1913547" y="233260"/>
                  </a:lnTo>
                  <a:lnTo>
                    <a:pt x="1903018" y="179628"/>
                  </a:lnTo>
                  <a:lnTo>
                    <a:pt x="1892388" y="125780"/>
                  </a:lnTo>
                  <a:lnTo>
                    <a:pt x="1881695" y="71755"/>
                  </a:lnTo>
                  <a:lnTo>
                    <a:pt x="1867408" y="0"/>
                  </a:lnTo>
                  <a:lnTo>
                    <a:pt x="1610614" y="0"/>
                  </a:lnTo>
                  <a:lnTo>
                    <a:pt x="1615782" y="27393"/>
                  </a:lnTo>
                  <a:lnTo>
                    <a:pt x="1625130" y="77304"/>
                  </a:lnTo>
                  <a:lnTo>
                    <a:pt x="1634350" y="127088"/>
                  </a:lnTo>
                  <a:lnTo>
                    <a:pt x="1643456" y="176733"/>
                  </a:lnTo>
                  <a:lnTo>
                    <a:pt x="1652422" y="226237"/>
                  </a:lnTo>
                  <a:lnTo>
                    <a:pt x="1661274" y="275590"/>
                  </a:lnTo>
                  <a:lnTo>
                    <a:pt x="1669973" y="324802"/>
                  </a:lnTo>
                  <a:lnTo>
                    <a:pt x="1678546" y="373849"/>
                  </a:lnTo>
                  <a:lnTo>
                    <a:pt x="1686966" y="422744"/>
                  </a:lnTo>
                  <a:lnTo>
                    <a:pt x="1695234" y="471462"/>
                  </a:lnTo>
                  <a:lnTo>
                    <a:pt x="1703362" y="520014"/>
                  </a:lnTo>
                  <a:lnTo>
                    <a:pt x="1711312" y="568388"/>
                  </a:lnTo>
                  <a:lnTo>
                    <a:pt x="1719110" y="616585"/>
                  </a:lnTo>
                  <a:lnTo>
                    <a:pt x="1726742" y="664591"/>
                  </a:lnTo>
                  <a:lnTo>
                    <a:pt x="1734197" y="712406"/>
                  </a:lnTo>
                  <a:lnTo>
                    <a:pt x="1741487" y="760018"/>
                  </a:lnTo>
                  <a:lnTo>
                    <a:pt x="1748586" y="807427"/>
                  </a:lnTo>
                  <a:lnTo>
                    <a:pt x="1755495" y="854633"/>
                  </a:lnTo>
                  <a:lnTo>
                    <a:pt x="1762226" y="901636"/>
                  </a:lnTo>
                  <a:lnTo>
                    <a:pt x="1768754" y="948410"/>
                  </a:lnTo>
                  <a:lnTo>
                    <a:pt x="1780362" y="973658"/>
                  </a:lnTo>
                  <a:lnTo>
                    <a:pt x="1804301" y="1034173"/>
                  </a:lnTo>
                  <a:lnTo>
                    <a:pt x="1829206" y="1108011"/>
                  </a:lnTo>
                  <a:lnTo>
                    <a:pt x="1842020" y="1149921"/>
                  </a:lnTo>
                  <a:lnTo>
                    <a:pt x="1855063" y="1195146"/>
                  </a:lnTo>
                  <a:lnTo>
                    <a:pt x="1868347" y="1243685"/>
                  </a:lnTo>
                  <a:lnTo>
                    <a:pt x="1881873" y="1295539"/>
                  </a:lnTo>
                  <a:lnTo>
                    <a:pt x="1895627" y="1350695"/>
                  </a:lnTo>
                  <a:lnTo>
                    <a:pt x="1909610" y="1409153"/>
                  </a:lnTo>
                  <a:lnTo>
                    <a:pt x="1923834" y="1470914"/>
                  </a:lnTo>
                  <a:lnTo>
                    <a:pt x="1938286" y="1535963"/>
                  </a:lnTo>
                  <a:lnTo>
                    <a:pt x="1952980" y="1604302"/>
                  </a:lnTo>
                  <a:lnTo>
                    <a:pt x="1967890" y="1675930"/>
                  </a:lnTo>
                  <a:lnTo>
                    <a:pt x="1972881" y="1721294"/>
                  </a:lnTo>
                  <a:lnTo>
                    <a:pt x="1978190" y="1767535"/>
                  </a:lnTo>
                  <a:lnTo>
                    <a:pt x="1983816" y="1814652"/>
                  </a:lnTo>
                  <a:lnTo>
                    <a:pt x="1989747" y="1862607"/>
                  </a:lnTo>
                  <a:lnTo>
                    <a:pt x="1995995" y="1911413"/>
                  </a:lnTo>
                  <a:lnTo>
                    <a:pt x="2002548" y="1961032"/>
                  </a:lnTo>
                  <a:lnTo>
                    <a:pt x="2009381" y="2011464"/>
                  </a:lnTo>
                  <a:lnTo>
                    <a:pt x="2016518" y="2062683"/>
                  </a:lnTo>
                  <a:lnTo>
                    <a:pt x="2023935" y="2114677"/>
                  </a:lnTo>
                  <a:lnTo>
                    <a:pt x="2031619" y="2167432"/>
                  </a:lnTo>
                  <a:lnTo>
                    <a:pt x="2039594" y="2220925"/>
                  </a:lnTo>
                  <a:lnTo>
                    <a:pt x="2047824" y="2275167"/>
                  </a:lnTo>
                  <a:lnTo>
                    <a:pt x="2056320" y="2330107"/>
                  </a:lnTo>
                  <a:lnTo>
                    <a:pt x="2278621" y="2330107"/>
                  </a:lnTo>
                  <a:close/>
                </a:path>
                <a:path w="6405245" h="2735579">
                  <a:moveTo>
                    <a:pt x="2681440" y="2330107"/>
                  </a:moveTo>
                  <a:lnTo>
                    <a:pt x="2671407" y="2280399"/>
                  </a:lnTo>
                  <a:lnTo>
                    <a:pt x="2661323" y="2230678"/>
                  </a:lnTo>
                  <a:lnTo>
                    <a:pt x="2651175" y="2180958"/>
                  </a:lnTo>
                  <a:lnTo>
                    <a:pt x="2640990" y="2131212"/>
                  </a:lnTo>
                  <a:lnTo>
                    <a:pt x="2630754" y="2081453"/>
                  </a:lnTo>
                  <a:lnTo>
                    <a:pt x="2620480" y="2031657"/>
                  </a:lnTo>
                  <a:lnTo>
                    <a:pt x="2599829" y="1931949"/>
                  </a:lnTo>
                  <a:lnTo>
                    <a:pt x="2547836" y="1681594"/>
                  </a:lnTo>
                  <a:lnTo>
                    <a:pt x="2526982" y="1580870"/>
                  </a:lnTo>
                  <a:lnTo>
                    <a:pt x="2516555" y="1530350"/>
                  </a:lnTo>
                  <a:lnTo>
                    <a:pt x="2506154" y="1479715"/>
                  </a:lnTo>
                  <a:lnTo>
                    <a:pt x="2495753" y="1428965"/>
                  </a:lnTo>
                  <a:lnTo>
                    <a:pt x="2485377" y="1378077"/>
                  </a:lnTo>
                  <a:lnTo>
                    <a:pt x="2475026" y="1327061"/>
                  </a:lnTo>
                  <a:lnTo>
                    <a:pt x="2464701" y="1275905"/>
                  </a:lnTo>
                  <a:lnTo>
                    <a:pt x="2454402" y="1224584"/>
                  </a:lnTo>
                  <a:lnTo>
                    <a:pt x="2444153" y="1173111"/>
                  </a:lnTo>
                  <a:lnTo>
                    <a:pt x="2433942" y="1121473"/>
                  </a:lnTo>
                  <a:lnTo>
                    <a:pt x="2423769" y="1069670"/>
                  </a:lnTo>
                  <a:lnTo>
                    <a:pt x="2413660" y="1017676"/>
                  </a:lnTo>
                  <a:lnTo>
                    <a:pt x="2403589" y="965492"/>
                  </a:lnTo>
                  <a:lnTo>
                    <a:pt x="2394267" y="916749"/>
                  </a:lnTo>
                  <a:lnTo>
                    <a:pt x="2384958" y="867905"/>
                  </a:lnTo>
                  <a:lnTo>
                    <a:pt x="2375687" y="818959"/>
                  </a:lnTo>
                  <a:lnTo>
                    <a:pt x="2366429" y="769937"/>
                  </a:lnTo>
                  <a:lnTo>
                    <a:pt x="2357183" y="720813"/>
                  </a:lnTo>
                  <a:lnTo>
                    <a:pt x="2347963" y="671614"/>
                  </a:lnTo>
                  <a:lnTo>
                    <a:pt x="2329548" y="572947"/>
                  </a:lnTo>
                  <a:lnTo>
                    <a:pt x="2311171" y="473976"/>
                  </a:lnTo>
                  <a:lnTo>
                    <a:pt x="2223617" y="0"/>
                  </a:lnTo>
                  <a:lnTo>
                    <a:pt x="1987753" y="0"/>
                  </a:lnTo>
                  <a:lnTo>
                    <a:pt x="1996452" y="48895"/>
                  </a:lnTo>
                  <a:lnTo>
                    <a:pt x="2004898" y="95885"/>
                  </a:lnTo>
                  <a:lnTo>
                    <a:pt x="2013254" y="141820"/>
                  </a:lnTo>
                  <a:lnTo>
                    <a:pt x="2021522" y="186702"/>
                  </a:lnTo>
                  <a:lnTo>
                    <a:pt x="2029739" y="230517"/>
                  </a:lnTo>
                  <a:lnTo>
                    <a:pt x="2037905" y="273253"/>
                  </a:lnTo>
                  <a:lnTo>
                    <a:pt x="2047608" y="323024"/>
                  </a:lnTo>
                  <a:lnTo>
                    <a:pt x="2057565" y="372986"/>
                  </a:lnTo>
                  <a:lnTo>
                    <a:pt x="2067737" y="423100"/>
                  </a:lnTo>
                  <a:lnTo>
                    <a:pt x="2078101" y="473354"/>
                  </a:lnTo>
                  <a:lnTo>
                    <a:pt x="2088654" y="523697"/>
                  </a:lnTo>
                  <a:lnTo>
                    <a:pt x="2099360" y="574116"/>
                  </a:lnTo>
                  <a:lnTo>
                    <a:pt x="2110194" y="624586"/>
                  </a:lnTo>
                  <a:lnTo>
                    <a:pt x="2121141" y="675068"/>
                  </a:lnTo>
                  <a:lnTo>
                    <a:pt x="2132177" y="725538"/>
                  </a:lnTo>
                  <a:lnTo>
                    <a:pt x="2143290" y="775970"/>
                  </a:lnTo>
                  <a:lnTo>
                    <a:pt x="2154453" y="826325"/>
                  </a:lnTo>
                  <a:lnTo>
                    <a:pt x="2165629" y="876604"/>
                  </a:lnTo>
                  <a:lnTo>
                    <a:pt x="2210181" y="1076172"/>
                  </a:lnTo>
                  <a:lnTo>
                    <a:pt x="2221166" y="1125550"/>
                  </a:lnTo>
                  <a:lnTo>
                    <a:pt x="2232037" y="1174673"/>
                  </a:lnTo>
                  <a:lnTo>
                    <a:pt x="2242794" y="1223492"/>
                  </a:lnTo>
                  <a:lnTo>
                    <a:pt x="2253399" y="1272006"/>
                  </a:lnTo>
                  <a:lnTo>
                    <a:pt x="2263838" y="1320165"/>
                  </a:lnTo>
                  <a:lnTo>
                    <a:pt x="2274087" y="1367955"/>
                  </a:lnTo>
                  <a:lnTo>
                    <a:pt x="2284120" y="1415338"/>
                  </a:lnTo>
                  <a:lnTo>
                    <a:pt x="2293912" y="1462303"/>
                  </a:lnTo>
                  <a:lnTo>
                    <a:pt x="2303449" y="1508798"/>
                  </a:lnTo>
                  <a:lnTo>
                    <a:pt x="2312720" y="1554810"/>
                  </a:lnTo>
                  <a:lnTo>
                    <a:pt x="2321687" y="1600314"/>
                  </a:lnTo>
                  <a:lnTo>
                    <a:pt x="2331529" y="1651292"/>
                  </a:lnTo>
                  <a:lnTo>
                    <a:pt x="2341130" y="1701863"/>
                  </a:lnTo>
                  <a:lnTo>
                    <a:pt x="2350516" y="1752028"/>
                  </a:lnTo>
                  <a:lnTo>
                    <a:pt x="2359672" y="1801825"/>
                  </a:lnTo>
                  <a:lnTo>
                    <a:pt x="2368626" y="1851266"/>
                  </a:lnTo>
                  <a:lnTo>
                    <a:pt x="2377402" y="1900364"/>
                  </a:lnTo>
                  <a:lnTo>
                    <a:pt x="2385987" y="1949145"/>
                  </a:lnTo>
                  <a:lnTo>
                    <a:pt x="2394394" y="1997621"/>
                  </a:lnTo>
                  <a:lnTo>
                    <a:pt x="2402649" y="2045817"/>
                  </a:lnTo>
                  <a:lnTo>
                    <a:pt x="2410764" y="2093747"/>
                  </a:lnTo>
                  <a:lnTo>
                    <a:pt x="2418727" y="2141436"/>
                  </a:lnTo>
                  <a:lnTo>
                    <a:pt x="2426576" y="2188895"/>
                  </a:lnTo>
                  <a:lnTo>
                    <a:pt x="2434323" y="2236152"/>
                  </a:lnTo>
                  <a:lnTo>
                    <a:pt x="2441956" y="2283218"/>
                  </a:lnTo>
                  <a:lnTo>
                    <a:pt x="2449487" y="2330107"/>
                  </a:lnTo>
                  <a:lnTo>
                    <a:pt x="2681440" y="2330107"/>
                  </a:lnTo>
                  <a:close/>
                </a:path>
                <a:path w="6405245" h="2735579">
                  <a:moveTo>
                    <a:pt x="3557803" y="2330107"/>
                  </a:moveTo>
                  <a:lnTo>
                    <a:pt x="3547859" y="2280793"/>
                  </a:lnTo>
                  <a:lnTo>
                    <a:pt x="3537928" y="2231479"/>
                  </a:lnTo>
                  <a:lnTo>
                    <a:pt x="3528034" y="2182152"/>
                  </a:lnTo>
                  <a:lnTo>
                    <a:pt x="3518166" y="2132812"/>
                  </a:lnTo>
                  <a:lnTo>
                    <a:pt x="3508324" y="2083447"/>
                  </a:lnTo>
                  <a:lnTo>
                    <a:pt x="3498519" y="2034082"/>
                  </a:lnTo>
                  <a:lnTo>
                    <a:pt x="3488728" y="1984705"/>
                  </a:lnTo>
                  <a:lnTo>
                    <a:pt x="3478961" y="1935302"/>
                  </a:lnTo>
                  <a:lnTo>
                    <a:pt x="3459505" y="1836458"/>
                  </a:lnTo>
                  <a:lnTo>
                    <a:pt x="3440125" y="1737525"/>
                  </a:lnTo>
                  <a:lnTo>
                    <a:pt x="3420821" y="1638515"/>
                  </a:lnTo>
                  <a:lnTo>
                    <a:pt x="3401593" y="1539392"/>
                  </a:lnTo>
                  <a:lnTo>
                    <a:pt x="3382429" y="1440180"/>
                  </a:lnTo>
                  <a:lnTo>
                    <a:pt x="3363303" y="1340840"/>
                  </a:lnTo>
                  <a:lnTo>
                    <a:pt x="3344240" y="1241374"/>
                  </a:lnTo>
                  <a:lnTo>
                    <a:pt x="3325203" y="1141780"/>
                  </a:lnTo>
                  <a:lnTo>
                    <a:pt x="3296704" y="992111"/>
                  </a:lnTo>
                  <a:lnTo>
                    <a:pt x="3268243" y="842086"/>
                  </a:lnTo>
                  <a:lnTo>
                    <a:pt x="3230308" y="641451"/>
                  </a:lnTo>
                  <a:lnTo>
                    <a:pt x="3109493" y="0"/>
                  </a:lnTo>
                  <a:lnTo>
                    <a:pt x="2816199" y="0"/>
                  </a:lnTo>
                  <a:lnTo>
                    <a:pt x="2831122" y="77927"/>
                  </a:lnTo>
                  <a:lnTo>
                    <a:pt x="2841117" y="129438"/>
                  </a:lnTo>
                  <a:lnTo>
                    <a:pt x="2851073" y="180378"/>
                  </a:lnTo>
                  <a:lnTo>
                    <a:pt x="2860954" y="230606"/>
                  </a:lnTo>
                  <a:lnTo>
                    <a:pt x="2898597" y="420839"/>
                  </a:lnTo>
                  <a:lnTo>
                    <a:pt x="2907284" y="464908"/>
                  </a:lnTo>
                  <a:lnTo>
                    <a:pt x="2915589" y="507238"/>
                  </a:lnTo>
                  <a:lnTo>
                    <a:pt x="2923451" y="547662"/>
                  </a:lnTo>
                  <a:lnTo>
                    <a:pt x="2949613" y="682574"/>
                  </a:lnTo>
                  <a:lnTo>
                    <a:pt x="2977324" y="825017"/>
                  </a:lnTo>
                  <a:lnTo>
                    <a:pt x="2996527" y="923391"/>
                  </a:lnTo>
                  <a:lnTo>
                    <a:pt x="3016224" y="1023950"/>
                  </a:lnTo>
                  <a:lnTo>
                    <a:pt x="3036341" y="1126223"/>
                  </a:lnTo>
                  <a:lnTo>
                    <a:pt x="3056788" y="1229779"/>
                  </a:lnTo>
                  <a:lnTo>
                    <a:pt x="3077476" y="1334135"/>
                  </a:lnTo>
                  <a:lnTo>
                    <a:pt x="3087903" y="1386471"/>
                  </a:lnTo>
                  <a:lnTo>
                    <a:pt x="3098355" y="1438833"/>
                  </a:lnTo>
                  <a:lnTo>
                    <a:pt x="3108820" y="1491157"/>
                  </a:lnTo>
                  <a:lnTo>
                    <a:pt x="3119310" y="1543405"/>
                  </a:lnTo>
                  <a:lnTo>
                    <a:pt x="3129800" y="1595513"/>
                  </a:lnTo>
                  <a:lnTo>
                    <a:pt x="3140291" y="1647405"/>
                  </a:lnTo>
                  <a:lnTo>
                    <a:pt x="3150755" y="1699044"/>
                  </a:lnTo>
                  <a:lnTo>
                    <a:pt x="3161195" y="1750364"/>
                  </a:lnTo>
                  <a:lnTo>
                    <a:pt x="3171596" y="1801317"/>
                  </a:lnTo>
                  <a:lnTo>
                    <a:pt x="3181959" y="1851825"/>
                  </a:lnTo>
                  <a:lnTo>
                    <a:pt x="3192259" y="1901850"/>
                  </a:lnTo>
                  <a:lnTo>
                    <a:pt x="3202495" y="1951316"/>
                  </a:lnTo>
                  <a:lnTo>
                    <a:pt x="3212655" y="2000186"/>
                  </a:lnTo>
                  <a:lnTo>
                    <a:pt x="3222714" y="2048395"/>
                  </a:lnTo>
                  <a:lnTo>
                    <a:pt x="3232696" y="2095881"/>
                  </a:lnTo>
                  <a:lnTo>
                    <a:pt x="3242564" y="2142579"/>
                  </a:lnTo>
                  <a:lnTo>
                    <a:pt x="3252305" y="2188451"/>
                  </a:lnTo>
                  <a:lnTo>
                    <a:pt x="3261931" y="2233422"/>
                  </a:lnTo>
                  <a:lnTo>
                    <a:pt x="3271418" y="2277440"/>
                  </a:lnTo>
                  <a:lnTo>
                    <a:pt x="3281451" y="2323630"/>
                  </a:lnTo>
                  <a:lnTo>
                    <a:pt x="3282213" y="2326919"/>
                  </a:lnTo>
                  <a:lnTo>
                    <a:pt x="3282912" y="2330107"/>
                  </a:lnTo>
                  <a:lnTo>
                    <a:pt x="3557803" y="2330107"/>
                  </a:lnTo>
                  <a:close/>
                </a:path>
                <a:path w="6405245" h="2735579">
                  <a:moveTo>
                    <a:pt x="4336135" y="2735249"/>
                  </a:moveTo>
                  <a:lnTo>
                    <a:pt x="4282770" y="2435898"/>
                  </a:lnTo>
                  <a:lnTo>
                    <a:pt x="4228757" y="2131898"/>
                  </a:lnTo>
                  <a:lnTo>
                    <a:pt x="4175099" y="1828990"/>
                  </a:lnTo>
                  <a:lnTo>
                    <a:pt x="4112984" y="1477238"/>
                  </a:lnTo>
                  <a:lnTo>
                    <a:pt x="4042651" y="1077722"/>
                  </a:lnTo>
                  <a:lnTo>
                    <a:pt x="3955135" y="579069"/>
                  </a:lnTo>
                  <a:lnTo>
                    <a:pt x="3945877" y="526567"/>
                  </a:lnTo>
                  <a:lnTo>
                    <a:pt x="3936669" y="474433"/>
                  </a:lnTo>
                  <a:lnTo>
                    <a:pt x="3927475" y="422630"/>
                  </a:lnTo>
                  <a:lnTo>
                    <a:pt x="3918318" y="371132"/>
                  </a:lnTo>
                  <a:lnTo>
                    <a:pt x="3909174" y="319925"/>
                  </a:lnTo>
                  <a:lnTo>
                    <a:pt x="3900055" y="268986"/>
                  </a:lnTo>
                  <a:lnTo>
                    <a:pt x="3890949" y="218300"/>
                  </a:lnTo>
                  <a:lnTo>
                    <a:pt x="3881856" y="167830"/>
                  </a:lnTo>
                  <a:lnTo>
                    <a:pt x="3872763" y="117563"/>
                  </a:lnTo>
                  <a:lnTo>
                    <a:pt x="3863683" y="67475"/>
                  </a:lnTo>
                  <a:lnTo>
                    <a:pt x="3851402" y="0"/>
                  </a:lnTo>
                  <a:lnTo>
                    <a:pt x="3449485" y="0"/>
                  </a:lnTo>
                  <a:lnTo>
                    <a:pt x="3459492" y="49047"/>
                  </a:lnTo>
                  <a:lnTo>
                    <a:pt x="3470198" y="101739"/>
                  </a:lnTo>
                  <a:lnTo>
                    <a:pt x="3480663" y="153441"/>
                  </a:lnTo>
                  <a:lnTo>
                    <a:pt x="3490861" y="204203"/>
                  </a:lnTo>
                  <a:lnTo>
                    <a:pt x="3500805" y="254063"/>
                  </a:lnTo>
                  <a:lnTo>
                    <a:pt x="3510508" y="303085"/>
                  </a:lnTo>
                  <a:lnTo>
                    <a:pt x="3519957" y="351307"/>
                  </a:lnTo>
                  <a:lnTo>
                    <a:pt x="3529165" y="398780"/>
                  </a:lnTo>
                  <a:lnTo>
                    <a:pt x="3538105" y="445541"/>
                  </a:lnTo>
                  <a:lnTo>
                    <a:pt x="3546818" y="491667"/>
                  </a:lnTo>
                  <a:lnTo>
                    <a:pt x="3555263" y="537184"/>
                  </a:lnTo>
                  <a:lnTo>
                    <a:pt x="3563480" y="582155"/>
                  </a:lnTo>
                  <a:lnTo>
                    <a:pt x="3571443" y="626605"/>
                  </a:lnTo>
                  <a:lnTo>
                    <a:pt x="3579152" y="670610"/>
                  </a:lnTo>
                  <a:lnTo>
                    <a:pt x="3586632" y="714197"/>
                  </a:lnTo>
                  <a:lnTo>
                    <a:pt x="3593858" y="757428"/>
                  </a:lnTo>
                  <a:lnTo>
                    <a:pt x="3600843" y="800354"/>
                  </a:lnTo>
                  <a:lnTo>
                    <a:pt x="3607587" y="843000"/>
                  </a:lnTo>
                  <a:lnTo>
                    <a:pt x="3614077" y="885444"/>
                  </a:lnTo>
                  <a:lnTo>
                    <a:pt x="3620338" y="927722"/>
                  </a:lnTo>
                  <a:lnTo>
                    <a:pt x="3626358" y="969873"/>
                  </a:lnTo>
                  <a:lnTo>
                    <a:pt x="3632136" y="1011974"/>
                  </a:lnTo>
                  <a:lnTo>
                    <a:pt x="3645471" y="1084326"/>
                  </a:lnTo>
                  <a:lnTo>
                    <a:pt x="3658349" y="1150378"/>
                  </a:lnTo>
                  <a:lnTo>
                    <a:pt x="3670833" y="1210805"/>
                  </a:lnTo>
                  <a:lnTo>
                    <a:pt x="3682974" y="1266266"/>
                  </a:lnTo>
                  <a:lnTo>
                    <a:pt x="3694798" y="1317409"/>
                  </a:lnTo>
                  <a:lnTo>
                    <a:pt x="3706380" y="1364919"/>
                  </a:lnTo>
                  <a:lnTo>
                    <a:pt x="3717734" y="1409433"/>
                  </a:lnTo>
                  <a:lnTo>
                    <a:pt x="3728936" y="1451622"/>
                  </a:lnTo>
                  <a:lnTo>
                    <a:pt x="3740010" y="1492161"/>
                  </a:lnTo>
                  <a:lnTo>
                    <a:pt x="3751008" y="1531696"/>
                  </a:lnTo>
                  <a:lnTo>
                    <a:pt x="3761981" y="1570901"/>
                  </a:lnTo>
                  <a:lnTo>
                    <a:pt x="3772979" y="1610423"/>
                  </a:lnTo>
                  <a:lnTo>
                    <a:pt x="3784054" y="1650936"/>
                  </a:lnTo>
                  <a:lnTo>
                    <a:pt x="3795230" y="1693100"/>
                  </a:lnTo>
                  <a:lnTo>
                    <a:pt x="3806558" y="1737575"/>
                  </a:lnTo>
                  <a:lnTo>
                    <a:pt x="3818115" y="1785035"/>
                  </a:lnTo>
                  <a:lnTo>
                    <a:pt x="3829901" y="1836115"/>
                  </a:lnTo>
                  <a:lnTo>
                    <a:pt x="3842004" y="1891512"/>
                  </a:lnTo>
                  <a:lnTo>
                    <a:pt x="3850538" y="1941093"/>
                  </a:lnTo>
                  <a:lnTo>
                    <a:pt x="3859187" y="1991131"/>
                  </a:lnTo>
                  <a:lnTo>
                    <a:pt x="3867962" y="2041613"/>
                  </a:lnTo>
                  <a:lnTo>
                    <a:pt x="3876840" y="2092540"/>
                  </a:lnTo>
                  <a:lnTo>
                    <a:pt x="3885831" y="2143899"/>
                  </a:lnTo>
                  <a:lnTo>
                    <a:pt x="3894937" y="2195690"/>
                  </a:lnTo>
                  <a:lnTo>
                    <a:pt x="3904145" y="2247887"/>
                  </a:lnTo>
                  <a:lnTo>
                    <a:pt x="3913467" y="2300478"/>
                  </a:lnTo>
                  <a:lnTo>
                    <a:pt x="3922877" y="2353487"/>
                  </a:lnTo>
                  <a:lnTo>
                    <a:pt x="3961727" y="2372436"/>
                  </a:lnTo>
                  <a:lnTo>
                    <a:pt x="3997591" y="2396579"/>
                  </a:lnTo>
                  <a:lnTo>
                    <a:pt x="4029849" y="2425712"/>
                  </a:lnTo>
                  <a:lnTo>
                    <a:pt x="4057891" y="2459596"/>
                  </a:lnTo>
                  <a:lnTo>
                    <a:pt x="4098861" y="2521762"/>
                  </a:lnTo>
                  <a:lnTo>
                    <a:pt x="4121200" y="2558592"/>
                  </a:lnTo>
                  <a:lnTo>
                    <a:pt x="4144568" y="2598712"/>
                  </a:lnTo>
                  <a:lnTo>
                    <a:pt x="4168800" y="2641765"/>
                  </a:lnTo>
                  <a:lnTo>
                    <a:pt x="4193768" y="2687358"/>
                  </a:lnTo>
                  <a:lnTo>
                    <a:pt x="4219372" y="2735249"/>
                  </a:lnTo>
                  <a:lnTo>
                    <a:pt x="4336135" y="2735249"/>
                  </a:lnTo>
                  <a:close/>
                </a:path>
                <a:path w="6405245" h="2735579">
                  <a:moveTo>
                    <a:pt x="4682439" y="2344343"/>
                  </a:moveTo>
                  <a:lnTo>
                    <a:pt x="4673206" y="2292134"/>
                  </a:lnTo>
                  <a:lnTo>
                    <a:pt x="4664380" y="2240864"/>
                  </a:lnTo>
                  <a:lnTo>
                    <a:pt x="4655909" y="2190407"/>
                  </a:lnTo>
                  <a:lnTo>
                    <a:pt x="4647704" y="2140610"/>
                  </a:lnTo>
                  <a:lnTo>
                    <a:pt x="4639830" y="2091931"/>
                  </a:lnTo>
                  <a:lnTo>
                    <a:pt x="4631918" y="2042490"/>
                  </a:lnTo>
                  <a:lnTo>
                    <a:pt x="4608817" y="1896897"/>
                  </a:lnTo>
                  <a:lnTo>
                    <a:pt x="4601032" y="1848243"/>
                  </a:lnTo>
                  <a:lnTo>
                    <a:pt x="4593094" y="1799297"/>
                  </a:lnTo>
                  <a:lnTo>
                    <a:pt x="4584954" y="1749933"/>
                  </a:lnTo>
                  <a:lnTo>
                    <a:pt x="4576546" y="1700009"/>
                  </a:lnTo>
                  <a:lnTo>
                    <a:pt x="4567809" y="1649374"/>
                  </a:lnTo>
                  <a:lnTo>
                    <a:pt x="4558677" y="1597901"/>
                  </a:lnTo>
                  <a:lnTo>
                    <a:pt x="4549089" y="1545463"/>
                  </a:lnTo>
                  <a:lnTo>
                    <a:pt x="4538992" y="1491907"/>
                  </a:lnTo>
                  <a:lnTo>
                    <a:pt x="4528324" y="1437106"/>
                  </a:lnTo>
                  <a:lnTo>
                    <a:pt x="4518672" y="1388719"/>
                  </a:lnTo>
                  <a:lnTo>
                    <a:pt x="4509033" y="1340967"/>
                  </a:lnTo>
                  <a:lnTo>
                    <a:pt x="4499038" y="1292047"/>
                  </a:lnTo>
                  <a:lnTo>
                    <a:pt x="4489081" y="1243749"/>
                  </a:lnTo>
                  <a:lnTo>
                    <a:pt x="4479023" y="1195451"/>
                  </a:lnTo>
                  <a:lnTo>
                    <a:pt x="4468876" y="1147165"/>
                  </a:lnTo>
                  <a:lnTo>
                    <a:pt x="4458640" y="1098867"/>
                  </a:lnTo>
                  <a:lnTo>
                    <a:pt x="4448340" y="1050582"/>
                  </a:lnTo>
                  <a:lnTo>
                    <a:pt x="4437951" y="1002271"/>
                  </a:lnTo>
                  <a:lnTo>
                    <a:pt x="4427512" y="953935"/>
                  </a:lnTo>
                  <a:lnTo>
                    <a:pt x="4417009" y="905573"/>
                  </a:lnTo>
                  <a:lnTo>
                    <a:pt x="4406443" y="857173"/>
                  </a:lnTo>
                  <a:lnTo>
                    <a:pt x="4395825" y="808736"/>
                  </a:lnTo>
                  <a:lnTo>
                    <a:pt x="4385170" y="760247"/>
                  </a:lnTo>
                  <a:lnTo>
                    <a:pt x="4363745" y="663105"/>
                  </a:lnTo>
                  <a:lnTo>
                    <a:pt x="4309745" y="418947"/>
                  </a:lnTo>
                  <a:lnTo>
                    <a:pt x="4298912" y="369836"/>
                  </a:lnTo>
                  <a:lnTo>
                    <a:pt x="4288079" y="320611"/>
                  </a:lnTo>
                  <a:lnTo>
                    <a:pt x="4277271" y="271272"/>
                  </a:lnTo>
                  <a:lnTo>
                    <a:pt x="4266463" y="221818"/>
                  </a:lnTo>
                  <a:lnTo>
                    <a:pt x="4255668" y="172237"/>
                  </a:lnTo>
                  <a:lnTo>
                    <a:pt x="4244911" y="122516"/>
                  </a:lnTo>
                  <a:lnTo>
                    <a:pt x="4234180" y="72644"/>
                  </a:lnTo>
                  <a:lnTo>
                    <a:pt x="4223474" y="22631"/>
                  </a:lnTo>
                  <a:lnTo>
                    <a:pt x="4218660" y="0"/>
                  </a:lnTo>
                  <a:lnTo>
                    <a:pt x="3942156" y="0"/>
                  </a:lnTo>
                  <a:lnTo>
                    <a:pt x="3956050" y="64985"/>
                  </a:lnTo>
                  <a:lnTo>
                    <a:pt x="3966578" y="114350"/>
                  </a:lnTo>
                  <a:lnTo>
                    <a:pt x="3977068" y="163728"/>
                  </a:lnTo>
                  <a:lnTo>
                    <a:pt x="3987533" y="213118"/>
                  </a:lnTo>
                  <a:lnTo>
                    <a:pt x="3997947" y="262521"/>
                  </a:lnTo>
                  <a:lnTo>
                    <a:pt x="4008336" y="311937"/>
                  </a:lnTo>
                  <a:lnTo>
                    <a:pt x="4018686" y="361378"/>
                  </a:lnTo>
                  <a:lnTo>
                    <a:pt x="4029011" y="410819"/>
                  </a:lnTo>
                  <a:lnTo>
                    <a:pt x="4039285" y="460298"/>
                  </a:lnTo>
                  <a:lnTo>
                    <a:pt x="4049509" y="509790"/>
                  </a:lnTo>
                  <a:lnTo>
                    <a:pt x="4059707" y="559295"/>
                  </a:lnTo>
                  <a:lnTo>
                    <a:pt x="4069842" y="608838"/>
                  </a:lnTo>
                  <a:lnTo>
                    <a:pt x="4079951" y="658393"/>
                  </a:lnTo>
                  <a:lnTo>
                    <a:pt x="4089997" y="707974"/>
                  </a:lnTo>
                  <a:lnTo>
                    <a:pt x="4100004" y="757593"/>
                  </a:lnTo>
                  <a:lnTo>
                    <a:pt x="4110913" y="812622"/>
                  </a:lnTo>
                  <a:lnTo>
                    <a:pt x="4121124" y="865797"/>
                  </a:lnTo>
                  <a:lnTo>
                    <a:pt x="4130713" y="917333"/>
                  </a:lnTo>
                  <a:lnTo>
                    <a:pt x="4139755" y="967422"/>
                  </a:lnTo>
                  <a:lnTo>
                    <a:pt x="4148315" y="1016266"/>
                  </a:lnTo>
                  <a:lnTo>
                    <a:pt x="4156481" y="1064094"/>
                  </a:lnTo>
                  <a:lnTo>
                    <a:pt x="4164304" y="1111097"/>
                  </a:lnTo>
                  <a:lnTo>
                    <a:pt x="4171873" y="1157478"/>
                  </a:lnTo>
                  <a:lnTo>
                    <a:pt x="4179252" y="1203452"/>
                  </a:lnTo>
                  <a:lnTo>
                    <a:pt x="4186504" y="1249222"/>
                  </a:lnTo>
                  <a:lnTo>
                    <a:pt x="4200855" y="1340370"/>
                  </a:lnTo>
                  <a:lnTo>
                    <a:pt x="4208272" y="1387360"/>
                  </a:lnTo>
                  <a:lnTo>
                    <a:pt x="4215765" y="1434376"/>
                  </a:lnTo>
                  <a:lnTo>
                    <a:pt x="4223499" y="1482204"/>
                  </a:lnTo>
                  <a:lnTo>
                    <a:pt x="4231551" y="1531073"/>
                  </a:lnTo>
                  <a:lnTo>
                    <a:pt x="4239984" y="1581188"/>
                  </a:lnTo>
                  <a:lnTo>
                    <a:pt x="4248861" y="1632737"/>
                  </a:lnTo>
                  <a:lnTo>
                    <a:pt x="4258272" y="1685950"/>
                  </a:lnTo>
                  <a:lnTo>
                    <a:pt x="4268279" y="1741004"/>
                  </a:lnTo>
                  <a:lnTo>
                    <a:pt x="4278947" y="1798129"/>
                  </a:lnTo>
                  <a:lnTo>
                    <a:pt x="4288142" y="1845906"/>
                  </a:lnTo>
                  <a:lnTo>
                    <a:pt x="4297692" y="1894243"/>
                  </a:lnTo>
                  <a:lnTo>
                    <a:pt x="4307573" y="1943074"/>
                  </a:lnTo>
                  <a:lnTo>
                    <a:pt x="4317733" y="1992337"/>
                  </a:lnTo>
                  <a:lnTo>
                    <a:pt x="4328160" y="2041969"/>
                  </a:lnTo>
                  <a:lnTo>
                    <a:pt x="4338688" y="2091347"/>
                  </a:lnTo>
                  <a:lnTo>
                    <a:pt x="4349648" y="2142134"/>
                  </a:lnTo>
                  <a:lnTo>
                    <a:pt x="4360659" y="2192540"/>
                  </a:lnTo>
                  <a:lnTo>
                    <a:pt x="4371784" y="2243086"/>
                  </a:lnTo>
                  <a:lnTo>
                    <a:pt x="4382998" y="2293696"/>
                  </a:lnTo>
                  <a:lnTo>
                    <a:pt x="4394276" y="2344343"/>
                  </a:lnTo>
                  <a:lnTo>
                    <a:pt x="4439297" y="2545892"/>
                  </a:lnTo>
                  <a:lnTo>
                    <a:pt x="4450372" y="2595740"/>
                  </a:lnTo>
                  <a:lnTo>
                    <a:pt x="4461307" y="2645245"/>
                  </a:lnTo>
                  <a:lnTo>
                    <a:pt x="4472063" y="2694355"/>
                  </a:lnTo>
                  <a:lnTo>
                    <a:pt x="4480928" y="2735249"/>
                  </a:lnTo>
                  <a:lnTo>
                    <a:pt x="4518596" y="2735249"/>
                  </a:lnTo>
                  <a:lnTo>
                    <a:pt x="4519536" y="2673210"/>
                  </a:lnTo>
                  <a:lnTo>
                    <a:pt x="4523079" y="2622613"/>
                  </a:lnTo>
                  <a:lnTo>
                    <a:pt x="4529417" y="2574620"/>
                  </a:lnTo>
                  <a:lnTo>
                    <a:pt x="4538891" y="2529636"/>
                  </a:lnTo>
                  <a:lnTo>
                    <a:pt x="4551870" y="2488019"/>
                  </a:lnTo>
                  <a:lnTo>
                    <a:pt x="4568685" y="2450147"/>
                  </a:lnTo>
                  <a:lnTo>
                    <a:pt x="4589704" y="2416403"/>
                  </a:lnTo>
                  <a:lnTo>
                    <a:pt x="4615256" y="2387168"/>
                  </a:lnTo>
                  <a:lnTo>
                    <a:pt x="4645698" y="2362809"/>
                  </a:lnTo>
                  <a:lnTo>
                    <a:pt x="4672901" y="2348204"/>
                  </a:lnTo>
                  <a:lnTo>
                    <a:pt x="4682439" y="2344343"/>
                  </a:lnTo>
                  <a:close/>
                </a:path>
                <a:path w="6405245" h="2735579">
                  <a:moveTo>
                    <a:pt x="6404699" y="1582877"/>
                  </a:moveTo>
                  <a:lnTo>
                    <a:pt x="6394742" y="1533740"/>
                  </a:lnTo>
                  <a:lnTo>
                    <a:pt x="6384823" y="1484553"/>
                  </a:lnTo>
                  <a:lnTo>
                    <a:pt x="6374917" y="1435315"/>
                  </a:lnTo>
                  <a:lnTo>
                    <a:pt x="6365037" y="1386039"/>
                  </a:lnTo>
                  <a:lnTo>
                    <a:pt x="6355169" y="1336700"/>
                  </a:lnTo>
                  <a:lnTo>
                    <a:pt x="6345326" y="1287322"/>
                  </a:lnTo>
                  <a:lnTo>
                    <a:pt x="6325692" y="1188415"/>
                  </a:lnTo>
                  <a:lnTo>
                    <a:pt x="6306109" y="1089304"/>
                  </a:lnTo>
                  <a:lnTo>
                    <a:pt x="6286576" y="990003"/>
                  </a:lnTo>
                  <a:lnTo>
                    <a:pt x="6267094" y="890498"/>
                  </a:lnTo>
                  <a:lnTo>
                    <a:pt x="6247625" y="790803"/>
                  </a:lnTo>
                  <a:lnTo>
                    <a:pt x="6218440" y="640880"/>
                  </a:lnTo>
                  <a:lnTo>
                    <a:pt x="6094260" y="0"/>
                  </a:lnTo>
                  <a:lnTo>
                    <a:pt x="4544022" y="0"/>
                  </a:lnTo>
                  <a:lnTo>
                    <a:pt x="4555198" y="48514"/>
                  </a:lnTo>
                  <a:lnTo>
                    <a:pt x="4566234" y="96304"/>
                  </a:lnTo>
                  <a:lnTo>
                    <a:pt x="4577321" y="144068"/>
                  </a:lnTo>
                  <a:lnTo>
                    <a:pt x="4588434" y="191833"/>
                  </a:lnTo>
                  <a:lnTo>
                    <a:pt x="4592917" y="231749"/>
                  </a:lnTo>
                  <a:lnTo>
                    <a:pt x="4597705" y="272326"/>
                  </a:lnTo>
                  <a:lnTo>
                    <a:pt x="4602785" y="313550"/>
                  </a:lnTo>
                  <a:lnTo>
                    <a:pt x="4608157" y="355409"/>
                  </a:lnTo>
                  <a:lnTo>
                    <a:pt x="4613821" y="397878"/>
                  </a:lnTo>
                  <a:lnTo>
                    <a:pt x="4619739" y="440969"/>
                  </a:lnTo>
                  <a:lnTo>
                    <a:pt x="4625949" y="484657"/>
                  </a:lnTo>
                  <a:lnTo>
                    <a:pt x="4632401" y="528916"/>
                  </a:lnTo>
                  <a:lnTo>
                    <a:pt x="4639119" y="573735"/>
                  </a:lnTo>
                  <a:lnTo>
                    <a:pt x="4646092" y="619099"/>
                  </a:lnTo>
                  <a:lnTo>
                    <a:pt x="4653305" y="665010"/>
                  </a:lnTo>
                  <a:lnTo>
                    <a:pt x="4660747" y="711441"/>
                  </a:lnTo>
                  <a:lnTo>
                    <a:pt x="4668418" y="758367"/>
                  </a:lnTo>
                  <a:lnTo>
                    <a:pt x="4676318" y="805802"/>
                  </a:lnTo>
                  <a:lnTo>
                    <a:pt x="4684420" y="853694"/>
                  </a:lnTo>
                  <a:lnTo>
                    <a:pt x="4692739" y="902068"/>
                  </a:lnTo>
                  <a:lnTo>
                    <a:pt x="4701260" y="950874"/>
                  </a:lnTo>
                  <a:lnTo>
                    <a:pt x="4709985" y="1000125"/>
                  </a:lnTo>
                  <a:lnTo>
                    <a:pt x="4718888" y="1049782"/>
                  </a:lnTo>
                  <a:lnTo>
                    <a:pt x="4727968" y="1099858"/>
                  </a:lnTo>
                  <a:lnTo>
                    <a:pt x="4737227" y="1150315"/>
                  </a:lnTo>
                  <a:lnTo>
                    <a:pt x="4746663" y="1201153"/>
                  </a:lnTo>
                  <a:lnTo>
                    <a:pt x="4756251" y="1252359"/>
                  </a:lnTo>
                  <a:lnTo>
                    <a:pt x="4765992" y="1303909"/>
                  </a:lnTo>
                  <a:lnTo>
                    <a:pt x="4775886" y="1355788"/>
                  </a:lnTo>
                  <a:lnTo>
                    <a:pt x="4785919" y="1407985"/>
                  </a:lnTo>
                  <a:lnTo>
                    <a:pt x="4796079" y="1460487"/>
                  </a:lnTo>
                  <a:lnTo>
                    <a:pt x="4806378" y="1513281"/>
                  </a:lnTo>
                  <a:lnTo>
                    <a:pt x="4816792" y="1566341"/>
                  </a:lnTo>
                  <a:lnTo>
                    <a:pt x="4827321" y="1619669"/>
                  </a:lnTo>
                  <a:lnTo>
                    <a:pt x="4837950" y="1673250"/>
                  </a:lnTo>
                  <a:lnTo>
                    <a:pt x="4848682" y="1727060"/>
                  </a:lnTo>
                  <a:lnTo>
                    <a:pt x="4859515" y="1781086"/>
                  </a:lnTo>
                  <a:lnTo>
                    <a:pt x="4870437" y="1835302"/>
                  </a:lnTo>
                  <a:lnTo>
                    <a:pt x="4881423" y="1889721"/>
                  </a:lnTo>
                  <a:lnTo>
                    <a:pt x="4892497" y="1944319"/>
                  </a:lnTo>
                  <a:lnTo>
                    <a:pt x="4903635" y="1999068"/>
                  </a:lnTo>
                  <a:lnTo>
                    <a:pt x="4914836" y="2053958"/>
                  </a:lnTo>
                  <a:lnTo>
                    <a:pt x="4937379" y="2164130"/>
                  </a:lnTo>
                  <a:lnTo>
                    <a:pt x="4971478" y="2330107"/>
                  </a:lnTo>
                  <a:lnTo>
                    <a:pt x="5206936" y="2330107"/>
                  </a:lnTo>
                  <a:lnTo>
                    <a:pt x="5196306" y="2260371"/>
                  </a:lnTo>
                  <a:lnTo>
                    <a:pt x="5188636" y="2198687"/>
                  </a:lnTo>
                  <a:lnTo>
                    <a:pt x="5184305" y="2146160"/>
                  </a:lnTo>
                  <a:lnTo>
                    <a:pt x="5183733" y="2103843"/>
                  </a:lnTo>
                  <a:lnTo>
                    <a:pt x="5187315" y="2072843"/>
                  </a:lnTo>
                  <a:lnTo>
                    <a:pt x="5195430" y="2054237"/>
                  </a:lnTo>
                  <a:lnTo>
                    <a:pt x="5208486" y="2049106"/>
                  </a:lnTo>
                  <a:lnTo>
                    <a:pt x="5226875" y="2058543"/>
                  </a:lnTo>
                  <a:lnTo>
                    <a:pt x="5244046" y="2127110"/>
                  </a:lnTo>
                  <a:lnTo>
                    <a:pt x="5258244" y="2187524"/>
                  </a:lnTo>
                  <a:lnTo>
                    <a:pt x="5269827" y="2240813"/>
                  </a:lnTo>
                  <a:lnTo>
                    <a:pt x="5279187" y="2288006"/>
                  </a:lnTo>
                  <a:lnTo>
                    <a:pt x="5286667" y="2330107"/>
                  </a:lnTo>
                  <a:lnTo>
                    <a:pt x="5931078" y="2330107"/>
                  </a:lnTo>
                  <a:lnTo>
                    <a:pt x="5979503" y="2327668"/>
                  </a:lnTo>
                  <a:lnTo>
                    <a:pt x="6026531" y="2320493"/>
                  </a:lnTo>
                  <a:lnTo>
                    <a:pt x="6071921" y="2308822"/>
                  </a:lnTo>
                  <a:lnTo>
                    <a:pt x="6115431" y="2292896"/>
                  </a:lnTo>
                  <a:lnTo>
                    <a:pt x="6156833" y="2272957"/>
                  </a:lnTo>
                  <a:lnTo>
                    <a:pt x="6195885" y="2249246"/>
                  </a:lnTo>
                  <a:lnTo>
                    <a:pt x="6232347" y="2221992"/>
                  </a:lnTo>
                  <a:lnTo>
                    <a:pt x="6265977" y="2191435"/>
                  </a:lnTo>
                  <a:lnTo>
                    <a:pt x="6296545" y="2157806"/>
                  </a:lnTo>
                  <a:lnTo>
                    <a:pt x="6323812" y="2121357"/>
                  </a:lnTo>
                  <a:lnTo>
                    <a:pt x="6347536" y="2082317"/>
                  </a:lnTo>
                  <a:lnTo>
                    <a:pt x="6363538" y="2049106"/>
                  </a:lnTo>
                  <a:lnTo>
                    <a:pt x="6367475" y="2040940"/>
                  </a:lnTo>
                  <a:lnTo>
                    <a:pt x="6383401" y="1997430"/>
                  </a:lnTo>
                  <a:lnTo>
                    <a:pt x="6395072" y="1952053"/>
                  </a:lnTo>
                  <a:lnTo>
                    <a:pt x="6402248" y="1905050"/>
                  </a:lnTo>
                  <a:lnTo>
                    <a:pt x="6404699" y="1856638"/>
                  </a:lnTo>
                  <a:lnTo>
                    <a:pt x="6404699" y="1582877"/>
                  </a:lnTo>
                  <a:close/>
                </a:path>
              </a:pathLst>
            </a:custGeom>
            <a:solidFill>
              <a:srgbClr val="42C366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20999" y="1301337"/>
            <a:ext cx="2804157" cy="1026723"/>
          </a:xfrm>
          <a:prstGeom prst="rect">
            <a:avLst/>
          </a:prstGeom>
        </p:spPr>
        <p:txBody>
          <a:bodyPr vert="horz" wrap="square" lIns="0" tIns="102393" rIns="0" bIns="0" rtlCol="0">
            <a:spAutoFit/>
          </a:bodyPr>
          <a:lstStyle/>
          <a:p>
            <a:pPr marL="9527" marR="3813">
              <a:lnSpc>
                <a:spcPts val="3572"/>
              </a:lnSpc>
              <a:spcBef>
                <a:spcPts val="809"/>
              </a:spcBef>
            </a:pPr>
            <a:r>
              <a:rPr sz="3564" b="0" spc="24" dirty="0">
                <a:solidFill>
                  <a:srgbClr val="FFFFFF"/>
                </a:solidFill>
              </a:rPr>
              <a:t>Tools </a:t>
            </a:r>
            <a:r>
              <a:rPr sz="3564" b="0" spc="249" dirty="0">
                <a:solidFill>
                  <a:srgbClr val="FFFFFF"/>
                </a:solidFill>
              </a:rPr>
              <a:t>&amp;  </a:t>
            </a:r>
            <a:r>
              <a:rPr sz="3564" b="0" spc="-170" dirty="0">
                <a:solidFill>
                  <a:srgbClr val="FFFFFF"/>
                </a:solidFill>
              </a:rPr>
              <a:t>T</a:t>
            </a:r>
            <a:r>
              <a:rPr sz="3564" b="0" spc="57" dirty="0">
                <a:solidFill>
                  <a:srgbClr val="FFFFFF"/>
                </a:solidFill>
              </a:rPr>
              <a:t>e</a:t>
            </a:r>
            <a:r>
              <a:rPr sz="3564" b="0" spc="261" dirty="0">
                <a:solidFill>
                  <a:srgbClr val="FFFFFF"/>
                </a:solidFill>
              </a:rPr>
              <a:t>c</a:t>
            </a:r>
            <a:r>
              <a:rPr sz="3564" b="0" spc="69" dirty="0">
                <a:solidFill>
                  <a:srgbClr val="FFFFFF"/>
                </a:solidFill>
              </a:rPr>
              <a:t>hn</a:t>
            </a:r>
            <a:r>
              <a:rPr sz="3564" b="0" spc="138" dirty="0">
                <a:solidFill>
                  <a:srgbClr val="FFFFFF"/>
                </a:solidFill>
              </a:rPr>
              <a:t>o</a:t>
            </a:r>
            <a:r>
              <a:rPr sz="3564" b="0" spc="5" dirty="0">
                <a:solidFill>
                  <a:srgbClr val="FFFFFF"/>
                </a:solidFill>
              </a:rPr>
              <a:t>l</a:t>
            </a:r>
            <a:r>
              <a:rPr sz="3564" b="0" spc="138" dirty="0">
                <a:solidFill>
                  <a:srgbClr val="FFFFFF"/>
                </a:solidFill>
              </a:rPr>
              <a:t>o</a:t>
            </a:r>
            <a:r>
              <a:rPr sz="3564" b="0" spc="-5" dirty="0">
                <a:solidFill>
                  <a:srgbClr val="FFFFFF"/>
                </a:solidFill>
              </a:rPr>
              <a:t>g</a:t>
            </a:r>
            <a:r>
              <a:rPr sz="3564" b="0" spc="65" dirty="0">
                <a:solidFill>
                  <a:srgbClr val="FFFFFF"/>
                </a:solidFill>
              </a:rPr>
              <a:t>i</a:t>
            </a:r>
            <a:r>
              <a:rPr sz="3564" b="0" spc="57" dirty="0">
                <a:solidFill>
                  <a:srgbClr val="FFFFFF"/>
                </a:solidFill>
              </a:rPr>
              <a:t>e</a:t>
            </a:r>
            <a:r>
              <a:rPr sz="3564" b="0" spc="12" dirty="0">
                <a:solidFill>
                  <a:srgbClr val="FFFFFF"/>
                </a:solidFill>
              </a:rPr>
              <a:t>s</a:t>
            </a:r>
            <a:endParaRPr sz="3564"/>
          </a:p>
        </p:txBody>
      </p:sp>
      <p:grpSp>
        <p:nvGrpSpPr>
          <p:cNvPr id="22" name="object 22"/>
          <p:cNvGrpSpPr/>
          <p:nvPr/>
        </p:nvGrpSpPr>
        <p:grpSpPr>
          <a:xfrm>
            <a:off x="1126683" y="2134328"/>
            <a:ext cx="1721172" cy="4221957"/>
            <a:chOff x="1058214" y="4664381"/>
            <a:chExt cx="2294890" cy="5629275"/>
          </a:xfrm>
        </p:grpSpPr>
        <p:sp>
          <p:nvSpPr>
            <p:cNvPr id="23" name="object 23"/>
            <p:cNvSpPr/>
            <p:nvPr/>
          </p:nvSpPr>
          <p:spPr>
            <a:xfrm>
              <a:off x="1460922" y="5541956"/>
              <a:ext cx="1892300" cy="1347470"/>
            </a:xfrm>
            <a:custGeom>
              <a:avLst/>
              <a:gdLst/>
              <a:ahLst/>
              <a:cxnLst/>
              <a:rect l="l" t="t" r="r" b="b"/>
              <a:pathLst>
                <a:path w="1892300" h="1347470">
                  <a:moveTo>
                    <a:pt x="1638265" y="1347142"/>
                  </a:moveTo>
                  <a:lnTo>
                    <a:pt x="692076" y="1347142"/>
                  </a:lnTo>
                  <a:lnTo>
                    <a:pt x="718478" y="1200844"/>
                  </a:lnTo>
                  <a:lnTo>
                    <a:pt x="736400" y="1110546"/>
                  </a:lnTo>
                  <a:lnTo>
                    <a:pt x="754051" y="1038869"/>
                  </a:lnTo>
                  <a:lnTo>
                    <a:pt x="779640" y="948435"/>
                  </a:lnTo>
                  <a:lnTo>
                    <a:pt x="796682" y="831548"/>
                  </a:lnTo>
                  <a:lnTo>
                    <a:pt x="792194" y="720337"/>
                  </a:lnTo>
                  <a:lnTo>
                    <a:pt x="779633" y="637192"/>
                  </a:lnTo>
                  <a:lnTo>
                    <a:pt x="772455" y="604501"/>
                  </a:lnTo>
                  <a:lnTo>
                    <a:pt x="747113" y="752942"/>
                  </a:lnTo>
                  <a:lnTo>
                    <a:pt x="731186" y="842298"/>
                  </a:lnTo>
                  <a:lnTo>
                    <a:pt x="717945" y="908457"/>
                  </a:lnTo>
                  <a:lnTo>
                    <a:pt x="700658" y="987306"/>
                  </a:lnTo>
                  <a:lnTo>
                    <a:pt x="687969" y="1025807"/>
                  </a:lnTo>
                  <a:lnTo>
                    <a:pt x="667680" y="1062766"/>
                  </a:lnTo>
                  <a:lnTo>
                    <a:pt x="640635" y="1096992"/>
                  </a:lnTo>
                  <a:lnTo>
                    <a:pt x="607679" y="1127295"/>
                  </a:lnTo>
                  <a:lnTo>
                    <a:pt x="569656" y="1152484"/>
                  </a:lnTo>
                  <a:lnTo>
                    <a:pt x="527410" y="1171369"/>
                  </a:lnTo>
                  <a:lnTo>
                    <a:pt x="481786" y="1182759"/>
                  </a:lnTo>
                  <a:lnTo>
                    <a:pt x="433628" y="1185462"/>
                  </a:lnTo>
                  <a:lnTo>
                    <a:pt x="383782" y="1178289"/>
                  </a:lnTo>
                  <a:lnTo>
                    <a:pt x="333091" y="1160048"/>
                  </a:lnTo>
                  <a:lnTo>
                    <a:pt x="209584" y="1094996"/>
                  </a:lnTo>
                  <a:lnTo>
                    <a:pt x="103024" y="1030487"/>
                  </a:lnTo>
                  <a:lnTo>
                    <a:pt x="28225" y="981095"/>
                  </a:lnTo>
                  <a:lnTo>
                    <a:pt x="0" y="961392"/>
                  </a:lnTo>
                  <a:lnTo>
                    <a:pt x="186652" y="762801"/>
                  </a:lnTo>
                  <a:lnTo>
                    <a:pt x="407781" y="883728"/>
                  </a:lnTo>
                  <a:lnTo>
                    <a:pt x="428088" y="749061"/>
                  </a:lnTo>
                  <a:lnTo>
                    <a:pt x="441135" y="659192"/>
                  </a:lnTo>
                  <a:lnTo>
                    <a:pt x="452574" y="573636"/>
                  </a:lnTo>
                  <a:lnTo>
                    <a:pt x="468054" y="451912"/>
                  </a:lnTo>
                  <a:lnTo>
                    <a:pt x="475109" y="406066"/>
                  </a:lnTo>
                  <a:lnTo>
                    <a:pt x="484627" y="362783"/>
                  </a:lnTo>
                  <a:lnTo>
                    <a:pt x="497033" y="321967"/>
                  </a:lnTo>
                  <a:lnTo>
                    <a:pt x="512750" y="283524"/>
                  </a:lnTo>
                  <a:lnTo>
                    <a:pt x="532199" y="247360"/>
                  </a:lnTo>
                  <a:lnTo>
                    <a:pt x="555806" y="213381"/>
                  </a:lnTo>
                  <a:lnTo>
                    <a:pt x="583993" y="181491"/>
                  </a:lnTo>
                  <a:lnTo>
                    <a:pt x="617183" y="151597"/>
                  </a:lnTo>
                  <a:lnTo>
                    <a:pt x="655799" y="123604"/>
                  </a:lnTo>
                  <a:lnTo>
                    <a:pt x="700266" y="97418"/>
                  </a:lnTo>
                  <a:lnTo>
                    <a:pt x="751005" y="72944"/>
                  </a:lnTo>
                  <a:lnTo>
                    <a:pt x="808441" y="50089"/>
                  </a:lnTo>
                  <a:lnTo>
                    <a:pt x="956262" y="1450"/>
                  </a:lnTo>
                  <a:lnTo>
                    <a:pt x="1075406" y="0"/>
                  </a:lnTo>
                  <a:lnTo>
                    <a:pt x="1171611" y="34558"/>
                  </a:lnTo>
                  <a:lnTo>
                    <a:pt x="1237739" y="50794"/>
                  </a:lnTo>
                  <a:lnTo>
                    <a:pt x="1291490" y="67297"/>
                  </a:lnTo>
                  <a:lnTo>
                    <a:pt x="1361402" y="94050"/>
                  </a:lnTo>
                  <a:lnTo>
                    <a:pt x="1476012" y="141035"/>
                  </a:lnTo>
                  <a:lnTo>
                    <a:pt x="1521737" y="162366"/>
                  </a:lnTo>
                  <a:lnTo>
                    <a:pt x="1561808" y="186194"/>
                  </a:lnTo>
                  <a:lnTo>
                    <a:pt x="1597033" y="212740"/>
                  </a:lnTo>
                  <a:lnTo>
                    <a:pt x="1628220" y="242224"/>
                  </a:lnTo>
                  <a:lnTo>
                    <a:pt x="1656176" y="274865"/>
                  </a:lnTo>
                  <a:lnTo>
                    <a:pt x="1681709" y="310884"/>
                  </a:lnTo>
                  <a:lnTo>
                    <a:pt x="1705627" y="350501"/>
                  </a:lnTo>
                  <a:lnTo>
                    <a:pt x="1728737" y="393936"/>
                  </a:lnTo>
                  <a:lnTo>
                    <a:pt x="1751847" y="441408"/>
                  </a:lnTo>
                  <a:lnTo>
                    <a:pt x="1775766" y="493137"/>
                  </a:lnTo>
                  <a:lnTo>
                    <a:pt x="1829257" y="610250"/>
                  </a:lnTo>
                  <a:lnTo>
                    <a:pt x="1859075" y="682007"/>
                  </a:lnTo>
                  <a:lnTo>
                    <a:pt x="1878677" y="745593"/>
                  </a:lnTo>
                  <a:lnTo>
                    <a:pt x="1889218" y="801476"/>
                  </a:lnTo>
                  <a:lnTo>
                    <a:pt x="1891852" y="850120"/>
                  </a:lnTo>
                  <a:lnTo>
                    <a:pt x="1887734" y="891994"/>
                  </a:lnTo>
                  <a:lnTo>
                    <a:pt x="1863856" y="957292"/>
                  </a:lnTo>
                  <a:lnTo>
                    <a:pt x="1826820" y="1001101"/>
                  </a:lnTo>
                  <a:lnTo>
                    <a:pt x="1773354" y="1031406"/>
                  </a:lnTo>
                  <a:lnTo>
                    <a:pt x="1735030" y="1039451"/>
                  </a:lnTo>
                  <a:lnTo>
                    <a:pt x="1693238" y="1038989"/>
                  </a:lnTo>
                  <a:lnTo>
                    <a:pt x="1649940" y="1028761"/>
                  </a:lnTo>
                  <a:lnTo>
                    <a:pt x="1607092" y="1007507"/>
                  </a:lnTo>
                  <a:lnTo>
                    <a:pt x="1566656" y="973969"/>
                  </a:lnTo>
                  <a:lnTo>
                    <a:pt x="1530591" y="926888"/>
                  </a:lnTo>
                  <a:lnTo>
                    <a:pt x="1638265" y="1347142"/>
                  </a:lnTo>
                  <a:close/>
                </a:path>
              </a:pathLst>
            </a:custGeom>
            <a:solidFill>
              <a:srgbClr val="6F737D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5350" y="4749972"/>
              <a:ext cx="2188845" cy="5537200"/>
            </a:xfrm>
            <a:custGeom>
              <a:avLst/>
              <a:gdLst/>
              <a:ahLst/>
              <a:cxnLst/>
              <a:rect l="l" t="t" r="r" b="b"/>
              <a:pathLst>
                <a:path w="2188845" h="5537200">
                  <a:moveTo>
                    <a:pt x="1860101" y="4983106"/>
                  </a:moveTo>
                  <a:lnTo>
                    <a:pt x="1239823" y="4983106"/>
                  </a:lnTo>
                  <a:lnTo>
                    <a:pt x="1226002" y="4931918"/>
                  </a:lnTo>
                  <a:lnTo>
                    <a:pt x="1198181" y="4785193"/>
                  </a:lnTo>
                  <a:lnTo>
                    <a:pt x="1176824" y="4553188"/>
                  </a:lnTo>
                  <a:lnTo>
                    <a:pt x="1182395" y="4246162"/>
                  </a:lnTo>
                  <a:lnTo>
                    <a:pt x="1184018" y="4215578"/>
                  </a:lnTo>
                  <a:lnTo>
                    <a:pt x="1184341" y="4184451"/>
                  </a:lnTo>
                  <a:lnTo>
                    <a:pt x="1181408" y="4120515"/>
                  </a:lnTo>
                  <a:lnTo>
                    <a:pt x="1174231" y="4054244"/>
                  </a:lnTo>
                  <a:lnTo>
                    <a:pt x="1163446" y="3985530"/>
                  </a:lnTo>
                  <a:lnTo>
                    <a:pt x="1149689" y="3914264"/>
                  </a:lnTo>
                  <a:lnTo>
                    <a:pt x="1133594" y="3840336"/>
                  </a:lnTo>
                  <a:lnTo>
                    <a:pt x="1124869" y="3802339"/>
                  </a:lnTo>
                  <a:lnTo>
                    <a:pt x="1115797" y="3763637"/>
                  </a:lnTo>
                  <a:lnTo>
                    <a:pt x="1096934" y="3684058"/>
                  </a:lnTo>
                  <a:lnTo>
                    <a:pt x="1087300" y="3643155"/>
                  </a:lnTo>
                  <a:lnTo>
                    <a:pt x="1077639" y="3601490"/>
                  </a:lnTo>
                  <a:lnTo>
                    <a:pt x="1068028" y="3559052"/>
                  </a:lnTo>
                  <a:lnTo>
                    <a:pt x="1058548" y="3515825"/>
                  </a:lnTo>
                  <a:lnTo>
                    <a:pt x="1049277" y="3471796"/>
                  </a:lnTo>
                  <a:lnTo>
                    <a:pt x="1040296" y="3426952"/>
                  </a:lnTo>
                  <a:lnTo>
                    <a:pt x="1031683" y="3381279"/>
                  </a:lnTo>
                  <a:lnTo>
                    <a:pt x="1023519" y="3334763"/>
                  </a:lnTo>
                  <a:lnTo>
                    <a:pt x="1015882" y="3287391"/>
                  </a:lnTo>
                  <a:lnTo>
                    <a:pt x="1008852" y="3239149"/>
                  </a:lnTo>
                  <a:lnTo>
                    <a:pt x="1002509" y="3190024"/>
                  </a:lnTo>
                  <a:lnTo>
                    <a:pt x="996931" y="3140001"/>
                  </a:lnTo>
                  <a:lnTo>
                    <a:pt x="992198" y="3089067"/>
                  </a:lnTo>
                  <a:lnTo>
                    <a:pt x="988390" y="3037209"/>
                  </a:lnTo>
                  <a:lnTo>
                    <a:pt x="985586" y="2984413"/>
                  </a:lnTo>
                  <a:lnTo>
                    <a:pt x="983866" y="2930665"/>
                  </a:lnTo>
                  <a:lnTo>
                    <a:pt x="983308" y="2875952"/>
                  </a:lnTo>
                  <a:lnTo>
                    <a:pt x="983993" y="2820259"/>
                  </a:lnTo>
                  <a:lnTo>
                    <a:pt x="985999" y="2763574"/>
                  </a:lnTo>
                  <a:lnTo>
                    <a:pt x="989407" y="2705883"/>
                  </a:lnTo>
                  <a:lnTo>
                    <a:pt x="994295" y="2647171"/>
                  </a:lnTo>
                  <a:lnTo>
                    <a:pt x="1000743" y="2587426"/>
                  </a:lnTo>
                  <a:lnTo>
                    <a:pt x="1008830" y="2526634"/>
                  </a:lnTo>
                  <a:lnTo>
                    <a:pt x="1018636" y="2464781"/>
                  </a:lnTo>
                  <a:lnTo>
                    <a:pt x="1030241" y="2401854"/>
                  </a:lnTo>
                  <a:lnTo>
                    <a:pt x="1043723" y="2337838"/>
                  </a:lnTo>
                  <a:lnTo>
                    <a:pt x="1059162" y="2272721"/>
                  </a:lnTo>
                  <a:lnTo>
                    <a:pt x="1076637" y="2206488"/>
                  </a:lnTo>
                  <a:lnTo>
                    <a:pt x="1096229" y="2139127"/>
                  </a:lnTo>
                  <a:lnTo>
                    <a:pt x="2026645" y="2139127"/>
                  </a:lnTo>
                  <a:lnTo>
                    <a:pt x="2048544" y="2207941"/>
                  </a:lnTo>
                  <a:lnTo>
                    <a:pt x="2098443" y="2408986"/>
                  </a:lnTo>
                  <a:lnTo>
                    <a:pt x="2152645" y="2734170"/>
                  </a:lnTo>
                  <a:lnTo>
                    <a:pt x="2187455" y="3175398"/>
                  </a:lnTo>
                  <a:lnTo>
                    <a:pt x="2188528" y="3229440"/>
                  </a:lnTo>
                  <a:lnTo>
                    <a:pt x="2188074" y="3284157"/>
                  </a:lnTo>
                  <a:lnTo>
                    <a:pt x="2186176" y="3339466"/>
                  </a:lnTo>
                  <a:lnTo>
                    <a:pt x="2182918" y="3395285"/>
                  </a:lnTo>
                  <a:lnTo>
                    <a:pt x="2178384" y="3451531"/>
                  </a:lnTo>
                  <a:lnTo>
                    <a:pt x="2172657" y="3508122"/>
                  </a:lnTo>
                  <a:lnTo>
                    <a:pt x="2165820" y="3564975"/>
                  </a:lnTo>
                  <a:lnTo>
                    <a:pt x="2157959" y="3622007"/>
                  </a:lnTo>
                  <a:lnTo>
                    <a:pt x="2149155" y="3679137"/>
                  </a:lnTo>
                  <a:lnTo>
                    <a:pt x="2139494" y="3736281"/>
                  </a:lnTo>
                  <a:lnTo>
                    <a:pt x="2129058" y="3793357"/>
                  </a:lnTo>
                  <a:lnTo>
                    <a:pt x="2117931" y="3850283"/>
                  </a:lnTo>
                  <a:lnTo>
                    <a:pt x="2106198" y="3906975"/>
                  </a:lnTo>
                  <a:lnTo>
                    <a:pt x="2093941" y="3963352"/>
                  </a:lnTo>
                  <a:lnTo>
                    <a:pt x="2081245" y="4019331"/>
                  </a:lnTo>
                  <a:lnTo>
                    <a:pt x="2068193" y="4074829"/>
                  </a:lnTo>
                  <a:lnTo>
                    <a:pt x="2054869" y="4129764"/>
                  </a:lnTo>
                  <a:lnTo>
                    <a:pt x="2041255" y="4184451"/>
                  </a:lnTo>
                  <a:lnTo>
                    <a:pt x="2027738" y="4237615"/>
                  </a:lnTo>
                  <a:lnTo>
                    <a:pt x="2014099" y="4290365"/>
                  </a:lnTo>
                  <a:lnTo>
                    <a:pt x="2000523" y="4342222"/>
                  </a:lnTo>
                  <a:lnTo>
                    <a:pt x="1987093" y="4393104"/>
                  </a:lnTo>
                  <a:lnTo>
                    <a:pt x="1961007" y="4491609"/>
                  </a:lnTo>
                  <a:lnTo>
                    <a:pt x="1948518" y="4539067"/>
                  </a:lnTo>
                  <a:lnTo>
                    <a:pt x="1936509" y="4585220"/>
                  </a:lnTo>
                  <a:lnTo>
                    <a:pt x="1925066" y="4629984"/>
                  </a:lnTo>
                  <a:lnTo>
                    <a:pt x="1914271" y="4673278"/>
                  </a:lnTo>
                  <a:lnTo>
                    <a:pt x="1904208" y="4715018"/>
                  </a:lnTo>
                  <a:lnTo>
                    <a:pt x="1894961" y="4755121"/>
                  </a:lnTo>
                  <a:lnTo>
                    <a:pt x="1886613" y="4793506"/>
                  </a:lnTo>
                  <a:lnTo>
                    <a:pt x="1872950" y="4864791"/>
                  </a:lnTo>
                  <a:lnTo>
                    <a:pt x="1863890" y="4928211"/>
                  </a:lnTo>
                  <a:lnTo>
                    <a:pt x="1861295" y="4956765"/>
                  </a:lnTo>
                  <a:lnTo>
                    <a:pt x="1860101" y="4983106"/>
                  </a:lnTo>
                  <a:close/>
                </a:path>
                <a:path w="2188845" h="5537200">
                  <a:moveTo>
                    <a:pt x="1784266" y="5537027"/>
                  </a:moveTo>
                  <a:lnTo>
                    <a:pt x="1466264" y="5537027"/>
                  </a:lnTo>
                  <a:lnTo>
                    <a:pt x="1465628" y="5520684"/>
                  </a:lnTo>
                  <a:lnTo>
                    <a:pt x="1457362" y="5470974"/>
                  </a:lnTo>
                  <a:lnTo>
                    <a:pt x="1442310" y="5406310"/>
                  </a:lnTo>
                  <a:lnTo>
                    <a:pt x="1425848" y="5334154"/>
                  </a:lnTo>
                  <a:lnTo>
                    <a:pt x="1397675" y="5208966"/>
                  </a:lnTo>
                  <a:lnTo>
                    <a:pt x="1347490" y="4985205"/>
                  </a:lnTo>
                  <a:lnTo>
                    <a:pt x="1644764" y="4983106"/>
                  </a:lnTo>
                  <a:lnTo>
                    <a:pt x="1808409" y="4983106"/>
                  </a:lnTo>
                  <a:lnTo>
                    <a:pt x="1799494" y="5028910"/>
                  </a:lnTo>
                  <a:lnTo>
                    <a:pt x="1779072" y="5140690"/>
                  </a:lnTo>
                  <a:lnTo>
                    <a:pt x="1756631" y="5279993"/>
                  </a:lnTo>
                  <a:lnTo>
                    <a:pt x="1741659" y="5408366"/>
                  </a:lnTo>
                  <a:lnTo>
                    <a:pt x="1744447" y="5454958"/>
                  </a:lnTo>
                  <a:lnTo>
                    <a:pt x="1758721" y="5497111"/>
                  </a:lnTo>
                  <a:lnTo>
                    <a:pt x="1782569" y="5535178"/>
                  </a:lnTo>
                  <a:lnTo>
                    <a:pt x="1784266" y="5537027"/>
                  </a:lnTo>
                  <a:close/>
                </a:path>
                <a:path w="2188845" h="5537200">
                  <a:moveTo>
                    <a:pt x="1597364" y="1356181"/>
                  </a:moveTo>
                  <a:lnTo>
                    <a:pt x="1553554" y="1100662"/>
                  </a:lnTo>
                  <a:lnTo>
                    <a:pt x="1550910" y="1099862"/>
                  </a:lnTo>
                  <a:lnTo>
                    <a:pt x="1545673" y="1098161"/>
                  </a:lnTo>
                  <a:lnTo>
                    <a:pt x="1528603" y="1087725"/>
                  </a:lnTo>
                  <a:lnTo>
                    <a:pt x="1524660" y="1075250"/>
                  </a:lnTo>
                  <a:lnTo>
                    <a:pt x="1527181" y="1064790"/>
                  </a:lnTo>
                  <a:lnTo>
                    <a:pt x="1529503" y="1060402"/>
                  </a:lnTo>
                  <a:lnTo>
                    <a:pt x="1519742" y="1049374"/>
                  </a:lnTo>
                  <a:lnTo>
                    <a:pt x="1519276" y="1037740"/>
                  </a:lnTo>
                  <a:lnTo>
                    <a:pt x="1522851" y="1028536"/>
                  </a:lnTo>
                  <a:lnTo>
                    <a:pt x="1525211" y="1024794"/>
                  </a:lnTo>
                  <a:lnTo>
                    <a:pt x="1514821" y="1018878"/>
                  </a:lnTo>
                  <a:lnTo>
                    <a:pt x="1510803" y="1006695"/>
                  </a:lnTo>
                  <a:lnTo>
                    <a:pt x="1515062" y="994108"/>
                  </a:lnTo>
                  <a:lnTo>
                    <a:pt x="1529503" y="986983"/>
                  </a:lnTo>
                  <a:lnTo>
                    <a:pt x="1531048" y="986833"/>
                  </a:lnTo>
                  <a:lnTo>
                    <a:pt x="1532555" y="986633"/>
                  </a:lnTo>
                  <a:lnTo>
                    <a:pt x="1533999" y="986484"/>
                  </a:lnTo>
                  <a:lnTo>
                    <a:pt x="1525569" y="937370"/>
                  </a:lnTo>
                  <a:lnTo>
                    <a:pt x="1649056" y="925818"/>
                  </a:lnTo>
                  <a:lnTo>
                    <a:pt x="1650295" y="978831"/>
                  </a:lnTo>
                  <a:lnTo>
                    <a:pt x="1675209" y="981016"/>
                  </a:lnTo>
                  <a:lnTo>
                    <a:pt x="1690730" y="987796"/>
                  </a:lnTo>
                  <a:lnTo>
                    <a:pt x="1713083" y="1049374"/>
                  </a:lnTo>
                  <a:lnTo>
                    <a:pt x="1723107" y="1098161"/>
                  </a:lnTo>
                  <a:lnTo>
                    <a:pt x="1734023" y="1152986"/>
                  </a:lnTo>
                  <a:lnTo>
                    <a:pt x="1743753" y="1202682"/>
                  </a:lnTo>
                  <a:lnTo>
                    <a:pt x="1793931" y="1202682"/>
                  </a:lnTo>
                  <a:lnTo>
                    <a:pt x="1866589" y="1263357"/>
                  </a:lnTo>
                  <a:lnTo>
                    <a:pt x="1841326" y="1296966"/>
                  </a:lnTo>
                  <a:lnTo>
                    <a:pt x="1657780" y="1296966"/>
                  </a:lnTo>
                  <a:lnTo>
                    <a:pt x="1658227" y="1315863"/>
                  </a:lnTo>
                  <a:lnTo>
                    <a:pt x="1827120" y="1315863"/>
                  </a:lnTo>
                  <a:lnTo>
                    <a:pt x="1822000" y="1322675"/>
                  </a:lnTo>
                  <a:lnTo>
                    <a:pt x="1658380" y="1322675"/>
                  </a:lnTo>
                  <a:lnTo>
                    <a:pt x="1659083" y="1351879"/>
                  </a:lnTo>
                  <a:lnTo>
                    <a:pt x="1597364" y="1356181"/>
                  </a:lnTo>
                  <a:close/>
                </a:path>
                <a:path w="2188845" h="5537200">
                  <a:moveTo>
                    <a:pt x="1793931" y="1202682"/>
                  </a:moveTo>
                  <a:lnTo>
                    <a:pt x="1743753" y="1202682"/>
                  </a:lnTo>
                  <a:lnTo>
                    <a:pt x="1763155" y="1176982"/>
                  </a:lnTo>
                  <a:lnTo>
                    <a:pt x="1793931" y="1202682"/>
                  </a:lnTo>
                  <a:close/>
                </a:path>
                <a:path w="2188845" h="5537200">
                  <a:moveTo>
                    <a:pt x="1827120" y="1315863"/>
                  </a:moveTo>
                  <a:lnTo>
                    <a:pt x="1658227" y="1315863"/>
                  </a:lnTo>
                  <a:lnTo>
                    <a:pt x="1667168" y="1304059"/>
                  </a:lnTo>
                  <a:lnTo>
                    <a:pt x="1665763" y="1303060"/>
                  </a:lnTo>
                  <a:lnTo>
                    <a:pt x="1664473" y="1302215"/>
                  </a:lnTo>
                  <a:lnTo>
                    <a:pt x="1663017" y="1301114"/>
                  </a:lnTo>
                  <a:lnTo>
                    <a:pt x="1661228" y="1299718"/>
                  </a:lnTo>
                  <a:lnTo>
                    <a:pt x="1659530" y="1298310"/>
                  </a:lnTo>
                  <a:lnTo>
                    <a:pt x="1657780" y="1296966"/>
                  </a:lnTo>
                  <a:lnTo>
                    <a:pt x="1841326" y="1296966"/>
                  </a:lnTo>
                  <a:lnTo>
                    <a:pt x="1827120" y="1315863"/>
                  </a:lnTo>
                  <a:close/>
                </a:path>
                <a:path w="2188845" h="5537200">
                  <a:moveTo>
                    <a:pt x="1748134" y="1420940"/>
                  </a:moveTo>
                  <a:lnTo>
                    <a:pt x="1658380" y="1322675"/>
                  </a:lnTo>
                  <a:lnTo>
                    <a:pt x="1822000" y="1322675"/>
                  </a:lnTo>
                  <a:lnTo>
                    <a:pt x="1748134" y="1420940"/>
                  </a:lnTo>
                  <a:close/>
                </a:path>
                <a:path w="2188845" h="5537200">
                  <a:moveTo>
                    <a:pt x="134473" y="1650147"/>
                  </a:moveTo>
                  <a:lnTo>
                    <a:pt x="76800" y="1645458"/>
                  </a:lnTo>
                  <a:lnTo>
                    <a:pt x="29502" y="1627762"/>
                  </a:lnTo>
                  <a:lnTo>
                    <a:pt x="1485" y="1598035"/>
                  </a:lnTo>
                  <a:lnTo>
                    <a:pt x="0" y="1567548"/>
                  </a:lnTo>
                  <a:lnTo>
                    <a:pt x="32295" y="1547577"/>
                  </a:lnTo>
                  <a:lnTo>
                    <a:pt x="70377" y="1539684"/>
                  </a:lnTo>
                  <a:lnTo>
                    <a:pt x="101391" y="1534318"/>
                  </a:lnTo>
                  <a:lnTo>
                    <a:pt x="141827" y="1529016"/>
                  </a:lnTo>
                  <a:lnTo>
                    <a:pt x="208171" y="1521317"/>
                  </a:lnTo>
                  <a:lnTo>
                    <a:pt x="179132" y="1511802"/>
                  </a:lnTo>
                  <a:lnTo>
                    <a:pt x="164763" y="1494523"/>
                  </a:lnTo>
                  <a:lnTo>
                    <a:pt x="164389" y="1476702"/>
                  </a:lnTo>
                  <a:lnTo>
                    <a:pt x="177336" y="1465559"/>
                  </a:lnTo>
                  <a:lnTo>
                    <a:pt x="200036" y="1460426"/>
                  </a:lnTo>
                  <a:lnTo>
                    <a:pt x="230810" y="1455840"/>
                  </a:lnTo>
                  <a:lnTo>
                    <a:pt x="271818" y="1451798"/>
                  </a:lnTo>
                  <a:lnTo>
                    <a:pt x="325221" y="1448300"/>
                  </a:lnTo>
                  <a:lnTo>
                    <a:pt x="365483" y="1453255"/>
                  </a:lnTo>
                  <a:lnTo>
                    <a:pt x="399631" y="1468955"/>
                  </a:lnTo>
                  <a:lnTo>
                    <a:pt x="426810" y="1489682"/>
                  </a:lnTo>
                  <a:lnTo>
                    <a:pt x="446164" y="1509718"/>
                  </a:lnTo>
                  <a:lnTo>
                    <a:pt x="490037" y="1509718"/>
                  </a:lnTo>
                  <a:lnTo>
                    <a:pt x="582223" y="1572031"/>
                  </a:lnTo>
                  <a:lnTo>
                    <a:pt x="532062" y="1625600"/>
                  </a:lnTo>
                  <a:lnTo>
                    <a:pt x="338891" y="1625600"/>
                  </a:lnTo>
                  <a:lnTo>
                    <a:pt x="296570" y="1634807"/>
                  </a:lnTo>
                  <a:lnTo>
                    <a:pt x="246779" y="1643108"/>
                  </a:lnTo>
                  <a:lnTo>
                    <a:pt x="191939" y="1648793"/>
                  </a:lnTo>
                  <a:lnTo>
                    <a:pt x="134473" y="1650147"/>
                  </a:lnTo>
                  <a:close/>
                </a:path>
                <a:path w="2188845" h="5537200">
                  <a:moveTo>
                    <a:pt x="490037" y="1509718"/>
                  </a:moveTo>
                  <a:lnTo>
                    <a:pt x="446164" y="1509718"/>
                  </a:lnTo>
                  <a:lnTo>
                    <a:pt x="463028" y="1491460"/>
                  </a:lnTo>
                  <a:lnTo>
                    <a:pt x="490037" y="1509718"/>
                  </a:lnTo>
                  <a:close/>
                </a:path>
                <a:path w="2188845" h="5537200">
                  <a:moveTo>
                    <a:pt x="450105" y="1713123"/>
                  </a:moveTo>
                  <a:lnTo>
                    <a:pt x="333852" y="1631054"/>
                  </a:lnTo>
                  <a:lnTo>
                    <a:pt x="338891" y="1625600"/>
                  </a:lnTo>
                  <a:lnTo>
                    <a:pt x="532062" y="1625600"/>
                  </a:lnTo>
                  <a:lnTo>
                    <a:pt x="450105" y="1713123"/>
                  </a:lnTo>
                  <a:close/>
                </a:path>
                <a:path w="2188845" h="5537200">
                  <a:moveTo>
                    <a:pt x="1556451" y="746973"/>
                  </a:moveTo>
                  <a:lnTo>
                    <a:pt x="1323643" y="746973"/>
                  </a:lnTo>
                  <a:lnTo>
                    <a:pt x="1297996" y="515263"/>
                  </a:lnTo>
                  <a:lnTo>
                    <a:pt x="1251437" y="414200"/>
                  </a:lnTo>
                  <a:lnTo>
                    <a:pt x="1236473" y="342175"/>
                  </a:lnTo>
                  <a:lnTo>
                    <a:pt x="1253606" y="264682"/>
                  </a:lnTo>
                  <a:lnTo>
                    <a:pt x="1303335" y="147219"/>
                  </a:lnTo>
                  <a:lnTo>
                    <a:pt x="1333877" y="89606"/>
                  </a:lnTo>
                  <a:lnTo>
                    <a:pt x="1366423" y="47953"/>
                  </a:lnTo>
                  <a:lnTo>
                    <a:pt x="1400662" y="20384"/>
                  </a:lnTo>
                  <a:lnTo>
                    <a:pt x="1436283" y="5025"/>
                  </a:lnTo>
                  <a:lnTo>
                    <a:pt x="1472976" y="0"/>
                  </a:lnTo>
                  <a:lnTo>
                    <a:pt x="1510430" y="3434"/>
                  </a:lnTo>
                  <a:lnTo>
                    <a:pt x="1548334" y="13452"/>
                  </a:lnTo>
                  <a:lnTo>
                    <a:pt x="1586378" y="28180"/>
                  </a:lnTo>
                  <a:lnTo>
                    <a:pt x="1624251" y="45742"/>
                  </a:lnTo>
                  <a:lnTo>
                    <a:pt x="1673714" y="74985"/>
                  </a:lnTo>
                  <a:lnTo>
                    <a:pt x="1710066" y="107669"/>
                  </a:lnTo>
                  <a:lnTo>
                    <a:pt x="1734924" y="143830"/>
                  </a:lnTo>
                  <a:lnTo>
                    <a:pt x="1749907" y="183500"/>
                  </a:lnTo>
                  <a:lnTo>
                    <a:pt x="1756632" y="226713"/>
                  </a:lnTo>
                  <a:lnTo>
                    <a:pt x="1756718" y="273501"/>
                  </a:lnTo>
                  <a:lnTo>
                    <a:pt x="1753184" y="322756"/>
                  </a:lnTo>
                  <a:lnTo>
                    <a:pt x="1748189" y="372915"/>
                  </a:lnTo>
                  <a:lnTo>
                    <a:pt x="1742058" y="423258"/>
                  </a:lnTo>
                  <a:lnTo>
                    <a:pt x="1735116" y="473063"/>
                  </a:lnTo>
                  <a:lnTo>
                    <a:pt x="1727687" y="521610"/>
                  </a:lnTo>
                  <a:lnTo>
                    <a:pt x="1720098" y="568176"/>
                  </a:lnTo>
                  <a:lnTo>
                    <a:pt x="1709048" y="611133"/>
                  </a:lnTo>
                  <a:lnTo>
                    <a:pt x="1690908" y="647734"/>
                  </a:lnTo>
                  <a:lnTo>
                    <a:pt x="1651873" y="682606"/>
                  </a:lnTo>
                  <a:lnTo>
                    <a:pt x="1545673" y="682606"/>
                  </a:lnTo>
                  <a:lnTo>
                    <a:pt x="1556451" y="746973"/>
                  </a:lnTo>
                  <a:close/>
                </a:path>
                <a:path w="2188845" h="5537200">
                  <a:moveTo>
                    <a:pt x="1593062" y="695413"/>
                  </a:moveTo>
                  <a:lnTo>
                    <a:pt x="1545673" y="682606"/>
                  </a:lnTo>
                  <a:lnTo>
                    <a:pt x="1651873" y="682606"/>
                  </a:lnTo>
                  <a:lnTo>
                    <a:pt x="1633005" y="692271"/>
                  </a:lnTo>
                  <a:lnTo>
                    <a:pt x="1593062" y="695413"/>
                  </a:lnTo>
                  <a:close/>
                </a:path>
                <a:path w="2188845" h="5537200">
                  <a:moveTo>
                    <a:pt x="1390972" y="883069"/>
                  </a:moveTo>
                  <a:lnTo>
                    <a:pt x="1327367" y="853062"/>
                  </a:lnTo>
                  <a:lnTo>
                    <a:pt x="1298698" y="833744"/>
                  </a:lnTo>
                  <a:lnTo>
                    <a:pt x="1318802" y="745922"/>
                  </a:lnTo>
                  <a:lnTo>
                    <a:pt x="1323643" y="746973"/>
                  </a:lnTo>
                  <a:lnTo>
                    <a:pt x="1556451" y="746973"/>
                  </a:lnTo>
                  <a:lnTo>
                    <a:pt x="1566585" y="807487"/>
                  </a:lnTo>
                  <a:lnTo>
                    <a:pt x="1488591" y="807487"/>
                  </a:lnTo>
                  <a:lnTo>
                    <a:pt x="1455914" y="881850"/>
                  </a:lnTo>
                  <a:lnTo>
                    <a:pt x="1390972" y="883069"/>
                  </a:lnTo>
                  <a:close/>
                </a:path>
                <a:path w="2188845" h="5537200">
                  <a:moveTo>
                    <a:pt x="1568268" y="817541"/>
                  </a:moveTo>
                  <a:lnTo>
                    <a:pt x="1488591" y="807487"/>
                  </a:lnTo>
                  <a:lnTo>
                    <a:pt x="1566585" y="807487"/>
                  </a:lnTo>
                  <a:lnTo>
                    <a:pt x="1568268" y="817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8659" y="4749980"/>
              <a:ext cx="1205230" cy="5537200"/>
            </a:xfrm>
            <a:custGeom>
              <a:avLst/>
              <a:gdLst/>
              <a:ahLst/>
              <a:cxnLst/>
              <a:rect l="l" t="t" r="r" b="b"/>
              <a:pathLst>
                <a:path w="1205229" h="5537200">
                  <a:moveTo>
                    <a:pt x="661456" y="4983110"/>
                  </a:moveTo>
                  <a:lnTo>
                    <a:pt x="670393" y="5537019"/>
                  </a:lnTo>
                </a:path>
                <a:path w="1205229" h="5537200">
                  <a:moveTo>
                    <a:pt x="800947" y="5537019"/>
                  </a:moveTo>
                  <a:lnTo>
                    <a:pt x="799260" y="5535180"/>
                  </a:lnTo>
                  <a:lnTo>
                    <a:pt x="775413" y="5497113"/>
                  </a:lnTo>
                  <a:lnTo>
                    <a:pt x="761138" y="5454961"/>
                  </a:lnTo>
                  <a:lnTo>
                    <a:pt x="758350" y="5408370"/>
                  </a:lnTo>
                  <a:lnTo>
                    <a:pt x="773322" y="5279997"/>
                  </a:lnTo>
                  <a:lnTo>
                    <a:pt x="795763" y="5140694"/>
                  </a:lnTo>
                  <a:lnTo>
                    <a:pt x="816185" y="5028915"/>
                  </a:lnTo>
                  <a:lnTo>
                    <a:pt x="825101" y="4983110"/>
                  </a:lnTo>
                  <a:lnTo>
                    <a:pt x="661456" y="4983110"/>
                  </a:lnTo>
                </a:path>
                <a:path w="1205229" h="5537200">
                  <a:moveTo>
                    <a:pt x="199087" y="4246166"/>
                  </a:moveTo>
                  <a:lnTo>
                    <a:pt x="193515" y="4553193"/>
                  </a:lnTo>
                  <a:lnTo>
                    <a:pt x="214872" y="4785197"/>
                  </a:lnTo>
                  <a:lnTo>
                    <a:pt x="242693" y="4931922"/>
                  </a:lnTo>
                  <a:lnTo>
                    <a:pt x="256515" y="4983110"/>
                  </a:lnTo>
                  <a:lnTo>
                    <a:pt x="876792" y="4983110"/>
                  </a:lnTo>
                  <a:lnTo>
                    <a:pt x="877986" y="4956770"/>
                  </a:lnTo>
                  <a:lnTo>
                    <a:pt x="880581" y="4928215"/>
                  </a:lnTo>
                  <a:lnTo>
                    <a:pt x="889642" y="4864795"/>
                  </a:lnTo>
                  <a:lnTo>
                    <a:pt x="903304" y="4793511"/>
                  </a:lnTo>
                  <a:lnTo>
                    <a:pt x="911652" y="4755126"/>
                  </a:lnTo>
                  <a:lnTo>
                    <a:pt x="920899" y="4715022"/>
                  </a:lnTo>
                  <a:lnTo>
                    <a:pt x="930962" y="4673282"/>
                  </a:lnTo>
                  <a:lnTo>
                    <a:pt x="941757" y="4629989"/>
                  </a:lnTo>
                  <a:lnTo>
                    <a:pt x="953201" y="4585225"/>
                  </a:lnTo>
                  <a:lnTo>
                    <a:pt x="965209" y="4539072"/>
                  </a:lnTo>
                  <a:lnTo>
                    <a:pt x="977698" y="4491613"/>
                  </a:lnTo>
                  <a:lnTo>
                    <a:pt x="990584" y="4442931"/>
                  </a:lnTo>
                  <a:lnTo>
                    <a:pt x="1003784" y="4393108"/>
                  </a:lnTo>
                  <a:lnTo>
                    <a:pt x="1017214" y="4342227"/>
                  </a:lnTo>
                  <a:lnTo>
                    <a:pt x="1030791" y="4290370"/>
                  </a:lnTo>
                  <a:lnTo>
                    <a:pt x="1044430" y="4237619"/>
                  </a:lnTo>
                  <a:lnTo>
                    <a:pt x="1058047" y="4184058"/>
                  </a:lnTo>
                  <a:lnTo>
                    <a:pt x="1071560" y="4129769"/>
                  </a:lnTo>
                  <a:lnTo>
                    <a:pt x="1084884" y="4074834"/>
                  </a:lnTo>
                  <a:lnTo>
                    <a:pt x="1097936" y="4019336"/>
                  </a:lnTo>
                  <a:lnTo>
                    <a:pt x="1110633" y="3963357"/>
                  </a:lnTo>
                  <a:lnTo>
                    <a:pt x="1122889" y="3906980"/>
                  </a:lnTo>
                  <a:lnTo>
                    <a:pt x="1134623" y="3850287"/>
                  </a:lnTo>
                  <a:lnTo>
                    <a:pt x="1145749" y="3793362"/>
                  </a:lnTo>
                  <a:lnTo>
                    <a:pt x="1156185" y="3736286"/>
                  </a:lnTo>
                  <a:lnTo>
                    <a:pt x="1165847" y="3679141"/>
                  </a:lnTo>
                  <a:lnTo>
                    <a:pt x="1174650" y="3622012"/>
                  </a:lnTo>
                  <a:lnTo>
                    <a:pt x="1182512" y="3564979"/>
                  </a:lnTo>
                  <a:lnTo>
                    <a:pt x="1189348" y="3508127"/>
                  </a:lnTo>
                  <a:lnTo>
                    <a:pt x="1195075" y="3451536"/>
                  </a:lnTo>
                  <a:lnTo>
                    <a:pt x="1199610" y="3395290"/>
                  </a:lnTo>
                  <a:lnTo>
                    <a:pt x="1202868" y="3339471"/>
                  </a:lnTo>
                  <a:lnTo>
                    <a:pt x="1204766" y="3284162"/>
                  </a:lnTo>
                  <a:lnTo>
                    <a:pt x="1205220" y="3229445"/>
                  </a:lnTo>
                  <a:lnTo>
                    <a:pt x="1204146" y="3175403"/>
                  </a:lnTo>
                  <a:lnTo>
                    <a:pt x="1169337" y="2734174"/>
                  </a:lnTo>
                  <a:lnTo>
                    <a:pt x="1115134" y="2408991"/>
                  </a:lnTo>
                  <a:lnTo>
                    <a:pt x="1065235" y="2207945"/>
                  </a:lnTo>
                  <a:lnTo>
                    <a:pt x="1043337" y="2139131"/>
                  </a:lnTo>
                  <a:lnTo>
                    <a:pt x="112920" y="2139131"/>
                  </a:lnTo>
                  <a:lnTo>
                    <a:pt x="93329" y="2206493"/>
                  </a:lnTo>
                  <a:lnTo>
                    <a:pt x="75853" y="2272726"/>
                  </a:lnTo>
                  <a:lnTo>
                    <a:pt x="60414" y="2337843"/>
                  </a:lnTo>
                  <a:lnTo>
                    <a:pt x="46932" y="2401858"/>
                  </a:lnTo>
                  <a:lnTo>
                    <a:pt x="35328" y="2464786"/>
                  </a:lnTo>
                  <a:lnTo>
                    <a:pt x="25521" y="2526639"/>
                  </a:lnTo>
                  <a:lnTo>
                    <a:pt x="17434" y="2587431"/>
                  </a:lnTo>
                  <a:lnTo>
                    <a:pt x="10986" y="2647176"/>
                  </a:lnTo>
                  <a:lnTo>
                    <a:pt x="6098" y="2705887"/>
                  </a:lnTo>
                  <a:lnTo>
                    <a:pt x="2690" y="2763579"/>
                  </a:lnTo>
                  <a:lnTo>
                    <a:pt x="684" y="2820264"/>
                  </a:lnTo>
                  <a:lnTo>
                    <a:pt x="0" y="2875956"/>
                  </a:lnTo>
                  <a:lnTo>
                    <a:pt x="557" y="2930669"/>
                  </a:lnTo>
                  <a:lnTo>
                    <a:pt x="2278" y="2984417"/>
                  </a:lnTo>
                  <a:lnTo>
                    <a:pt x="5082" y="3037214"/>
                  </a:lnTo>
                  <a:lnTo>
                    <a:pt x="8890" y="3089072"/>
                  </a:lnTo>
                  <a:lnTo>
                    <a:pt x="13622" y="3140005"/>
                  </a:lnTo>
                  <a:lnTo>
                    <a:pt x="19200" y="3190028"/>
                  </a:lnTo>
                  <a:lnTo>
                    <a:pt x="25544" y="3239154"/>
                  </a:lnTo>
                  <a:lnTo>
                    <a:pt x="32574" y="3287396"/>
                  </a:lnTo>
                  <a:lnTo>
                    <a:pt x="40210" y="3334768"/>
                  </a:lnTo>
                  <a:lnTo>
                    <a:pt x="48375" y="3381284"/>
                  </a:lnTo>
                  <a:lnTo>
                    <a:pt x="56987" y="3426957"/>
                  </a:lnTo>
                  <a:lnTo>
                    <a:pt x="65969" y="3471801"/>
                  </a:lnTo>
                  <a:lnTo>
                    <a:pt x="75239" y="3515829"/>
                  </a:lnTo>
                  <a:lnTo>
                    <a:pt x="84719" y="3559056"/>
                  </a:lnTo>
                  <a:lnTo>
                    <a:pt x="94330" y="3601495"/>
                  </a:lnTo>
                  <a:lnTo>
                    <a:pt x="103992" y="3643159"/>
                  </a:lnTo>
                  <a:lnTo>
                    <a:pt x="113625" y="3684062"/>
                  </a:lnTo>
                  <a:lnTo>
                    <a:pt x="123150" y="3724219"/>
                  </a:lnTo>
                  <a:lnTo>
                    <a:pt x="132489" y="3763641"/>
                  </a:lnTo>
                  <a:lnTo>
                    <a:pt x="141560" y="3802344"/>
                  </a:lnTo>
                  <a:lnTo>
                    <a:pt x="150286" y="3840340"/>
                  </a:lnTo>
                  <a:lnTo>
                    <a:pt x="158585" y="3877644"/>
                  </a:lnTo>
                  <a:lnTo>
                    <a:pt x="173591" y="3950227"/>
                  </a:lnTo>
                  <a:lnTo>
                    <a:pt x="185942" y="4020204"/>
                  </a:lnTo>
                  <a:lnTo>
                    <a:pt x="195002" y="4087683"/>
                  </a:lnTo>
                  <a:lnTo>
                    <a:pt x="200136" y="4152772"/>
                  </a:lnTo>
                  <a:lnTo>
                    <a:pt x="201032" y="4184456"/>
                  </a:lnTo>
                  <a:lnTo>
                    <a:pt x="200709" y="4215582"/>
                  </a:lnTo>
                  <a:lnTo>
                    <a:pt x="199087" y="4246166"/>
                  </a:lnTo>
                </a:path>
                <a:path w="1205229" h="5537200">
                  <a:moveTo>
                    <a:pt x="364182" y="4985211"/>
                  </a:moveTo>
                  <a:lnTo>
                    <a:pt x="414366" y="5208969"/>
                  </a:lnTo>
                  <a:lnTo>
                    <a:pt x="442539" y="5334157"/>
                  </a:lnTo>
                  <a:lnTo>
                    <a:pt x="459002" y="5406315"/>
                  </a:lnTo>
                  <a:lnTo>
                    <a:pt x="474053" y="5470985"/>
                  </a:lnTo>
                  <a:lnTo>
                    <a:pt x="482319" y="5520694"/>
                  </a:lnTo>
                  <a:lnTo>
                    <a:pt x="482955" y="5537019"/>
                  </a:lnTo>
                </a:path>
                <a:path w="1205229" h="5537200">
                  <a:moveTo>
                    <a:pt x="671779" y="5537019"/>
                  </a:moveTo>
                  <a:lnTo>
                    <a:pt x="661456" y="4983110"/>
                  </a:lnTo>
                  <a:lnTo>
                    <a:pt x="364182" y="4985211"/>
                  </a:lnTo>
                </a:path>
                <a:path w="1205229" h="5537200">
                  <a:moveTo>
                    <a:pt x="681509" y="4988811"/>
                  </a:moveTo>
                  <a:lnTo>
                    <a:pt x="681509" y="2766645"/>
                  </a:lnTo>
                </a:path>
                <a:path w="1205229" h="5537200">
                  <a:moveTo>
                    <a:pt x="764826" y="1420944"/>
                  </a:moveTo>
                  <a:lnTo>
                    <a:pt x="883281" y="1263361"/>
                  </a:lnTo>
                  <a:lnTo>
                    <a:pt x="779847" y="1176991"/>
                  </a:lnTo>
                  <a:lnTo>
                    <a:pt x="672185" y="1319478"/>
                  </a:lnTo>
                  <a:lnTo>
                    <a:pt x="764826" y="1420944"/>
                  </a:lnTo>
                </a:path>
                <a:path w="1205229" h="5537200">
                  <a:moveTo>
                    <a:pt x="584959" y="817539"/>
                  </a:moveTo>
                  <a:lnTo>
                    <a:pt x="562364" y="682605"/>
                  </a:lnTo>
                  <a:lnTo>
                    <a:pt x="609753" y="695412"/>
                  </a:lnTo>
                  <a:lnTo>
                    <a:pt x="649696" y="692271"/>
                  </a:lnTo>
                  <a:lnTo>
                    <a:pt x="707599" y="647737"/>
                  </a:lnTo>
                  <a:lnTo>
                    <a:pt x="725739" y="611138"/>
                  </a:lnTo>
                  <a:lnTo>
                    <a:pt x="736790" y="568182"/>
                  </a:lnTo>
                  <a:lnTo>
                    <a:pt x="744379" y="521615"/>
                  </a:lnTo>
                  <a:lnTo>
                    <a:pt x="751807" y="473068"/>
                  </a:lnTo>
                  <a:lnTo>
                    <a:pt x="758749" y="423262"/>
                  </a:lnTo>
                  <a:lnTo>
                    <a:pt x="764880" y="372918"/>
                  </a:lnTo>
                  <a:lnTo>
                    <a:pt x="769875" y="322757"/>
                  </a:lnTo>
                  <a:lnTo>
                    <a:pt x="773409" y="273502"/>
                  </a:lnTo>
                  <a:lnTo>
                    <a:pt x="773324" y="226713"/>
                  </a:lnTo>
                  <a:lnTo>
                    <a:pt x="766598" y="183501"/>
                  </a:lnTo>
                  <a:lnTo>
                    <a:pt x="751616" y="143832"/>
                  </a:lnTo>
                  <a:lnTo>
                    <a:pt x="726757" y="107672"/>
                  </a:lnTo>
                  <a:lnTo>
                    <a:pt x="690406" y="74987"/>
                  </a:lnTo>
                  <a:lnTo>
                    <a:pt x="640943" y="45744"/>
                  </a:lnTo>
                  <a:lnTo>
                    <a:pt x="603069" y="28181"/>
                  </a:lnTo>
                  <a:lnTo>
                    <a:pt x="565026" y="13452"/>
                  </a:lnTo>
                  <a:lnTo>
                    <a:pt x="527121" y="3434"/>
                  </a:lnTo>
                  <a:lnTo>
                    <a:pt x="489667" y="0"/>
                  </a:lnTo>
                  <a:lnTo>
                    <a:pt x="452975" y="5025"/>
                  </a:lnTo>
                  <a:lnTo>
                    <a:pt x="417353" y="20385"/>
                  </a:lnTo>
                  <a:lnTo>
                    <a:pt x="383114" y="47955"/>
                  </a:lnTo>
                  <a:lnTo>
                    <a:pt x="350568" y="89609"/>
                  </a:lnTo>
                  <a:lnTo>
                    <a:pt x="320026" y="147223"/>
                  </a:lnTo>
                  <a:lnTo>
                    <a:pt x="281958" y="288516"/>
                  </a:lnTo>
                  <a:lnTo>
                    <a:pt x="284259" y="405721"/>
                  </a:lnTo>
                  <a:lnTo>
                    <a:pt x="303110" y="485688"/>
                  </a:lnTo>
                  <a:lnTo>
                    <a:pt x="314687" y="515266"/>
                  </a:lnTo>
                  <a:lnTo>
                    <a:pt x="335494" y="743075"/>
                  </a:lnTo>
                </a:path>
                <a:path w="1205229" h="5537200">
                  <a:moveTo>
                    <a:pt x="757596" y="1199294"/>
                  </a:moveTo>
                  <a:lnTo>
                    <a:pt x="742317" y="1113472"/>
                  </a:lnTo>
                  <a:lnTo>
                    <a:pt x="733601" y="1066010"/>
                  </a:lnTo>
                  <a:lnTo>
                    <a:pt x="722816" y="1018294"/>
                  </a:lnTo>
                  <a:lnTo>
                    <a:pt x="703421" y="985100"/>
                  </a:lnTo>
                  <a:lnTo>
                    <a:pt x="681615" y="979431"/>
                  </a:lnTo>
                  <a:lnTo>
                    <a:pt x="645285" y="979436"/>
                  </a:lnTo>
                  <a:lnTo>
                    <a:pt x="583224" y="983232"/>
                  </a:lnTo>
                  <a:lnTo>
                    <a:pt x="531754" y="994115"/>
                  </a:lnTo>
                  <a:lnTo>
                    <a:pt x="527495" y="1006701"/>
                  </a:lnTo>
                  <a:lnTo>
                    <a:pt x="531512" y="1018883"/>
                  </a:lnTo>
                  <a:lnTo>
                    <a:pt x="541902" y="1024798"/>
                  </a:lnTo>
                  <a:lnTo>
                    <a:pt x="532263" y="1038102"/>
                  </a:lnTo>
                  <a:lnTo>
                    <a:pt x="529497" y="1046245"/>
                  </a:lnTo>
                  <a:lnTo>
                    <a:pt x="534006" y="1052566"/>
                  </a:lnTo>
                  <a:lnTo>
                    <a:pt x="546194" y="1060404"/>
                  </a:lnTo>
                  <a:lnTo>
                    <a:pt x="536151" y="1076190"/>
                  </a:lnTo>
                  <a:lnTo>
                    <a:pt x="534488" y="1085385"/>
                  </a:lnTo>
                  <a:lnTo>
                    <a:pt x="542720" y="1091528"/>
                  </a:lnTo>
                  <a:lnTo>
                    <a:pt x="562364" y="1098161"/>
                  </a:lnTo>
                  <a:lnTo>
                    <a:pt x="587823" y="1106268"/>
                  </a:lnTo>
                  <a:lnTo>
                    <a:pt x="610270" y="1113569"/>
                  </a:lnTo>
                  <a:lnTo>
                    <a:pt x="626263" y="1118844"/>
                  </a:lnTo>
                  <a:lnTo>
                    <a:pt x="632359" y="1120874"/>
                  </a:lnTo>
                  <a:lnTo>
                    <a:pt x="596632" y="1170734"/>
                  </a:lnTo>
                  <a:lnTo>
                    <a:pt x="590295" y="1205422"/>
                  </a:lnTo>
                  <a:lnTo>
                    <a:pt x="618363" y="1241197"/>
                  </a:lnTo>
                  <a:lnTo>
                    <a:pt x="685852" y="1294320"/>
                  </a:lnTo>
                </a:path>
                <a:path w="1205229" h="5537200">
                  <a:moveTo>
                    <a:pt x="667191" y="974788"/>
                  </a:moveTo>
                  <a:lnTo>
                    <a:pt x="665747" y="925816"/>
                  </a:lnTo>
                  <a:lnTo>
                    <a:pt x="542260" y="937377"/>
                  </a:lnTo>
                  <a:lnTo>
                    <a:pt x="547995" y="983392"/>
                  </a:lnTo>
                </a:path>
                <a:path w="1205229" h="5537200">
                  <a:moveTo>
                    <a:pt x="569543" y="1101413"/>
                  </a:moveTo>
                  <a:lnTo>
                    <a:pt x="614056" y="1356185"/>
                  </a:lnTo>
                  <a:lnTo>
                    <a:pt x="675774" y="1351883"/>
                  </a:lnTo>
                  <a:lnTo>
                    <a:pt x="675774" y="1295715"/>
                  </a:lnTo>
                </a:path>
              </a:pathLst>
            </a:custGeom>
            <a:ln w="12788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7655" y="5489516"/>
              <a:ext cx="205353" cy="209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4616" y="5087156"/>
              <a:ext cx="2171065" cy="1734185"/>
            </a:xfrm>
            <a:custGeom>
              <a:avLst/>
              <a:gdLst/>
              <a:ahLst/>
              <a:cxnLst/>
              <a:rect l="l" t="t" r="r" b="b"/>
              <a:pathLst>
                <a:path w="2171065" h="1734184">
                  <a:moveTo>
                    <a:pt x="1716541" y="22300"/>
                  </a:moveTo>
                  <a:lnTo>
                    <a:pt x="1696004" y="12093"/>
                  </a:lnTo>
                  <a:lnTo>
                    <a:pt x="1678845" y="10647"/>
                  </a:lnTo>
                  <a:lnTo>
                    <a:pt x="1667074" y="13241"/>
                  </a:lnTo>
                  <a:lnTo>
                    <a:pt x="1662703" y="15155"/>
                  </a:lnTo>
                </a:path>
                <a:path w="2171065" h="1734184">
                  <a:moveTo>
                    <a:pt x="1582286" y="7947"/>
                  </a:moveTo>
                  <a:lnTo>
                    <a:pt x="1548459" y="0"/>
                  </a:lnTo>
                  <a:lnTo>
                    <a:pt x="1521623" y="2163"/>
                  </a:lnTo>
                  <a:lnTo>
                    <a:pt x="1503939" y="8106"/>
                  </a:lnTo>
                  <a:lnTo>
                    <a:pt x="1497564" y="11494"/>
                  </a:lnTo>
                </a:path>
                <a:path w="2171065" h="1734184">
                  <a:moveTo>
                    <a:pt x="1616006" y="199343"/>
                  </a:moveTo>
                  <a:lnTo>
                    <a:pt x="1639955" y="202903"/>
                  </a:lnTo>
                  <a:lnTo>
                    <a:pt x="1652186" y="201439"/>
                  </a:lnTo>
                  <a:lnTo>
                    <a:pt x="1661498" y="194433"/>
                  </a:lnTo>
                  <a:lnTo>
                    <a:pt x="1666339" y="183807"/>
                  </a:lnTo>
                  <a:lnTo>
                    <a:pt x="1665156" y="171483"/>
                  </a:lnTo>
                  <a:lnTo>
                    <a:pt x="1647644" y="125225"/>
                  </a:lnTo>
                </a:path>
                <a:path w="2171065" h="1734184">
                  <a:moveTo>
                    <a:pt x="1563523" y="246562"/>
                  </a:moveTo>
                  <a:lnTo>
                    <a:pt x="1587235" y="260127"/>
                  </a:lnTo>
                  <a:lnTo>
                    <a:pt x="1602628" y="265253"/>
                  </a:lnTo>
                  <a:lnTo>
                    <a:pt x="1616443" y="262483"/>
                  </a:lnTo>
                  <a:lnTo>
                    <a:pt x="1635421" y="252362"/>
                  </a:lnTo>
                </a:path>
                <a:path w="2171065" h="1734184">
                  <a:moveTo>
                    <a:pt x="1460242" y="296866"/>
                  </a:moveTo>
                  <a:lnTo>
                    <a:pt x="1546407" y="345429"/>
                  </a:lnTo>
                </a:path>
                <a:path w="2171065" h="1734184">
                  <a:moveTo>
                    <a:pt x="1197499" y="952791"/>
                  </a:moveTo>
                  <a:lnTo>
                    <a:pt x="1168760" y="1059314"/>
                  </a:lnTo>
                </a:path>
                <a:path w="2171065" h="1734184">
                  <a:moveTo>
                    <a:pt x="1598099" y="1729284"/>
                  </a:moveTo>
                  <a:lnTo>
                    <a:pt x="1701482" y="1729284"/>
                  </a:lnTo>
                </a:path>
                <a:path w="2171065" h="1734184">
                  <a:moveTo>
                    <a:pt x="1841471" y="1731435"/>
                  </a:moveTo>
                  <a:lnTo>
                    <a:pt x="1992203" y="1731435"/>
                  </a:lnTo>
                </a:path>
                <a:path w="2171065" h="1734184">
                  <a:moveTo>
                    <a:pt x="1126401" y="1733586"/>
                  </a:moveTo>
                  <a:lnTo>
                    <a:pt x="1449462" y="1733586"/>
                  </a:lnTo>
                </a:path>
                <a:path w="2171065" h="1734184">
                  <a:moveTo>
                    <a:pt x="804087" y="1338540"/>
                  </a:moveTo>
                  <a:lnTo>
                    <a:pt x="893796" y="1394657"/>
                  </a:lnTo>
                </a:path>
                <a:path w="2171065" h="1734184">
                  <a:moveTo>
                    <a:pt x="1748869" y="1083768"/>
                  </a:moveTo>
                  <a:lnTo>
                    <a:pt x="1722978" y="1129079"/>
                  </a:lnTo>
                  <a:lnTo>
                    <a:pt x="1914672" y="1362239"/>
                  </a:lnTo>
                </a:path>
                <a:path w="2171065" h="1734184">
                  <a:moveTo>
                    <a:pt x="1867324" y="926185"/>
                  </a:moveTo>
                  <a:lnTo>
                    <a:pt x="2170971" y="1162944"/>
                  </a:lnTo>
                </a:path>
                <a:path w="2171065" h="1734184">
                  <a:moveTo>
                    <a:pt x="120642" y="1241364"/>
                  </a:moveTo>
                  <a:lnTo>
                    <a:pt x="74976" y="1235769"/>
                  </a:lnTo>
                  <a:lnTo>
                    <a:pt x="36484" y="1237167"/>
                  </a:lnTo>
                  <a:lnTo>
                    <a:pt x="9911" y="1241202"/>
                  </a:lnTo>
                  <a:lnTo>
                    <a:pt x="0" y="1243515"/>
                  </a:lnTo>
                </a:path>
                <a:path w="2171065" h="1734184">
                  <a:moveTo>
                    <a:pt x="142147" y="1279120"/>
                  </a:moveTo>
                  <a:lnTo>
                    <a:pt x="91855" y="1273255"/>
                  </a:lnTo>
                  <a:lnTo>
                    <a:pt x="54671" y="1275081"/>
                  </a:lnTo>
                  <a:lnTo>
                    <a:pt x="31612" y="1279740"/>
                  </a:lnTo>
                  <a:lnTo>
                    <a:pt x="23699" y="1282372"/>
                  </a:lnTo>
                </a:path>
                <a:path w="2171065" h="1734184">
                  <a:moveTo>
                    <a:pt x="582958" y="1234860"/>
                  </a:moveTo>
                  <a:lnTo>
                    <a:pt x="463762" y="1154289"/>
                  </a:lnTo>
                  <a:lnTo>
                    <a:pt x="334587" y="1293883"/>
                  </a:lnTo>
                  <a:lnTo>
                    <a:pt x="450840" y="1375952"/>
                  </a:lnTo>
                  <a:lnTo>
                    <a:pt x="582958" y="1234860"/>
                  </a:lnTo>
                </a:path>
                <a:path w="2171065" h="1734184">
                  <a:moveTo>
                    <a:pt x="337431" y="1286726"/>
                  </a:moveTo>
                  <a:lnTo>
                    <a:pt x="296846" y="1296362"/>
                  </a:lnTo>
                  <a:lnTo>
                    <a:pt x="249037" y="1305298"/>
                  </a:lnTo>
                  <a:lnTo>
                    <a:pt x="195529" y="1311571"/>
                  </a:lnTo>
                  <a:lnTo>
                    <a:pt x="137853" y="1313221"/>
                  </a:lnTo>
                  <a:lnTo>
                    <a:pt x="77534" y="1308286"/>
                  </a:lnTo>
                  <a:lnTo>
                    <a:pt x="30237" y="1290591"/>
                  </a:lnTo>
                  <a:lnTo>
                    <a:pt x="2220" y="1260863"/>
                  </a:lnTo>
                  <a:lnTo>
                    <a:pt x="734" y="1230377"/>
                  </a:lnTo>
                  <a:lnTo>
                    <a:pt x="33029" y="1210405"/>
                  </a:lnTo>
                  <a:lnTo>
                    <a:pt x="87010" y="1200690"/>
                  </a:lnTo>
                  <a:lnTo>
                    <a:pt x="144523" y="1192287"/>
                  </a:lnTo>
                  <a:lnTo>
                    <a:pt x="190258" y="1186378"/>
                  </a:lnTo>
                  <a:lnTo>
                    <a:pt x="208905" y="1184146"/>
                  </a:lnTo>
                  <a:lnTo>
                    <a:pt x="179866" y="1174631"/>
                  </a:lnTo>
                  <a:lnTo>
                    <a:pt x="165497" y="1157352"/>
                  </a:lnTo>
                  <a:lnTo>
                    <a:pt x="165123" y="1139530"/>
                  </a:lnTo>
                  <a:lnTo>
                    <a:pt x="178070" y="1128387"/>
                  </a:lnTo>
                  <a:lnTo>
                    <a:pt x="200770" y="1123255"/>
                  </a:lnTo>
                  <a:lnTo>
                    <a:pt x="231544" y="1118668"/>
                  </a:lnTo>
                  <a:lnTo>
                    <a:pt x="272552" y="1114627"/>
                  </a:lnTo>
                  <a:lnTo>
                    <a:pt x="325955" y="1111129"/>
                  </a:lnTo>
                  <a:lnTo>
                    <a:pt x="363399" y="1116066"/>
                  </a:lnTo>
                  <a:lnTo>
                    <a:pt x="397696" y="1131395"/>
                  </a:lnTo>
                  <a:lnTo>
                    <a:pt x="426632" y="1151695"/>
                  </a:lnTo>
                  <a:lnTo>
                    <a:pt x="447995" y="1171547"/>
                  </a:lnTo>
                </a:path>
              </a:pathLst>
            </a:custGeom>
            <a:ln w="12788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00959" y="4664381"/>
              <a:ext cx="908685" cy="1026794"/>
            </a:xfrm>
            <a:custGeom>
              <a:avLst/>
              <a:gdLst/>
              <a:ahLst/>
              <a:cxnLst/>
              <a:rect l="l" t="t" r="r" b="b"/>
              <a:pathLst>
                <a:path w="908685" h="1026795">
                  <a:moveTo>
                    <a:pt x="521841" y="1026662"/>
                  </a:moveTo>
                  <a:lnTo>
                    <a:pt x="481465" y="1009867"/>
                  </a:lnTo>
                  <a:lnTo>
                    <a:pt x="446545" y="924786"/>
                  </a:lnTo>
                  <a:lnTo>
                    <a:pt x="443525" y="908276"/>
                  </a:lnTo>
                  <a:lnTo>
                    <a:pt x="444239" y="899910"/>
                  </a:lnTo>
                  <a:lnTo>
                    <a:pt x="459420" y="856869"/>
                  </a:lnTo>
                  <a:lnTo>
                    <a:pt x="498237" y="826611"/>
                  </a:lnTo>
                  <a:lnTo>
                    <a:pt x="567440" y="819109"/>
                  </a:lnTo>
                  <a:lnTo>
                    <a:pt x="580766" y="819576"/>
                  </a:lnTo>
                  <a:lnTo>
                    <a:pt x="612490" y="841365"/>
                  </a:lnTo>
                  <a:lnTo>
                    <a:pt x="634700" y="879350"/>
                  </a:lnTo>
                  <a:lnTo>
                    <a:pt x="637850" y="895560"/>
                  </a:lnTo>
                  <a:lnTo>
                    <a:pt x="637243" y="903881"/>
                  </a:lnTo>
                  <a:lnTo>
                    <a:pt x="624419" y="981901"/>
                  </a:lnTo>
                  <a:lnTo>
                    <a:pt x="597558" y="1017016"/>
                  </a:lnTo>
                  <a:lnTo>
                    <a:pt x="521841" y="1026662"/>
                  </a:lnTo>
                  <a:close/>
                </a:path>
                <a:path w="908685" h="1026795">
                  <a:moveTo>
                    <a:pt x="562310" y="42110"/>
                  </a:moveTo>
                  <a:lnTo>
                    <a:pt x="395212" y="42110"/>
                  </a:lnTo>
                  <a:lnTo>
                    <a:pt x="402056" y="34468"/>
                  </a:lnTo>
                  <a:lnTo>
                    <a:pt x="421717" y="18223"/>
                  </a:lnTo>
                  <a:lnTo>
                    <a:pt x="452885" y="3393"/>
                  </a:lnTo>
                  <a:lnTo>
                    <a:pt x="494252" y="0"/>
                  </a:lnTo>
                  <a:lnTo>
                    <a:pt x="529911" y="5242"/>
                  </a:lnTo>
                  <a:lnTo>
                    <a:pt x="549427" y="13622"/>
                  </a:lnTo>
                  <a:lnTo>
                    <a:pt x="559665" y="31107"/>
                  </a:lnTo>
                  <a:lnTo>
                    <a:pt x="562310" y="42110"/>
                  </a:lnTo>
                  <a:close/>
                </a:path>
                <a:path w="908685" h="1026795">
                  <a:moveTo>
                    <a:pt x="718205" y="123031"/>
                  </a:moveTo>
                  <a:lnTo>
                    <a:pt x="231506" y="123031"/>
                  </a:lnTo>
                  <a:lnTo>
                    <a:pt x="233626" y="112591"/>
                  </a:lnTo>
                  <a:lnTo>
                    <a:pt x="263312" y="59734"/>
                  </a:lnTo>
                  <a:lnTo>
                    <a:pt x="299364" y="37759"/>
                  </a:lnTo>
                  <a:lnTo>
                    <a:pt x="356551" y="22924"/>
                  </a:lnTo>
                  <a:lnTo>
                    <a:pt x="373705" y="28061"/>
                  </a:lnTo>
                  <a:lnTo>
                    <a:pt x="395212" y="42110"/>
                  </a:lnTo>
                  <a:lnTo>
                    <a:pt x="562310" y="42110"/>
                  </a:lnTo>
                  <a:lnTo>
                    <a:pt x="567491" y="63666"/>
                  </a:lnTo>
                  <a:lnTo>
                    <a:pt x="689953" y="63666"/>
                  </a:lnTo>
                  <a:lnTo>
                    <a:pt x="693805" y="65619"/>
                  </a:lnTo>
                  <a:lnTo>
                    <a:pt x="706802" y="77307"/>
                  </a:lnTo>
                  <a:lnTo>
                    <a:pt x="709107" y="93251"/>
                  </a:lnTo>
                  <a:lnTo>
                    <a:pt x="704249" y="119830"/>
                  </a:lnTo>
                  <a:lnTo>
                    <a:pt x="718205" y="123031"/>
                  </a:lnTo>
                  <a:close/>
                </a:path>
                <a:path w="908685" h="1026795">
                  <a:moveTo>
                    <a:pt x="689953" y="63666"/>
                  </a:moveTo>
                  <a:lnTo>
                    <a:pt x="567491" y="63666"/>
                  </a:lnTo>
                  <a:lnTo>
                    <a:pt x="576308" y="58628"/>
                  </a:lnTo>
                  <a:lnTo>
                    <a:pt x="599262" y="49243"/>
                  </a:lnTo>
                  <a:lnTo>
                    <a:pt x="631103" y="44107"/>
                  </a:lnTo>
                  <a:lnTo>
                    <a:pt x="666582" y="51813"/>
                  </a:lnTo>
                  <a:lnTo>
                    <a:pt x="689953" y="63666"/>
                  </a:lnTo>
                  <a:close/>
                </a:path>
                <a:path w="908685" h="1026795">
                  <a:moveTo>
                    <a:pt x="139951" y="708081"/>
                  </a:moveTo>
                  <a:lnTo>
                    <a:pt x="101823" y="703558"/>
                  </a:lnTo>
                  <a:lnTo>
                    <a:pt x="81152" y="692158"/>
                  </a:lnTo>
                  <a:lnTo>
                    <a:pt x="70771" y="664975"/>
                  </a:lnTo>
                  <a:lnTo>
                    <a:pt x="63515" y="613106"/>
                  </a:lnTo>
                  <a:lnTo>
                    <a:pt x="53282" y="609243"/>
                  </a:lnTo>
                  <a:lnTo>
                    <a:pt x="30934" y="595970"/>
                  </a:lnTo>
                  <a:lnTo>
                    <a:pt x="8997" y="570760"/>
                  </a:lnTo>
                  <a:lnTo>
                    <a:pt x="0" y="531086"/>
                  </a:lnTo>
                  <a:lnTo>
                    <a:pt x="2115" y="493828"/>
                  </a:lnTo>
                  <a:lnTo>
                    <a:pt x="8875" y="471964"/>
                  </a:lnTo>
                  <a:lnTo>
                    <a:pt x="25729" y="456992"/>
                  </a:lnTo>
                  <a:lnTo>
                    <a:pt x="58126" y="440412"/>
                  </a:lnTo>
                  <a:lnTo>
                    <a:pt x="52791" y="431506"/>
                  </a:lnTo>
                  <a:lnTo>
                    <a:pt x="42915" y="408029"/>
                  </a:lnTo>
                  <a:lnTo>
                    <a:pt x="37687" y="374836"/>
                  </a:lnTo>
                  <a:lnTo>
                    <a:pt x="46301" y="336786"/>
                  </a:lnTo>
                  <a:lnTo>
                    <a:pt x="66831" y="309781"/>
                  </a:lnTo>
                  <a:lnTo>
                    <a:pt x="89484" y="298057"/>
                  </a:lnTo>
                  <a:lnTo>
                    <a:pt x="111538" y="288968"/>
                  </a:lnTo>
                  <a:lnTo>
                    <a:pt x="130272" y="269868"/>
                  </a:lnTo>
                  <a:lnTo>
                    <a:pt x="127078" y="256576"/>
                  </a:lnTo>
                  <a:lnTo>
                    <a:pt x="123280" y="224257"/>
                  </a:lnTo>
                  <a:lnTo>
                    <a:pt x="127557" y="184248"/>
                  </a:lnTo>
                  <a:lnTo>
                    <a:pt x="148583" y="147888"/>
                  </a:lnTo>
                  <a:lnTo>
                    <a:pt x="174099" y="124431"/>
                  </a:lnTo>
                  <a:lnTo>
                    <a:pt x="191242" y="114022"/>
                  </a:lnTo>
                  <a:lnTo>
                    <a:pt x="207787" y="114333"/>
                  </a:lnTo>
                  <a:lnTo>
                    <a:pt x="231506" y="123031"/>
                  </a:lnTo>
                  <a:lnTo>
                    <a:pt x="718205" y="123031"/>
                  </a:lnTo>
                  <a:lnTo>
                    <a:pt x="778536" y="138135"/>
                  </a:lnTo>
                  <a:lnTo>
                    <a:pt x="821219" y="171612"/>
                  </a:lnTo>
                  <a:lnTo>
                    <a:pt x="829569" y="196137"/>
                  </a:lnTo>
                  <a:lnTo>
                    <a:pt x="829129" y="221257"/>
                  </a:lnTo>
                  <a:lnTo>
                    <a:pt x="828886" y="225807"/>
                  </a:lnTo>
                  <a:lnTo>
                    <a:pt x="838753" y="236774"/>
                  </a:lnTo>
                  <a:lnTo>
                    <a:pt x="839165" y="237461"/>
                  </a:lnTo>
                  <a:lnTo>
                    <a:pt x="623474" y="237461"/>
                  </a:lnTo>
                  <a:lnTo>
                    <a:pt x="619406" y="249286"/>
                  </a:lnTo>
                  <a:lnTo>
                    <a:pt x="605449" y="277002"/>
                  </a:lnTo>
                  <a:lnTo>
                    <a:pt x="578976" y="308966"/>
                  </a:lnTo>
                  <a:lnTo>
                    <a:pt x="537360" y="333535"/>
                  </a:lnTo>
                  <a:lnTo>
                    <a:pt x="498068" y="346488"/>
                  </a:lnTo>
                  <a:lnTo>
                    <a:pt x="405979" y="346488"/>
                  </a:lnTo>
                  <a:lnTo>
                    <a:pt x="410047" y="356422"/>
                  </a:lnTo>
                  <a:lnTo>
                    <a:pt x="416735" y="381434"/>
                  </a:lnTo>
                  <a:lnTo>
                    <a:pt x="417775" y="414343"/>
                  </a:lnTo>
                  <a:lnTo>
                    <a:pt x="404893" y="447964"/>
                  </a:lnTo>
                  <a:lnTo>
                    <a:pt x="386731" y="472562"/>
                  </a:lnTo>
                  <a:lnTo>
                    <a:pt x="372822" y="486830"/>
                  </a:lnTo>
                  <a:lnTo>
                    <a:pt x="356100" y="496232"/>
                  </a:lnTo>
                  <a:lnTo>
                    <a:pt x="329496" y="506229"/>
                  </a:lnTo>
                  <a:lnTo>
                    <a:pt x="335887" y="517390"/>
                  </a:lnTo>
                  <a:lnTo>
                    <a:pt x="347765" y="545589"/>
                  </a:lnTo>
                  <a:lnTo>
                    <a:pt x="354191" y="582904"/>
                  </a:lnTo>
                  <a:lnTo>
                    <a:pt x="344223" y="621409"/>
                  </a:lnTo>
                  <a:lnTo>
                    <a:pt x="321347" y="649345"/>
                  </a:lnTo>
                  <a:lnTo>
                    <a:pt x="296968" y="663619"/>
                  </a:lnTo>
                  <a:lnTo>
                    <a:pt x="271993" y="669191"/>
                  </a:lnTo>
                  <a:lnTo>
                    <a:pt x="247328" y="671022"/>
                  </a:lnTo>
                  <a:lnTo>
                    <a:pt x="226149" y="678507"/>
                  </a:lnTo>
                  <a:lnTo>
                    <a:pt x="206155" y="692420"/>
                  </a:lnTo>
                  <a:lnTo>
                    <a:pt x="179903" y="704900"/>
                  </a:lnTo>
                  <a:lnTo>
                    <a:pt x="139951" y="708081"/>
                  </a:lnTo>
                  <a:close/>
                </a:path>
                <a:path w="908685" h="1026795">
                  <a:moveTo>
                    <a:pt x="686035" y="644264"/>
                  </a:moveTo>
                  <a:lnTo>
                    <a:pt x="693348" y="598955"/>
                  </a:lnTo>
                  <a:lnTo>
                    <a:pt x="700463" y="551928"/>
                  </a:lnTo>
                  <a:lnTo>
                    <a:pt x="707087" y="503822"/>
                  </a:lnTo>
                  <a:lnTo>
                    <a:pt x="712924" y="455279"/>
                  </a:lnTo>
                  <a:lnTo>
                    <a:pt x="717679" y="406938"/>
                  </a:lnTo>
                  <a:lnTo>
                    <a:pt x="721058" y="359441"/>
                  </a:lnTo>
                  <a:lnTo>
                    <a:pt x="717716" y="347548"/>
                  </a:lnTo>
                  <a:lnTo>
                    <a:pt x="715325" y="334960"/>
                  </a:lnTo>
                  <a:lnTo>
                    <a:pt x="714019" y="321659"/>
                  </a:lnTo>
                  <a:lnTo>
                    <a:pt x="713931" y="307628"/>
                  </a:lnTo>
                  <a:lnTo>
                    <a:pt x="704343" y="304865"/>
                  </a:lnTo>
                  <a:lnTo>
                    <a:pt x="680826" y="294412"/>
                  </a:lnTo>
                  <a:lnTo>
                    <a:pt x="651246" y="273026"/>
                  </a:lnTo>
                  <a:lnTo>
                    <a:pt x="623474" y="237461"/>
                  </a:lnTo>
                  <a:lnTo>
                    <a:pt x="839165" y="237461"/>
                  </a:lnTo>
                  <a:lnTo>
                    <a:pt x="846711" y="250033"/>
                  </a:lnTo>
                  <a:lnTo>
                    <a:pt x="851392" y="265607"/>
                  </a:lnTo>
                  <a:lnTo>
                    <a:pt x="851430" y="283522"/>
                  </a:lnTo>
                  <a:lnTo>
                    <a:pt x="848090" y="314247"/>
                  </a:lnTo>
                  <a:lnTo>
                    <a:pt x="852917" y="330896"/>
                  </a:lnTo>
                  <a:lnTo>
                    <a:pt x="871258" y="339237"/>
                  </a:lnTo>
                  <a:lnTo>
                    <a:pt x="908461" y="345037"/>
                  </a:lnTo>
                  <a:lnTo>
                    <a:pt x="907704" y="380923"/>
                  </a:lnTo>
                  <a:lnTo>
                    <a:pt x="902405" y="401433"/>
                  </a:lnTo>
                  <a:lnTo>
                    <a:pt x="888022" y="414264"/>
                  </a:lnTo>
                  <a:lnTo>
                    <a:pt x="860014" y="427109"/>
                  </a:lnTo>
                  <a:lnTo>
                    <a:pt x="864342" y="433045"/>
                  </a:lnTo>
                  <a:lnTo>
                    <a:pt x="872815" y="449502"/>
                  </a:lnTo>
                  <a:lnTo>
                    <a:pt x="878669" y="474455"/>
                  </a:lnTo>
                  <a:lnTo>
                    <a:pt x="875137" y="505879"/>
                  </a:lnTo>
                  <a:lnTo>
                    <a:pt x="866339" y="532306"/>
                  </a:lnTo>
                  <a:lnTo>
                    <a:pt x="857346" y="547190"/>
                  </a:lnTo>
                  <a:lnTo>
                    <a:pt x="842703" y="555996"/>
                  </a:lnTo>
                  <a:lnTo>
                    <a:pt x="816957" y="564194"/>
                  </a:lnTo>
                  <a:lnTo>
                    <a:pt x="819240" y="590711"/>
                  </a:lnTo>
                  <a:lnTo>
                    <a:pt x="810222" y="617632"/>
                  </a:lnTo>
                  <a:lnTo>
                    <a:pt x="787959" y="636387"/>
                  </a:lnTo>
                  <a:lnTo>
                    <a:pt x="730731" y="636387"/>
                  </a:lnTo>
                  <a:lnTo>
                    <a:pt x="713551" y="637038"/>
                  </a:lnTo>
                  <a:lnTo>
                    <a:pt x="698656" y="639901"/>
                  </a:lnTo>
                  <a:lnTo>
                    <a:pt x="686035" y="644264"/>
                  </a:lnTo>
                  <a:close/>
                </a:path>
                <a:path w="908685" h="1026795">
                  <a:moveTo>
                    <a:pt x="454474" y="357697"/>
                  </a:moveTo>
                  <a:lnTo>
                    <a:pt x="432086" y="355907"/>
                  </a:lnTo>
                  <a:lnTo>
                    <a:pt x="405979" y="346488"/>
                  </a:lnTo>
                  <a:lnTo>
                    <a:pt x="498068" y="346488"/>
                  </a:lnTo>
                  <a:lnTo>
                    <a:pt x="485460" y="350644"/>
                  </a:lnTo>
                  <a:lnTo>
                    <a:pt x="454474" y="357697"/>
                  </a:lnTo>
                  <a:close/>
                </a:path>
                <a:path w="908685" h="1026795">
                  <a:moveTo>
                    <a:pt x="523540" y="515231"/>
                  </a:moveTo>
                  <a:lnTo>
                    <a:pt x="508072" y="515231"/>
                  </a:lnTo>
                  <a:lnTo>
                    <a:pt x="501775" y="508980"/>
                  </a:lnTo>
                  <a:lnTo>
                    <a:pt x="501775" y="493476"/>
                  </a:lnTo>
                  <a:lnTo>
                    <a:pt x="508072" y="487174"/>
                  </a:lnTo>
                  <a:lnTo>
                    <a:pt x="523540" y="487174"/>
                  </a:lnTo>
                  <a:lnTo>
                    <a:pt x="529824" y="493476"/>
                  </a:lnTo>
                  <a:lnTo>
                    <a:pt x="529824" y="508980"/>
                  </a:lnTo>
                  <a:lnTo>
                    <a:pt x="523540" y="515231"/>
                  </a:lnTo>
                  <a:close/>
                </a:path>
                <a:path w="908685" h="1026795">
                  <a:moveTo>
                    <a:pt x="659098" y="518133"/>
                  </a:moveTo>
                  <a:lnTo>
                    <a:pt x="643630" y="518133"/>
                  </a:lnTo>
                  <a:lnTo>
                    <a:pt x="637345" y="511881"/>
                  </a:lnTo>
                  <a:lnTo>
                    <a:pt x="637345" y="496376"/>
                  </a:lnTo>
                  <a:lnTo>
                    <a:pt x="643630" y="490074"/>
                  </a:lnTo>
                  <a:lnTo>
                    <a:pt x="659098" y="490074"/>
                  </a:lnTo>
                  <a:lnTo>
                    <a:pt x="665331" y="496376"/>
                  </a:lnTo>
                  <a:lnTo>
                    <a:pt x="665331" y="511881"/>
                  </a:lnTo>
                  <a:lnTo>
                    <a:pt x="659098" y="518133"/>
                  </a:lnTo>
                  <a:close/>
                </a:path>
                <a:path w="908685" h="1026795">
                  <a:moveTo>
                    <a:pt x="750206" y="638663"/>
                  </a:moveTo>
                  <a:lnTo>
                    <a:pt x="730731" y="636387"/>
                  </a:lnTo>
                  <a:lnTo>
                    <a:pt x="787959" y="636387"/>
                  </a:lnTo>
                  <a:lnTo>
                    <a:pt x="750206" y="638663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29" name="object 29"/>
          <p:cNvSpPr/>
          <p:nvPr/>
        </p:nvSpPr>
        <p:spPr>
          <a:xfrm>
            <a:off x="7620003" y="4537668"/>
            <a:ext cx="4922045" cy="657228"/>
          </a:xfrm>
          <a:custGeom>
            <a:avLst/>
            <a:gdLst/>
            <a:ahLst/>
            <a:cxnLst/>
            <a:rect l="l" t="t" r="r" b="b"/>
            <a:pathLst>
              <a:path w="6562725" h="876300">
                <a:moveTo>
                  <a:pt x="6505415" y="876299"/>
                </a:moveTo>
                <a:lnTo>
                  <a:pt x="56938" y="876299"/>
                </a:lnTo>
                <a:lnTo>
                  <a:pt x="34805" y="871810"/>
                </a:lnTo>
                <a:lnTo>
                  <a:pt x="16703" y="859580"/>
                </a:lnTo>
                <a:lnTo>
                  <a:pt x="4484" y="841461"/>
                </a:lnTo>
                <a:lnTo>
                  <a:pt x="0" y="819308"/>
                </a:lnTo>
                <a:lnTo>
                  <a:pt x="0" y="56990"/>
                </a:lnTo>
                <a:lnTo>
                  <a:pt x="4484" y="34837"/>
                </a:lnTo>
                <a:lnTo>
                  <a:pt x="16703" y="16719"/>
                </a:lnTo>
                <a:lnTo>
                  <a:pt x="34805" y="4488"/>
                </a:lnTo>
                <a:lnTo>
                  <a:pt x="56938" y="0"/>
                </a:lnTo>
                <a:lnTo>
                  <a:pt x="6505415" y="0"/>
                </a:lnTo>
                <a:lnTo>
                  <a:pt x="6527548" y="4488"/>
                </a:lnTo>
                <a:lnTo>
                  <a:pt x="6545650" y="16719"/>
                </a:lnTo>
                <a:lnTo>
                  <a:pt x="6557869" y="34837"/>
                </a:lnTo>
                <a:lnTo>
                  <a:pt x="6562354" y="56990"/>
                </a:lnTo>
                <a:lnTo>
                  <a:pt x="6562354" y="819308"/>
                </a:lnTo>
                <a:lnTo>
                  <a:pt x="6557869" y="841461"/>
                </a:lnTo>
                <a:lnTo>
                  <a:pt x="6545650" y="859580"/>
                </a:lnTo>
                <a:lnTo>
                  <a:pt x="6527548" y="871810"/>
                </a:lnTo>
                <a:lnTo>
                  <a:pt x="6505415" y="8762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0" name="object 30"/>
          <p:cNvSpPr txBox="1"/>
          <p:nvPr/>
        </p:nvSpPr>
        <p:spPr>
          <a:xfrm>
            <a:off x="7986971" y="4655378"/>
            <a:ext cx="1018700" cy="37895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400" spc="-110" dirty="0">
                <a:latin typeface="Arial"/>
                <a:cs typeface="Arial"/>
              </a:rPr>
              <a:t>H</a:t>
            </a:r>
            <a:r>
              <a:rPr sz="2400" spc="28" dirty="0">
                <a:latin typeface="Arial"/>
                <a:cs typeface="Arial"/>
              </a:rPr>
              <a:t>e</a:t>
            </a:r>
            <a:r>
              <a:rPr sz="2400" spc="69" dirty="0">
                <a:latin typeface="Arial"/>
                <a:cs typeface="Arial"/>
              </a:rPr>
              <a:t>r</a:t>
            </a:r>
            <a:r>
              <a:rPr sz="2400" spc="8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41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87459" y="4537622"/>
            <a:ext cx="657228" cy="657228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819312" y="876298"/>
                </a:moveTo>
                <a:lnTo>
                  <a:pt x="56985" y="876298"/>
                </a:lnTo>
                <a:lnTo>
                  <a:pt x="34834" y="871809"/>
                </a:lnTo>
                <a:lnTo>
                  <a:pt x="16717" y="859580"/>
                </a:lnTo>
                <a:lnTo>
                  <a:pt x="4488" y="841463"/>
                </a:lnTo>
                <a:lnTo>
                  <a:pt x="0" y="819312"/>
                </a:lnTo>
                <a:lnTo>
                  <a:pt x="0" y="56985"/>
                </a:lnTo>
                <a:lnTo>
                  <a:pt x="4488" y="34834"/>
                </a:lnTo>
                <a:lnTo>
                  <a:pt x="16717" y="16717"/>
                </a:lnTo>
                <a:lnTo>
                  <a:pt x="34834" y="4488"/>
                </a:lnTo>
                <a:lnTo>
                  <a:pt x="56985" y="0"/>
                </a:lnTo>
                <a:lnTo>
                  <a:pt x="819312" y="0"/>
                </a:lnTo>
                <a:lnTo>
                  <a:pt x="841463" y="4488"/>
                </a:lnTo>
                <a:lnTo>
                  <a:pt x="859580" y="16717"/>
                </a:lnTo>
                <a:lnTo>
                  <a:pt x="871809" y="34834"/>
                </a:lnTo>
                <a:lnTo>
                  <a:pt x="876298" y="56985"/>
                </a:lnTo>
                <a:lnTo>
                  <a:pt x="876298" y="819312"/>
                </a:lnTo>
                <a:lnTo>
                  <a:pt x="871809" y="841463"/>
                </a:lnTo>
                <a:lnTo>
                  <a:pt x="859580" y="859580"/>
                </a:lnTo>
                <a:lnTo>
                  <a:pt x="841463" y="871809"/>
                </a:lnTo>
                <a:lnTo>
                  <a:pt x="819312" y="87629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2" name="object 32"/>
          <p:cNvSpPr txBox="1"/>
          <p:nvPr/>
        </p:nvSpPr>
        <p:spPr>
          <a:xfrm>
            <a:off x="7396464" y="3795941"/>
            <a:ext cx="239081" cy="123816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700" b="1" spc="23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  <a:p>
            <a:pPr marL="14289">
              <a:spcBef>
                <a:spcPts val="3068"/>
              </a:spcBef>
            </a:pPr>
            <a:r>
              <a:rPr sz="2700" spc="1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4114800"/>
            <a:ext cx="4971576" cy="268657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641445" algn="ctr">
              <a:spcBef>
                <a:spcPts val="74"/>
              </a:spcBef>
            </a:pPr>
            <a:r>
              <a:rPr sz="2700" b="1" spc="-252" dirty="0">
                <a:latin typeface="Arial"/>
                <a:cs typeface="Arial"/>
              </a:rPr>
              <a:t>FYP1</a:t>
            </a:r>
            <a:endParaRPr sz="2700" dirty="0">
              <a:latin typeface="Arial"/>
              <a:cs typeface="Arial"/>
            </a:endParaRPr>
          </a:p>
          <a:p>
            <a:pPr marL="9527" marR="2096721">
              <a:lnSpc>
                <a:spcPct val="114599"/>
              </a:lnSpc>
              <a:spcBef>
                <a:spcPts val="2100"/>
              </a:spcBef>
            </a:pPr>
            <a:r>
              <a:rPr sz="2252" spc="28" dirty="0">
                <a:latin typeface="Trebuchet MS"/>
                <a:cs typeface="Trebuchet MS"/>
              </a:rPr>
              <a:t>Requirement </a:t>
            </a:r>
            <a:r>
              <a:rPr sz="2252" spc="56" dirty="0">
                <a:latin typeface="Trebuchet MS"/>
                <a:cs typeface="Trebuchet MS"/>
              </a:rPr>
              <a:t>Analysis  </a:t>
            </a:r>
            <a:r>
              <a:rPr sz="2252" spc="100" dirty="0">
                <a:latin typeface="Trebuchet MS"/>
                <a:cs typeface="Trebuchet MS"/>
              </a:rPr>
              <a:t>Design</a:t>
            </a:r>
            <a:r>
              <a:rPr sz="2252" spc="60" dirty="0">
                <a:latin typeface="Trebuchet MS"/>
                <a:cs typeface="Trebuchet MS"/>
              </a:rPr>
              <a:t> </a:t>
            </a:r>
            <a:r>
              <a:rPr sz="2252" spc="72" dirty="0">
                <a:latin typeface="Trebuchet MS"/>
                <a:cs typeface="Trebuchet MS"/>
              </a:rPr>
              <a:t>Phase</a:t>
            </a:r>
            <a:endParaRPr sz="2252" dirty="0">
              <a:latin typeface="Trebuchet MS"/>
              <a:cs typeface="Trebuchet MS"/>
            </a:endParaRPr>
          </a:p>
          <a:p>
            <a:pPr marL="9527">
              <a:spcBef>
                <a:spcPts val="396"/>
              </a:spcBef>
            </a:pPr>
            <a:r>
              <a:rPr sz="2252" spc="150" dirty="0">
                <a:latin typeface="Trebuchet MS"/>
                <a:cs typeface="Trebuchet MS"/>
              </a:rPr>
              <a:t>SRS </a:t>
            </a:r>
            <a:r>
              <a:rPr sz="2252" spc="89" dirty="0">
                <a:latin typeface="Trebuchet MS"/>
                <a:cs typeface="Trebuchet MS"/>
              </a:rPr>
              <a:t>and</a:t>
            </a:r>
            <a:r>
              <a:rPr sz="2252" spc="-20" dirty="0">
                <a:latin typeface="Trebuchet MS"/>
                <a:cs typeface="Trebuchet MS"/>
              </a:rPr>
              <a:t> </a:t>
            </a:r>
            <a:r>
              <a:rPr sz="2252" spc="188" dirty="0">
                <a:latin typeface="Trebuchet MS"/>
                <a:cs typeface="Trebuchet MS"/>
              </a:rPr>
              <a:t>SDS</a:t>
            </a:r>
            <a:endParaRPr sz="2252" dirty="0">
              <a:latin typeface="Trebuchet MS"/>
              <a:cs typeface="Trebuchet MS"/>
            </a:endParaRPr>
          </a:p>
          <a:p>
            <a:pPr marL="9527" marR="3813">
              <a:lnSpc>
                <a:spcPct val="114599"/>
              </a:lnSpc>
            </a:pPr>
            <a:r>
              <a:rPr sz="2252" spc="5" dirty="0">
                <a:latin typeface="Trebuchet MS"/>
                <a:cs typeface="Trebuchet MS"/>
              </a:rPr>
              <a:t>Architecture </a:t>
            </a:r>
            <a:r>
              <a:rPr sz="2252" spc="-93" dirty="0">
                <a:latin typeface="Trebuchet MS"/>
                <a:cs typeface="Trebuchet MS"/>
              </a:rPr>
              <a:t>&amp; </a:t>
            </a:r>
            <a:r>
              <a:rPr sz="2252" spc="28" dirty="0">
                <a:latin typeface="Trebuchet MS"/>
                <a:cs typeface="Trebuchet MS"/>
              </a:rPr>
              <a:t>Infrastructure </a:t>
            </a:r>
            <a:r>
              <a:rPr sz="2252" spc="93" dirty="0">
                <a:latin typeface="Trebuchet MS"/>
                <a:cs typeface="Trebuchet MS"/>
              </a:rPr>
              <a:t>setup  </a:t>
            </a:r>
            <a:r>
              <a:rPr sz="2252" spc="48" dirty="0">
                <a:latin typeface="Trebuchet MS"/>
                <a:cs typeface="Trebuchet MS"/>
              </a:rPr>
              <a:t>Implementation </a:t>
            </a:r>
            <a:r>
              <a:rPr sz="2252" spc="72" dirty="0">
                <a:latin typeface="Trebuchet MS"/>
                <a:cs typeface="Trebuchet MS"/>
              </a:rPr>
              <a:t>Phase </a:t>
            </a:r>
            <a:r>
              <a:rPr sz="2252" spc="36" dirty="0">
                <a:latin typeface="Trebuchet MS"/>
                <a:cs typeface="Trebuchet MS"/>
              </a:rPr>
              <a:t>(Seller</a:t>
            </a:r>
            <a:r>
              <a:rPr sz="2252" spc="69" dirty="0">
                <a:latin typeface="Trebuchet MS"/>
                <a:cs typeface="Trebuchet MS"/>
              </a:rPr>
              <a:t> </a:t>
            </a:r>
            <a:r>
              <a:rPr sz="2252" spc="20" dirty="0">
                <a:latin typeface="Trebuchet MS"/>
                <a:cs typeface="Trebuchet MS"/>
              </a:rPr>
              <a:t>Portal)</a:t>
            </a:r>
            <a:endParaRPr sz="2252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122" y="4117233"/>
            <a:ext cx="5872164" cy="2701833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R="253818" algn="ctr">
              <a:spcBef>
                <a:spcPts val="74"/>
              </a:spcBef>
            </a:pPr>
            <a:r>
              <a:rPr sz="2628" b="1" spc="-105" dirty="0">
                <a:latin typeface="Arial"/>
                <a:cs typeface="Arial"/>
              </a:rPr>
              <a:t>FYP2</a:t>
            </a:r>
            <a:endParaRPr sz="2628" dirty="0">
              <a:latin typeface="Arial"/>
              <a:cs typeface="Arial"/>
            </a:endParaRPr>
          </a:p>
          <a:p>
            <a:pPr marL="9527" marR="3813">
              <a:lnSpc>
                <a:spcPct val="114599"/>
              </a:lnSpc>
              <a:spcBef>
                <a:spcPts val="2337"/>
              </a:spcBef>
            </a:pPr>
            <a:r>
              <a:rPr sz="2252" b="1" spc="56" dirty="0">
                <a:latin typeface="Arial"/>
                <a:cs typeface="Arial"/>
              </a:rPr>
              <a:t>Implementation </a:t>
            </a:r>
            <a:r>
              <a:rPr sz="2252" b="1" spc="-20" dirty="0">
                <a:latin typeface="Arial"/>
                <a:cs typeface="Arial"/>
              </a:rPr>
              <a:t>Phase </a:t>
            </a:r>
            <a:r>
              <a:rPr sz="2252" b="1" spc="56" dirty="0">
                <a:latin typeface="Arial"/>
                <a:cs typeface="Arial"/>
              </a:rPr>
              <a:t>(Client </a:t>
            </a:r>
            <a:r>
              <a:rPr sz="2252" b="1" spc="28" dirty="0">
                <a:latin typeface="Arial"/>
                <a:cs typeface="Arial"/>
              </a:rPr>
              <a:t>Portal)  </a:t>
            </a:r>
            <a:r>
              <a:rPr sz="2252" b="1" spc="56" dirty="0">
                <a:latin typeface="Arial"/>
                <a:cs typeface="Arial"/>
              </a:rPr>
              <a:t>Implmenetation </a:t>
            </a:r>
            <a:r>
              <a:rPr sz="2252" b="1" spc="-20" dirty="0">
                <a:latin typeface="Arial"/>
                <a:cs typeface="Arial"/>
              </a:rPr>
              <a:t>Phase </a:t>
            </a:r>
            <a:r>
              <a:rPr sz="2252" b="1" spc="89" dirty="0">
                <a:latin typeface="Arial"/>
                <a:cs typeface="Arial"/>
              </a:rPr>
              <a:t>(Co-Worker</a:t>
            </a:r>
            <a:r>
              <a:rPr sz="2252" b="1" spc="-324" dirty="0">
                <a:latin typeface="Arial"/>
                <a:cs typeface="Arial"/>
              </a:rPr>
              <a:t> </a:t>
            </a:r>
            <a:r>
              <a:rPr sz="2252" b="1" spc="28" dirty="0">
                <a:latin typeface="Arial"/>
                <a:cs typeface="Arial"/>
              </a:rPr>
              <a:t>Portal)  </a:t>
            </a:r>
            <a:r>
              <a:rPr sz="2252" b="1" spc="36" dirty="0">
                <a:latin typeface="Arial"/>
                <a:cs typeface="Arial"/>
              </a:rPr>
              <a:t>Software</a:t>
            </a:r>
            <a:r>
              <a:rPr sz="2252" b="1" spc="-93" dirty="0">
                <a:latin typeface="Arial"/>
                <a:cs typeface="Arial"/>
              </a:rPr>
              <a:t> </a:t>
            </a:r>
            <a:r>
              <a:rPr sz="2252" b="1" spc="5" dirty="0">
                <a:latin typeface="Arial"/>
                <a:cs typeface="Arial"/>
              </a:rPr>
              <a:t>Testing</a:t>
            </a:r>
            <a:endParaRPr sz="2252" dirty="0">
              <a:latin typeface="Arial"/>
              <a:cs typeface="Arial"/>
            </a:endParaRPr>
          </a:p>
          <a:p>
            <a:pPr marL="9527" marR="2462922">
              <a:lnSpc>
                <a:spcPct val="114599"/>
              </a:lnSpc>
            </a:pPr>
            <a:r>
              <a:rPr sz="2252" b="1" spc="-50" dirty="0">
                <a:latin typeface="Arial"/>
                <a:cs typeface="Arial"/>
              </a:rPr>
              <a:t>Finishing </a:t>
            </a:r>
            <a:r>
              <a:rPr sz="2252" b="1" spc="-125" dirty="0">
                <a:latin typeface="Arial"/>
                <a:cs typeface="Arial"/>
              </a:rPr>
              <a:t>FYP </a:t>
            </a:r>
            <a:r>
              <a:rPr sz="2252" b="1" spc="41" dirty="0">
                <a:latin typeface="Arial"/>
                <a:cs typeface="Arial"/>
              </a:rPr>
              <a:t>touches  </a:t>
            </a:r>
            <a:r>
              <a:rPr sz="2252" b="1" spc="5" dirty="0">
                <a:latin typeface="Arial"/>
                <a:cs typeface="Arial"/>
              </a:rPr>
              <a:t>Testing </a:t>
            </a:r>
            <a:r>
              <a:rPr sz="2252" b="1" spc="42" dirty="0">
                <a:latin typeface="Arial"/>
                <a:cs typeface="Arial"/>
              </a:rPr>
              <a:t>and</a:t>
            </a:r>
            <a:r>
              <a:rPr sz="2252" b="1" spc="-216" dirty="0">
                <a:latin typeface="Arial"/>
                <a:cs typeface="Arial"/>
              </a:rPr>
              <a:t> </a:t>
            </a:r>
            <a:r>
              <a:rPr sz="2252" b="1" spc="56" dirty="0">
                <a:latin typeface="Arial"/>
                <a:cs typeface="Arial"/>
              </a:rPr>
              <a:t>Deployment</a:t>
            </a:r>
            <a:endParaRPr sz="22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4972" y="1602168"/>
            <a:ext cx="7608095" cy="1899498"/>
          </a:xfrm>
          <a:prstGeom prst="rect">
            <a:avLst/>
          </a:prstGeom>
        </p:spPr>
        <p:txBody>
          <a:bodyPr vert="horz" wrap="square" lIns="0" tIns="361001" rIns="0" bIns="0" rtlCol="0">
            <a:spAutoFit/>
          </a:bodyPr>
          <a:lstStyle/>
          <a:p>
            <a:pPr marL="9527">
              <a:spcBef>
                <a:spcPts val="2840"/>
              </a:spcBef>
            </a:pPr>
            <a:r>
              <a:rPr sz="6002" spc="69" dirty="0"/>
              <a:t>Deliverable</a:t>
            </a:r>
            <a:r>
              <a:rPr sz="6002" spc="-252" dirty="0"/>
              <a:t> </a:t>
            </a:r>
            <a:r>
              <a:rPr sz="6002" spc="89" dirty="0"/>
              <a:t>Project</a:t>
            </a:r>
            <a:endParaRPr sz="6002"/>
          </a:p>
          <a:p>
            <a:pPr marL="240008">
              <a:spcBef>
                <a:spcPts val="1332"/>
              </a:spcBef>
            </a:pPr>
            <a:r>
              <a:rPr sz="2889" b="0" spc="-188" dirty="0">
                <a:latin typeface="Arial Black"/>
                <a:cs typeface="Arial Black"/>
              </a:rPr>
              <a:t>What</a:t>
            </a:r>
            <a:r>
              <a:rPr sz="2889" b="0" spc="-266" dirty="0">
                <a:latin typeface="Arial Black"/>
                <a:cs typeface="Arial Black"/>
              </a:rPr>
              <a:t> </a:t>
            </a:r>
            <a:r>
              <a:rPr sz="2889" b="0" spc="-110" dirty="0">
                <a:latin typeface="Arial Black"/>
                <a:cs typeface="Arial Black"/>
              </a:rPr>
              <a:t>do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366" dirty="0">
                <a:latin typeface="Arial Black"/>
                <a:cs typeface="Arial Black"/>
              </a:rPr>
              <a:t>we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168" dirty="0">
                <a:latin typeface="Arial Black"/>
                <a:cs typeface="Arial Black"/>
              </a:rPr>
              <a:t>plan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120" dirty="0">
                <a:latin typeface="Arial Black"/>
                <a:cs typeface="Arial Black"/>
              </a:rPr>
              <a:t>to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165" dirty="0">
                <a:latin typeface="Arial Black"/>
                <a:cs typeface="Arial Black"/>
              </a:rPr>
              <a:t>deliver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168" dirty="0">
                <a:latin typeface="Arial Black"/>
                <a:cs typeface="Arial Black"/>
              </a:rPr>
              <a:t>in</a:t>
            </a:r>
            <a:r>
              <a:rPr sz="2889" b="0" spc="-266" dirty="0">
                <a:latin typeface="Arial Black"/>
                <a:cs typeface="Arial Black"/>
              </a:rPr>
              <a:t> </a:t>
            </a:r>
            <a:r>
              <a:rPr sz="2889" b="0" spc="-170" dirty="0">
                <a:latin typeface="Arial Black"/>
                <a:cs typeface="Arial Black"/>
              </a:rPr>
              <a:t>the</a:t>
            </a:r>
            <a:r>
              <a:rPr sz="2889" b="0" spc="-264" dirty="0">
                <a:latin typeface="Arial Black"/>
                <a:cs typeface="Arial Black"/>
              </a:rPr>
              <a:t> </a:t>
            </a:r>
            <a:r>
              <a:rPr sz="2889" b="0" spc="-185" dirty="0">
                <a:latin typeface="Arial Black"/>
                <a:cs typeface="Arial Black"/>
              </a:rPr>
              <a:t>project?</a:t>
            </a:r>
            <a:endParaRPr sz="2889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800" y="685801"/>
            <a:ext cx="5474018" cy="5677853"/>
            <a:chOff x="9552932" y="1353031"/>
            <a:chExt cx="7298690" cy="7570470"/>
          </a:xfrm>
        </p:grpSpPr>
        <p:sp>
          <p:nvSpPr>
            <p:cNvPr id="3" name="object 3"/>
            <p:cNvSpPr/>
            <p:nvPr/>
          </p:nvSpPr>
          <p:spPr>
            <a:xfrm>
              <a:off x="9552932" y="1353031"/>
              <a:ext cx="7112634" cy="7570470"/>
            </a:xfrm>
            <a:custGeom>
              <a:avLst/>
              <a:gdLst/>
              <a:ahLst/>
              <a:cxnLst/>
              <a:rect l="l" t="t" r="r" b="b"/>
              <a:pathLst>
                <a:path w="7112634" h="7570470">
                  <a:moveTo>
                    <a:pt x="4456048" y="0"/>
                  </a:moveTo>
                  <a:lnTo>
                    <a:pt x="4445475" y="541"/>
                  </a:lnTo>
                  <a:lnTo>
                    <a:pt x="4423803" y="1442"/>
                  </a:lnTo>
                  <a:lnTo>
                    <a:pt x="4394189" y="2705"/>
                  </a:lnTo>
                  <a:lnTo>
                    <a:pt x="4320363" y="6244"/>
                  </a:lnTo>
                  <a:lnTo>
                    <a:pt x="4278766" y="8858"/>
                  </a:lnTo>
                  <a:lnTo>
                    <a:pt x="4235177" y="12143"/>
                  </a:lnTo>
                  <a:lnTo>
                    <a:pt x="4189766" y="16071"/>
                  </a:lnTo>
                  <a:lnTo>
                    <a:pt x="4142707" y="20615"/>
                  </a:lnTo>
                  <a:lnTo>
                    <a:pt x="4094171" y="25749"/>
                  </a:lnTo>
                  <a:lnTo>
                    <a:pt x="4044330" y="31444"/>
                  </a:lnTo>
                  <a:lnTo>
                    <a:pt x="3993357" y="37674"/>
                  </a:lnTo>
                  <a:lnTo>
                    <a:pt x="3941425" y="44413"/>
                  </a:lnTo>
                  <a:lnTo>
                    <a:pt x="3888705" y="51631"/>
                  </a:lnTo>
                  <a:lnTo>
                    <a:pt x="3835369" y="59303"/>
                  </a:lnTo>
                  <a:lnTo>
                    <a:pt x="3781590" y="67401"/>
                  </a:lnTo>
                  <a:lnTo>
                    <a:pt x="3727540" y="75899"/>
                  </a:lnTo>
                  <a:lnTo>
                    <a:pt x="3673392" y="84768"/>
                  </a:lnTo>
                  <a:lnTo>
                    <a:pt x="3619317" y="93982"/>
                  </a:lnTo>
                  <a:lnTo>
                    <a:pt x="3565488" y="103514"/>
                  </a:lnTo>
                  <a:lnTo>
                    <a:pt x="3512077" y="113336"/>
                  </a:lnTo>
                  <a:lnTo>
                    <a:pt x="3459256" y="123422"/>
                  </a:lnTo>
                  <a:lnTo>
                    <a:pt x="3407198" y="133744"/>
                  </a:lnTo>
                  <a:lnTo>
                    <a:pt x="3356074" y="144275"/>
                  </a:lnTo>
                  <a:lnTo>
                    <a:pt x="3306058" y="154988"/>
                  </a:lnTo>
                  <a:lnTo>
                    <a:pt x="3257321" y="165855"/>
                  </a:lnTo>
                  <a:lnTo>
                    <a:pt x="3210035" y="176851"/>
                  </a:lnTo>
                  <a:lnTo>
                    <a:pt x="3164373" y="187946"/>
                  </a:lnTo>
                  <a:lnTo>
                    <a:pt x="3120507" y="199115"/>
                  </a:lnTo>
                  <a:lnTo>
                    <a:pt x="3068471" y="213057"/>
                  </a:lnTo>
                  <a:lnTo>
                    <a:pt x="3016879" y="227505"/>
                  </a:lnTo>
                  <a:lnTo>
                    <a:pt x="2965732" y="242459"/>
                  </a:lnTo>
                  <a:lnTo>
                    <a:pt x="2915027" y="257921"/>
                  </a:lnTo>
                  <a:lnTo>
                    <a:pt x="2864763" y="273890"/>
                  </a:lnTo>
                  <a:lnTo>
                    <a:pt x="2814939" y="290368"/>
                  </a:lnTo>
                  <a:lnTo>
                    <a:pt x="2765554" y="307356"/>
                  </a:lnTo>
                  <a:lnTo>
                    <a:pt x="2716605" y="324855"/>
                  </a:lnTo>
                  <a:lnTo>
                    <a:pt x="2668092" y="342864"/>
                  </a:lnTo>
                  <a:lnTo>
                    <a:pt x="2620013" y="361387"/>
                  </a:lnTo>
                  <a:lnTo>
                    <a:pt x="2572367" y="380422"/>
                  </a:lnTo>
                  <a:lnTo>
                    <a:pt x="2525152" y="399971"/>
                  </a:lnTo>
                  <a:lnTo>
                    <a:pt x="2478367" y="420035"/>
                  </a:lnTo>
                  <a:lnTo>
                    <a:pt x="2432011" y="440614"/>
                  </a:lnTo>
                  <a:lnTo>
                    <a:pt x="2386082" y="461710"/>
                  </a:lnTo>
                  <a:lnTo>
                    <a:pt x="2340579" y="483323"/>
                  </a:lnTo>
                  <a:lnTo>
                    <a:pt x="2295501" y="505455"/>
                  </a:lnTo>
                  <a:lnTo>
                    <a:pt x="2250846" y="528105"/>
                  </a:lnTo>
                  <a:lnTo>
                    <a:pt x="2206612" y="551275"/>
                  </a:lnTo>
                  <a:lnTo>
                    <a:pt x="2162799" y="574966"/>
                  </a:lnTo>
                  <a:lnTo>
                    <a:pt x="2119405" y="599178"/>
                  </a:lnTo>
                  <a:lnTo>
                    <a:pt x="2076429" y="623912"/>
                  </a:lnTo>
                  <a:lnTo>
                    <a:pt x="2033868" y="649170"/>
                  </a:lnTo>
                  <a:lnTo>
                    <a:pt x="1991723" y="674951"/>
                  </a:lnTo>
                  <a:lnTo>
                    <a:pt x="1949991" y="701257"/>
                  </a:lnTo>
                  <a:lnTo>
                    <a:pt x="1908671" y="728089"/>
                  </a:lnTo>
                  <a:lnTo>
                    <a:pt x="1867761" y="755447"/>
                  </a:lnTo>
                  <a:lnTo>
                    <a:pt x="1827261" y="783333"/>
                  </a:lnTo>
                  <a:lnTo>
                    <a:pt x="1787169" y="811747"/>
                  </a:lnTo>
                  <a:lnTo>
                    <a:pt x="1747484" y="840690"/>
                  </a:lnTo>
                  <a:lnTo>
                    <a:pt x="1708203" y="870162"/>
                  </a:lnTo>
                  <a:lnTo>
                    <a:pt x="1669327" y="900166"/>
                  </a:lnTo>
                  <a:lnTo>
                    <a:pt x="1630853" y="930701"/>
                  </a:lnTo>
                  <a:lnTo>
                    <a:pt x="1592779" y="961768"/>
                  </a:lnTo>
                  <a:lnTo>
                    <a:pt x="1555106" y="993368"/>
                  </a:lnTo>
                  <a:lnTo>
                    <a:pt x="1517830" y="1025502"/>
                  </a:lnTo>
                  <a:lnTo>
                    <a:pt x="1480952" y="1058172"/>
                  </a:lnTo>
                  <a:lnTo>
                    <a:pt x="1444469" y="1091376"/>
                  </a:lnTo>
                  <a:lnTo>
                    <a:pt x="1408380" y="1125118"/>
                  </a:lnTo>
                  <a:lnTo>
                    <a:pt x="1372684" y="1159397"/>
                  </a:lnTo>
                  <a:lnTo>
                    <a:pt x="1337379" y="1194214"/>
                  </a:lnTo>
                  <a:lnTo>
                    <a:pt x="1301291" y="1230759"/>
                  </a:lnTo>
                  <a:lnTo>
                    <a:pt x="1263804" y="1270144"/>
                  </a:lnTo>
                  <a:lnTo>
                    <a:pt x="1229295" y="1307636"/>
                  </a:lnTo>
                  <a:lnTo>
                    <a:pt x="1202140" y="1338500"/>
                  </a:lnTo>
                  <a:lnTo>
                    <a:pt x="1176828" y="1366478"/>
                  </a:lnTo>
                  <a:lnTo>
                    <a:pt x="1147997" y="1396756"/>
                  </a:lnTo>
                  <a:lnTo>
                    <a:pt x="1119165" y="1425681"/>
                  </a:lnTo>
                  <a:lnTo>
                    <a:pt x="1093853" y="1449601"/>
                  </a:lnTo>
                  <a:lnTo>
                    <a:pt x="1060759" y="1479557"/>
                  </a:lnTo>
                  <a:lnTo>
                    <a:pt x="1025839" y="1512428"/>
                  </a:lnTo>
                  <a:lnTo>
                    <a:pt x="989562" y="1547722"/>
                  </a:lnTo>
                  <a:lnTo>
                    <a:pt x="952393" y="1584942"/>
                  </a:lnTo>
                  <a:lnTo>
                    <a:pt x="914799" y="1623596"/>
                  </a:lnTo>
                  <a:lnTo>
                    <a:pt x="877246" y="1663189"/>
                  </a:lnTo>
                  <a:lnTo>
                    <a:pt x="840201" y="1703226"/>
                  </a:lnTo>
                  <a:lnTo>
                    <a:pt x="804130" y="1743214"/>
                  </a:lnTo>
                  <a:lnTo>
                    <a:pt x="769499" y="1782657"/>
                  </a:lnTo>
                  <a:lnTo>
                    <a:pt x="736776" y="1821061"/>
                  </a:lnTo>
                  <a:lnTo>
                    <a:pt x="706426" y="1857933"/>
                  </a:lnTo>
                  <a:lnTo>
                    <a:pt x="674523" y="1898137"/>
                  </a:lnTo>
                  <a:lnTo>
                    <a:pt x="642996" y="1939136"/>
                  </a:lnTo>
                  <a:lnTo>
                    <a:pt x="611896" y="1980857"/>
                  </a:lnTo>
                  <a:lnTo>
                    <a:pt x="581274" y="2023225"/>
                  </a:lnTo>
                  <a:lnTo>
                    <a:pt x="551184" y="2066167"/>
                  </a:lnTo>
                  <a:lnTo>
                    <a:pt x="521675" y="2109610"/>
                  </a:lnTo>
                  <a:lnTo>
                    <a:pt x="492799" y="2153480"/>
                  </a:lnTo>
                  <a:lnTo>
                    <a:pt x="464609" y="2197704"/>
                  </a:lnTo>
                  <a:lnTo>
                    <a:pt x="437155" y="2242207"/>
                  </a:lnTo>
                  <a:lnTo>
                    <a:pt x="410490" y="2286916"/>
                  </a:lnTo>
                  <a:lnTo>
                    <a:pt x="384664" y="2331758"/>
                  </a:lnTo>
                  <a:lnTo>
                    <a:pt x="359730" y="2376659"/>
                  </a:lnTo>
                  <a:lnTo>
                    <a:pt x="335739" y="2421545"/>
                  </a:lnTo>
                  <a:lnTo>
                    <a:pt x="312742" y="2466342"/>
                  </a:lnTo>
                  <a:lnTo>
                    <a:pt x="289099" y="2514012"/>
                  </a:lnTo>
                  <a:lnTo>
                    <a:pt x="266463" y="2561428"/>
                  </a:lnTo>
                  <a:lnTo>
                    <a:pt x="244822" y="2608634"/>
                  </a:lnTo>
                  <a:lnTo>
                    <a:pt x="224162" y="2655674"/>
                  </a:lnTo>
                  <a:lnTo>
                    <a:pt x="204473" y="2702593"/>
                  </a:lnTo>
                  <a:lnTo>
                    <a:pt x="185739" y="2749435"/>
                  </a:lnTo>
                  <a:lnTo>
                    <a:pt x="167950" y="2796244"/>
                  </a:lnTo>
                  <a:lnTo>
                    <a:pt x="151091" y="2843064"/>
                  </a:lnTo>
                  <a:lnTo>
                    <a:pt x="135151" y="2889939"/>
                  </a:lnTo>
                  <a:lnTo>
                    <a:pt x="120116" y="2936913"/>
                  </a:lnTo>
                  <a:lnTo>
                    <a:pt x="105974" y="2984032"/>
                  </a:lnTo>
                  <a:lnTo>
                    <a:pt x="92712" y="3031338"/>
                  </a:lnTo>
                  <a:lnTo>
                    <a:pt x="80317" y="3078876"/>
                  </a:lnTo>
                  <a:lnTo>
                    <a:pt x="68776" y="3126690"/>
                  </a:lnTo>
                  <a:lnTo>
                    <a:pt x="58078" y="3174824"/>
                  </a:lnTo>
                  <a:lnTo>
                    <a:pt x="48208" y="3223323"/>
                  </a:lnTo>
                  <a:lnTo>
                    <a:pt x="39155" y="3272231"/>
                  </a:lnTo>
                  <a:lnTo>
                    <a:pt x="30906" y="3321592"/>
                  </a:lnTo>
                  <a:lnTo>
                    <a:pt x="23447" y="3371449"/>
                  </a:lnTo>
                  <a:lnTo>
                    <a:pt x="16766" y="3421848"/>
                  </a:lnTo>
                  <a:lnTo>
                    <a:pt x="10851" y="3472832"/>
                  </a:lnTo>
                  <a:lnTo>
                    <a:pt x="5688" y="3524446"/>
                  </a:lnTo>
                  <a:lnTo>
                    <a:pt x="1394" y="3608317"/>
                  </a:lnTo>
                  <a:lnTo>
                    <a:pt x="340" y="3661982"/>
                  </a:lnTo>
                  <a:lnTo>
                    <a:pt x="0" y="3720087"/>
                  </a:lnTo>
                  <a:lnTo>
                    <a:pt x="360" y="3780101"/>
                  </a:lnTo>
                  <a:lnTo>
                    <a:pt x="1410" y="3839490"/>
                  </a:lnTo>
                  <a:lnTo>
                    <a:pt x="3137" y="3895720"/>
                  </a:lnTo>
                  <a:lnTo>
                    <a:pt x="5529" y="3946257"/>
                  </a:lnTo>
                  <a:lnTo>
                    <a:pt x="8575" y="3988569"/>
                  </a:lnTo>
                  <a:lnTo>
                    <a:pt x="12512" y="4031499"/>
                  </a:lnTo>
                  <a:lnTo>
                    <a:pt x="16932" y="4075894"/>
                  </a:lnTo>
                  <a:lnTo>
                    <a:pt x="21819" y="4121651"/>
                  </a:lnTo>
                  <a:lnTo>
                    <a:pt x="27158" y="4168666"/>
                  </a:lnTo>
                  <a:lnTo>
                    <a:pt x="32933" y="4216838"/>
                  </a:lnTo>
                  <a:lnTo>
                    <a:pt x="39127" y="4266062"/>
                  </a:lnTo>
                  <a:lnTo>
                    <a:pt x="45726" y="4316237"/>
                  </a:lnTo>
                  <a:lnTo>
                    <a:pt x="52713" y="4367258"/>
                  </a:lnTo>
                  <a:lnTo>
                    <a:pt x="60072" y="4419024"/>
                  </a:lnTo>
                  <a:lnTo>
                    <a:pt x="68671" y="4476390"/>
                  </a:lnTo>
                  <a:lnTo>
                    <a:pt x="77673" y="4533294"/>
                  </a:lnTo>
                  <a:lnTo>
                    <a:pt x="87077" y="4589734"/>
                  </a:lnTo>
                  <a:lnTo>
                    <a:pt x="96883" y="4645711"/>
                  </a:lnTo>
                  <a:lnTo>
                    <a:pt x="107091" y="4701223"/>
                  </a:lnTo>
                  <a:lnTo>
                    <a:pt x="117700" y="4756268"/>
                  </a:lnTo>
                  <a:lnTo>
                    <a:pt x="128711" y="4810848"/>
                  </a:lnTo>
                  <a:lnTo>
                    <a:pt x="140122" y="4864960"/>
                  </a:lnTo>
                  <a:lnTo>
                    <a:pt x="151934" y="4918604"/>
                  </a:lnTo>
                  <a:lnTo>
                    <a:pt x="164146" y="4971778"/>
                  </a:lnTo>
                  <a:lnTo>
                    <a:pt x="176758" y="5024483"/>
                  </a:lnTo>
                  <a:lnTo>
                    <a:pt x="189769" y="5076718"/>
                  </a:lnTo>
                  <a:lnTo>
                    <a:pt x="203180" y="5128480"/>
                  </a:lnTo>
                  <a:lnTo>
                    <a:pt x="216990" y="5179771"/>
                  </a:lnTo>
                  <a:lnTo>
                    <a:pt x="231199" y="5230588"/>
                  </a:lnTo>
                  <a:lnTo>
                    <a:pt x="245807" y="5280931"/>
                  </a:lnTo>
                  <a:lnTo>
                    <a:pt x="260812" y="5330799"/>
                  </a:lnTo>
                  <a:lnTo>
                    <a:pt x="276216" y="5380192"/>
                  </a:lnTo>
                  <a:lnTo>
                    <a:pt x="292017" y="5429108"/>
                  </a:lnTo>
                  <a:lnTo>
                    <a:pt x="308215" y="5477546"/>
                  </a:lnTo>
                  <a:lnTo>
                    <a:pt x="324810" y="5525507"/>
                  </a:lnTo>
                  <a:lnTo>
                    <a:pt x="341802" y="5572988"/>
                  </a:lnTo>
                  <a:lnTo>
                    <a:pt x="359191" y="5619989"/>
                  </a:lnTo>
                  <a:lnTo>
                    <a:pt x="376975" y="5666510"/>
                  </a:lnTo>
                  <a:lnTo>
                    <a:pt x="395156" y="5712549"/>
                  </a:lnTo>
                  <a:lnTo>
                    <a:pt x="413732" y="5758106"/>
                  </a:lnTo>
                  <a:lnTo>
                    <a:pt x="432703" y="5803180"/>
                  </a:lnTo>
                  <a:lnTo>
                    <a:pt x="452069" y="5847770"/>
                  </a:lnTo>
                  <a:lnTo>
                    <a:pt x="471830" y="5891874"/>
                  </a:lnTo>
                  <a:lnTo>
                    <a:pt x="491985" y="5935493"/>
                  </a:lnTo>
                  <a:lnTo>
                    <a:pt x="512534" y="5978626"/>
                  </a:lnTo>
                  <a:lnTo>
                    <a:pt x="533477" y="6021271"/>
                  </a:lnTo>
                  <a:lnTo>
                    <a:pt x="554814" y="6063428"/>
                  </a:lnTo>
                  <a:lnTo>
                    <a:pt x="576544" y="6105096"/>
                  </a:lnTo>
                  <a:lnTo>
                    <a:pt x="598666" y="6146274"/>
                  </a:lnTo>
                  <a:lnTo>
                    <a:pt x="621181" y="6186961"/>
                  </a:lnTo>
                  <a:lnTo>
                    <a:pt x="644089" y="6227157"/>
                  </a:lnTo>
                  <a:lnTo>
                    <a:pt x="667388" y="6266860"/>
                  </a:lnTo>
                  <a:lnTo>
                    <a:pt x="691079" y="6306070"/>
                  </a:lnTo>
                  <a:lnTo>
                    <a:pt x="715162" y="6344786"/>
                  </a:lnTo>
                  <a:lnTo>
                    <a:pt x="739636" y="6383007"/>
                  </a:lnTo>
                  <a:lnTo>
                    <a:pt x="764500" y="6420733"/>
                  </a:lnTo>
                  <a:lnTo>
                    <a:pt x="789755" y="6457962"/>
                  </a:lnTo>
                  <a:lnTo>
                    <a:pt x="815401" y="6494693"/>
                  </a:lnTo>
                  <a:lnTo>
                    <a:pt x="841436" y="6530926"/>
                  </a:lnTo>
                  <a:lnTo>
                    <a:pt x="867861" y="6566661"/>
                  </a:lnTo>
                  <a:lnTo>
                    <a:pt x="894675" y="6601895"/>
                  </a:lnTo>
                  <a:lnTo>
                    <a:pt x="921878" y="6636629"/>
                  </a:lnTo>
                  <a:lnTo>
                    <a:pt x="949470" y="6670861"/>
                  </a:lnTo>
                  <a:lnTo>
                    <a:pt x="984048" y="6712465"/>
                  </a:lnTo>
                  <a:lnTo>
                    <a:pt x="1018949" y="6753048"/>
                  </a:lnTo>
                  <a:lnTo>
                    <a:pt x="1054179" y="6792612"/>
                  </a:lnTo>
                  <a:lnTo>
                    <a:pt x="1089742" y="6831160"/>
                  </a:lnTo>
                  <a:lnTo>
                    <a:pt x="1125644" y="6868695"/>
                  </a:lnTo>
                  <a:lnTo>
                    <a:pt x="1161888" y="6905220"/>
                  </a:lnTo>
                  <a:lnTo>
                    <a:pt x="1198481" y="6940738"/>
                  </a:lnTo>
                  <a:lnTo>
                    <a:pt x="1235428" y="6975251"/>
                  </a:lnTo>
                  <a:lnTo>
                    <a:pt x="1272732" y="7008762"/>
                  </a:lnTo>
                  <a:lnTo>
                    <a:pt x="1310400" y="7041275"/>
                  </a:lnTo>
                  <a:lnTo>
                    <a:pt x="1348435" y="7072791"/>
                  </a:lnTo>
                  <a:lnTo>
                    <a:pt x="1386844" y="7103315"/>
                  </a:lnTo>
                  <a:lnTo>
                    <a:pt x="1425631" y="7132848"/>
                  </a:lnTo>
                  <a:lnTo>
                    <a:pt x="1464801" y="7161394"/>
                  </a:lnTo>
                  <a:lnTo>
                    <a:pt x="1504358" y="7188955"/>
                  </a:lnTo>
                  <a:lnTo>
                    <a:pt x="1544309" y="7215535"/>
                  </a:lnTo>
                  <a:lnTo>
                    <a:pt x="1584657" y="7241135"/>
                  </a:lnTo>
                  <a:lnTo>
                    <a:pt x="1625409" y="7265760"/>
                  </a:lnTo>
                  <a:lnTo>
                    <a:pt x="1666568" y="7289411"/>
                  </a:lnTo>
                  <a:lnTo>
                    <a:pt x="1708140" y="7312093"/>
                  </a:lnTo>
                  <a:lnTo>
                    <a:pt x="1750129" y="7333806"/>
                  </a:lnTo>
                  <a:lnTo>
                    <a:pt x="1792541" y="7354555"/>
                  </a:lnTo>
                  <a:lnTo>
                    <a:pt x="1835381" y="7374342"/>
                  </a:lnTo>
                  <a:lnTo>
                    <a:pt x="1878654" y="7393171"/>
                  </a:lnTo>
                  <a:lnTo>
                    <a:pt x="1922363" y="7411043"/>
                  </a:lnTo>
                  <a:lnTo>
                    <a:pt x="1966516" y="7427962"/>
                  </a:lnTo>
                  <a:lnTo>
                    <a:pt x="2011116" y="7443931"/>
                  </a:lnTo>
                  <a:lnTo>
                    <a:pt x="2056168" y="7458952"/>
                  </a:lnTo>
                  <a:lnTo>
                    <a:pt x="2101678" y="7473028"/>
                  </a:lnTo>
                  <a:lnTo>
                    <a:pt x="2147650" y="7486163"/>
                  </a:lnTo>
                  <a:lnTo>
                    <a:pt x="2194089" y="7498358"/>
                  </a:lnTo>
                  <a:lnTo>
                    <a:pt x="2241001" y="7509618"/>
                  </a:lnTo>
                  <a:lnTo>
                    <a:pt x="2288390" y="7519944"/>
                  </a:lnTo>
                  <a:lnTo>
                    <a:pt x="2336260" y="7529339"/>
                  </a:lnTo>
                  <a:lnTo>
                    <a:pt x="2384619" y="7537808"/>
                  </a:lnTo>
                  <a:lnTo>
                    <a:pt x="2433469" y="7545351"/>
                  </a:lnTo>
                  <a:lnTo>
                    <a:pt x="2482816" y="7551972"/>
                  </a:lnTo>
                  <a:lnTo>
                    <a:pt x="2528899" y="7557199"/>
                  </a:lnTo>
                  <a:lnTo>
                    <a:pt x="2576265" y="7561544"/>
                  </a:lnTo>
                  <a:lnTo>
                    <a:pt x="2624726" y="7565007"/>
                  </a:lnTo>
                  <a:lnTo>
                    <a:pt x="2674092" y="7567590"/>
                  </a:lnTo>
                  <a:lnTo>
                    <a:pt x="2724173" y="7569294"/>
                  </a:lnTo>
                  <a:lnTo>
                    <a:pt x="2774781" y="7570120"/>
                  </a:lnTo>
                  <a:lnTo>
                    <a:pt x="2825725" y="7570068"/>
                  </a:lnTo>
                  <a:lnTo>
                    <a:pt x="2876817" y="7569141"/>
                  </a:lnTo>
                  <a:lnTo>
                    <a:pt x="2927867" y="7567339"/>
                  </a:lnTo>
                  <a:lnTo>
                    <a:pt x="2978685" y="7564662"/>
                  </a:lnTo>
                  <a:lnTo>
                    <a:pt x="3029082" y="7561113"/>
                  </a:lnTo>
                  <a:lnTo>
                    <a:pt x="3078869" y="7556692"/>
                  </a:lnTo>
                  <a:lnTo>
                    <a:pt x="3127856" y="7551400"/>
                  </a:lnTo>
                  <a:lnTo>
                    <a:pt x="3175854" y="7545239"/>
                  </a:lnTo>
                  <a:lnTo>
                    <a:pt x="3219205" y="7538760"/>
                  </a:lnTo>
                  <a:lnTo>
                    <a:pt x="3263320" y="7531391"/>
                  </a:lnTo>
                  <a:lnTo>
                    <a:pt x="3308152" y="7523148"/>
                  </a:lnTo>
                  <a:lnTo>
                    <a:pt x="3353655" y="7514047"/>
                  </a:lnTo>
                  <a:lnTo>
                    <a:pt x="3399782" y="7504104"/>
                  </a:lnTo>
                  <a:lnTo>
                    <a:pt x="3446486" y="7493334"/>
                  </a:lnTo>
                  <a:lnTo>
                    <a:pt x="3493722" y="7481753"/>
                  </a:lnTo>
                  <a:lnTo>
                    <a:pt x="3541441" y="7469377"/>
                  </a:lnTo>
                  <a:lnTo>
                    <a:pt x="3589599" y="7456222"/>
                  </a:lnTo>
                  <a:lnTo>
                    <a:pt x="3638147" y="7442303"/>
                  </a:lnTo>
                  <a:lnTo>
                    <a:pt x="3687041" y="7427637"/>
                  </a:lnTo>
                  <a:lnTo>
                    <a:pt x="3736232" y="7412238"/>
                  </a:lnTo>
                  <a:lnTo>
                    <a:pt x="3785675" y="7396124"/>
                  </a:lnTo>
                  <a:lnTo>
                    <a:pt x="3835322" y="7379309"/>
                  </a:lnTo>
                  <a:lnTo>
                    <a:pt x="3885129" y="7361810"/>
                  </a:lnTo>
                  <a:lnTo>
                    <a:pt x="3935047" y="7343641"/>
                  </a:lnTo>
                  <a:lnTo>
                    <a:pt x="3985030" y="7324820"/>
                  </a:lnTo>
                  <a:lnTo>
                    <a:pt x="4035032" y="7305361"/>
                  </a:lnTo>
                  <a:lnTo>
                    <a:pt x="4085006" y="7285281"/>
                  </a:lnTo>
                  <a:lnTo>
                    <a:pt x="4134905" y="7264595"/>
                  </a:lnTo>
                  <a:lnTo>
                    <a:pt x="4184684" y="7243319"/>
                  </a:lnTo>
                  <a:lnTo>
                    <a:pt x="4234295" y="7221469"/>
                  </a:lnTo>
                  <a:lnTo>
                    <a:pt x="4283692" y="7199060"/>
                  </a:lnTo>
                  <a:lnTo>
                    <a:pt x="4332828" y="7176109"/>
                  </a:lnTo>
                  <a:lnTo>
                    <a:pt x="4381656" y="7152630"/>
                  </a:lnTo>
                  <a:lnTo>
                    <a:pt x="4430131" y="7128641"/>
                  </a:lnTo>
                  <a:lnTo>
                    <a:pt x="4478206" y="7104157"/>
                  </a:lnTo>
                  <a:lnTo>
                    <a:pt x="4525833" y="7079192"/>
                  </a:lnTo>
                  <a:lnTo>
                    <a:pt x="4570985" y="7054858"/>
                  </a:lnTo>
                  <a:lnTo>
                    <a:pt x="4616176" y="7029966"/>
                  </a:lnTo>
                  <a:lnTo>
                    <a:pt x="4661371" y="7004540"/>
                  </a:lnTo>
                  <a:lnTo>
                    <a:pt x="4706535" y="6978604"/>
                  </a:lnTo>
                  <a:lnTo>
                    <a:pt x="4751632" y="6952180"/>
                  </a:lnTo>
                  <a:lnTo>
                    <a:pt x="4796627" y="6925294"/>
                  </a:lnTo>
                  <a:lnTo>
                    <a:pt x="4841483" y="6897968"/>
                  </a:lnTo>
                  <a:lnTo>
                    <a:pt x="4886167" y="6870226"/>
                  </a:lnTo>
                  <a:lnTo>
                    <a:pt x="4930641" y="6842091"/>
                  </a:lnTo>
                  <a:lnTo>
                    <a:pt x="4974871" y="6813588"/>
                  </a:lnTo>
                  <a:lnTo>
                    <a:pt x="5018822" y="6784739"/>
                  </a:lnTo>
                  <a:lnTo>
                    <a:pt x="5062456" y="6755569"/>
                  </a:lnTo>
                  <a:lnTo>
                    <a:pt x="5105740" y="6726101"/>
                  </a:lnTo>
                  <a:lnTo>
                    <a:pt x="5148638" y="6696358"/>
                  </a:lnTo>
                  <a:lnTo>
                    <a:pt x="5191113" y="6666364"/>
                  </a:lnTo>
                  <a:lnTo>
                    <a:pt x="5233131" y="6636143"/>
                  </a:lnTo>
                  <a:lnTo>
                    <a:pt x="5274656" y="6605718"/>
                  </a:lnTo>
                  <a:lnTo>
                    <a:pt x="5315653" y="6575113"/>
                  </a:lnTo>
                  <a:lnTo>
                    <a:pt x="5356085" y="6544351"/>
                  </a:lnTo>
                  <a:lnTo>
                    <a:pt x="5395918" y="6513457"/>
                  </a:lnTo>
                  <a:lnTo>
                    <a:pt x="5435116" y="6482453"/>
                  </a:lnTo>
                  <a:lnTo>
                    <a:pt x="5473644" y="6451363"/>
                  </a:lnTo>
                  <a:lnTo>
                    <a:pt x="5511465" y="6420211"/>
                  </a:lnTo>
                  <a:lnTo>
                    <a:pt x="5548545" y="6389020"/>
                  </a:lnTo>
                  <a:lnTo>
                    <a:pt x="5586428" y="6356415"/>
                  </a:lnTo>
                  <a:lnTo>
                    <a:pt x="5624741" y="6322682"/>
                  </a:lnTo>
                  <a:lnTo>
                    <a:pt x="5663355" y="6287950"/>
                  </a:lnTo>
                  <a:lnTo>
                    <a:pt x="5702140" y="6252349"/>
                  </a:lnTo>
                  <a:lnTo>
                    <a:pt x="5740968" y="6216009"/>
                  </a:lnTo>
                  <a:lnTo>
                    <a:pt x="5779709" y="6179061"/>
                  </a:lnTo>
                  <a:lnTo>
                    <a:pt x="5818233" y="6141633"/>
                  </a:lnTo>
                  <a:lnTo>
                    <a:pt x="5856412" y="6103855"/>
                  </a:lnTo>
                  <a:lnTo>
                    <a:pt x="5894116" y="6065858"/>
                  </a:lnTo>
                  <a:lnTo>
                    <a:pt x="5931216" y="6027771"/>
                  </a:lnTo>
                  <a:lnTo>
                    <a:pt x="5967582" y="5989724"/>
                  </a:lnTo>
                  <a:lnTo>
                    <a:pt x="6003086" y="5951846"/>
                  </a:lnTo>
                  <a:lnTo>
                    <a:pt x="6037597" y="5914269"/>
                  </a:lnTo>
                  <a:lnTo>
                    <a:pt x="6070987" y="5877120"/>
                  </a:lnTo>
                  <a:lnTo>
                    <a:pt x="6103126" y="5840531"/>
                  </a:lnTo>
                  <a:lnTo>
                    <a:pt x="6133885" y="5804630"/>
                  </a:lnTo>
                  <a:lnTo>
                    <a:pt x="6163135" y="5769549"/>
                  </a:lnTo>
                  <a:lnTo>
                    <a:pt x="6194308" y="5731193"/>
                  </a:lnTo>
                  <a:lnTo>
                    <a:pt x="6225035" y="5692386"/>
                  </a:lnTo>
                  <a:lnTo>
                    <a:pt x="6255311" y="5653139"/>
                  </a:lnTo>
                  <a:lnTo>
                    <a:pt x="6285133" y="5613459"/>
                  </a:lnTo>
                  <a:lnTo>
                    <a:pt x="6314497" y="5573355"/>
                  </a:lnTo>
                  <a:lnTo>
                    <a:pt x="6343400" y="5532835"/>
                  </a:lnTo>
                  <a:lnTo>
                    <a:pt x="6371837" y="5491909"/>
                  </a:lnTo>
                  <a:lnTo>
                    <a:pt x="6399806" y="5450585"/>
                  </a:lnTo>
                  <a:lnTo>
                    <a:pt x="6427302" y="5408872"/>
                  </a:lnTo>
                  <a:lnTo>
                    <a:pt x="6454322" y="5366778"/>
                  </a:lnTo>
                  <a:lnTo>
                    <a:pt x="6480862" y="5324311"/>
                  </a:lnTo>
                  <a:lnTo>
                    <a:pt x="6506918" y="5281482"/>
                  </a:lnTo>
                  <a:lnTo>
                    <a:pt x="6532487" y="5238297"/>
                  </a:lnTo>
                  <a:lnTo>
                    <a:pt x="6557566" y="5194766"/>
                  </a:lnTo>
                  <a:lnTo>
                    <a:pt x="6582149" y="5150898"/>
                  </a:lnTo>
                  <a:lnTo>
                    <a:pt x="6606235" y="5106701"/>
                  </a:lnTo>
                  <a:lnTo>
                    <a:pt x="6629819" y="5062184"/>
                  </a:lnTo>
                  <a:lnTo>
                    <a:pt x="6652897" y="5017355"/>
                  </a:lnTo>
                  <a:lnTo>
                    <a:pt x="6675466" y="4972223"/>
                  </a:lnTo>
                  <a:lnTo>
                    <a:pt x="6697522" y="4926797"/>
                  </a:lnTo>
                  <a:lnTo>
                    <a:pt x="6719061" y="4881086"/>
                  </a:lnTo>
                  <a:lnTo>
                    <a:pt x="6740081" y="4835097"/>
                  </a:lnTo>
                  <a:lnTo>
                    <a:pt x="6760576" y="4788840"/>
                  </a:lnTo>
                  <a:lnTo>
                    <a:pt x="6780544" y="4742323"/>
                  </a:lnTo>
                  <a:lnTo>
                    <a:pt x="6799980" y="4695555"/>
                  </a:lnTo>
                  <a:lnTo>
                    <a:pt x="6818881" y="4648545"/>
                  </a:lnTo>
                  <a:lnTo>
                    <a:pt x="6837244" y="4601301"/>
                  </a:lnTo>
                  <a:lnTo>
                    <a:pt x="6855065" y="4553831"/>
                  </a:lnTo>
                  <a:lnTo>
                    <a:pt x="6872340" y="4506146"/>
                  </a:lnTo>
                  <a:lnTo>
                    <a:pt x="6889065" y="4458252"/>
                  </a:lnTo>
                  <a:lnTo>
                    <a:pt x="6905236" y="4410159"/>
                  </a:lnTo>
                  <a:lnTo>
                    <a:pt x="6920851" y="4361876"/>
                  </a:lnTo>
                  <a:lnTo>
                    <a:pt x="6935905" y="4313411"/>
                  </a:lnTo>
                  <a:lnTo>
                    <a:pt x="6950395" y="4264772"/>
                  </a:lnTo>
                  <a:lnTo>
                    <a:pt x="6964317" y="4215969"/>
                  </a:lnTo>
                  <a:lnTo>
                    <a:pt x="6977667" y="4167010"/>
                  </a:lnTo>
                  <a:lnTo>
                    <a:pt x="6990442" y="4117904"/>
                  </a:lnTo>
                  <a:lnTo>
                    <a:pt x="7002638" y="4068659"/>
                  </a:lnTo>
                  <a:lnTo>
                    <a:pt x="7014252" y="4019283"/>
                  </a:lnTo>
                  <a:lnTo>
                    <a:pt x="7025278" y="3969787"/>
                  </a:lnTo>
                  <a:lnTo>
                    <a:pt x="7035715" y="3920177"/>
                  </a:lnTo>
                  <a:lnTo>
                    <a:pt x="7045559" y="3870464"/>
                  </a:lnTo>
                  <a:lnTo>
                    <a:pt x="7054805" y="3820655"/>
                  </a:lnTo>
                  <a:lnTo>
                    <a:pt x="7063450" y="3770759"/>
                  </a:lnTo>
                  <a:lnTo>
                    <a:pt x="7071490" y="3720785"/>
                  </a:lnTo>
                  <a:lnTo>
                    <a:pt x="7078922" y="3670742"/>
                  </a:lnTo>
                  <a:lnTo>
                    <a:pt x="7085741" y="3620637"/>
                  </a:lnTo>
                  <a:lnTo>
                    <a:pt x="7092607" y="3566904"/>
                  </a:lnTo>
                  <a:lnTo>
                    <a:pt x="7098204" y="3518855"/>
                  </a:lnTo>
                  <a:lnTo>
                    <a:pt x="7102657" y="3474516"/>
                  </a:lnTo>
                  <a:lnTo>
                    <a:pt x="7106088" y="3431910"/>
                  </a:lnTo>
                  <a:lnTo>
                    <a:pt x="7108620" y="3389062"/>
                  </a:lnTo>
                  <a:lnTo>
                    <a:pt x="7110376" y="3343998"/>
                  </a:lnTo>
                  <a:lnTo>
                    <a:pt x="7111477" y="3294742"/>
                  </a:lnTo>
                  <a:lnTo>
                    <a:pt x="7112049" y="3239319"/>
                  </a:lnTo>
                  <a:lnTo>
                    <a:pt x="7112212" y="3175753"/>
                  </a:lnTo>
                  <a:lnTo>
                    <a:pt x="7111989" y="3117394"/>
                  </a:lnTo>
                  <a:lnTo>
                    <a:pt x="7111276" y="3063184"/>
                  </a:lnTo>
                  <a:lnTo>
                    <a:pt x="7110001" y="3012265"/>
                  </a:lnTo>
                  <a:lnTo>
                    <a:pt x="7108094" y="2963776"/>
                  </a:lnTo>
                  <a:lnTo>
                    <a:pt x="7105485" y="2916856"/>
                  </a:lnTo>
                  <a:lnTo>
                    <a:pt x="7102105" y="2870646"/>
                  </a:lnTo>
                  <a:lnTo>
                    <a:pt x="7097882" y="2824286"/>
                  </a:lnTo>
                  <a:lnTo>
                    <a:pt x="7092747" y="2776915"/>
                  </a:lnTo>
                  <a:lnTo>
                    <a:pt x="7086629" y="2727674"/>
                  </a:lnTo>
                  <a:lnTo>
                    <a:pt x="7079458" y="2675703"/>
                  </a:lnTo>
                  <a:lnTo>
                    <a:pt x="7071164" y="2620141"/>
                  </a:lnTo>
                  <a:lnTo>
                    <a:pt x="7061678" y="2560129"/>
                  </a:lnTo>
                  <a:lnTo>
                    <a:pt x="7052506" y="2505259"/>
                  </a:lnTo>
                  <a:lnTo>
                    <a:pt x="7042802" y="2450706"/>
                  </a:lnTo>
                  <a:lnTo>
                    <a:pt x="7032575" y="2396492"/>
                  </a:lnTo>
                  <a:lnTo>
                    <a:pt x="7021831" y="2342639"/>
                  </a:lnTo>
                  <a:lnTo>
                    <a:pt x="7010578" y="2289170"/>
                  </a:lnTo>
                  <a:lnTo>
                    <a:pt x="6998823" y="2236107"/>
                  </a:lnTo>
                  <a:lnTo>
                    <a:pt x="6986574" y="2183471"/>
                  </a:lnTo>
                  <a:lnTo>
                    <a:pt x="6973839" y="2131285"/>
                  </a:lnTo>
                  <a:lnTo>
                    <a:pt x="6960624" y="2079571"/>
                  </a:lnTo>
                  <a:lnTo>
                    <a:pt x="6946938" y="2028352"/>
                  </a:lnTo>
                  <a:lnTo>
                    <a:pt x="6932787" y="1977648"/>
                  </a:lnTo>
                  <a:lnTo>
                    <a:pt x="6918180" y="1927483"/>
                  </a:lnTo>
                  <a:lnTo>
                    <a:pt x="6903124" y="1877878"/>
                  </a:lnTo>
                  <a:lnTo>
                    <a:pt x="6887626" y="1828856"/>
                  </a:lnTo>
                  <a:lnTo>
                    <a:pt x="6871694" y="1780439"/>
                  </a:lnTo>
                  <a:lnTo>
                    <a:pt x="6855335" y="1732648"/>
                  </a:lnTo>
                  <a:lnTo>
                    <a:pt x="6838557" y="1685507"/>
                  </a:lnTo>
                  <a:lnTo>
                    <a:pt x="6821367" y="1639036"/>
                  </a:lnTo>
                  <a:lnTo>
                    <a:pt x="6803773" y="1593259"/>
                  </a:lnTo>
                  <a:lnTo>
                    <a:pt x="6785782" y="1548197"/>
                  </a:lnTo>
                  <a:lnTo>
                    <a:pt x="6767401" y="1503873"/>
                  </a:lnTo>
                  <a:lnTo>
                    <a:pt x="6748639" y="1460308"/>
                  </a:lnTo>
                  <a:lnTo>
                    <a:pt x="6729503" y="1417525"/>
                  </a:lnTo>
                  <a:lnTo>
                    <a:pt x="6709999" y="1375546"/>
                  </a:lnTo>
                  <a:lnTo>
                    <a:pt x="6690137" y="1334392"/>
                  </a:lnTo>
                  <a:lnTo>
                    <a:pt x="6669922" y="1294087"/>
                  </a:lnTo>
                  <a:lnTo>
                    <a:pt x="6649363" y="1254652"/>
                  </a:lnTo>
                  <a:lnTo>
                    <a:pt x="6628468" y="1216109"/>
                  </a:lnTo>
                  <a:lnTo>
                    <a:pt x="6607243" y="1178481"/>
                  </a:lnTo>
                  <a:lnTo>
                    <a:pt x="6585695" y="1141789"/>
                  </a:lnTo>
                  <a:lnTo>
                    <a:pt x="6559325" y="1098844"/>
                  </a:lnTo>
                  <a:lnTo>
                    <a:pt x="6532052" y="1056444"/>
                  </a:lnTo>
                  <a:lnTo>
                    <a:pt x="6503912" y="1014630"/>
                  </a:lnTo>
                  <a:lnTo>
                    <a:pt x="6474939" y="973439"/>
                  </a:lnTo>
                  <a:lnTo>
                    <a:pt x="6445166" y="932910"/>
                  </a:lnTo>
                  <a:lnTo>
                    <a:pt x="6414629" y="893082"/>
                  </a:lnTo>
                  <a:lnTo>
                    <a:pt x="6383360" y="853992"/>
                  </a:lnTo>
                  <a:lnTo>
                    <a:pt x="6351395" y="815681"/>
                  </a:lnTo>
                  <a:lnTo>
                    <a:pt x="6318768" y="778186"/>
                  </a:lnTo>
                  <a:lnTo>
                    <a:pt x="6285512" y="741547"/>
                  </a:lnTo>
                  <a:lnTo>
                    <a:pt x="6251662" y="705801"/>
                  </a:lnTo>
                  <a:lnTo>
                    <a:pt x="6217252" y="670987"/>
                  </a:lnTo>
                  <a:lnTo>
                    <a:pt x="6182316" y="637144"/>
                  </a:lnTo>
                  <a:lnTo>
                    <a:pt x="6146888" y="604310"/>
                  </a:lnTo>
                  <a:lnTo>
                    <a:pt x="6111003" y="572524"/>
                  </a:lnTo>
                  <a:lnTo>
                    <a:pt x="6074695" y="541825"/>
                  </a:lnTo>
                  <a:lnTo>
                    <a:pt x="6037997" y="512251"/>
                  </a:lnTo>
                  <a:lnTo>
                    <a:pt x="6000945" y="483841"/>
                  </a:lnTo>
                  <a:lnTo>
                    <a:pt x="5961337" y="454838"/>
                  </a:lnTo>
                  <a:lnTo>
                    <a:pt x="5920981" y="426633"/>
                  </a:lnTo>
                  <a:lnTo>
                    <a:pt x="5879904" y="399236"/>
                  </a:lnTo>
                  <a:lnTo>
                    <a:pt x="5838135" y="372660"/>
                  </a:lnTo>
                  <a:lnTo>
                    <a:pt x="5795703" y="346916"/>
                  </a:lnTo>
                  <a:lnTo>
                    <a:pt x="5752636" y="322015"/>
                  </a:lnTo>
                  <a:lnTo>
                    <a:pt x="5708963" y="297967"/>
                  </a:lnTo>
                  <a:lnTo>
                    <a:pt x="5664711" y="274786"/>
                  </a:lnTo>
                  <a:lnTo>
                    <a:pt x="5619910" y="252481"/>
                  </a:lnTo>
                  <a:lnTo>
                    <a:pt x="5574587" y="231064"/>
                  </a:lnTo>
                  <a:lnTo>
                    <a:pt x="5528771" y="210546"/>
                  </a:lnTo>
                  <a:lnTo>
                    <a:pt x="5482490" y="190939"/>
                  </a:lnTo>
                  <a:lnTo>
                    <a:pt x="5435774" y="172254"/>
                  </a:lnTo>
                  <a:lnTo>
                    <a:pt x="5388649" y="154502"/>
                  </a:lnTo>
                  <a:lnTo>
                    <a:pt x="5341145" y="137694"/>
                  </a:lnTo>
                  <a:lnTo>
                    <a:pt x="5293291" y="121842"/>
                  </a:lnTo>
                  <a:lnTo>
                    <a:pt x="5245114" y="106956"/>
                  </a:lnTo>
                  <a:lnTo>
                    <a:pt x="5196642" y="93049"/>
                  </a:lnTo>
                  <a:lnTo>
                    <a:pt x="5147905" y="80132"/>
                  </a:lnTo>
                  <a:lnTo>
                    <a:pt x="5098931" y="68215"/>
                  </a:lnTo>
                  <a:lnTo>
                    <a:pt x="5049748" y="57310"/>
                  </a:lnTo>
                  <a:lnTo>
                    <a:pt x="5000384" y="47429"/>
                  </a:lnTo>
                  <a:lnTo>
                    <a:pt x="4950868" y="38582"/>
                  </a:lnTo>
                  <a:lnTo>
                    <a:pt x="4901229" y="30781"/>
                  </a:lnTo>
                  <a:lnTo>
                    <a:pt x="4854806" y="24611"/>
                  </a:lnTo>
                  <a:lnTo>
                    <a:pt x="4805615" y="19095"/>
                  </a:lnTo>
                  <a:lnTo>
                    <a:pt x="4753778" y="14248"/>
                  </a:lnTo>
                  <a:lnTo>
                    <a:pt x="4699414" y="10082"/>
                  </a:lnTo>
                  <a:lnTo>
                    <a:pt x="4642643" y="6610"/>
                  </a:lnTo>
                  <a:lnTo>
                    <a:pt x="4583587" y="3847"/>
                  </a:lnTo>
                  <a:lnTo>
                    <a:pt x="4536993" y="2164"/>
                  </a:lnTo>
                  <a:lnTo>
                    <a:pt x="4497438" y="841"/>
                  </a:lnTo>
                  <a:lnTo>
                    <a:pt x="4469073" y="60"/>
                  </a:lnTo>
                  <a:lnTo>
                    <a:pt x="4456048" y="0"/>
                  </a:lnTo>
                  <a:close/>
                </a:path>
              </a:pathLst>
            </a:custGeom>
            <a:solidFill>
              <a:srgbClr val="AEE25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" name="object 4"/>
            <p:cNvSpPr/>
            <p:nvPr/>
          </p:nvSpPr>
          <p:spPr>
            <a:xfrm>
              <a:off x="9871436" y="1838100"/>
              <a:ext cx="6979829" cy="64552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5" name="object 5"/>
            <p:cNvSpPr/>
            <p:nvPr/>
          </p:nvSpPr>
          <p:spPr>
            <a:xfrm>
              <a:off x="9870948" y="4046879"/>
              <a:ext cx="6398260" cy="4187190"/>
            </a:xfrm>
            <a:custGeom>
              <a:avLst/>
              <a:gdLst/>
              <a:ahLst/>
              <a:cxnLst/>
              <a:rect l="l" t="t" r="r" b="b"/>
              <a:pathLst>
                <a:path w="6398259" h="4187190">
                  <a:moveTo>
                    <a:pt x="429882" y="57658"/>
                  </a:moveTo>
                  <a:lnTo>
                    <a:pt x="429272" y="50457"/>
                  </a:lnTo>
                  <a:lnTo>
                    <a:pt x="425831" y="44030"/>
                  </a:lnTo>
                  <a:lnTo>
                    <a:pt x="419112" y="38938"/>
                  </a:lnTo>
                  <a:lnTo>
                    <a:pt x="411302" y="36537"/>
                  </a:lnTo>
                  <a:lnTo>
                    <a:pt x="404177" y="37172"/>
                  </a:lnTo>
                  <a:lnTo>
                    <a:pt x="397751" y="40474"/>
                  </a:lnTo>
                  <a:lnTo>
                    <a:pt x="392061" y="46037"/>
                  </a:lnTo>
                  <a:lnTo>
                    <a:pt x="386016" y="54063"/>
                  </a:lnTo>
                  <a:lnTo>
                    <a:pt x="380199" y="62230"/>
                  </a:lnTo>
                  <a:lnTo>
                    <a:pt x="374294" y="70307"/>
                  </a:lnTo>
                  <a:lnTo>
                    <a:pt x="368007" y="78079"/>
                  </a:lnTo>
                  <a:lnTo>
                    <a:pt x="338366" y="111582"/>
                  </a:lnTo>
                  <a:lnTo>
                    <a:pt x="308381" y="145288"/>
                  </a:lnTo>
                  <a:lnTo>
                    <a:pt x="246443" y="214731"/>
                  </a:lnTo>
                  <a:lnTo>
                    <a:pt x="244030" y="204584"/>
                  </a:lnTo>
                  <a:lnTo>
                    <a:pt x="243039" y="200634"/>
                  </a:lnTo>
                  <a:lnTo>
                    <a:pt x="242265" y="196532"/>
                  </a:lnTo>
                  <a:lnTo>
                    <a:pt x="235343" y="158280"/>
                  </a:lnTo>
                  <a:lnTo>
                    <a:pt x="228346" y="120065"/>
                  </a:lnTo>
                  <a:lnTo>
                    <a:pt x="221284" y="81864"/>
                  </a:lnTo>
                  <a:lnTo>
                    <a:pt x="214160" y="43662"/>
                  </a:lnTo>
                  <a:lnTo>
                    <a:pt x="199034" y="3949"/>
                  </a:lnTo>
                  <a:lnTo>
                    <a:pt x="183743" y="0"/>
                  </a:lnTo>
                  <a:lnTo>
                    <a:pt x="175463" y="2514"/>
                  </a:lnTo>
                  <a:lnTo>
                    <a:pt x="165201" y="51409"/>
                  </a:lnTo>
                  <a:lnTo>
                    <a:pt x="165608" y="65811"/>
                  </a:lnTo>
                  <a:lnTo>
                    <a:pt x="166789" y="80149"/>
                  </a:lnTo>
                  <a:lnTo>
                    <a:pt x="172262" y="123926"/>
                  </a:lnTo>
                  <a:lnTo>
                    <a:pt x="178028" y="167627"/>
                  </a:lnTo>
                  <a:lnTo>
                    <a:pt x="183832" y="211302"/>
                  </a:lnTo>
                  <a:lnTo>
                    <a:pt x="189420" y="255003"/>
                  </a:lnTo>
                  <a:lnTo>
                    <a:pt x="190334" y="261988"/>
                  </a:lnTo>
                  <a:lnTo>
                    <a:pt x="188747" y="271691"/>
                  </a:lnTo>
                  <a:lnTo>
                    <a:pt x="184353" y="276707"/>
                  </a:lnTo>
                  <a:lnTo>
                    <a:pt x="150799" y="315887"/>
                  </a:lnTo>
                  <a:lnTo>
                    <a:pt x="117132" y="354990"/>
                  </a:lnTo>
                  <a:lnTo>
                    <a:pt x="49657" y="433082"/>
                  </a:lnTo>
                  <a:lnTo>
                    <a:pt x="15951" y="472135"/>
                  </a:lnTo>
                  <a:lnTo>
                    <a:pt x="10934" y="477583"/>
                  </a:lnTo>
                  <a:lnTo>
                    <a:pt x="6680" y="483704"/>
                  </a:lnTo>
                  <a:lnTo>
                    <a:pt x="3213" y="490347"/>
                  </a:lnTo>
                  <a:lnTo>
                    <a:pt x="0" y="500278"/>
                  </a:lnTo>
                  <a:lnTo>
                    <a:pt x="0" y="509841"/>
                  </a:lnTo>
                  <a:lnTo>
                    <a:pt x="3302" y="518769"/>
                  </a:lnTo>
                  <a:lnTo>
                    <a:pt x="9982" y="526770"/>
                  </a:lnTo>
                  <a:lnTo>
                    <a:pt x="18732" y="532523"/>
                  </a:lnTo>
                  <a:lnTo>
                    <a:pt x="28003" y="534898"/>
                  </a:lnTo>
                  <a:lnTo>
                    <a:pt x="37515" y="533895"/>
                  </a:lnTo>
                  <a:lnTo>
                    <a:pt x="96647" y="474408"/>
                  </a:lnTo>
                  <a:lnTo>
                    <a:pt x="126644" y="437857"/>
                  </a:lnTo>
                  <a:lnTo>
                    <a:pt x="156578" y="401269"/>
                  </a:lnTo>
                  <a:lnTo>
                    <a:pt x="190754" y="359397"/>
                  </a:lnTo>
                  <a:lnTo>
                    <a:pt x="195313" y="354406"/>
                  </a:lnTo>
                  <a:lnTo>
                    <a:pt x="201587" y="347078"/>
                  </a:lnTo>
                  <a:lnTo>
                    <a:pt x="203187" y="355981"/>
                  </a:lnTo>
                  <a:lnTo>
                    <a:pt x="205219" y="367131"/>
                  </a:lnTo>
                  <a:lnTo>
                    <a:pt x="217932" y="441375"/>
                  </a:lnTo>
                  <a:lnTo>
                    <a:pt x="231216" y="515467"/>
                  </a:lnTo>
                  <a:lnTo>
                    <a:pt x="245122" y="556183"/>
                  </a:lnTo>
                  <a:lnTo>
                    <a:pt x="271284" y="572516"/>
                  </a:lnTo>
                  <a:lnTo>
                    <a:pt x="282117" y="570572"/>
                  </a:lnTo>
                  <a:lnTo>
                    <a:pt x="291604" y="565073"/>
                  </a:lnTo>
                  <a:lnTo>
                    <a:pt x="297789" y="557453"/>
                  </a:lnTo>
                  <a:lnTo>
                    <a:pt x="301040" y="548081"/>
                  </a:lnTo>
                  <a:lnTo>
                    <a:pt x="301777" y="537298"/>
                  </a:lnTo>
                  <a:lnTo>
                    <a:pt x="301650" y="533514"/>
                  </a:lnTo>
                  <a:lnTo>
                    <a:pt x="300964" y="529805"/>
                  </a:lnTo>
                  <a:lnTo>
                    <a:pt x="300088" y="526224"/>
                  </a:lnTo>
                  <a:lnTo>
                    <a:pt x="283362" y="435533"/>
                  </a:lnTo>
                  <a:lnTo>
                    <a:pt x="275043" y="390182"/>
                  </a:lnTo>
                  <a:lnTo>
                    <a:pt x="266852" y="344779"/>
                  </a:lnTo>
                  <a:lnTo>
                    <a:pt x="258864" y="299339"/>
                  </a:lnTo>
                  <a:lnTo>
                    <a:pt x="258826" y="293217"/>
                  </a:lnTo>
                  <a:lnTo>
                    <a:pt x="260261" y="286715"/>
                  </a:lnTo>
                  <a:lnTo>
                    <a:pt x="262851" y="280543"/>
                  </a:lnTo>
                  <a:lnTo>
                    <a:pt x="266331" y="275424"/>
                  </a:lnTo>
                  <a:lnTo>
                    <a:pt x="282994" y="257543"/>
                  </a:lnTo>
                  <a:lnTo>
                    <a:pt x="300037" y="240004"/>
                  </a:lnTo>
                  <a:lnTo>
                    <a:pt x="316966" y="222377"/>
                  </a:lnTo>
                  <a:lnTo>
                    <a:pt x="351853" y="182181"/>
                  </a:lnTo>
                  <a:lnTo>
                    <a:pt x="387540" y="137007"/>
                  </a:lnTo>
                  <a:lnTo>
                    <a:pt x="411746" y="102527"/>
                  </a:lnTo>
                  <a:lnTo>
                    <a:pt x="428117" y="65074"/>
                  </a:lnTo>
                  <a:lnTo>
                    <a:pt x="429882" y="57658"/>
                  </a:lnTo>
                  <a:close/>
                </a:path>
                <a:path w="6398259" h="4187190">
                  <a:moveTo>
                    <a:pt x="6397853" y="2610726"/>
                  </a:moveTo>
                  <a:lnTo>
                    <a:pt x="6397079" y="2558808"/>
                  </a:lnTo>
                  <a:lnTo>
                    <a:pt x="6389484" y="2542413"/>
                  </a:lnTo>
                  <a:lnTo>
                    <a:pt x="6373685" y="2537206"/>
                  </a:lnTo>
                  <a:lnTo>
                    <a:pt x="6358090" y="2543124"/>
                  </a:lnTo>
                  <a:lnTo>
                    <a:pt x="6351143" y="2560104"/>
                  </a:lnTo>
                  <a:lnTo>
                    <a:pt x="6350813" y="2612847"/>
                  </a:lnTo>
                  <a:lnTo>
                    <a:pt x="6349352" y="2665476"/>
                  </a:lnTo>
                  <a:lnTo>
                    <a:pt x="6346749" y="2718041"/>
                  </a:lnTo>
                  <a:lnTo>
                    <a:pt x="6342989" y="2770543"/>
                  </a:lnTo>
                  <a:lnTo>
                    <a:pt x="6338049" y="2823006"/>
                  </a:lnTo>
                  <a:lnTo>
                    <a:pt x="6331890" y="2875457"/>
                  </a:lnTo>
                  <a:lnTo>
                    <a:pt x="6324511" y="2927934"/>
                  </a:lnTo>
                  <a:lnTo>
                    <a:pt x="6275070" y="2908541"/>
                  </a:lnTo>
                  <a:lnTo>
                    <a:pt x="6225324" y="2890240"/>
                  </a:lnTo>
                  <a:lnTo>
                    <a:pt x="6175248" y="2873057"/>
                  </a:lnTo>
                  <a:lnTo>
                    <a:pt x="6124841" y="2856966"/>
                  </a:lnTo>
                  <a:lnTo>
                    <a:pt x="6074054" y="2841993"/>
                  </a:lnTo>
                  <a:lnTo>
                    <a:pt x="6022873" y="2828112"/>
                  </a:lnTo>
                  <a:lnTo>
                    <a:pt x="5971286" y="2815348"/>
                  </a:lnTo>
                  <a:lnTo>
                    <a:pt x="5954077" y="2816009"/>
                  </a:lnTo>
                  <a:lnTo>
                    <a:pt x="5940514" y="2824759"/>
                  </a:lnTo>
                  <a:lnTo>
                    <a:pt x="5932754" y="2838970"/>
                  </a:lnTo>
                  <a:lnTo>
                    <a:pt x="5932919" y="2856014"/>
                  </a:lnTo>
                  <a:lnTo>
                    <a:pt x="5946330" y="2907385"/>
                  </a:lnTo>
                  <a:lnTo>
                    <a:pt x="5959957" y="2958808"/>
                  </a:lnTo>
                  <a:lnTo>
                    <a:pt x="5987669" y="3061817"/>
                  </a:lnTo>
                  <a:lnTo>
                    <a:pt x="6029922" y="3216516"/>
                  </a:lnTo>
                  <a:lnTo>
                    <a:pt x="5981674" y="3208921"/>
                  </a:lnTo>
                  <a:lnTo>
                    <a:pt x="5933224" y="3202584"/>
                  </a:lnTo>
                  <a:lnTo>
                    <a:pt x="5884596" y="3197504"/>
                  </a:lnTo>
                  <a:lnTo>
                    <a:pt x="5835828" y="3193707"/>
                  </a:lnTo>
                  <a:lnTo>
                    <a:pt x="5786971" y="3191205"/>
                  </a:lnTo>
                  <a:lnTo>
                    <a:pt x="5738050" y="3190011"/>
                  </a:lnTo>
                  <a:lnTo>
                    <a:pt x="5689104" y="3190151"/>
                  </a:lnTo>
                  <a:lnTo>
                    <a:pt x="5640184" y="3191624"/>
                  </a:lnTo>
                  <a:lnTo>
                    <a:pt x="5591302" y="3194443"/>
                  </a:lnTo>
                  <a:lnTo>
                    <a:pt x="5560822" y="3220085"/>
                  </a:lnTo>
                  <a:lnTo>
                    <a:pt x="5561876" y="3234855"/>
                  </a:lnTo>
                  <a:lnTo>
                    <a:pt x="5578449" y="3281540"/>
                  </a:lnTo>
                  <a:lnTo>
                    <a:pt x="5594324" y="3328454"/>
                  </a:lnTo>
                  <a:lnTo>
                    <a:pt x="5609501" y="3375609"/>
                  </a:lnTo>
                  <a:lnTo>
                    <a:pt x="5623979" y="3422993"/>
                  </a:lnTo>
                  <a:lnTo>
                    <a:pt x="5637746" y="3470592"/>
                  </a:lnTo>
                  <a:lnTo>
                    <a:pt x="5650814" y="3518395"/>
                  </a:lnTo>
                  <a:lnTo>
                    <a:pt x="5663184" y="3566388"/>
                  </a:lnTo>
                  <a:lnTo>
                    <a:pt x="5674842" y="3614559"/>
                  </a:lnTo>
                  <a:lnTo>
                    <a:pt x="5685802" y="3662908"/>
                  </a:lnTo>
                  <a:lnTo>
                    <a:pt x="5374665" y="3655745"/>
                  </a:lnTo>
                  <a:lnTo>
                    <a:pt x="5333962" y="3653752"/>
                  </a:lnTo>
                  <a:lnTo>
                    <a:pt x="5291620" y="3651148"/>
                  </a:lnTo>
                  <a:lnTo>
                    <a:pt x="5249456" y="3650577"/>
                  </a:lnTo>
                  <a:lnTo>
                    <a:pt x="5209286" y="3654679"/>
                  </a:lnTo>
                  <a:lnTo>
                    <a:pt x="5167503" y="3679723"/>
                  </a:lnTo>
                  <a:lnTo>
                    <a:pt x="5152707" y="3726497"/>
                  </a:lnTo>
                  <a:lnTo>
                    <a:pt x="5154803" y="3763226"/>
                  </a:lnTo>
                  <a:lnTo>
                    <a:pt x="5160911" y="3800246"/>
                  </a:lnTo>
                  <a:lnTo>
                    <a:pt x="5168328" y="3837114"/>
                  </a:lnTo>
                  <a:lnTo>
                    <a:pt x="5174348" y="3873360"/>
                  </a:lnTo>
                  <a:lnTo>
                    <a:pt x="5178412" y="3912984"/>
                  </a:lnTo>
                  <a:lnTo>
                    <a:pt x="5181524" y="3952633"/>
                  </a:lnTo>
                  <a:lnTo>
                    <a:pt x="5183670" y="3992308"/>
                  </a:lnTo>
                  <a:lnTo>
                    <a:pt x="5184864" y="4032021"/>
                  </a:lnTo>
                  <a:lnTo>
                    <a:pt x="5186121" y="4053903"/>
                  </a:lnTo>
                  <a:lnTo>
                    <a:pt x="5183937" y="4100182"/>
                  </a:lnTo>
                  <a:lnTo>
                    <a:pt x="5157000" y="4131868"/>
                  </a:lnTo>
                  <a:lnTo>
                    <a:pt x="5134445" y="4136301"/>
                  </a:lnTo>
                  <a:lnTo>
                    <a:pt x="5109946" y="4136136"/>
                  </a:lnTo>
                  <a:lnTo>
                    <a:pt x="5086439" y="4135031"/>
                  </a:lnTo>
                  <a:lnTo>
                    <a:pt x="4897399" y="4132719"/>
                  </a:lnTo>
                  <a:lnTo>
                    <a:pt x="4880432" y="4139755"/>
                  </a:lnTo>
                  <a:lnTo>
                    <a:pt x="4875098" y="4155694"/>
                  </a:lnTo>
                  <a:lnTo>
                    <a:pt x="4880788" y="4171785"/>
                  </a:lnTo>
                  <a:lnTo>
                    <a:pt x="4896878" y="4179328"/>
                  </a:lnTo>
                  <a:lnTo>
                    <a:pt x="4941913" y="4180192"/>
                  </a:lnTo>
                  <a:lnTo>
                    <a:pt x="4986960" y="4181411"/>
                  </a:lnTo>
                  <a:lnTo>
                    <a:pt x="5077066" y="4184446"/>
                  </a:lnTo>
                  <a:lnTo>
                    <a:pt x="5111191" y="4186110"/>
                  </a:lnTo>
                  <a:lnTo>
                    <a:pt x="5147119" y="4186694"/>
                  </a:lnTo>
                  <a:lnTo>
                    <a:pt x="5211178" y="4164698"/>
                  </a:lnTo>
                  <a:lnTo>
                    <a:pt x="5236565" y="4116895"/>
                  </a:lnTo>
                  <a:lnTo>
                    <a:pt x="5240629" y="4061091"/>
                  </a:lnTo>
                  <a:lnTo>
                    <a:pt x="5241277" y="4019410"/>
                  </a:lnTo>
                  <a:lnTo>
                    <a:pt x="5240845" y="3977767"/>
                  </a:lnTo>
                  <a:lnTo>
                    <a:pt x="5239220" y="3936161"/>
                  </a:lnTo>
                  <a:lnTo>
                    <a:pt x="5236273" y="3894594"/>
                  </a:lnTo>
                  <a:lnTo>
                    <a:pt x="5231587" y="3856863"/>
                  </a:lnTo>
                  <a:lnTo>
                    <a:pt x="5225135" y="3818534"/>
                  </a:lnTo>
                  <a:lnTo>
                    <a:pt x="5219281" y="3780066"/>
                  </a:lnTo>
                  <a:lnTo>
                    <a:pt x="5216372" y="3741940"/>
                  </a:lnTo>
                  <a:lnTo>
                    <a:pt x="5220627" y="3723868"/>
                  </a:lnTo>
                  <a:lnTo>
                    <a:pt x="5232463" y="3717150"/>
                  </a:lnTo>
                  <a:lnTo>
                    <a:pt x="5249646" y="3716845"/>
                  </a:lnTo>
                  <a:lnTo>
                    <a:pt x="5269928" y="3718077"/>
                  </a:lnTo>
                  <a:lnTo>
                    <a:pt x="5724791" y="3728199"/>
                  </a:lnTo>
                  <a:lnTo>
                    <a:pt x="5739523" y="3724452"/>
                  </a:lnTo>
                  <a:lnTo>
                    <a:pt x="5749836" y="3714800"/>
                  </a:lnTo>
                  <a:lnTo>
                    <a:pt x="5755144" y="3701580"/>
                  </a:lnTo>
                  <a:lnTo>
                    <a:pt x="5754840" y="3687127"/>
                  </a:lnTo>
                  <a:lnTo>
                    <a:pt x="5744311" y="3638359"/>
                  </a:lnTo>
                  <a:lnTo>
                    <a:pt x="5733123" y="3589807"/>
                  </a:lnTo>
                  <a:lnTo>
                    <a:pt x="5721261" y="3541458"/>
                  </a:lnTo>
                  <a:lnTo>
                    <a:pt x="5708713" y="3493325"/>
                  </a:lnTo>
                  <a:lnTo>
                    <a:pt x="5695467" y="3445395"/>
                  </a:lnTo>
                  <a:lnTo>
                    <a:pt x="5681510" y="3397669"/>
                  </a:lnTo>
                  <a:lnTo>
                    <a:pt x="5666829" y="3350158"/>
                  </a:lnTo>
                  <a:lnTo>
                    <a:pt x="5651424" y="3302863"/>
                  </a:lnTo>
                  <a:lnTo>
                    <a:pt x="5635282" y="3255772"/>
                  </a:lnTo>
                  <a:lnTo>
                    <a:pt x="5683504" y="3254019"/>
                  </a:lnTo>
                  <a:lnTo>
                    <a:pt x="5731700" y="3253651"/>
                  </a:lnTo>
                  <a:lnTo>
                    <a:pt x="5779859" y="3254654"/>
                  </a:lnTo>
                  <a:lnTo>
                    <a:pt x="5827941" y="3257029"/>
                  </a:lnTo>
                  <a:lnTo>
                    <a:pt x="5875934" y="3260788"/>
                  </a:lnTo>
                  <a:lnTo>
                    <a:pt x="5923813" y="3265906"/>
                  </a:lnTo>
                  <a:lnTo>
                    <a:pt x="5971565" y="3272409"/>
                  </a:lnTo>
                  <a:lnTo>
                    <a:pt x="6019165" y="3280283"/>
                  </a:lnTo>
                  <a:lnTo>
                    <a:pt x="6066587" y="3289528"/>
                  </a:lnTo>
                  <a:lnTo>
                    <a:pt x="6084062" y="3288588"/>
                  </a:lnTo>
                  <a:lnTo>
                    <a:pt x="6097663" y="3279800"/>
                  </a:lnTo>
                  <a:lnTo>
                    <a:pt x="6105461" y="3265538"/>
                  </a:lnTo>
                  <a:lnTo>
                    <a:pt x="6105563" y="3248215"/>
                  </a:lnTo>
                  <a:lnTo>
                    <a:pt x="6051423" y="3043605"/>
                  </a:lnTo>
                  <a:lnTo>
                    <a:pt x="6023927" y="2941307"/>
                  </a:lnTo>
                  <a:lnTo>
                    <a:pt x="6009919" y="2890228"/>
                  </a:lnTo>
                  <a:lnTo>
                    <a:pt x="6056922" y="2901708"/>
                  </a:lnTo>
                  <a:lnTo>
                    <a:pt x="6103709" y="2914205"/>
                  </a:lnTo>
                  <a:lnTo>
                    <a:pt x="6150241" y="2927667"/>
                  </a:lnTo>
                  <a:lnTo>
                    <a:pt x="6196508" y="2942082"/>
                  </a:lnTo>
                  <a:lnTo>
                    <a:pt x="6242469" y="2957449"/>
                  </a:lnTo>
                  <a:lnTo>
                    <a:pt x="6288125" y="2973717"/>
                  </a:lnTo>
                  <a:lnTo>
                    <a:pt x="6333426" y="2990875"/>
                  </a:lnTo>
                  <a:lnTo>
                    <a:pt x="6345644" y="2993682"/>
                  </a:lnTo>
                  <a:lnTo>
                    <a:pt x="6380315" y="2921635"/>
                  </a:lnTo>
                  <a:lnTo>
                    <a:pt x="6385852" y="2870009"/>
                  </a:lnTo>
                  <a:lnTo>
                    <a:pt x="6390348" y="2818269"/>
                  </a:lnTo>
                  <a:lnTo>
                    <a:pt x="6393802" y="2766453"/>
                  </a:lnTo>
                  <a:lnTo>
                    <a:pt x="6396215" y="2714574"/>
                  </a:lnTo>
                  <a:lnTo>
                    <a:pt x="6397561" y="2662656"/>
                  </a:lnTo>
                  <a:lnTo>
                    <a:pt x="6397853" y="2610726"/>
                  </a:lnTo>
                  <a:close/>
                </a:path>
              </a:pathLst>
            </a:custGeom>
            <a:solidFill>
              <a:srgbClr val="2A3446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6" name="object 6"/>
            <p:cNvSpPr/>
            <p:nvPr/>
          </p:nvSpPr>
          <p:spPr>
            <a:xfrm>
              <a:off x="9841395" y="6457034"/>
              <a:ext cx="1334493" cy="169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11648932" y="2945499"/>
              <a:ext cx="3479800" cy="4188460"/>
            </a:xfrm>
            <a:custGeom>
              <a:avLst/>
              <a:gdLst/>
              <a:ahLst/>
              <a:cxnLst/>
              <a:rect l="l" t="t" r="r" b="b"/>
              <a:pathLst>
                <a:path w="3479800" h="4188459">
                  <a:moveTo>
                    <a:pt x="1144887" y="1493045"/>
                  </a:moveTo>
                  <a:lnTo>
                    <a:pt x="1037650" y="1509328"/>
                  </a:lnTo>
                  <a:lnTo>
                    <a:pt x="1004627" y="1475805"/>
                  </a:lnTo>
                  <a:lnTo>
                    <a:pt x="971259" y="1429489"/>
                  </a:lnTo>
                  <a:lnTo>
                    <a:pt x="941363" y="1395492"/>
                  </a:lnTo>
                  <a:lnTo>
                    <a:pt x="913038" y="1361256"/>
                  </a:lnTo>
                  <a:lnTo>
                    <a:pt x="884381" y="1314225"/>
                  </a:lnTo>
                  <a:lnTo>
                    <a:pt x="859210" y="1279510"/>
                  </a:lnTo>
                  <a:lnTo>
                    <a:pt x="833716" y="1231999"/>
                  </a:lnTo>
                  <a:lnTo>
                    <a:pt x="811717" y="1196803"/>
                  </a:lnTo>
                  <a:lnTo>
                    <a:pt x="789404" y="1148808"/>
                  </a:lnTo>
                  <a:lnTo>
                    <a:pt x="768688" y="1100572"/>
                  </a:lnTo>
                  <a:lnTo>
                    <a:pt x="749573" y="1052092"/>
                  </a:lnTo>
                  <a:lnTo>
                    <a:pt x="733970" y="1015924"/>
                  </a:lnTo>
                  <a:lnTo>
                    <a:pt x="718071" y="966956"/>
                  </a:lnTo>
                  <a:lnTo>
                    <a:pt x="703787" y="917743"/>
                  </a:lnTo>
                  <a:lnTo>
                    <a:pt x="691121" y="868284"/>
                  </a:lnTo>
                  <a:lnTo>
                    <a:pt x="680079" y="818578"/>
                  </a:lnTo>
                  <a:lnTo>
                    <a:pt x="672572" y="781181"/>
                  </a:lnTo>
                  <a:lnTo>
                    <a:pt x="664790" y="730980"/>
                  </a:lnTo>
                  <a:lnTo>
                    <a:pt x="658645" y="680531"/>
                  </a:lnTo>
                  <a:lnTo>
                    <a:pt x="654141" y="629833"/>
                  </a:lnTo>
                  <a:lnTo>
                    <a:pt x="651283" y="578885"/>
                  </a:lnTo>
                  <a:lnTo>
                    <a:pt x="650075" y="527686"/>
                  </a:lnTo>
                  <a:lnTo>
                    <a:pt x="650521" y="476236"/>
                  </a:lnTo>
                  <a:lnTo>
                    <a:pt x="654196" y="437141"/>
                  </a:lnTo>
                  <a:lnTo>
                    <a:pt x="657610" y="385240"/>
                  </a:lnTo>
                  <a:lnTo>
                    <a:pt x="663479" y="332967"/>
                  </a:lnTo>
                  <a:lnTo>
                    <a:pt x="674519" y="292754"/>
                  </a:lnTo>
                  <a:lnTo>
                    <a:pt x="687726" y="239366"/>
                  </a:lnTo>
                  <a:lnTo>
                    <a:pt x="707722" y="197794"/>
                  </a:lnTo>
                  <a:lnTo>
                    <a:pt x="733410" y="155356"/>
                  </a:lnTo>
                  <a:lnTo>
                    <a:pt x="767506" y="124488"/>
                  </a:lnTo>
                  <a:lnTo>
                    <a:pt x="803234" y="80526"/>
                  </a:lnTo>
                  <a:lnTo>
                    <a:pt x="845421" y="61275"/>
                  </a:lnTo>
                  <a:lnTo>
                    <a:pt x="935220" y="21949"/>
                  </a:lnTo>
                  <a:lnTo>
                    <a:pt x="1079779" y="0"/>
                  </a:lnTo>
                  <a:lnTo>
                    <a:pt x="1130372" y="18009"/>
                  </a:lnTo>
                  <a:lnTo>
                    <a:pt x="1173626" y="24287"/>
                  </a:lnTo>
                  <a:lnTo>
                    <a:pt x="1216107" y="43528"/>
                  </a:lnTo>
                  <a:lnTo>
                    <a:pt x="1243568" y="65049"/>
                  </a:lnTo>
                  <a:lnTo>
                    <a:pt x="928175" y="112938"/>
                  </a:lnTo>
                  <a:lnTo>
                    <a:pt x="887167" y="132010"/>
                  </a:lnTo>
                  <a:lnTo>
                    <a:pt x="849903" y="163359"/>
                  </a:lnTo>
                  <a:lnTo>
                    <a:pt x="816814" y="194075"/>
                  </a:lnTo>
                  <a:lnTo>
                    <a:pt x="792052" y="236371"/>
                  </a:lnTo>
                  <a:lnTo>
                    <a:pt x="772969" y="277805"/>
                  </a:lnTo>
                  <a:lnTo>
                    <a:pt x="758823" y="318490"/>
                  </a:lnTo>
                  <a:lnTo>
                    <a:pt x="748870" y="358538"/>
                  </a:lnTo>
                  <a:lnTo>
                    <a:pt x="744275" y="410618"/>
                  </a:lnTo>
                  <a:lnTo>
                    <a:pt x="742390" y="462286"/>
                  </a:lnTo>
                  <a:lnTo>
                    <a:pt x="740565" y="501100"/>
                  </a:lnTo>
                  <a:lnTo>
                    <a:pt x="741871" y="552284"/>
                  </a:lnTo>
                  <a:lnTo>
                    <a:pt x="743492" y="603420"/>
                  </a:lnTo>
                  <a:lnTo>
                    <a:pt x="747021" y="654267"/>
                  </a:lnTo>
                  <a:lnTo>
                    <a:pt x="752443" y="704826"/>
                  </a:lnTo>
                  <a:lnTo>
                    <a:pt x="759742" y="755100"/>
                  </a:lnTo>
                  <a:lnTo>
                    <a:pt x="768904" y="805091"/>
                  </a:lnTo>
                  <a:lnTo>
                    <a:pt x="778007" y="842245"/>
                  </a:lnTo>
                  <a:lnTo>
                    <a:pt x="790847" y="891678"/>
                  </a:lnTo>
                  <a:lnTo>
                    <a:pt x="805504" y="940835"/>
                  </a:lnTo>
                  <a:lnTo>
                    <a:pt x="821963" y="989718"/>
                  </a:lnTo>
                  <a:lnTo>
                    <a:pt x="840208" y="1038330"/>
                  </a:lnTo>
                  <a:lnTo>
                    <a:pt x="860223" y="1086673"/>
                  </a:lnTo>
                  <a:lnTo>
                    <a:pt x="880088" y="1122194"/>
                  </a:lnTo>
                  <a:lnTo>
                    <a:pt x="903599" y="1170006"/>
                  </a:lnTo>
                  <a:lnTo>
                    <a:pt x="928835" y="1217556"/>
                  </a:lnTo>
                  <a:lnTo>
                    <a:pt x="953875" y="1252291"/>
                  </a:lnTo>
                  <a:lnTo>
                    <a:pt x="982516" y="1299324"/>
                  </a:lnTo>
                  <a:lnTo>
                    <a:pt x="1010930" y="1333547"/>
                  </a:lnTo>
                  <a:lnTo>
                    <a:pt x="1042914" y="1380073"/>
                  </a:lnTo>
                  <a:lnTo>
                    <a:pt x="1074641" y="1413792"/>
                  </a:lnTo>
                  <a:lnTo>
                    <a:pt x="1108002" y="1447263"/>
                  </a:lnTo>
                  <a:lnTo>
                    <a:pt x="1144887" y="1493045"/>
                  </a:lnTo>
                  <a:close/>
                </a:path>
                <a:path w="3479800" h="4188459">
                  <a:moveTo>
                    <a:pt x="3193188" y="1927076"/>
                  </a:moveTo>
                  <a:lnTo>
                    <a:pt x="3093702" y="1942181"/>
                  </a:lnTo>
                  <a:lnTo>
                    <a:pt x="2894358" y="1921067"/>
                  </a:lnTo>
                  <a:lnTo>
                    <a:pt x="2845237" y="1902835"/>
                  </a:lnTo>
                  <a:lnTo>
                    <a:pt x="2797544" y="1884385"/>
                  </a:lnTo>
                  <a:lnTo>
                    <a:pt x="2751470" y="1865690"/>
                  </a:lnTo>
                  <a:lnTo>
                    <a:pt x="2707206" y="1846720"/>
                  </a:lnTo>
                  <a:lnTo>
                    <a:pt x="2663240" y="1814859"/>
                  </a:lnTo>
                  <a:lnTo>
                    <a:pt x="2623229" y="1782397"/>
                  </a:lnTo>
                  <a:lnTo>
                    <a:pt x="2586445" y="1749446"/>
                  </a:lnTo>
                  <a:lnTo>
                    <a:pt x="2550257" y="1703558"/>
                  </a:lnTo>
                  <a:lnTo>
                    <a:pt x="2517750" y="1669958"/>
                  </a:lnTo>
                  <a:lnTo>
                    <a:pt x="2484385" y="1623641"/>
                  </a:lnTo>
                  <a:lnTo>
                    <a:pt x="2453248" y="1589832"/>
                  </a:lnTo>
                  <a:lnTo>
                    <a:pt x="2419801" y="1543529"/>
                  </a:lnTo>
                  <a:lnTo>
                    <a:pt x="2387129" y="1509953"/>
                  </a:lnTo>
                  <a:lnTo>
                    <a:pt x="2350694" y="1464103"/>
                  </a:lnTo>
                  <a:lnTo>
                    <a:pt x="2315037" y="1430980"/>
                  </a:lnTo>
                  <a:lnTo>
                    <a:pt x="2279269" y="1410720"/>
                  </a:lnTo>
                  <a:lnTo>
                    <a:pt x="2239828" y="1378172"/>
                  </a:lnTo>
                  <a:lnTo>
                    <a:pt x="2198876" y="1345854"/>
                  </a:lnTo>
                  <a:lnTo>
                    <a:pt x="2158572" y="1326282"/>
                  </a:lnTo>
                  <a:lnTo>
                    <a:pt x="2117263" y="1306864"/>
                  </a:lnTo>
                  <a:lnTo>
                    <a:pt x="2073295" y="1275003"/>
                  </a:lnTo>
                  <a:lnTo>
                    <a:pt x="1860569" y="1178847"/>
                  </a:lnTo>
                  <a:lnTo>
                    <a:pt x="1817407" y="1146864"/>
                  </a:lnTo>
                  <a:lnTo>
                    <a:pt x="1777172" y="1127282"/>
                  </a:lnTo>
                  <a:lnTo>
                    <a:pt x="1736304" y="1094951"/>
                  </a:lnTo>
                  <a:lnTo>
                    <a:pt x="1698870" y="1074944"/>
                  </a:lnTo>
                  <a:lnTo>
                    <a:pt x="1661310" y="1042110"/>
                  </a:lnTo>
                  <a:lnTo>
                    <a:pt x="1625783" y="1008968"/>
                  </a:lnTo>
                  <a:lnTo>
                    <a:pt x="1592257" y="975522"/>
                  </a:lnTo>
                  <a:lnTo>
                    <a:pt x="1559027" y="929185"/>
                  </a:lnTo>
                  <a:lnTo>
                    <a:pt x="1529922" y="895068"/>
                  </a:lnTo>
                  <a:lnTo>
                    <a:pt x="1501144" y="848055"/>
                  </a:lnTo>
                  <a:lnTo>
                    <a:pt x="1476519" y="813257"/>
                  </a:lnTo>
                  <a:lnTo>
                    <a:pt x="1452251" y="765560"/>
                  </a:lnTo>
                  <a:lnTo>
                    <a:pt x="1430261" y="717517"/>
                  </a:lnTo>
                  <a:lnTo>
                    <a:pt x="1413217" y="681568"/>
                  </a:lnTo>
                  <a:lnTo>
                    <a:pt x="1395942" y="632809"/>
                  </a:lnTo>
                  <a:lnTo>
                    <a:pt x="1380267" y="583806"/>
                  </a:lnTo>
                  <a:lnTo>
                    <a:pt x="1368023" y="547129"/>
                  </a:lnTo>
                  <a:lnTo>
                    <a:pt x="1355320" y="497675"/>
                  </a:lnTo>
                  <a:lnTo>
                    <a:pt x="1345814" y="447736"/>
                  </a:lnTo>
                  <a:lnTo>
                    <a:pt x="1332508" y="359838"/>
                  </a:lnTo>
                  <a:lnTo>
                    <a:pt x="1322196" y="310021"/>
                  </a:lnTo>
                  <a:lnTo>
                    <a:pt x="1308918" y="273501"/>
                  </a:lnTo>
                  <a:lnTo>
                    <a:pt x="1286558" y="225514"/>
                  </a:lnTo>
                  <a:lnTo>
                    <a:pt x="1258292" y="191269"/>
                  </a:lnTo>
                  <a:lnTo>
                    <a:pt x="1224482" y="157866"/>
                  </a:lnTo>
                  <a:lnTo>
                    <a:pt x="1187856" y="137736"/>
                  </a:lnTo>
                  <a:lnTo>
                    <a:pt x="1147326" y="118199"/>
                  </a:lnTo>
                  <a:lnTo>
                    <a:pt x="1103712" y="99130"/>
                  </a:lnTo>
                  <a:lnTo>
                    <a:pt x="1059742" y="92961"/>
                  </a:lnTo>
                  <a:lnTo>
                    <a:pt x="1243568" y="65049"/>
                  </a:lnTo>
                  <a:lnTo>
                    <a:pt x="1257298" y="75810"/>
                  </a:lnTo>
                  <a:lnTo>
                    <a:pt x="1292872" y="96099"/>
                  </a:lnTo>
                  <a:lnTo>
                    <a:pt x="1326126" y="129587"/>
                  </a:lnTo>
                  <a:lnTo>
                    <a:pt x="1354638" y="163794"/>
                  </a:lnTo>
                  <a:lnTo>
                    <a:pt x="1379800" y="211356"/>
                  </a:lnTo>
                  <a:lnTo>
                    <a:pt x="1397282" y="247238"/>
                  </a:lnTo>
                  <a:lnTo>
                    <a:pt x="1410382" y="296631"/>
                  </a:lnTo>
                  <a:lnTo>
                    <a:pt x="1420219" y="346520"/>
                  </a:lnTo>
                  <a:lnTo>
                    <a:pt x="1430266" y="396377"/>
                  </a:lnTo>
                  <a:lnTo>
                    <a:pt x="1440851" y="446152"/>
                  </a:lnTo>
                  <a:lnTo>
                    <a:pt x="1450399" y="483239"/>
                  </a:lnTo>
                  <a:lnTo>
                    <a:pt x="1463050" y="532700"/>
                  </a:lnTo>
                  <a:lnTo>
                    <a:pt x="1477229" y="581929"/>
                  </a:lnTo>
                  <a:lnTo>
                    <a:pt x="1493264" y="630877"/>
                  </a:lnTo>
                  <a:lnTo>
                    <a:pt x="1511484" y="679493"/>
                  </a:lnTo>
                  <a:lnTo>
                    <a:pt x="1530313" y="715170"/>
                  </a:lnTo>
                  <a:lnTo>
                    <a:pt x="1553893" y="762972"/>
                  </a:lnTo>
                  <a:lnTo>
                    <a:pt x="1580647" y="810292"/>
                  </a:lnTo>
                  <a:lnTo>
                    <a:pt x="1607546" y="844745"/>
                  </a:lnTo>
                  <a:lnTo>
                    <a:pt x="1636713" y="878853"/>
                  </a:lnTo>
                  <a:lnTo>
                    <a:pt x="1670035" y="925175"/>
                  </a:lnTo>
                  <a:lnTo>
                    <a:pt x="1703679" y="958604"/>
                  </a:lnTo>
                  <a:lnTo>
                    <a:pt x="1739529" y="991697"/>
                  </a:lnTo>
                  <a:lnTo>
                    <a:pt x="1777565" y="1024458"/>
                  </a:lnTo>
                  <a:lnTo>
                    <a:pt x="1815861" y="1044334"/>
                  </a:lnTo>
                  <a:lnTo>
                    <a:pt x="1858209" y="1076441"/>
                  </a:lnTo>
                  <a:lnTo>
                    <a:pt x="1900774" y="1095669"/>
                  </a:lnTo>
                  <a:lnTo>
                    <a:pt x="1948443" y="1114122"/>
                  </a:lnTo>
                  <a:lnTo>
                    <a:pt x="1998361" y="1145080"/>
                  </a:lnTo>
                  <a:lnTo>
                    <a:pt x="2094037" y="1181934"/>
                  </a:lnTo>
                  <a:lnTo>
                    <a:pt x="2142924" y="1213048"/>
                  </a:lnTo>
                  <a:lnTo>
                    <a:pt x="2188876" y="1231762"/>
                  </a:lnTo>
                  <a:lnTo>
                    <a:pt x="2235364" y="1263240"/>
                  </a:lnTo>
                  <a:lnTo>
                    <a:pt x="2280138" y="1294978"/>
                  </a:lnTo>
                  <a:lnTo>
                    <a:pt x="2317722" y="1314963"/>
                  </a:lnTo>
                  <a:lnTo>
                    <a:pt x="2354583" y="1347902"/>
                  </a:lnTo>
                  <a:lnTo>
                    <a:pt x="2389246" y="1381176"/>
                  </a:lnTo>
                  <a:lnTo>
                    <a:pt x="2422144" y="1414717"/>
                  </a:lnTo>
                  <a:lnTo>
                    <a:pt x="2455616" y="1461017"/>
                  </a:lnTo>
                  <a:lnTo>
                    <a:pt x="2486281" y="1494898"/>
                  </a:lnTo>
                  <a:lnTo>
                    <a:pt x="2546637" y="1562807"/>
                  </a:lnTo>
                  <a:lnTo>
                    <a:pt x="2579099" y="1609260"/>
                  </a:lnTo>
                  <a:lnTo>
                    <a:pt x="2610482" y="1643032"/>
                  </a:lnTo>
                  <a:lnTo>
                    <a:pt x="2643125" y="1676612"/>
                  </a:lnTo>
                  <a:lnTo>
                    <a:pt x="2678878" y="1709720"/>
                  </a:lnTo>
                  <a:lnTo>
                    <a:pt x="2717647" y="1742370"/>
                  </a:lnTo>
                  <a:lnTo>
                    <a:pt x="2759163" y="1774603"/>
                  </a:lnTo>
                  <a:lnTo>
                    <a:pt x="2801253" y="1793903"/>
                  </a:lnTo>
                  <a:lnTo>
                    <a:pt x="2845555" y="1812867"/>
                  </a:lnTo>
                  <a:lnTo>
                    <a:pt x="2889894" y="1818981"/>
                  </a:lnTo>
                  <a:lnTo>
                    <a:pt x="2937816" y="1837395"/>
                  </a:lnTo>
                  <a:lnTo>
                    <a:pt x="3083239" y="1853851"/>
                  </a:lnTo>
                  <a:lnTo>
                    <a:pt x="3179842" y="1839183"/>
                  </a:lnTo>
                  <a:lnTo>
                    <a:pt x="3214187" y="1846814"/>
                  </a:lnTo>
                  <a:lnTo>
                    <a:pt x="3230720" y="1882840"/>
                  </a:lnTo>
                  <a:lnTo>
                    <a:pt x="3223720" y="1909594"/>
                  </a:lnTo>
                  <a:lnTo>
                    <a:pt x="3193188" y="1927076"/>
                  </a:lnTo>
                  <a:close/>
                </a:path>
                <a:path w="3479800" h="4188459">
                  <a:moveTo>
                    <a:pt x="1839333" y="4033787"/>
                  </a:moveTo>
                  <a:lnTo>
                    <a:pt x="821458" y="4188340"/>
                  </a:lnTo>
                  <a:lnTo>
                    <a:pt x="769747" y="4183347"/>
                  </a:lnTo>
                  <a:lnTo>
                    <a:pt x="720302" y="4178009"/>
                  </a:lnTo>
                  <a:lnTo>
                    <a:pt x="672027" y="4159648"/>
                  </a:lnTo>
                  <a:lnTo>
                    <a:pt x="630320" y="4140289"/>
                  </a:lnTo>
                  <a:lnTo>
                    <a:pt x="594029" y="4120108"/>
                  </a:lnTo>
                  <a:lnTo>
                    <a:pt x="561180" y="4086560"/>
                  </a:lnTo>
                  <a:lnTo>
                    <a:pt x="533613" y="4052209"/>
                  </a:lnTo>
                  <a:lnTo>
                    <a:pt x="511262" y="4017066"/>
                  </a:lnTo>
                  <a:lnTo>
                    <a:pt x="494060" y="3981141"/>
                  </a:lnTo>
                  <a:lnTo>
                    <a:pt x="481941" y="3944444"/>
                  </a:lnTo>
                  <a:lnTo>
                    <a:pt x="474838" y="3906986"/>
                  </a:lnTo>
                  <a:lnTo>
                    <a:pt x="470778" y="3856220"/>
                  </a:lnTo>
                  <a:lnTo>
                    <a:pt x="473509" y="3817269"/>
                  </a:lnTo>
                  <a:lnTo>
                    <a:pt x="481056" y="3777586"/>
                  </a:lnTo>
                  <a:lnTo>
                    <a:pt x="493354" y="3737182"/>
                  </a:lnTo>
                  <a:lnTo>
                    <a:pt x="510336" y="3696067"/>
                  </a:lnTo>
                  <a:lnTo>
                    <a:pt x="533842" y="3666807"/>
                  </a:lnTo>
                  <a:lnTo>
                    <a:pt x="559993" y="3624299"/>
                  </a:lnTo>
                  <a:lnTo>
                    <a:pt x="513938" y="3618447"/>
                  </a:lnTo>
                  <a:lnTo>
                    <a:pt x="470055" y="3612264"/>
                  </a:lnTo>
                  <a:lnTo>
                    <a:pt x="426839" y="3593135"/>
                  </a:lnTo>
                  <a:lnTo>
                    <a:pt x="386601" y="3573554"/>
                  </a:lnTo>
                  <a:lnTo>
                    <a:pt x="347839" y="3540903"/>
                  </a:lnTo>
                  <a:lnTo>
                    <a:pt x="310955" y="3495121"/>
                  </a:lnTo>
                  <a:lnTo>
                    <a:pt x="281895" y="3448151"/>
                  </a:lnTo>
                  <a:lnTo>
                    <a:pt x="261745" y="3412674"/>
                  </a:lnTo>
                  <a:lnTo>
                    <a:pt x="246408" y="3363620"/>
                  </a:lnTo>
                  <a:lnTo>
                    <a:pt x="237504" y="3313590"/>
                  </a:lnTo>
                  <a:lnTo>
                    <a:pt x="234749" y="3262626"/>
                  </a:lnTo>
                  <a:lnTo>
                    <a:pt x="239763" y="3223328"/>
                  </a:lnTo>
                  <a:lnTo>
                    <a:pt x="248449" y="3170627"/>
                  </a:lnTo>
                  <a:lnTo>
                    <a:pt x="264334" y="3129678"/>
                  </a:lnTo>
                  <a:lnTo>
                    <a:pt x="285226" y="3087969"/>
                  </a:lnTo>
                  <a:lnTo>
                    <a:pt x="310840" y="3045543"/>
                  </a:lnTo>
                  <a:lnTo>
                    <a:pt x="342798" y="3015000"/>
                  </a:lnTo>
                  <a:lnTo>
                    <a:pt x="318375" y="3005863"/>
                  </a:lnTo>
                  <a:lnTo>
                    <a:pt x="272044" y="3000052"/>
                  </a:lnTo>
                  <a:lnTo>
                    <a:pt x="204571" y="2971760"/>
                  </a:lnTo>
                  <a:lnTo>
                    <a:pt x="162925" y="2939547"/>
                  </a:lnTo>
                  <a:lnTo>
                    <a:pt x="127681" y="2919207"/>
                  </a:lnTo>
                  <a:lnTo>
                    <a:pt x="95298" y="2885588"/>
                  </a:lnTo>
                  <a:lnTo>
                    <a:pt x="66049" y="2838646"/>
                  </a:lnTo>
                  <a:lnTo>
                    <a:pt x="44021" y="2803454"/>
                  </a:lnTo>
                  <a:lnTo>
                    <a:pt x="25673" y="2754858"/>
                  </a:lnTo>
                  <a:lnTo>
                    <a:pt x="13184" y="2705372"/>
                  </a:lnTo>
                  <a:lnTo>
                    <a:pt x="8734" y="2667511"/>
                  </a:lnTo>
                  <a:lnTo>
                    <a:pt x="8783" y="2616122"/>
                  </a:lnTo>
                  <a:lnTo>
                    <a:pt x="15286" y="2563752"/>
                  </a:lnTo>
                  <a:lnTo>
                    <a:pt x="29123" y="2523114"/>
                  </a:lnTo>
                  <a:lnTo>
                    <a:pt x="47949" y="2481719"/>
                  </a:lnTo>
                  <a:lnTo>
                    <a:pt x="71326" y="2439633"/>
                  </a:lnTo>
                  <a:lnTo>
                    <a:pt x="98816" y="2396922"/>
                  </a:lnTo>
                  <a:lnTo>
                    <a:pt x="131889" y="2366209"/>
                  </a:lnTo>
                  <a:lnTo>
                    <a:pt x="168199" y="2335005"/>
                  </a:lnTo>
                  <a:lnTo>
                    <a:pt x="209216" y="2315931"/>
                  </a:lnTo>
                  <a:lnTo>
                    <a:pt x="166654" y="2296702"/>
                  </a:lnTo>
                  <a:lnTo>
                    <a:pt x="126550" y="2264255"/>
                  </a:lnTo>
                  <a:lnTo>
                    <a:pt x="91391" y="2231057"/>
                  </a:lnTo>
                  <a:lnTo>
                    <a:pt x="59854" y="2184463"/>
                  </a:lnTo>
                  <a:lnTo>
                    <a:pt x="34427" y="2136942"/>
                  </a:lnTo>
                  <a:lnTo>
                    <a:pt x="15694" y="2088404"/>
                  </a:lnTo>
                  <a:lnTo>
                    <a:pt x="4236" y="2038761"/>
                  </a:lnTo>
                  <a:lnTo>
                    <a:pt x="0" y="1988022"/>
                  </a:lnTo>
                  <a:lnTo>
                    <a:pt x="4148" y="1948856"/>
                  </a:lnTo>
                  <a:lnTo>
                    <a:pt x="12418" y="1896218"/>
                  </a:lnTo>
                  <a:lnTo>
                    <a:pt x="28172" y="1855289"/>
                  </a:lnTo>
                  <a:lnTo>
                    <a:pt x="47147" y="1801026"/>
                  </a:lnTo>
                  <a:lnTo>
                    <a:pt x="74612" y="1771164"/>
                  </a:lnTo>
                  <a:lnTo>
                    <a:pt x="104395" y="1728105"/>
                  </a:lnTo>
                  <a:lnTo>
                    <a:pt x="139861" y="1697029"/>
                  </a:lnTo>
                  <a:lnTo>
                    <a:pt x="178652" y="1665448"/>
                  </a:lnTo>
                  <a:lnTo>
                    <a:pt x="222224" y="1645987"/>
                  </a:lnTo>
                  <a:lnTo>
                    <a:pt x="268220" y="1626157"/>
                  </a:lnTo>
                  <a:lnTo>
                    <a:pt x="1526843" y="1435049"/>
                  </a:lnTo>
                  <a:lnTo>
                    <a:pt x="1623752" y="1446026"/>
                  </a:lnTo>
                  <a:lnTo>
                    <a:pt x="1669461" y="1451931"/>
                  </a:lnTo>
                  <a:lnTo>
                    <a:pt x="1713601" y="1470920"/>
                  </a:lnTo>
                  <a:lnTo>
                    <a:pt x="1727662" y="1481630"/>
                  </a:lnTo>
                  <a:lnTo>
                    <a:pt x="1372876" y="1535501"/>
                  </a:lnTo>
                  <a:lnTo>
                    <a:pt x="1328783" y="1555041"/>
                  </a:lnTo>
                  <a:lnTo>
                    <a:pt x="282326" y="1713934"/>
                  </a:lnTo>
                  <a:lnTo>
                    <a:pt x="240539" y="1733125"/>
                  </a:lnTo>
                  <a:lnTo>
                    <a:pt x="203880" y="1764382"/>
                  </a:lnTo>
                  <a:lnTo>
                    <a:pt x="170986" y="1795068"/>
                  </a:lnTo>
                  <a:lnTo>
                    <a:pt x="142402" y="1825099"/>
                  </a:lnTo>
                  <a:lnTo>
                    <a:pt x="102250" y="1895423"/>
                  </a:lnTo>
                  <a:lnTo>
                    <a:pt x="93677" y="1948107"/>
                  </a:lnTo>
                  <a:lnTo>
                    <a:pt x="89686" y="1987250"/>
                  </a:lnTo>
                  <a:lnTo>
                    <a:pt x="92728" y="2025325"/>
                  </a:lnTo>
                  <a:lnTo>
                    <a:pt x="105254" y="2074805"/>
                  </a:lnTo>
                  <a:lnTo>
                    <a:pt x="125902" y="2123052"/>
                  </a:lnTo>
                  <a:lnTo>
                    <a:pt x="151337" y="2157727"/>
                  </a:lnTo>
                  <a:lnTo>
                    <a:pt x="181737" y="2191648"/>
                  </a:lnTo>
                  <a:lnTo>
                    <a:pt x="214674" y="2212338"/>
                  </a:lnTo>
                  <a:lnTo>
                    <a:pt x="251536" y="2232432"/>
                  </a:lnTo>
                  <a:lnTo>
                    <a:pt x="289894" y="2239453"/>
                  </a:lnTo>
                  <a:lnTo>
                    <a:pt x="333044" y="2258593"/>
                  </a:lnTo>
                  <a:lnTo>
                    <a:pt x="374744" y="2252261"/>
                  </a:lnTo>
                  <a:lnTo>
                    <a:pt x="420194" y="2258205"/>
                  </a:lnTo>
                  <a:lnTo>
                    <a:pt x="510732" y="2244458"/>
                  </a:lnTo>
                  <a:lnTo>
                    <a:pt x="558593" y="2250037"/>
                  </a:lnTo>
                  <a:lnTo>
                    <a:pt x="806870" y="2212338"/>
                  </a:lnTo>
                  <a:lnTo>
                    <a:pt x="823409" y="2248364"/>
                  </a:lnTo>
                  <a:lnTo>
                    <a:pt x="816403" y="2275119"/>
                  </a:lnTo>
                  <a:lnTo>
                    <a:pt x="358229" y="2344687"/>
                  </a:lnTo>
                  <a:lnTo>
                    <a:pt x="354953" y="2358030"/>
                  </a:lnTo>
                  <a:lnTo>
                    <a:pt x="291091" y="2367727"/>
                  </a:lnTo>
                  <a:lnTo>
                    <a:pt x="250645" y="2386714"/>
                  </a:lnTo>
                  <a:lnTo>
                    <a:pt x="214970" y="2417822"/>
                  </a:lnTo>
                  <a:lnTo>
                    <a:pt x="180799" y="2435856"/>
                  </a:lnTo>
                  <a:lnTo>
                    <a:pt x="154397" y="2478402"/>
                  </a:lnTo>
                  <a:lnTo>
                    <a:pt x="130589" y="2507708"/>
                  </a:lnTo>
                  <a:lnTo>
                    <a:pt x="113735" y="2548803"/>
                  </a:lnTo>
                  <a:lnTo>
                    <a:pt x="102472" y="2589050"/>
                  </a:lnTo>
                  <a:lnTo>
                    <a:pt x="97347" y="2628365"/>
                  </a:lnTo>
                  <a:lnTo>
                    <a:pt x="100812" y="2679221"/>
                  </a:lnTo>
                  <a:lnTo>
                    <a:pt x="109599" y="2716424"/>
                  </a:lnTo>
                  <a:lnTo>
                    <a:pt x="128104" y="2764996"/>
                  </a:lnTo>
                  <a:lnTo>
                    <a:pt x="151374" y="2800000"/>
                  </a:lnTo>
                  <a:lnTo>
                    <a:pt x="180647" y="2834092"/>
                  </a:lnTo>
                  <a:lnTo>
                    <a:pt x="215255" y="2867373"/>
                  </a:lnTo>
                  <a:lnTo>
                    <a:pt x="252623" y="2887391"/>
                  </a:lnTo>
                  <a:lnTo>
                    <a:pt x="293989" y="2906801"/>
                  </a:lnTo>
                  <a:lnTo>
                    <a:pt x="336780" y="2913149"/>
                  </a:lnTo>
                  <a:lnTo>
                    <a:pt x="382233" y="2919093"/>
                  </a:lnTo>
                  <a:lnTo>
                    <a:pt x="883542" y="2842975"/>
                  </a:lnTo>
                  <a:lnTo>
                    <a:pt x="917906" y="2850603"/>
                  </a:lnTo>
                  <a:lnTo>
                    <a:pt x="934444" y="2886628"/>
                  </a:lnTo>
                  <a:lnTo>
                    <a:pt x="927438" y="2913383"/>
                  </a:lnTo>
                  <a:lnTo>
                    <a:pt x="896888" y="2930867"/>
                  </a:lnTo>
                  <a:lnTo>
                    <a:pt x="494722" y="2991932"/>
                  </a:lnTo>
                  <a:lnTo>
                    <a:pt x="490948" y="3005350"/>
                  </a:lnTo>
                  <a:lnTo>
                    <a:pt x="485266" y="3006213"/>
                  </a:lnTo>
                  <a:lnTo>
                    <a:pt x="479048" y="3020003"/>
                  </a:lnTo>
                  <a:lnTo>
                    <a:pt x="439609" y="3038837"/>
                  </a:lnTo>
                  <a:lnTo>
                    <a:pt x="406557" y="3069546"/>
                  </a:lnTo>
                  <a:lnTo>
                    <a:pt x="378258" y="3099535"/>
                  </a:lnTo>
                  <a:lnTo>
                    <a:pt x="356888" y="3141316"/>
                  </a:lnTo>
                  <a:lnTo>
                    <a:pt x="340812" y="3182294"/>
                  </a:lnTo>
                  <a:lnTo>
                    <a:pt x="330300" y="3222427"/>
                  </a:lnTo>
                  <a:lnTo>
                    <a:pt x="325624" y="3261673"/>
                  </a:lnTo>
                  <a:lnTo>
                    <a:pt x="327053" y="3299993"/>
                  </a:lnTo>
                  <a:lnTo>
                    <a:pt x="336766" y="3349900"/>
                  </a:lnTo>
                  <a:lnTo>
                    <a:pt x="351220" y="3386242"/>
                  </a:lnTo>
                  <a:lnTo>
                    <a:pt x="372592" y="3421534"/>
                  </a:lnTo>
                  <a:lnTo>
                    <a:pt x="401154" y="3455734"/>
                  </a:lnTo>
                  <a:lnTo>
                    <a:pt x="437175" y="3488801"/>
                  </a:lnTo>
                  <a:lnTo>
                    <a:pt x="480573" y="3520748"/>
                  </a:lnTo>
                  <a:lnTo>
                    <a:pt x="522716" y="3527195"/>
                  </a:lnTo>
                  <a:lnTo>
                    <a:pt x="567008" y="3533315"/>
                  </a:lnTo>
                  <a:lnTo>
                    <a:pt x="660409" y="3544824"/>
                  </a:lnTo>
                  <a:lnTo>
                    <a:pt x="800704" y="3523522"/>
                  </a:lnTo>
                  <a:lnTo>
                    <a:pt x="835048" y="3531153"/>
                  </a:lnTo>
                  <a:lnTo>
                    <a:pt x="849673" y="3554623"/>
                  </a:lnTo>
                  <a:lnTo>
                    <a:pt x="844580" y="3593933"/>
                  </a:lnTo>
                  <a:lnTo>
                    <a:pt x="678087" y="3619214"/>
                  </a:lnTo>
                  <a:lnTo>
                    <a:pt x="677026" y="3632220"/>
                  </a:lnTo>
                  <a:lnTo>
                    <a:pt x="674676" y="3645423"/>
                  </a:lnTo>
                  <a:lnTo>
                    <a:pt x="668748" y="3646323"/>
                  </a:lnTo>
                  <a:lnTo>
                    <a:pt x="662670" y="3660091"/>
                  </a:lnTo>
                  <a:lnTo>
                    <a:pt x="628994" y="3690896"/>
                  </a:lnTo>
                  <a:lnTo>
                    <a:pt x="601924" y="3720697"/>
                  </a:lnTo>
                  <a:lnTo>
                    <a:pt x="568677" y="3789973"/>
                  </a:lnTo>
                  <a:lnTo>
                    <a:pt x="562082" y="3829511"/>
                  </a:lnTo>
                  <a:lnTo>
                    <a:pt x="559354" y="3855617"/>
                  </a:lnTo>
                  <a:lnTo>
                    <a:pt x="564096" y="3893433"/>
                  </a:lnTo>
                  <a:lnTo>
                    <a:pt x="574195" y="3930437"/>
                  </a:lnTo>
                  <a:lnTo>
                    <a:pt x="589441" y="3966658"/>
                  </a:lnTo>
                  <a:lnTo>
                    <a:pt x="607719" y="3989574"/>
                  </a:lnTo>
                  <a:lnTo>
                    <a:pt x="632634" y="4024328"/>
                  </a:lnTo>
                  <a:lnTo>
                    <a:pt x="660165" y="4045839"/>
                  </a:lnTo>
                  <a:lnTo>
                    <a:pt x="692010" y="4066694"/>
                  </a:lnTo>
                  <a:lnTo>
                    <a:pt x="726053" y="4074371"/>
                  </a:lnTo>
                  <a:lnTo>
                    <a:pt x="765900" y="4094012"/>
                  </a:lnTo>
                  <a:lnTo>
                    <a:pt x="805622" y="4087980"/>
                  </a:lnTo>
                  <a:lnTo>
                    <a:pt x="850730" y="4093977"/>
                  </a:lnTo>
                  <a:lnTo>
                    <a:pt x="2038545" y="3913620"/>
                  </a:lnTo>
                  <a:lnTo>
                    <a:pt x="2003728" y="3944598"/>
                  </a:lnTo>
                  <a:lnTo>
                    <a:pt x="1966615" y="3975924"/>
                  </a:lnTo>
                  <a:lnTo>
                    <a:pt x="1925656" y="3994989"/>
                  </a:lnTo>
                  <a:lnTo>
                    <a:pt x="1839333" y="4033787"/>
                  </a:lnTo>
                  <a:close/>
                </a:path>
                <a:path w="3479800" h="4188459">
                  <a:moveTo>
                    <a:pt x="1976009" y="2689941"/>
                  </a:moveTo>
                  <a:lnTo>
                    <a:pt x="1686417" y="2733913"/>
                  </a:lnTo>
                  <a:lnTo>
                    <a:pt x="1732856" y="2714016"/>
                  </a:lnTo>
                  <a:lnTo>
                    <a:pt x="1780493" y="2706783"/>
                  </a:lnTo>
                  <a:lnTo>
                    <a:pt x="1819999" y="2687939"/>
                  </a:lnTo>
                  <a:lnTo>
                    <a:pt x="1855248" y="2669741"/>
                  </a:lnTo>
                  <a:lnTo>
                    <a:pt x="1911260" y="2622699"/>
                  </a:lnTo>
                  <a:lnTo>
                    <a:pt x="1948908" y="2565601"/>
                  </a:lnTo>
                  <a:lnTo>
                    <a:pt x="1968570" y="2498387"/>
                  </a:lnTo>
                  <a:lnTo>
                    <a:pt x="1973443" y="2471956"/>
                  </a:lnTo>
                  <a:lnTo>
                    <a:pt x="1972531" y="2433558"/>
                  </a:lnTo>
                  <a:lnTo>
                    <a:pt x="1967788" y="2395741"/>
                  </a:lnTo>
                  <a:lnTo>
                    <a:pt x="1948906" y="2334381"/>
                  </a:lnTo>
                  <a:lnTo>
                    <a:pt x="1932955" y="2298266"/>
                  </a:lnTo>
                  <a:lnTo>
                    <a:pt x="1915269" y="2275260"/>
                  </a:lnTo>
                  <a:lnTo>
                    <a:pt x="1892082" y="2240244"/>
                  </a:lnTo>
                  <a:lnTo>
                    <a:pt x="1867255" y="2218323"/>
                  </a:lnTo>
                  <a:lnTo>
                    <a:pt x="1838928" y="2196933"/>
                  </a:lnTo>
                  <a:lnTo>
                    <a:pt x="1809054" y="2188623"/>
                  </a:lnTo>
                  <a:lnTo>
                    <a:pt x="1773870" y="2168275"/>
                  </a:lnTo>
                  <a:lnTo>
                    <a:pt x="1737234" y="2160992"/>
                  </a:lnTo>
                  <a:lnTo>
                    <a:pt x="1697287" y="2154212"/>
                  </a:lnTo>
                  <a:lnTo>
                    <a:pt x="1294470" y="2215375"/>
                  </a:lnTo>
                  <a:lnTo>
                    <a:pt x="1260107" y="2207747"/>
                  </a:lnTo>
                  <a:lnTo>
                    <a:pt x="1245475" y="2184278"/>
                  </a:lnTo>
                  <a:lnTo>
                    <a:pt x="1250574" y="2144967"/>
                  </a:lnTo>
                  <a:lnTo>
                    <a:pt x="1281125" y="2127482"/>
                  </a:lnTo>
                  <a:lnTo>
                    <a:pt x="1631071" y="2074347"/>
                  </a:lnTo>
                  <a:lnTo>
                    <a:pt x="1671099" y="2055423"/>
                  </a:lnTo>
                  <a:lnTo>
                    <a:pt x="1706236" y="2024397"/>
                  </a:lnTo>
                  <a:lnTo>
                    <a:pt x="1737954" y="1993890"/>
                  </a:lnTo>
                  <a:lnTo>
                    <a:pt x="1765816" y="1963968"/>
                  </a:lnTo>
                  <a:lnTo>
                    <a:pt x="1806329" y="1893589"/>
                  </a:lnTo>
                  <a:lnTo>
                    <a:pt x="1818109" y="1853264"/>
                  </a:lnTo>
                  <a:lnTo>
                    <a:pt x="1824294" y="1813788"/>
                  </a:lnTo>
                  <a:lnTo>
                    <a:pt x="1824448" y="1775228"/>
                  </a:lnTo>
                  <a:lnTo>
                    <a:pt x="1818136" y="1737650"/>
                  </a:lnTo>
                  <a:lnTo>
                    <a:pt x="1803016" y="1688563"/>
                  </a:lnTo>
                  <a:lnTo>
                    <a:pt x="1782467" y="1653147"/>
                  </a:lnTo>
                  <a:lnTo>
                    <a:pt x="1754146" y="1618910"/>
                  </a:lnTo>
                  <a:lnTo>
                    <a:pt x="1720197" y="1585528"/>
                  </a:lnTo>
                  <a:lnTo>
                    <a:pt x="1683836" y="1565358"/>
                  </a:lnTo>
                  <a:lnTo>
                    <a:pt x="1643743" y="1545755"/>
                  </a:lnTo>
                  <a:lnTo>
                    <a:pt x="1602411" y="1539185"/>
                  </a:lnTo>
                  <a:lnTo>
                    <a:pt x="1558519" y="1533004"/>
                  </a:lnTo>
                  <a:lnTo>
                    <a:pt x="1512652" y="1527123"/>
                  </a:lnTo>
                  <a:lnTo>
                    <a:pt x="1467303" y="1534008"/>
                  </a:lnTo>
                  <a:lnTo>
                    <a:pt x="1419245" y="1528460"/>
                  </a:lnTo>
                  <a:lnTo>
                    <a:pt x="1727662" y="1481630"/>
                  </a:lnTo>
                  <a:lnTo>
                    <a:pt x="1755783" y="1503051"/>
                  </a:lnTo>
                  <a:lnTo>
                    <a:pt x="1793712" y="1535829"/>
                  </a:lnTo>
                  <a:lnTo>
                    <a:pt x="1827001" y="1569311"/>
                  </a:lnTo>
                  <a:lnTo>
                    <a:pt x="1855260" y="1603557"/>
                  </a:lnTo>
                  <a:lnTo>
                    <a:pt x="1880010" y="1651181"/>
                  </a:lnTo>
                  <a:lnTo>
                    <a:pt x="1897048" y="1687131"/>
                  </a:lnTo>
                  <a:lnTo>
                    <a:pt x="1909800" y="1736577"/>
                  </a:lnTo>
                  <a:lnTo>
                    <a:pt x="1915971" y="1787022"/>
                  </a:lnTo>
                  <a:lnTo>
                    <a:pt x="1915125" y="1838533"/>
                  </a:lnTo>
                  <a:lnTo>
                    <a:pt x="1908111" y="1890980"/>
                  </a:lnTo>
                  <a:lnTo>
                    <a:pt x="1893519" y="1931732"/>
                  </a:lnTo>
                  <a:lnTo>
                    <a:pt x="1873754" y="1973270"/>
                  </a:lnTo>
                  <a:lnTo>
                    <a:pt x="1849312" y="2015518"/>
                  </a:lnTo>
                  <a:lnTo>
                    <a:pt x="1820689" y="2058401"/>
                  </a:lnTo>
                  <a:lnTo>
                    <a:pt x="1786476" y="2089287"/>
                  </a:lnTo>
                  <a:lnTo>
                    <a:pt x="1826540" y="2096049"/>
                  </a:lnTo>
                  <a:lnTo>
                    <a:pt x="1865546" y="2115818"/>
                  </a:lnTo>
                  <a:lnTo>
                    <a:pt x="1901391" y="2136066"/>
                  </a:lnTo>
                  <a:lnTo>
                    <a:pt x="1935783" y="2169381"/>
                  </a:lnTo>
                  <a:lnTo>
                    <a:pt x="1966620" y="2203235"/>
                  </a:lnTo>
                  <a:lnTo>
                    <a:pt x="1991796" y="2225104"/>
                  </a:lnTo>
                  <a:lnTo>
                    <a:pt x="2014928" y="2260128"/>
                  </a:lnTo>
                  <a:lnTo>
                    <a:pt x="2033911" y="2295782"/>
                  </a:lnTo>
                  <a:lnTo>
                    <a:pt x="2050455" y="2344653"/>
                  </a:lnTo>
                  <a:lnTo>
                    <a:pt x="2060549" y="2381657"/>
                  </a:lnTo>
                  <a:lnTo>
                    <a:pt x="2065903" y="2419381"/>
                  </a:lnTo>
                  <a:lnTo>
                    <a:pt x="2066318" y="2457854"/>
                  </a:lnTo>
                  <a:lnTo>
                    <a:pt x="2063505" y="2509664"/>
                  </a:lnTo>
                  <a:lnTo>
                    <a:pt x="2053452" y="2549727"/>
                  </a:lnTo>
                  <a:lnTo>
                    <a:pt x="2037868" y="2590630"/>
                  </a:lnTo>
                  <a:lnTo>
                    <a:pt x="2016557" y="2632402"/>
                  </a:lnTo>
                  <a:lnTo>
                    <a:pt x="1989320" y="2675074"/>
                  </a:lnTo>
                  <a:lnTo>
                    <a:pt x="1976009" y="2689941"/>
                  </a:lnTo>
                  <a:close/>
                </a:path>
                <a:path w="3479800" h="4188459">
                  <a:moveTo>
                    <a:pt x="806870" y="2212338"/>
                  </a:moveTo>
                  <a:lnTo>
                    <a:pt x="558593" y="2250037"/>
                  </a:lnTo>
                  <a:lnTo>
                    <a:pt x="602404" y="2230539"/>
                  </a:lnTo>
                  <a:lnTo>
                    <a:pt x="772507" y="2204710"/>
                  </a:lnTo>
                  <a:lnTo>
                    <a:pt x="806870" y="2212338"/>
                  </a:lnTo>
                  <a:close/>
                </a:path>
                <a:path w="3479800" h="4188459">
                  <a:moveTo>
                    <a:pt x="785852" y="2292603"/>
                  </a:moveTo>
                  <a:lnTo>
                    <a:pt x="376596" y="2354744"/>
                  </a:lnTo>
                  <a:lnTo>
                    <a:pt x="358229" y="2344687"/>
                  </a:lnTo>
                  <a:lnTo>
                    <a:pt x="816403" y="2275119"/>
                  </a:lnTo>
                  <a:lnTo>
                    <a:pt x="785852" y="2292603"/>
                  </a:lnTo>
                  <a:close/>
                </a:path>
                <a:path w="3479800" h="4188459">
                  <a:moveTo>
                    <a:pt x="2038545" y="3913620"/>
                  </a:moveTo>
                  <a:lnTo>
                    <a:pt x="1838696" y="3943965"/>
                  </a:lnTo>
                  <a:lnTo>
                    <a:pt x="1878494" y="3925077"/>
                  </a:lnTo>
                  <a:lnTo>
                    <a:pt x="1913501" y="3906916"/>
                  </a:lnTo>
                  <a:lnTo>
                    <a:pt x="1967428" y="3860191"/>
                  </a:lnTo>
                  <a:lnTo>
                    <a:pt x="2000856" y="3803733"/>
                  </a:lnTo>
                  <a:lnTo>
                    <a:pt x="2008810" y="3763988"/>
                  </a:lnTo>
                  <a:lnTo>
                    <a:pt x="2014166" y="3737484"/>
                  </a:lnTo>
                  <a:lnTo>
                    <a:pt x="2013158" y="3699100"/>
                  </a:lnTo>
                  <a:lnTo>
                    <a:pt x="2007739" y="3661386"/>
                  </a:lnTo>
                  <a:lnTo>
                    <a:pt x="1985767" y="3600495"/>
                  </a:lnTo>
                  <a:lnTo>
                    <a:pt x="1967402" y="3564747"/>
                  </a:lnTo>
                  <a:lnTo>
                    <a:pt x="1921873" y="3520277"/>
                  </a:lnTo>
                  <a:lnTo>
                    <a:pt x="1859844" y="3478314"/>
                  </a:lnTo>
                  <a:lnTo>
                    <a:pt x="1785508" y="3463909"/>
                  </a:lnTo>
                  <a:lnTo>
                    <a:pt x="1058586" y="3574285"/>
                  </a:lnTo>
                  <a:lnTo>
                    <a:pt x="1024240" y="3566654"/>
                  </a:lnTo>
                  <a:lnTo>
                    <a:pt x="1007708" y="3530628"/>
                  </a:lnTo>
                  <a:lnTo>
                    <a:pt x="1014708" y="3503874"/>
                  </a:lnTo>
                  <a:lnTo>
                    <a:pt x="1045240" y="3486392"/>
                  </a:lnTo>
                  <a:lnTo>
                    <a:pt x="1695028" y="3387729"/>
                  </a:lnTo>
                  <a:lnTo>
                    <a:pt x="1740011" y="3368053"/>
                  </a:lnTo>
                  <a:lnTo>
                    <a:pt x="1785691" y="3361117"/>
                  </a:lnTo>
                  <a:lnTo>
                    <a:pt x="1827900" y="3341863"/>
                  </a:lnTo>
                  <a:lnTo>
                    <a:pt x="1868192" y="3322899"/>
                  </a:lnTo>
                  <a:lnTo>
                    <a:pt x="1904304" y="3291725"/>
                  </a:lnTo>
                  <a:lnTo>
                    <a:pt x="1935884" y="3248393"/>
                  </a:lnTo>
                  <a:lnTo>
                    <a:pt x="1960813" y="3218917"/>
                  </a:lnTo>
                  <a:lnTo>
                    <a:pt x="1976428" y="3178009"/>
                  </a:lnTo>
                  <a:lnTo>
                    <a:pt x="1983055" y="3125621"/>
                  </a:lnTo>
                  <a:lnTo>
                    <a:pt x="1984835" y="3086814"/>
                  </a:lnTo>
                  <a:lnTo>
                    <a:pt x="1980188" y="3048983"/>
                  </a:lnTo>
                  <a:lnTo>
                    <a:pt x="1969440" y="3012078"/>
                  </a:lnTo>
                  <a:lnTo>
                    <a:pt x="1952919" y="2976050"/>
                  </a:lnTo>
                  <a:lnTo>
                    <a:pt x="1930951" y="2940849"/>
                  </a:lnTo>
                  <a:lnTo>
                    <a:pt x="1903862" y="2906425"/>
                  </a:lnTo>
                  <a:lnTo>
                    <a:pt x="1871981" y="2872729"/>
                  </a:lnTo>
                  <a:lnTo>
                    <a:pt x="1837540" y="2852267"/>
                  </a:lnTo>
                  <a:lnTo>
                    <a:pt x="1798959" y="2832434"/>
                  </a:lnTo>
                  <a:lnTo>
                    <a:pt x="1758472" y="2825736"/>
                  </a:lnTo>
                  <a:lnTo>
                    <a:pt x="1714499" y="2819568"/>
                  </a:lnTo>
                  <a:lnTo>
                    <a:pt x="1505373" y="2851321"/>
                  </a:lnTo>
                  <a:lnTo>
                    <a:pt x="1453214" y="2846395"/>
                  </a:lnTo>
                  <a:lnTo>
                    <a:pt x="1404677" y="2853765"/>
                  </a:lnTo>
                  <a:lnTo>
                    <a:pt x="1370336" y="2846134"/>
                  </a:lnTo>
                  <a:lnTo>
                    <a:pt x="1355712" y="2822663"/>
                  </a:lnTo>
                  <a:lnTo>
                    <a:pt x="1360804" y="2783353"/>
                  </a:lnTo>
                  <a:lnTo>
                    <a:pt x="1391331" y="2765873"/>
                  </a:lnTo>
                  <a:lnTo>
                    <a:pt x="1488246" y="2751157"/>
                  </a:lnTo>
                  <a:lnTo>
                    <a:pt x="1539230" y="2756261"/>
                  </a:lnTo>
                  <a:lnTo>
                    <a:pt x="1976009" y="2689941"/>
                  </a:lnTo>
                  <a:lnTo>
                    <a:pt x="1962698" y="2704808"/>
                  </a:lnTo>
                  <a:lnTo>
                    <a:pt x="1931963" y="2722320"/>
                  </a:lnTo>
                  <a:lnTo>
                    <a:pt x="1901159" y="2752689"/>
                  </a:lnTo>
                  <a:lnTo>
                    <a:pt x="1866703" y="2770766"/>
                  </a:lnTo>
                  <a:lnTo>
                    <a:pt x="1906108" y="2790474"/>
                  </a:lnTo>
                  <a:lnTo>
                    <a:pt x="1943637" y="2823312"/>
                  </a:lnTo>
                  <a:lnTo>
                    <a:pt x="1977029" y="2856779"/>
                  </a:lnTo>
                  <a:lnTo>
                    <a:pt x="2005929" y="2890927"/>
                  </a:lnTo>
                  <a:lnTo>
                    <a:pt x="2029982" y="2925812"/>
                  </a:lnTo>
                  <a:lnTo>
                    <a:pt x="2048835" y="2961486"/>
                  </a:lnTo>
                  <a:lnTo>
                    <a:pt x="2064038" y="3010560"/>
                  </a:lnTo>
                  <a:lnTo>
                    <a:pt x="2073331" y="3060531"/>
                  </a:lnTo>
                  <a:lnTo>
                    <a:pt x="2074453" y="3098897"/>
                  </a:lnTo>
                  <a:lnTo>
                    <a:pt x="2071299" y="3163604"/>
                  </a:lnTo>
                  <a:lnTo>
                    <a:pt x="2057498" y="3204236"/>
                  </a:lnTo>
                  <a:lnTo>
                    <a:pt x="2039393" y="3258367"/>
                  </a:lnTo>
                  <a:lnTo>
                    <a:pt x="2013799" y="3300790"/>
                  </a:lnTo>
                  <a:lnTo>
                    <a:pt x="1983245" y="3343966"/>
                  </a:lnTo>
                  <a:lnTo>
                    <a:pt x="1946452" y="3375244"/>
                  </a:lnTo>
                  <a:lnTo>
                    <a:pt x="1905952" y="3407085"/>
                  </a:lnTo>
                  <a:lnTo>
                    <a:pt x="1943734" y="3427039"/>
                  </a:lnTo>
                  <a:lnTo>
                    <a:pt x="1977905" y="3447542"/>
                  </a:lnTo>
                  <a:lnTo>
                    <a:pt x="2010116" y="3481188"/>
                  </a:lnTo>
                  <a:lnTo>
                    <a:pt x="2038207" y="3515459"/>
                  </a:lnTo>
                  <a:lnTo>
                    <a:pt x="2061925" y="3550394"/>
                  </a:lnTo>
                  <a:lnTo>
                    <a:pt x="2081014" y="3586032"/>
                  </a:lnTo>
                  <a:lnTo>
                    <a:pt x="2095222" y="3622412"/>
                  </a:lnTo>
                  <a:lnTo>
                    <a:pt x="2104294" y="3659571"/>
                  </a:lnTo>
                  <a:lnTo>
                    <a:pt x="2109882" y="3710105"/>
                  </a:lnTo>
                  <a:lnTo>
                    <a:pt x="2107919" y="3748940"/>
                  </a:lnTo>
                  <a:lnTo>
                    <a:pt x="2100058" y="3788670"/>
                  </a:lnTo>
                  <a:lnTo>
                    <a:pt x="2086045" y="3829334"/>
                  </a:lnTo>
                  <a:lnTo>
                    <a:pt x="2065625" y="3870972"/>
                  </a:lnTo>
                  <a:lnTo>
                    <a:pt x="2038545" y="3913620"/>
                  </a:lnTo>
                  <a:close/>
                </a:path>
                <a:path w="3479800" h="4188459">
                  <a:moveTo>
                    <a:pt x="2305951" y="3962936"/>
                  </a:moveTo>
                  <a:lnTo>
                    <a:pt x="2205463" y="3978194"/>
                  </a:lnTo>
                  <a:lnTo>
                    <a:pt x="2171104" y="3970566"/>
                  </a:lnTo>
                  <a:lnTo>
                    <a:pt x="2154567" y="3934540"/>
                  </a:lnTo>
                  <a:lnTo>
                    <a:pt x="2161571" y="3907785"/>
                  </a:lnTo>
                  <a:lnTo>
                    <a:pt x="2192117" y="3890302"/>
                  </a:lnTo>
                  <a:lnTo>
                    <a:pt x="2284568" y="3876264"/>
                  </a:lnTo>
                  <a:lnTo>
                    <a:pt x="2370052" y="3837593"/>
                  </a:lnTo>
                  <a:lnTo>
                    <a:pt x="2451081" y="3799599"/>
                  </a:lnTo>
                  <a:lnTo>
                    <a:pt x="2489518" y="3780917"/>
                  </a:lnTo>
                  <a:lnTo>
                    <a:pt x="2524447" y="3749922"/>
                  </a:lnTo>
                  <a:lnTo>
                    <a:pt x="2557611" y="3719196"/>
                  </a:lnTo>
                  <a:lnTo>
                    <a:pt x="2588848" y="3688761"/>
                  </a:lnTo>
                  <a:lnTo>
                    <a:pt x="2617994" y="3658645"/>
                  </a:lnTo>
                  <a:lnTo>
                    <a:pt x="2642982" y="3616314"/>
                  </a:lnTo>
                  <a:lnTo>
                    <a:pt x="2665553" y="3574350"/>
                  </a:lnTo>
                  <a:lnTo>
                    <a:pt x="2687453" y="3545334"/>
                  </a:lnTo>
                  <a:lnTo>
                    <a:pt x="2704705" y="3504177"/>
                  </a:lnTo>
                  <a:lnTo>
                    <a:pt x="2717147" y="3450906"/>
                  </a:lnTo>
                  <a:lnTo>
                    <a:pt x="2728429" y="3410656"/>
                  </a:lnTo>
                  <a:lnTo>
                    <a:pt x="2736482" y="3370897"/>
                  </a:lnTo>
                  <a:lnTo>
                    <a:pt x="2739237" y="3319096"/>
                  </a:lnTo>
                  <a:lnTo>
                    <a:pt x="2738436" y="3267836"/>
                  </a:lnTo>
                  <a:lnTo>
                    <a:pt x="2752248" y="3240047"/>
                  </a:lnTo>
                  <a:lnTo>
                    <a:pt x="2782283" y="3222641"/>
                  </a:lnTo>
                  <a:lnTo>
                    <a:pt x="2813691" y="3230718"/>
                  </a:lnTo>
                  <a:lnTo>
                    <a:pt x="2827807" y="3254266"/>
                  </a:lnTo>
                  <a:lnTo>
                    <a:pt x="2828191" y="3305590"/>
                  </a:lnTo>
                  <a:lnTo>
                    <a:pt x="2825276" y="3357414"/>
                  </a:lnTo>
                  <a:lnTo>
                    <a:pt x="2819147" y="3409727"/>
                  </a:lnTo>
                  <a:lnTo>
                    <a:pt x="2807983" y="3449959"/>
                  </a:lnTo>
                  <a:lnTo>
                    <a:pt x="2795683" y="3503209"/>
                  </a:lnTo>
                  <a:lnTo>
                    <a:pt x="2778519" y="3544352"/>
                  </a:lnTo>
                  <a:lnTo>
                    <a:pt x="2758483" y="3585931"/>
                  </a:lnTo>
                  <a:lnTo>
                    <a:pt x="3428765" y="3484156"/>
                  </a:lnTo>
                  <a:lnTo>
                    <a:pt x="3465048" y="3504338"/>
                  </a:lnTo>
                  <a:lnTo>
                    <a:pt x="3479771" y="3527793"/>
                  </a:lnTo>
                  <a:lnTo>
                    <a:pt x="3473011" y="3554511"/>
                  </a:lnTo>
                  <a:lnTo>
                    <a:pt x="3444846" y="3584479"/>
                  </a:lnTo>
                  <a:lnTo>
                    <a:pt x="2700614" y="3697482"/>
                  </a:lnTo>
                  <a:lnTo>
                    <a:pt x="2669991" y="3727823"/>
                  </a:lnTo>
                  <a:lnTo>
                    <a:pt x="2639110" y="3771049"/>
                  </a:lnTo>
                  <a:lnTo>
                    <a:pt x="2604295" y="3802026"/>
                  </a:lnTo>
                  <a:lnTo>
                    <a:pt x="2567593" y="3833290"/>
                  </a:lnTo>
                  <a:lnTo>
                    <a:pt x="2529141" y="3864820"/>
                  </a:lnTo>
                  <a:lnTo>
                    <a:pt x="2443728" y="3903480"/>
                  </a:lnTo>
                  <a:lnTo>
                    <a:pt x="2400858" y="3935680"/>
                  </a:lnTo>
                  <a:lnTo>
                    <a:pt x="2352980" y="3942950"/>
                  </a:lnTo>
                  <a:lnTo>
                    <a:pt x="2305951" y="3962936"/>
                  </a:lnTo>
                  <a:close/>
                </a:path>
                <a:path w="3479800" h="4188459">
                  <a:moveTo>
                    <a:pt x="814050" y="3611415"/>
                  </a:moveTo>
                  <a:lnTo>
                    <a:pt x="713160" y="3626734"/>
                  </a:lnTo>
                  <a:lnTo>
                    <a:pt x="678087" y="3619214"/>
                  </a:lnTo>
                  <a:lnTo>
                    <a:pt x="844580" y="3593933"/>
                  </a:lnTo>
                  <a:lnTo>
                    <a:pt x="814050" y="3611415"/>
                  </a:lnTo>
                  <a:close/>
                </a:path>
              </a:pathLst>
            </a:custGeom>
            <a:solidFill>
              <a:srgbClr val="2A3446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8" name="object 8"/>
          <p:cNvSpPr/>
          <p:nvPr/>
        </p:nvSpPr>
        <p:spPr>
          <a:xfrm>
            <a:off x="1053136" y="3375291"/>
            <a:ext cx="113400" cy="11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9" name="object 9"/>
          <p:cNvSpPr txBox="1"/>
          <p:nvPr/>
        </p:nvSpPr>
        <p:spPr>
          <a:xfrm>
            <a:off x="1329268" y="3173520"/>
            <a:ext cx="3831432" cy="2169921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9527" marR="3813">
              <a:lnSpc>
                <a:spcPct val="107300"/>
              </a:lnSpc>
              <a:spcBef>
                <a:spcPts val="72"/>
              </a:spcBef>
            </a:pPr>
            <a:r>
              <a:rPr sz="2628" spc="-48" dirty="0">
                <a:solidFill>
                  <a:srgbClr val="2A3446"/>
                </a:solidFill>
                <a:latin typeface="Arial"/>
                <a:cs typeface="Arial"/>
              </a:rPr>
              <a:t>Feedback/suggestions </a:t>
            </a:r>
            <a:r>
              <a:rPr sz="2628" spc="-41" dirty="0">
                <a:solidFill>
                  <a:srgbClr val="2A3446"/>
                </a:solidFill>
                <a:latin typeface="Arial"/>
                <a:cs typeface="Arial"/>
              </a:rPr>
              <a:t>as  call</a:t>
            </a:r>
            <a:r>
              <a:rPr sz="2628" spc="-152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36" dirty="0">
                <a:solidFill>
                  <a:srgbClr val="2A3446"/>
                </a:solidFill>
                <a:latin typeface="Arial"/>
                <a:cs typeface="Arial"/>
              </a:rPr>
              <a:t>to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9" dirty="0">
                <a:solidFill>
                  <a:srgbClr val="2A3446"/>
                </a:solidFill>
                <a:latin typeface="Arial"/>
                <a:cs typeface="Arial"/>
              </a:rPr>
              <a:t>action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20" dirty="0">
                <a:solidFill>
                  <a:srgbClr val="2A3446"/>
                </a:solidFill>
                <a:latin typeface="Arial"/>
                <a:cs typeface="Arial"/>
              </a:rPr>
              <a:t>-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5" dirty="0">
                <a:solidFill>
                  <a:srgbClr val="2A3446"/>
                </a:solidFill>
                <a:latin typeface="Arial"/>
                <a:cs typeface="Arial"/>
              </a:rPr>
              <a:t>“what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28" dirty="0">
                <a:solidFill>
                  <a:srgbClr val="2A3446"/>
                </a:solidFill>
                <a:latin typeface="Arial"/>
                <a:cs typeface="Arial"/>
              </a:rPr>
              <a:t>would  </a:t>
            </a:r>
            <a:r>
              <a:rPr sz="2628" spc="-84" dirty="0">
                <a:solidFill>
                  <a:srgbClr val="2A3446"/>
                </a:solidFill>
                <a:latin typeface="Arial"/>
                <a:cs typeface="Arial"/>
              </a:rPr>
              <a:t>you </a:t>
            </a:r>
            <a:r>
              <a:rPr sz="2628" spc="-24" dirty="0">
                <a:solidFill>
                  <a:srgbClr val="2A3446"/>
                </a:solidFill>
                <a:latin typeface="Arial"/>
                <a:cs typeface="Arial"/>
              </a:rPr>
              <a:t>do </a:t>
            </a:r>
            <a:r>
              <a:rPr sz="2628" spc="57" dirty="0">
                <a:solidFill>
                  <a:srgbClr val="2A3446"/>
                </a:solidFill>
                <a:latin typeface="Arial"/>
                <a:cs typeface="Arial"/>
              </a:rPr>
              <a:t>if</a:t>
            </a:r>
            <a:r>
              <a:rPr sz="2628" spc="-536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84" dirty="0">
                <a:solidFill>
                  <a:srgbClr val="2A3446"/>
                </a:solidFill>
                <a:latin typeface="Arial"/>
                <a:cs typeface="Arial"/>
              </a:rPr>
              <a:t>you </a:t>
            </a:r>
            <a:r>
              <a:rPr sz="2628" spc="-41" dirty="0">
                <a:solidFill>
                  <a:srgbClr val="2A3446"/>
                </a:solidFill>
                <a:latin typeface="Arial"/>
                <a:cs typeface="Arial"/>
              </a:rPr>
              <a:t>were </a:t>
            </a:r>
            <a:r>
              <a:rPr sz="2628" spc="20" dirty="0">
                <a:solidFill>
                  <a:srgbClr val="2A3446"/>
                </a:solidFill>
                <a:latin typeface="Arial"/>
                <a:cs typeface="Arial"/>
              </a:rPr>
              <a:t>building  </a:t>
            </a:r>
            <a:r>
              <a:rPr sz="2628" spc="-9" dirty="0">
                <a:solidFill>
                  <a:srgbClr val="2A3446"/>
                </a:solidFill>
                <a:latin typeface="Arial"/>
                <a:cs typeface="Arial"/>
              </a:rPr>
              <a:t>this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56" dirty="0">
                <a:solidFill>
                  <a:srgbClr val="2A3446"/>
                </a:solidFill>
                <a:latin typeface="Arial"/>
                <a:cs typeface="Arial"/>
              </a:rPr>
              <a:t>project?”</a:t>
            </a:r>
            <a:endParaRPr sz="2628" dirty="0">
              <a:latin typeface="Arial"/>
              <a:cs typeface="Arial"/>
            </a:endParaRPr>
          </a:p>
          <a:p>
            <a:pPr marL="9527">
              <a:spcBef>
                <a:spcPts val="233"/>
              </a:spcBef>
            </a:pPr>
            <a:r>
              <a:rPr sz="2628" spc="-80" dirty="0">
                <a:solidFill>
                  <a:srgbClr val="2A3446"/>
                </a:solidFill>
                <a:latin typeface="Arial"/>
                <a:cs typeface="Arial"/>
              </a:rPr>
              <a:t>Q/A</a:t>
            </a:r>
            <a:r>
              <a:rPr sz="2628" spc="-150" dirty="0">
                <a:solidFill>
                  <a:srgbClr val="2A3446"/>
                </a:solidFill>
                <a:latin typeface="Arial"/>
                <a:cs typeface="Arial"/>
              </a:rPr>
              <a:t> </a:t>
            </a:r>
            <a:r>
              <a:rPr sz="2628" spc="-56" dirty="0">
                <a:solidFill>
                  <a:srgbClr val="2A3446"/>
                </a:solidFill>
                <a:latin typeface="Arial"/>
                <a:cs typeface="Arial"/>
              </a:rPr>
              <a:t>session</a:t>
            </a:r>
            <a:endParaRPr sz="2628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3136" y="5092505"/>
            <a:ext cx="113400" cy="11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4087" y="1913673"/>
            <a:ext cx="8450167" cy="1242651"/>
          </a:xfrm>
          <a:prstGeom prst="rect">
            <a:avLst/>
          </a:prstGeom>
        </p:spPr>
        <p:txBody>
          <a:bodyPr vert="horz" wrap="square" lIns="0" tIns="11433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lang="en-US" sz="8000" dirty="0">
                <a:latin typeface="Verdana"/>
                <a:cs typeface="Verdana"/>
              </a:rPr>
              <a:t>Thank you</a:t>
            </a:r>
            <a:endParaRPr lang="en-US" sz="8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0" y="-76200"/>
            <a:ext cx="13716000" cy="77152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675" y="1718249"/>
            <a:ext cx="7336632" cy="764154"/>
          </a:xfrm>
          <a:prstGeom prst="rect">
            <a:avLst/>
          </a:prstGeom>
          <a:solidFill>
            <a:srgbClr val="0C699D"/>
          </a:solidFill>
        </p:spPr>
        <p:txBody>
          <a:bodyPr vert="horz" wrap="square" lIns="0" tIns="116684" rIns="0" bIns="0" rtlCol="0">
            <a:spAutoFit/>
          </a:bodyPr>
          <a:lstStyle/>
          <a:p>
            <a:pPr algn="ctr">
              <a:spcBef>
                <a:spcPts val="920"/>
              </a:spcBef>
            </a:pPr>
            <a:r>
              <a:rPr sz="4200" b="0" spc="-360" dirty="0">
                <a:solidFill>
                  <a:srgbClr val="FFFFFF"/>
                </a:solidFill>
                <a:latin typeface="Arial Black"/>
                <a:cs typeface="Arial Black"/>
              </a:rPr>
              <a:t>INTRODUCTION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5699" y="2839550"/>
            <a:ext cx="6942776" cy="2645114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9527" marR="3813" algn="ctr">
              <a:lnSpc>
                <a:spcPct val="117000"/>
              </a:lnSpc>
              <a:spcBef>
                <a:spcPts val="72"/>
              </a:spcBef>
            </a:pPr>
            <a:r>
              <a:rPr sz="2928" spc="-24" dirty="0">
                <a:latin typeface="Arial"/>
                <a:cs typeface="Arial"/>
              </a:rPr>
              <a:t>FreeGx </a:t>
            </a:r>
            <a:r>
              <a:rPr sz="2928" spc="24" dirty="0">
                <a:latin typeface="Arial"/>
                <a:cs typeface="Arial"/>
              </a:rPr>
              <a:t>is </a:t>
            </a:r>
            <a:r>
              <a:rPr sz="2928" spc="-42" dirty="0">
                <a:latin typeface="Arial"/>
                <a:cs typeface="Arial"/>
              </a:rPr>
              <a:t>a </a:t>
            </a:r>
            <a:r>
              <a:rPr sz="2928" spc="120" dirty="0">
                <a:latin typeface="Arial"/>
                <a:cs typeface="Arial"/>
              </a:rPr>
              <a:t>web </a:t>
            </a:r>
            <a:r>
              <a:rPr sz="2928" spc="105" dirty="0">
                <a:latin typeface="Arial"/>
                <a:cs typeface="Arial"/>
              </a:rPr>
              <a:t>application </a:t>
            </a:r>
            <a:r>
              <a:rPr sz="2928" spc="60" dirty="0">
                <a:latin typeface="Arial"/>
                <a:cs typeface="Arial"/>
              </a:rPr>
              <a:t>where </a:t>
            </a:r>
            <a:r>
              <a:rPr sz="2928" spc="108" dirty="0">
                <a:latin typeface="Arial"/>
                <a:cs typeface="Arial"/>
              </a:rPr>
              <a:t>you  </a:t>
            </a:r>
            <a:r>
              <a:rPr sz="2928" spc="72" dirty="0">
                <a:latin typeface="Arial"/>
                <a:cs typeface="Arial"/>
              </a:rPr>
              <a:t>can</a:t>
            </a:r>
            <a:r>
              <a:rPr sz="2928" spc="-48" dirty="0">
                <a:latin typeface="Arial"/>
                <a:cs typeface="Arial"/>
              </a:rPr>
              <a:t> </a:t>
            </a:r>
            <a:r>
              <a:rPr sz="2928" spc="161" dirty="0">
                <a:latin typeface="Arial"/>
                <a:cs typeface="Arial"/>
              </a:rPr>
              <a:t>do</a:t>
            </a:r>
            <a:r>
              <a:rPr sz="2928" spc="-48" dirty="0">
                <a:latin typeface="Arial"/>
                <a:cs typeface="Arial"/>
              </a:rPr>
              <a:t> </a:t>
            </a:r>
            <a:r>
              <a:rPr sz="2928" spc="57" dirty="0">
                <a:latin typeface="Arial"/>
                <a:cs typeface="Arial"/>
              </a:rPr>
              <a:t>freelancing</a:t>
            </a:r>
            <a:r>
              <a:rPr sz="2928" spc="-48" dirty="0">
                <a:latin typeface="Arial"/>
                <a:cs typeface="Arial"/>
              </a:rPr>
              <a:t> </a:t>
            </a:r>
            <a:r>
              <a:rPr sz="2928" spc="125" dirty="0">
                <a:latin typeface="Arial"/>
                <a:cs typeface="Arial"/>
              </a:rPr>
              <a:t>with</a:t>
            </a:r>
            <a:r>
              <a:rPr sz="2928" spc="-42" dirty="0">
                <a:latin typeface="Arial"/>
                <a:cs typeface="Arial"/>
              </a:rPr>
              <a:t> </a:t>
            </a:r>
            <a:r>
              <a:rPr sz="2928" spc="9" dirty="0">
                <a:latin typeface="Arial"/>
                <a:cs typeface="Arial"/>
              </a:rPr>
              <a:t>ease</a:t>
            </a:r>
            <a:r>
              <a:rPr sz="2928" spc="-48" dirty="0">
                <a:latin typeface="Arial"/>
                <a:cs typeface="Arial"/>
              </a:rPr>
              <a:t> </a:t>
            </a:r>
            <a:r>
              <a:rPr sz="2928" spc="72" dirty="0">
                <a:latin typeface="Arial"/>
                <a:cs typeface="Arial"/>
              </a:rPr>
              <a:t>and</a:t>
            </a:r>
            <a:r>
              <a:rPr sz="2928" spc="-48" dirty="0">
                <a:latin typeface="Arial"/>
                <a:cs typeface="Arial"/>
              </a:rPr>
              <a:t> </a:t>
            </a:r>
            <a:r>
              <a:rPr sz="2928" spc="57" dirty="0">
                <a:latin typeface="Arial"/>
                <a:cs typeface="Arial"/>
              </a:rPr>
              <a:t>search  </a:t>
            </a:r>
            <a:r>
              <a:rPr sz="2928" spc="120" dirty="0">
                <a:latin typeface="Arial"/>
                <a:cs typeface="Arial"/>
              </a:rPr>
              <a:t>for </a:t>
            </a:r>
            <a:r>
              <a:rPr sz="2928" spc="28" dirty="0">
                <a:latin typeface="Arial"/>
                <a:cs typeface="Arial"/>
              </a:rPr>
              <a:t>seller </a:t>
            </a:r>
            <a:r>
              <a:rPr sz="2928" spc="125" dirty="0">
                <a:latin typeface="Arial"/>
                <a:cs typeface="Arial"/>
              </a:rPr>
              <a:t>with </a:t>
            </a:r>
            <a:r>
              <a:rPr sz="2928" spc="84" dirty="0">
                <a:latin typeface="Arial"/>
                <a:cs typeface="Arial"/>
              </a:rPr>
              <a:t>extraordinary </a:t>
            </a:r>
            <a:r>
              <a:rPr sz="2928" spc="60" dirty="0">
                <a:latin typeface="Arial"/>
                <a:cs typeface="Arial"/>
              </a:rPr>
              <a:t>services </a:t>
            </a:r>
            <a:r>
              <a:rPr sz="2928" spc="216" dirty="0">
                <a:latin typeface="Arial"/>
                <a:cs typeface="Arial"/>
              </a:rPr>
              <a:t>to  </a:t>
            </a:r>
            <a:r>
              <a:rPr sz="2928" spc="110" dirty="0">
                <a:latin typeface="Arial"/>
                <a:cs typeface="Arial"/>
              </a:rPr>
              <a:t>provide </a:t>
            </a:r>
            <a:r>
              <a:rPr sz="2928" spc="108" dirty="0">
                <a:latin typeface="Arial"/>
                <a:cs typeface="Arial"/>
              </a:rPr>
              <a:t>you </a:t>
            </a:r>
            <a:r>
              <a:rPr sz="2928" spc="125" dirty="0">
                <a:latin typeface="Arial"/>
                <a:cs typeface="Arial"/>
              </a:rPr>
              <a:t>with </a:t>
            </a:r>
            <a:r>
              <a:rPr sz="2928" spc="137" dirty="0">
                <a:latin typeface="Arial"/>
                <a:cs typeface="Arial"/>
              </a:rPr>
              <a:t>the </a:t>
            </a:r>
            <a:r>
              <a:rPr sz="2928" spc="144" dirty="0">
                <a:latin typeface="Arial"/>
                <a:cs typeface="Arial"/>
              </a:rPr>
              <a:t>best </a:t>
            </a:r>
            <a:r>
              <a:rPr sz="2928" spc="108" dirty="0">
                <a:latin typeface="Arial"/>
                <a:cs typeface="Arial"/>
              </a:rPr>
              <a:t>quality  </a:t>
            </a:r>
            <a:r>
              <a:rPr sz="2928" spc="48" dirty="0">
                <a:latin typeface="Arial"/>
                <a:cs typeface="Arial"/>
              </a:rPr>
              <a:t>experience.</a:t>
            </a:r>
            <a:endParaRPr sz="2928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9050" y="1531437"/>
            <a:ext cx="4321470" cy="6101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04800"/>
            <a:ext cx="13716000" cy="77152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grpSp>
        <p:nvGrpSpPr>
          <p:cNvPr id="3" name="object 3"/>
          <p:cNvGrpSpPr/>
          <p:nvPr/>
        </p:nvGrpSpPr>
        <p:grpSpPr>
          <a:xfrm>
            <a:off x="2" y="2552587"/>
            <a:ext cx="5256848" cy="4858227"/>
            <a:chOff x="0" y="3809847"/>
            <a:chExt cx="7009130" cy="6477635"/>
          </a:xfrm>
        </p:grpSpPr>
        <p:sp>
          <p:nvSpPr>
            <p:cNvPr id="4" name="object 4"/>
            <p:cNvSpPr/>
            <p:nvPr/>
          </p:nvSpPr>
          <p:spPr>
            <a:xfrm>
              <a:off x="0" y="3809847"/>
              <a:ext cx="7008687" cy="6477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78052"/>
              <a:ext cx="3990340" cy="1409065"/>
            </a:xfrm>
            <a:custGeom>
              <a:avLst/>
              <a:gdLst/>
              <a:ahLst/>
              <a:cxnLst/>
              <a:rect l="l" t="t" r="r" b="b"/>
              <a:pathLst>
                <a:path w="3990340" h="1409065">
                  <a:moveTo>
                    <a:pt x="3778063" y="504170"/>
                  </a:moveTo>
                  <a:lnTo>
                    <a:pt x="3293618" y="504170"/>
                  </a:lnTo>
                  <a:lnTo>
                    <a:pt x="3293618" y="314917"/>
                  </a:lnTo>
                  <a:lnTo>
                    <a:pt x="0" y="314917"/>
                  </a:lnTo>
                  <a:lnTo>
                    <a:pt x="0" y="12112"/>
                  </a:lnTo>
                  <a:lnTo>
                    <a:pt x="3982331" y="12112"/>
                  </a:lnTo>
                  <a:lnTo>
                    <a:pt x="3982331" y="0"/>
                  </a:lnTo>
                  <a:lnTo>
                    <a:pt x="3989899" y="12112"/>
                  </a:lnTo>
                  <a:lnTo>
                    <a:pt x="3989899" y="307347"/>
                  </a:lnTo>
                  <a:lnTo>
                    <a:pt x="3313083" y="307347"/>
                  </a:lnTo>
                  <a:lnTo>
                    <a:pt x="3313083" y="322487"/>
                  </a:lnTo>
                  <a:lnTo>
                    <a:pt x="3778063" y="322487"/>
                  </a:lnTo>
                  <a:lnTo>
                    <a:pt x="3778063" y="504170"/>
                  </a:lnTo>
                  <a:close/>
                </a:path>
                <a:path w="3990340" h="1409065">
                  <a:moveTo>
                    <a:pt x="3989899" y="314917"/>
                  </a:moveTo>
                  <a:lnTo>
                    <a:pt x="3777987" y="314917"/>
                  </a:lnTo>
                  <a:lnTo>
                    <a:pt x="3777987" y="307347"/>
                  </a:lnTo>
                  <a:lnTo>
                    <a:pt x="3989899" y="307347"/>
                  </a:lnTo>
                  <a:lnTo>
                    <a:pt x="3989899" y="314917"/>
                  </a:lnTo>
                  <a:close/>
                </a:path>
                <a:path w="3990340" h="1409065">
                  <a:moveTo>
                    <a:pt x="3907587" y="534451"/>
                  </a:moveTo>
                  <a:lnTo>
                    <a:pt x="3058123" y="534451"/>
                  </a:lnTo>
                  <a:lnTo>
                    <a:pt x="3059289" y="504170"/>
                  </a:lnTo>
                  <a:lnTo>
                    <a:pt x="3906421" y="504170"/>
                  </a:lnTo>
                  <a:lnTo>
                    <a:pt x="3907587" y="534451"/>
                  </a:lnTo>
                  <a:close/>
                </a:path>
                <a:path w="3990340" h="1409065">
                  <a:moveTo>
                    <a:pt x="3777987" y="1408946"/>
                  </a:moveTo>
                  <a:lnTo>
                    <a:pt x="3293618" y="1408946"/>
                  </a:lnTo>
                  <a:lnTo>
                    <a:pt x="3293618" y="534451"/>
                  </a:lnTo>
                  <a:lnTo>
                    <a:pt x="3777987" y="534451"/>
                  </a:lnTo>
                  <a:lnTo>
                    <a:pt x="3777987" y="1408946"/>
                  </a:lnTo>
                  <a:close/>
                </a:path>
              </a:pathLst>
            </a:custGeom>
            <a:solidFill>
              <a:srgbClr val="F9B13B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144767"/>
              <a:ext cx="2082800" cy="3237865"/>
            </a:xfrm>
            <a:custGeom>
              <a:avLst/>
              <a:gdLst/>
              <a:ahLst/>
              <a:cxnLst/>
              <a:rect l="l" t="t" r="r" b="b"/>
              <a:pathLst>
                <a:path w="2082800" h="3237865">
                  <a:moveTo>
                    <a:pt x="207733" y="110236"/>
                  </a:moveTo>
                  <a:lnTo>
                    <a:pt x="152920" y="158978"/>
                  </a:lnTo>
                  <a:lnTo>
                    <a:pt x="101473" y="215519"/>
                  </a:lnTo>
                  <a:lnTo>
                    <a:pt x="76987" y="246557"/>
                  </a:lnTo>
                  <a:lnTo>
                    <a:pt x="53276" y="279361"/>
                  </a:lnTo>
                  <a:lnTo>
                    <a:pt x="30365" y="313867"/>
                  </a:lnTo>
                  <a:lnTo>
                    <a:pt x="8204" y="350024"/>
                  </a:lnTo>
                  <a:lnTo>
                    <a:pt x="0" y="364515"/>
                  </a:lnTo>
                  <a:lnTo>
                    <a:pt x="0" y="1170520"/>
                  </a:lnTo>
                  <a:lnTo>
                    <a:pt x="207733" y="962723"/>
                  </a:lnTo>
                  <a:lnTo>
                    <a:pt x="207733" y="110236"/>
                  </a:lnTo>
                  <a:close/>
                </a:path>
                <a:path w="2082800" h="3237865">
                  <a:moveTo>
                    <a:pt x="602500" y="6184"/>
                  </a:moveTo>
                  <a:lnTo>
                    <a:pt x="581202" y="3467"/>
                  </a:lnTo>
                  <a:lnTo>
                    <a:pt x="559854" y="1536"/>
                  </a:lnTo>
                  <a:lnTo>
                    <a:pt x="538454" y="381"/>
                  </a:lnTo>
                  <a:lnTo>
                    <a:pt x="516991" y="0"/>
                  </a:lnTo>
                  <a:lnTo>
                    <a:pt x="479755" y="1282"/>
                  </a:lnTo>
                  <a:lnTo>
                    <a:pt x="406590" y="12382"/>
                  </a:lnTo>
                  <a:lnTo>
                    <a:pt x="335559" y="34734"/>
                  </a:lnTo>
                  <a:lnTo>
                    <a:pt x="269214" y="67538"/>
                  </a:lnTo>
                  <a:lnTo>
                    <a:pt x="237947" y="87820"/>
                  </a:lnTo>
                  <a:lnTo>
                    <a:pt x="237947" y="932395"/>
                  </a:lnTo>
                  <a:lnTo>
                    <a:pt x="326783" y="843546"/>
                  </a:lnTo>
                  <a:lnTo>
                    <a:pt x="602500" y="843610"/>
                  </a:lnTo>
                  <a:lnTo>
                    <a:pt x="602500" y="6184"/>
                  </a:lnTo>
                  <a:close/>
                </a:path>
                <a:path w="2082800" h="3237865">
                  <a:moveTo>
                    <a:pt x="1014285" y="843610"/>
                  </a:moveTo>
                  <a:lnTo>
                    <a:pt x="901331" y="597712"/>
                  </a:lnTo>
                  <a:lnTo>
                    <a:pt x="836409" y="458774"/>
                  </a:lnTo>
                  <a:lnTo>
                    <a:pt x="797293" y="376542"/>
                  </a:lnTo>
                  <a:lnTo>
                    <a:pt x="760717" y="301040"/>
                  </a:lnTo>
                  <a:lnTo>
                    <a:pt x="758012" y="292531"/>
                  </a:lnTo>
                  <a:lnTo>
                    <a:pt x="756424" y="283743"/>
                  </a:lnTo>
                  <a:lnTo>
                    <a:pt x="755992" y="274828"/>
                  </a:lnTo>
                  <a:lnTo>
                    <a:pt x="756716" y="265925"/>
                  </a:lnTo>
                  <a:lnTo>
                    <a:pt x="776605" y="226783"/>
                  </a:lnTo>
                  <a:lnTo>
                    <a:pt x="816076" y="207606"/>
                  </a:lnTo>
                  <a:lnTo>
                    <a:pt x="824979" y="207048"/>
                  </a:lnTo>
                  <a:lnTo>
                    <a:pt x="978128" y="213702"/>
                  </a:lnTo>
                  <a:lnTo>
                    <a:pt x="942581" y="180581"/>
                  </a:lnTo>
                  <a:lnTo>
                    <a:pt x="905471" y="148577"/>
                  </a:lnTo>
                  <a:lnTo>
                    <a:pt x="866495" y="118249"/>
                  </a:lnTo>
                  <a:lnTo>
                    <a:pt x="825334" y="90157"/>
                  </a:lnTo>
                  <a:lnTo>
                    <a:pt x="781685" y="64871"/>
                  </a:lnTo>
                  <a:lnTo>
                    <a:pt x="735241" y="42951"/>
                  </a:lnTo>
                  <a:lnTo>
                    <a:pt x="685711" y="24942"/>
                  </a:lnTo>
                  <a:lnTo>
                    <a:pt x="632777" y="11417"/>
                  </a:lnTo>
                  <a:lnTo>
                    <a:pt x="632777" y="843610"/>
                  </a:lnTo>
                  <a:lnTo>
                    <a:pt x="1014285" y="843610"/>
                  </a:lnTo>
                  <a:close/>
                </a:path>
                <a:path w="2082800" h="3237865">
                  <a:moveTo>
                    <a:pt x="2082685" y="3237458"/>
                  </a:moveTo>
                  <a:lnTo>
                    <a:pt x="2068931" y="3048203"/>
                  </a:lnTo>
                  <a:lnTo>
                    <a:pt x="1955406" y="3048203"/>
                  </a:lnTo>
                  <a:lnTo>
                    <a:pt x="1874558" y="3237458"/>
                  </a:lnTo>
                  <a:lnTo>
                    <a:pt x="2082685" y="3237458"/>
                  </a:lnTo>
                  <a:close/>
                </a:path>
              </a:pathLst>
            </a:custGeom>
            <a:solidFill>
              <a:srgbClr val="F7D094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1473205" y="3809847"/>
              <a:ext cx="5527527" cy="6477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192970"/>
              <a:ext cx="2148840" cy="1094105"/>
            </a:xfrm>
            <a:custGeom>
              <a:avLst/>
              <a:gdLst/>
              <a:ahLst/>
              <a:cxnLst/>
              <a:rect l="l" t="t" r="r" b="b"/>
              <a:pathLst>
                <a:path w="2148840" h="1094104">
                  <a:moveTo>
                    <a:pt x="1206982" y="219595"/>
                  </a:moveTo>
                  <a:lnTo>
                    <a:pt x="0" y="219595"/>
                  </a:lnTo>
                  <a:lnTo>
                    <a:pt x="0" y="1094028"/>
                  </a:lnTo>
                  <a:lnTo>
                    <a:pt x="944714" y="1094028"/>
                  </a:lnTo>
                  <a:lnTo>
                    <a:pt x="1206982" y="219595"/>
                  </a:lnTo>
                  <a:close/>
                </a:path>
                <a:path w="2148840" h="1094104">
                  <a:moveTo>
                    <a:pt x="1272882" y="0"/>
                  </a:moveTo>
                  <a:lnTo>
                    <a:pt x="0" y="0"/>
                  </a:lnTo>
                  <a:lnTo>
                    <a:pt x="0" y="189255"/>
                  </a:lnTo>
                  <a:lnTo>
                    <a:pt x="1216126" y="189255"/>
                  </a:lnTo>
                  <a:lnTo>
                    <a:pt x="1272882" y="0"/>
                  </a:lnTo>
                  <a:close/>
                </a:path>
                <a:path w="2148840" h="1094104">
                  <a:moveTo>
                    <a:pt x="2148471" y="1094028"/>
                  </a:moveTo>
                  <a:lnTo>
                    <a:pt x="2088070" y="263398"/>
                  </a:lnTo>
                  <a:lnTo>
                    <a:pt x="2084857" y="249301"/>
                  </a:lnTo>
                  <a:lnTo>
                    <a:pt x="2082139" y="237210"/>
                  </a:lnTo>
                  <a:lnTo>
                    <a:pt x="2079942" y="227253"/>
                  </a:lnTo>
                  <a:lnTo>
                    <a:pt x="2078278" y="219544"/>
                  </a:lnTo>
                  <a:lnTo>
                    <a:pt x="1861616" y="219544"/>
                  </a:lnTo>
                  <a:lnTo>
                    <a:pt x="1819706" y="317665"/>
                  </a:lnTo>
                  <a:lnTo>
                    <a:pt x="1825548" y="322478"/>
                  </a:lnTo>
                  <a:lnTo>
                    <a:pt x="1809165" y="342328"/>
                  </a:lnTo>
                  <a:lnTo>
                    <a:pt x="1488059" y="1094028"/>
                  </a:lnTo>
                  <a:lnTo>
                    <a:pt x="2148471" y="1094028"/>
                  </a:lnTo>
                  <a:close/>
                </a:path>
              </a:pathLst>
            </a:custGeom>
            <a:solidFill>
              <a:srgbClr val="F7D094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9" name="object 9"/>
            <p:cNvSpPr/>
            <p:nvPr/>
          </p:nvSpPr>
          <p:spPr>
            <a:xfrm>
              <a:off x="1121916" y="6837568"/>
              <a:ext cx="150759" cy="244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206576"/>
              <a:ext cx="4141470" cy="3081020"/>
            </a:xfrm>
            <a:custGeom>
              <a:avLst/>
              <a:gdLst/>
              <a:ahLst/>
              <a:cxnLst/>
              <a:rect l="l" t="t" r="r" b="b"/>
              <a:pathLst>
                <a:path w="4141470" h="3081020">
                  <a:moveTo>
                    <a:pt x="1825548" y="2308872"/>
                  </a:moveTo>
                  <a:lnTo>
                    <a:pt x="1813864" y="2299246"/>
                  </a:lnTo>
                  <a:lnTo>
                    <a:pt x="1169238" y="3080423"/>
                  </a:lnTo>
                  <a:lnTo>
                    <a:pt x="1188872" y="3080423"/>
                  </a:lnTo>
                  <a:lnTo>
                    <a:pt x="1825548" y="2308872"/>
                  </a:lnTo>
                  <a:close/>
                </a:path>
                <a:path w="4141470" h="3081020">
                  <a:moveTo>
                    <a:pt x="1885924" y="1287437"/>
                  </a:moveTo>
                  <a:lnTo>
                    <a:pt x="1688985" y="981506"/>
                  </a:lnTo>
                  <a:lnTo>
                    <a:pt x="1678470" y="988288"/>
                  </a:lnTo>
                  <a:lnTo>
                    <a:pt x="1875396" y="1294218"/>
                  </a:lnTo>
                  <a:lnTo>
                    <a:pt x="1885924" y="1287437"/>
                  </a:lnTo>
                  <a:close/>
                </a:path>
                <a:path w="4141470" h="3081020">
                  <a:moveTo>
                    <a:pt x="1970697" y="1275918"/>
                  </a:moveTo>
                  <a:lnTo>
                    <a:pt x="1751876" y="935977"/>
                  </a:lnTo>
                  <a:lnTo>
                    <a:pt x="1741360" y="942771"/>
                  </a:lnTo>
                  <a:lnTo>
                    <a:pt x="1960168" y="1282674"/>
                  </a:lnTo>
                  <a:lnTo>
                    <a:pt x="1970697" y="1275918"/>
                  </a:lnTo>
                  <a:close/>
                </a:path>
                <a:path w="4141470" h="3081020">
                  <a:moveTo>
                    <a:pt x="2072424" y="1262075"/>
                  </a:moveTo>
                  <a:lnTo>
                    <a:pt x="1908314" y="1007122"/>
                  </a:lnTo>
                  <a:lnTo>
                    <a:pt x="1897773" y="1013891"/>
                  </a:lnTo>
                  <a:lnTo>
                    <a:pt x="2061908" y="1268844"/>
                  </a:lnTo>
                  <a:lnTo>
                    <a:pt x="2072424" y="1262075"/>
                  </a:lnTo>
                  <a:close/>
                </a:path>
                <a:path w="4141470" h="3081020">
                  <a:moveTo>
                    <a:pt x="2174163" y="1248219"/>
                  </a:moveTo>
                  <a:lnTo>
                    <a:pt x="1977212" y="942301"/>
                  </a:lnTo>
                  <a:lnTo>
                    <a:pt x="1966696" y="949058"/>
                  </a:lnTo>
                  <a:lnTo>
                    <a:pt x="2163622" y="1254988"/>
                  </a:lnTo>
                  <a:lnTo>
                    <a:pt x="2174163" y="1248219"/>
                  </a:lnTo>
                  <a:close/>
                </a:path>
                <a:path w="4141470" h="3081020">
                  <a:moveTo>
                    <a:pt x="2275878" y="1234363"/>
                  </a:moveTo>
                  <a:lnTo>
                    <a:pt x="2057057" y="894448"/>
                  </a:lnTo>
                  <a:lnTo>
                    <a:pt x="2046541" y="901230"/>
                  </a:lnTo>
                  <a:lnTo>
                    <a:pt x="2265349" y="1241145"/>
                  </a:lnTo>
                  <a:lnTo>
                    <a:pt x="2275878" y="1234363"/>
                  </a:lnTo>
                  <a:close/>
                </a:path>
                <a:path w="4141470" h="3081020">
                  <a:moveTo>
                    <a:pt x="2300198" y="3080423"/>
                  </a:moveTo>
                  <a:lnTo>
                    <a:pt x="2249144" y="2866377"/>
                  </a:lnTo>
                  <a:lnTo>
                    <a:pt x="2187321" y="2606256"/>
                  </a:lnTo>
                  <a:lnTo>
                    <a:pt x="2158339" y="2483853"/>
                  </a:lnTo>
                  <a:lnTo>
                    <a:pt x="2145030" y="2427401"/>
                  </a:lnTo>
                  <a:lnTo>
                    <a:pt x="2132749" y="2375179"/>
                  </a:lnTo>
                  <a:lnTo>
                    <a:pt x="2121700" y="2328011"/>
                  </a:lnTo>
                  <a:lnTo>
                    <a:pt x="2112086" y="2286685"/>
                  </a:lnTo>
                  <a:lnTo>
                    <a:pt x="2097900" y="2224849"/>
                  </a:lnTo>
                  <a:lnTo>
                    <a:pt x="2091715" y="2195779"/>
                  </a:lnTo>
                  <a:lnTo>
                    <a:pt x="2076754" y="2198090"/>
                  </a:lnTo>
                  <a:lnTo>
                    <a:pt x="2084844" y="2235708"/>
                  </a:lnTo>
                  <a:lnTo>
                    <a:pt x="2094992" y="2279954"/>
                  </a:lnTo>
                  <a:lnTo>
                    <a:pt x="2112810" y="2356434"/>
                  </a:lnTo>
                  <a:lnTo>
                    <a:pt x="2123402" y="2401608"/>
                  </a:lnTo>
                  <a:lnTo>
                    <a:pt x="2134933" y="2450604"/>
                  </a:lnTo>
                  <a:lnTo>
                    <a:pt x="2147265" y="2502827"/>
                  </a:lnTo>
                  <a:lnTo>
                    <a:pt x="2173706" y="2614549"/>
                  </a:lnTo>
                  <a:lnTo>
                    <a:pt x="2201595" y="2732011"/>
                  </a:lnTo>
                  <a:lnTo>
                    <a:pt x="2284615" y="3080423"/>
                  </a:lnTo>
                  <a:lnTo>
                    <a:pt x="2300198" y="3080423"/>
                  </a:lnTo>
                  <a:close/>
                </a:path>
                <a:path w="4141470" h="3081020">
                  <a:moveTo>
                    <a:pt x="2377605" y="1220533"/>
                  </a:moveTo>
                  <a:lnTo>
                    <a:pt x="2180666" y="914590"/>
                  </a:lnTo>
                  <a:lnTo>
                    <a:pt x="2170150" y="921372"/>
                  </a:lnTo>
                  <a:lnTo>
                    <a:pt x="2367089" y="1227315"/>
                  </a:lnTo>
                  <a:lnTo>
                    <a:pt x="2377605" y="1220533"/>
                  </a:lnTo>
                  <a:close/>
                </a:path>
                <a:path w="4141470" h="3081020">
                  <a:moveTo>
                    <a:pt x="2479344" y="1206677"/>
                  </a:moveTo>
                  <a:lnTo>
                    <a:pt x="2260511" y="866762"/>
                  </a:lnTo>
                  <a:lnTo>
                    <a:pt x="2249995" y="873531"/>
                  </a:lnTo>
                  <a:lnTo>
                    <a:pt x="2468803" y="1213459"/>
                  </a:lnTo>
                  <a:lnTo>
                    <a:pt x="2479344" y="1206677"/>
                  </a:lnTo>
                  <a:close/>
                </a:path>
                <a:path w="4141470" h="3081020">
                  <a:moveTo>
                    <a:pt x="2581008" y="928903"/>
                  </a:moveTo>
                  <a:lnTo>
                    <a:pt x="2494432" y="798779"/>
                  </a:lnTo>
                  <a:lnTo>
                    <a:pt x="2473579" y="801370"/>
                  </a:lnTo>
                  <a:lnTo>
                    <a:pt x="2332037" y="581507"/>
                  </a:lnTo>
                  <a:lnTo>
                    <a:pt x="2321509" y="588289"/>
                  </a:lnTo>
                  <a:lnTo>
                    <a:pt x="2459786" y="803084"/>
                  </a:lnTo>
                  <a:lnTo>
                    <a:pt x="2371128" y="814108"/>
                  </a:lnTo>
                  <a:lnTo>
                    <a:pt x="2208428" y="561365"/>
                  </a:lnTo>
                  <a:lnTo>
                    <a:pt x="2197912" y="568147"/>
                  </a:lnTo>
                  <a:lnTo>
                    <a:pt x="2357336" y="815809"/>
                  </a:lnTo>
                  <a:lnTo>
                    <a:pt x="2268690" y="826833"/>
                  </a:lnTo>
                  <a:lnTo>
                    <a:pt x="2128583" y="609206"/>
                  </a:lnTo>
                  <a:lnTo>
                    <a:pt x="2118068" y="615975"/>
                  </a:lnTo>
                  <a:lnTo>
                    <a:pt x="2254897" y="828548"/>
                  </a:lnTo>
                  <a:lnTo>
                    <a:pt x="2166239" y="839571"/>
                  </a:lnTo>
                  <a:lnTo>
                    <a:pt x="2059686" y="674039"/>
                  </a:lnTo>
                  <a:lnTo>
                    <a:pt x="2049145" y="680808"/>
                  </a:lnTo>
                  <a:lnTo>
                    <a:pt x="2152446" y="841286"/>
                  </a:lnTo>
                  <a:lnTo>
                    <a:pt x="2063800" y="852297"/>
                  </a:lnTo>
                  <a:lnTo>
                    <a:pt x="1903247" y="602894"/>
                  </a:lnTo>
                  <a:lnTo>
                    <a:pt x="1892719" y="609676"/>
                  </a:lnTo>
                  <a:lnTo>
                    <a:pt x="2050008" y="854011"/>
                  </a:lnTo>
                  <a:lnTo>
                    <a:pt x="1978431" y="862914"/>
                  </a:lnTo>
                  <a:lnTo>
                    <a:pt x="1840357" y="648423"/>
                  </a:lnTo>
                  <a:lnTo>
                    <a:pt x="1829828" y="655205"/>
                  </a:lnTo>
                  <a:lnTo>
                    <a:pt x="1964651" y="864628"/>
                  </a:lnTo>
                  <a:lnTo>
                    <a:pt x="1803781" y="884631"/>
                  </a:lnTo>
                  <a:lnTo>
                    <a:pt x="1805305" y="897039"/>
                  </a:lnTo>
                  <a:lnTo>
                    <a:pt x="2488298" y="812152"/>
                  </a:lnTo>
                  <a:lnTo>
                    <a:pt x="2570594" y="935850"/>
                  </a:lnTo>
                  <a:lnTo>
                    <a:pt x="2581008" y="928903"/>
                  </a:lnTo>
                  <a:close/>
                </a:path>
                <a:path w="4141470" h="3081020">
                  <a:moveTo>
                    <a:pt x="2581059" y="1192834"/>
                  </a:moveTo>
                  <a:lnTo>
                    <a:pt x="2389594" y="895413"/>
                  </a:lnTo>
                  <a:lnTo>
                    <a:pt x="2379078" y="902169"/>
                  </a:lnTo>
                  <a:lnTo>
                    <a:pt x="2570543" y="1199616"/>
                  </a:lnTo>
                  <a:lnTo>
                    <a:pt x="2581059" y="1192834"/>
                  </a:lnTo>
                  <a:close/>
                </a:path>
                <a:path w="4141470" h="3081020">
                  <a:moveTo>
                    <a:pt x="2630703" y="873594"/>
                  </a:moveTo>
                  <a:lnTo>
                    <a:pt x="2411882" y="533679"/>
                  </a:lnTo>
                  <a:lnTo>
                    <a:pt x="2401354" y="540448"/>
                  </a:lnTo>
                  <a:lnTo>
                    <a:pt x="2620175" y="880376"/>
                  </a:lnTo>
                  <a:lnTo>
                    <a:pt x="2630703" y="873594"/>
                  </a:lnTo>
                  <a:close/>
                </a:path>
                <a:path w="4141470" h="3081020">
                  <a:moveTo>
                    <a:pt x="2682862" y="2259355"/>
                  </a:moveTo>
                  <a:lnTo>
                    <a:pt x="2680843" y="2244369"/>
                  </a:lnTo>
                  <a:lnTo>
                    <a:pt x="2347772" y="2289416"/>
                  </a:lnTo>
                  <a:lnTo>
                    <a:pt x="2349804" y="2304402"/>
                  </a:lnTo>
                  <a:lnTo>
                    <a:pt x="2682862" y="2259355"/>
                  </a:lnTo>
                  <a:close/>
                </a:path>
                <a:path w="4141470" h="3081020">
                  <a:moveTo>
                    <a:pt x="2732430" y="859751"/>
                  </a:moveTo>
                  <a:lnTo>
                    <a:pt x="2540965" y="562317"/>
                  </a:lnTo>
                  <a:lnTo>
                    <a:pt x="2530437" y="569087"/>
                  </a:lnTo>
                  <a:lnTo>
                    <a:pt x="2721902" y="866533"/>
                  </a:lnTo>
                  <a:lnTo>
                    <a:pt x="2732430" y="859751"/>
                  </a:lnTo>
                  <a:close/>
                </a:path>
                <a:path w="4141470" h="3081020">
                  <a:moveTo>
                    <a:pt x="2733992" y="313385"/>
                  </a:moveTo>
                  <a:lnTo>
                    <a:pt x="2733167" y="298246"/>
                  </a:lnTo>
                  <a:lnTo>
                    <a:pt x="2351925" y="319049"/>
                  </a:lnTo>
                  <a:lnTo>
                    <a:pt x="1916785" y="37642"/>
                  </a:lnTo>
                  <a:lnTo>
                    <a:pt x="1916785" y="342823"/>
                  </a:lnTo>
                  <a:lnTo>
                    <a:pt x="1905927" y="343408"/>
                  </a:lnTo>
                  <a:lnTo>
                    <a:pt x="1905838" y="343230"/>
                  </a:lnTo>
                  <a:lnTo>
                    <a:pt x="1916785" y="342823"/>
                  </a:lnTo>
                  <a:lnTo>
                    <a:pt x="1916785" y="37642"/>
                  </a:lnTo>
                  <a:lnTo>
                    <a:pt x="1867712" y="5905"/>
                  </a:lnTo>
                  <a:lnTo>
                    <a:pt x="1758022" y="3238"/>
                  </a:lnTo>
                  <a:lnTo>
                    <a:pt x="1756613" y="0"/>
                  </a:lnTo>
                  <a:lnTo>
                    <a:pt x="1742732" y="6057"/>
                  </a:lnTo>
                  <a:lnTo>
                    <a:pt x="1896211" y="359105"/>
                  </a:lnTo>
                  <a:lnTo>
                    <a:pt x="2183904" y="343408"/>
                  </a:lnTo>
                  <a:lnTo>
                    <a:pt x="2194725" y="342823"/>
                  </a:lnTo>
                  <a:lnTo>
                    <a:pt x="2630271" y="319049"/>
                  </a:lnTo>
                  <a:lnTo>
                    <a:pt x="2733992" y="313385"/>
                  </a:lnTo>
                  <a:close/>
                </a:path>
                <a:path w="4141470" h="3081020">
                  <a:moveTo>
                    <a:pt x="2788742" y="2189683"/>
                  </a:moveTo>
                  <a:lnTo>
                    <a:pt x="2470874" y="2092718"/>
                  </a:lnTo>
                  <a:lnTo>
                    <a:pt x="2466454" y="2107209"/>
                  </a:lnTo>
                  <a:lnTo>
                    <a:pt x="2784322" y="2204174"/>
                  </a:lnTo>
                  <a:lnTo>
                    <a:pt x="2788742" y="2189683"/>
                  </a:lnTo>
                  <a:close/>
                </a:path>
                <a:path w="4141470" h="3081020">
                  <a:moveTo>
                    <a:pt x="3982339" y="1668449"/>
                  </a:moveTo>
                  <a:lnTo>
                    <a:pt x="0" y="1668449"/>
                  </a:lnTo>
                  <a:lnTo>
                    <a:pt x="0" y="1683588"/>
                  </a:lnTo>
                  <a:lnTo>
                    <a:pt x="3982339" y="1683588"/>
                  </a:lnTo>
                  <a:lnTo>
                    <a:pt x="3982339" y="1668449"/>
                  </a:lnTo>
                  <a:close/>
                </a:path>
                <a:path w="4141470" h="3081020">
                  <a:moveTo>
                    <a:pt x="4141444" y="1267231"/>
                  </a:moveTo>
                  <a:lnTo>
                    <a:pt x="4141063" y="1252093"/>
                  </a:lnTo>
                  <a:lnTo>
                    <a:pt x="4091025" y="1250289"/>
                  </a:lnTo>
                  <a:lnTo>
                    <a:pt x="4046512" y="1242047"/>
                  </a:lnTo>
                  <a:lnTo>
                    <a:pt x="4007561" y="1227455"/>
                  </a:lnTo>
                  <a:lnTo>
                    <a:pt x="3974223" y="1206677"/>
                  </a:lnTo>
                  <a:lnTo>
                    <a:pt x="3943781" y="1176401"/>
                  </a:lnTo>
                  <a:lnTo>
                    <a:pt x="3910622" y="1112532"/>
                  </a:lnTo>
                  <a:lnTo>
                    <a:pt x="3898061" y="1049286"/>
                  </a:lnTo>
                  <a:lnTo>
                    <a:pt x="3897160" y="1000683"/>
                  </a:lnTo>
                  <a:lnTo>
                    <a:pt x="3898950" y="980770"/>
                  </a:lnTo>
                  <a:lnTo>
                    <a:pt x="3884028" y="978395"/>
                  </a:lnTo>
                  <a:lnTo>
                    <a:pt x="3881920" y="999680"/>
                  </a:lnTo>
                  <a:lnTo>
                    <a:pt x="3882402" y="1047953"/>
                  </a:lnTo>
                  <a:lnTo>
                    <a:pt x="3893883" y="1110945"/>
                  </a:lnTo>
                  <a:lnTo>
                    <a:pt x="3924770" y="1176401"/>
                  </a:lnTo>
                  <a:lnTo>
                    <a:pt x="3950944" y="1206677"/>
                  </a:lnTo>
                  <a:lnTo>
                    <a:pt x="3985958" y="1233119"/>
                  </a:lnTo>
                  <a:lnTo>
                    <a:pt x="4027513" y="1252105"/>
                  </a:lnTo>
                  <a:lnTo>
                    <a:pt x="4075531" y="1263548"/>
                  </a:lnTo>
                  <a:lnTo>
                    <a:pt x="4129938" y="1267383"/>
                  </a:lnTo>
                  <a:lnTo>
                    <a:pt x="4141444" y="1267231"/>
                  </a:lnTo>
                  <a:close/>
                </a:path>
              </a:pathLst>
            </a:custGeom>
            <a:solidFill>
              <a:srgbClr val="383A3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2021" y="698550"/>
            <a:ext cx="9000650" cy="1500895"/>
          </a:xfrm>
          <a:prstGeom prst="rect">
            <a:avLst/>
          </a:prstGeom>
        </p:spPr>
        <p:txBody>
          <a:bodyPr vert="horz" wrap="square" lIns="0" tIns="38580" rIns="0" bIns="0" rtlCol="0">
            <a:spAutoFit/>
          </a:bodyPr>
          <a:lstStyle/>
          <a:p>
            <a:pPr marL="9527" marR="3813">
              <a:lnSpc>
                <a:spcPts val="5720"/>
              </a:lnSpc>
              <a:spcBef>
                <a:spcPts val="308"/>
              </a:spcBef>
            </a:pPr>
            <a:r>
              <a:rPr sz="4800" spc="-89" dirty="0">
                <a:solidFill>
                  <a:srgbClr val="1F1F1F"/>
                </a:solidFill>
              </a:rPr>
              <a:t>Problems</a:t>
            </a:r>
            <a:r>
              <a:rPr sz="4800" spc="-449" dirty="0">
                <a:solidFill>
                  <a:srgbClr val="1F1F1F"/>
                </a:solidFill>
              </a:rPr>
              <a:t> </a:t>
            </a:r>
            <a:r>
              <a:rPr sz="4800" spc="28" dirty="0">
                <a:solidFill>
                  <a:srgbClr val="1F1F1F"/>
                </a:solidFill>
              </a:rPr>
              <a:t>with</a:t>
            </a:r>
            <a:r>
              <a:rPr sz="4800" spc="-441" dirty="0">
                <a:solidFill>
                  <a:srgbClr val="1F1F1F"/>
                </a:solidFill>
              </a:rPr>
              <a:t> </a:t>
            </a:r>
            <a:r>
              <a:rPr sz="4800" spc="28" dirty="0">
                <a:solidFill>
                  <a:srgbClr val="1F1F1F"/>
                </a:solidFill>
              </a:rPr>
              <a:t>other</a:t>
            </a:r>
            <a:r>
              <a:rPr sz="4800" spc="-449" dirty="0">
                <a:solidFill>
                  <a:srgbClr val="1F1F1F"/>
                </a:solidFill>
              </a:rPr>
              <a:t> </a:t>
            </a:r>
            <a:r>
              <a:rPr sz="4800" spc="-65" dirty="0">
                <a:solidFill>
                  <a:srgbClr val="1F1F1F"/>
                </a:solidFill>
              </a:rPr>
              <a:t>freelancing  platforms?</a:t>
            </a:r>
            <a:endParaRPr sz="4800"/>
          </a:p>
        </p:txBody>
      </p:sp>
      <p:sp>
        <p:nvSpPr>
          <p:cNvPr id="12" name="object 12"/>
          <p:cNvSpPr/>
          <p:nvPr/>
        </p:nvSpPr>
        <p:spPr>
          <a:xfrm>
            <a:off x="5554920" y="2606315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3" name="object 13"/>
          <p:cNvSpPr/>
          <p:nvPr/>
        </p:nvSpPr>
        <p:spPr>
          <a:xfrm>
            <a:off x="5554920" y="3855911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4" name="object 14"/>
          <p:cNvSpPr/>
          <p:nvPr/>
        </p:nvSpPr>
        <p:spPr>
          <a:xfrm>
            <a:off x="5554920" y="4512062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5" name="object 15"/>
          <p:cNvSpPr/>
          <p:nvPr/>
        </p:nvSpPr>
        <p:spPr>
          <a:xfrm>
            <a:off x="5554920" y="3229613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6" name="object 16"/>
          <p:cNvSpPr/>
          <p:nvPr/>
        </p:nvSpPr>
        <p:spPr>
          <a:xfrm>
            <a:off x="5554920" y="517168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7" name="object 17"/>
          <p:cNvSpPr txBox="1"/>
          <p:nvPr/>
        </p:nvSpPr>
        <p:spPr>
          <a:xfrm>
            <a:off x="6129737" y="2205448"/>
            <a:ext cx="7284722" cy="329968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7" marR="947648">
              <a:lnSpc>
                <a:spcPct val="154000"/>
              </a:lnSpc>
              <a:spcBef>
                <a:spcPts val="60"/>
              </a:spcBef>
            </a:pPr>
            <a:r>
              <a:rPr sz="2664" spc="161" dirty="0">
                <a:latin typeface="Arial"/>
                <a:cs typeface="Arial"/>
              </a:rPr>
              <a:t>Absence </a:t>
            </a:r>
            <a:r>
              <a:rPr sz="2664" spc="170" dirty="0">
                <a:latin typeface="Arial"/>
                <a:cs typeface="Arial"/>
              </a:rPr>
              <a:t>of </a:t>
            </a:r>
            <a:r>
              <a:rPr sz="2664" spc="165" dirty="0">
                <a:latin typeface="Arial"/>
                <a:cs typeface="Arial"/>
              </a:rPr>
              <a:t>Project </a:t>
            </a:r>
            <a:r>
              <a:rPr sz="2664" spc="150" dirty="0">
                <a:latin typeface="Arial"/>
                <a:cs typeface="Arial"/>
              </a:rPr>
              <a:t>Management </a:t>
            </a:r>
            <a:r>
              <a:rPr sz="2664" spc="89" dirty="0">
                <a:latin typeface="Arial"/>
                <a:cs typeface="Arial"/>
              </a:rPr>
              <a:t>Tool  </a:t>
            </a:r>
            <a:r>
              <a:rPr sz="2664" spc="100" dirty="0">
                <a:latin typeface="Arial"/>
                <a:cs typeface="Arial"/>
              </a:rPr>
              <a:t>Progress </a:t>
            </a:r>
            <a:r>
              <a:rPr sz="2664" spc="216" dirty="0">
                <a:latin typeface="Arial"/>
                <a:cs typeface="Arial"/>
              </a:rPr>
              <a:t>report </a:t>
            </a:r>
            <a:r>
              <a:rPr sz="2664" spc="188" dirty="0">
                <a:latin typeface="Arial"/>
                <a:cs typeface="Arial"/>
              </a:rPr>
              <a:t>cannot </a:t>
            </a:r>
            <a:r>
              <a:rPr sz="2664" spc="168" dirty="0">
                <a:latin typeface="Arial"/>
                <a:cs typeface="Arial"/>
              </a:rPr>
              <a:t>be </a:t>
            </a:r>
            <a:r>
              <a:rPr sz="2664" spc="201" dirty="0">
                <a:latin typeface="Arial"/>
                <a:cs typeface="Arial"/>
              </a:rPr>
              <a:t>created  </a:t>
            </a:r>
            <a:r>
              <a:rPr sz="2664" spc="57" dirty="0">
                <a:latin typeface="Arial"/>
                <a:cs typeface="Arial"/>
              </a:rPr>
              <a:t>No </a:t>
            </a:r>
            <a:r>
              <a:rPr sz="2664" spc="236" dirty="0">
                <a:latin typeface="Arial"/>
                <a:cs typeface="Arial"/>
              </a:rPr>
              <a:t>concept </a:t>
            </a:r>
            <a:r>
              <a:rPr sz="2664" spc="170" dirty="0">
                <a:latin typeface="Arial"/>
                <a:cs typeface="Arial"/>
              </a:rPr>
              <a:t>of</a:t>
            </a:r>
            <a:r>
              <a:rPr sz="2664" spc="233" dirty="0">
                <a:latin typeface="Arial"/>
                <a:cs typeface="Arial"/>
              </a:rPr>
              <a:t> </a:t>
            </a:r>
            <a:r>
              <a:rPr sz="2664" spc="206" dirty="0">
                <a:latin typeface="Arial"/>
                <a:cs typeface="Arial"/>
              </a:rPr>
              <a:t>co-workers</a:t>
            </a:r>
            <a:endParaRPr sz="2664">
              <a:latin typeface="Arial"/>
              <a:cs typeface="Arial"/>
            </a:endParaRPr>
          </a:p>
          <a:p>
            <a:pPr marL="9527" marR="3813">
              <a:lnSpc>
                <a:spcPts val="5198"/>
              </a:lnSpc>
              <a:spcBef>
                <a:spcPts val="477"/>
              </a:spcBef>
            </a:pPr>
            <a:r>
              <a:rPr sz="2664" spc="50" dirty="0">
                <a:latin typeface="Arial"/>
                <a:cs typeface="Arial"/>
              </a:rPr>
              <a:t>The </a:t>
            </a:r>
            <a:r>
              <a:rPr sz="2664" spc="221" dirty="0">
                <a:latin typeface="Arial"/>
                <a:cs typeface="Arial"/>
              </a:rPr>
              <a:t>project </a:t>
            </a:r>
            <a:r>
              <a:rPr sz="2664" spc="188" dirty="0">
                <a:latin typeface="Arial"/>
                <a:cs typeface="Arial"/>
              </a:rPr>
              <a:t>cannot </a:t>
            </a:r>
            <a:r>
              <a:rPr sz="2664" spc="138" dirty="0">
                <a:latin typeface="Arial"/>
                <a:cs typeface="Arial"/>
              </a:rPr>
              <a:t>break </a:t>
            </a:r>
            <a:r>
              <a:rPr sz="2664" spc="182" dirty="0">
                <a:latin typeface="Arial"/>
                <a:cs typeface="Arial"/>
              </a:rPr>
              <a:t>down </a:t>
            </a:r>
            <a:r>
              <a:rPr sz="2664" spc="105" dirty="0">
                <a:latin typeface="Arial"/>
                <a:cs typeface="Arial"/>
              </a:rPr>
              <a:t>( </a:t>
            </a:r>
            <a:r>
              <a:rPr sz="2664" spc="20" dirty="0">
                <a:latin typeface="Arial"/>
                <a:cs typeface="Arial"/>
              </a:rPr>
              <a:t>NO </a:t>
            </a:r>
            <a:r>
              <a:rPr sz="2664" spc="-50" dirty="0">
                <a:latin typeface="Arial"/>
                <a:cs typeface="Arial"/>
              </a:rPr>
              <a:t>WBS </a:t>
            </a:r>
            <a:r>
              <a:rPr sz="2664" spc="105" dirty="0">
                <a:latin typeface="Arial"/>
                <a:cs typeface="Arial"/>
              </a:rPr>
              <a:t>)  </a:t>
            </a:r>
            <a:r>
              <a:rPr sz="2664" spc="165" dirty="0">
                <a:latin typeface="Arial"/>
                <a:cs typeface="Arial"/>
              </a:rPr>
              <a:t>Project </a:t>
            </a:r>
            <a:r>
              <a:rPr sz="2664" spc="204" dirty="0">
                <a:latin typeface="Arial"/>
                <a:cs typeface="Arial"/>
              </a:rPr>
              <a:t>statistics</a:t>
            </a:r>
            <a:r>
              <a:rPr sz="2664" spc="188" dirty="0">
                <a:latin typeface="Arial"/>
                <a:cs typeface="Arial"/>
              </a:rPr>
              <a:t> </a:t>
            </a:r>
            <a:r>
              <a:rPr sz="2664" spc="138" dirty="0">
                <a:latin typeface="Arial"/>
                <a:cs typeface="Arial"/>
              </a:rPr>
              <a:t>unknown</a:t>
            </a:r>
            <a:endParaRPr sz="2664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1"/>
            <a:ext cx="13716000" cy="7379495"/>
          </a:xfrm>
          <a:custGeom>
            <a:avLst/>
            <a:gdLst/>
            <a:ahLst/>
            <a:cxnLst/>
            <a:rect l="l" t="t" r="r" b="b"/>
            <a:pathLst>
              <a:path w="18288000" h="9839325">
                <a:moveTo>
                  <a:pt x="0" y="9839324"/>
                </a:moveTo>
                <a:lnTo>
                  <a:pt x="18288000" y="9839324"/>
                </a:lnTo>
                <a:lnTo>
                  <a:pt x="18288000" y="0"/>
                </a:lnTo>
                <a:lnTo>
                  <a:pt x="0" y="0"/>
                </a:lnTo>
                <a:lnTo>
                  <a:pt x="0" y="983932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/>
          <p:nvPr/>
        </p:nvSpPr>
        <p:spPr>
          <a:xfrm>
            <a:off x="7821188" y="1809477"/>
            <a:ext cx="5894820" cy="5722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4" name="object 4"/>
          <p:cNvSpPr/>
          <p:nvPr/>
        </p:nvSpPr>
        <p:spPr>
          <a:xfrm>
            <a:off x="351" y="-183359"/>
            <a:ext cx="13715525" cy="335757"/>
          </a:xfrm>
          <a:custGeom>
            <a:avLst/>
            <a:gdLst/>
            <a:ahLst/>
            <a:cxnLst/>
            <a:rect l="l" t="t" r="r" b="b"/>
            <a:pathLst>
              <a:path w="18287365" h="447675">
                <a:moveTo>
                  <a:pt x="18287078" y="447675"/>
                </a:moveTo>
                <a:lnTo>
                  <a:pt x="0" y="447675"/>
                </a:lnTo>
                <a:lnTo>
                  <a:pt x="0" y="0"/>
                </a:lnTo>
                <a:lnTo>
                  <a:pt x="18287078" y="0"/>
                </a:lnTo>
                <a:lnTo>
                  <a:pt x="18287078" y="44767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5" name="object 5"/>
          <p:cNvSpPr/>
          <p:nvPr/>
        </p:nvSpPr>
        <p:spPr>
          <a:xfrm>
            <a:off x="9222125" y="1655555"/>
            <a:ext cx="1388688" cy="200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6" name="object 6"/>
          <p:cNvSpPr/>
          <p:nvPr/>
        </p:nvSpPr>
        <p:spPr>
          <a:xfrm>
            <a:off x="575095" y="1898352"/>
            <a:ext cx="92870" cy="92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7" name="object 7"/>
          <p:cNvSpPr/>
          <p:nvPr/>
        </p:nvSpPr>
        <p:spPr>
          <a:xfrm>
            <a:off x="575100" y="2940720"/>
            <a:ext cx="92873" cy="92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8" name="object 8"/>
          <p:cNvSpPr/>
          <p:nvPr/>
        </p:nvSpPr>
        <p:spPr>
          <a:xfrm>
            <a:off x="597623" y="4383079"/>
            <a:ext cx="92888" cy="92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9" name="object 9"/>
          <p:cNvSpPr/>
          <p:nvPr/>
        </p:nvSpPr>
        <p:spPr>
          <a:xfrm>
            <a:off x="597580" y="5664088"/>
            <a:ext cx="92873" cy="92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0" name="object 10"/>
          <p:cNvSpPr txBox="1"/>
          <p:nvPr/>
        </p:nvSpPr>
        <p:spPr>
          <a:xfrm>
            <a:off x="799305" y="1682287"/>
            <a:ext cx="6605112" cy="46472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7" marR="1481946">
              <a:lnSpc>
                <a:spcPct val="116700"/>
              </a:lnSpc>
              <a:spcBef>
                <a:spcPts val="69"/>
              </a:spcBef>
            </a:pPr>
            <a:r>
              <a:rPr sz="2252" spc="57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36" dirty="0">
                <a:solidFill>
                  <a:srgbClr val="333333"/>
                </a:solidFill>
                <a:latin typeface="Arial"/>
                <a:cs typeface="Arial"/>
              </a:rPr>
              <a:t>will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52" spc="108" dirty="0">
                <a:solidFill>
                  <a:srgbClr val="333333"/>
                </a:solidFill>
                <a:latin typeface="Arial"/>
                <a:cs typeface="Arial"/>
              </a:rPr>
              <a:t>platform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7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69" dirty="0">
                <a:solidFill>
                  <a:srgbClr val="333333"/>
                </a:solidFill>
                <a:latin typeface="Arial"/>
                <a:cs typeface="Arial"/>
              </a:rPr>
              <a:t>work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48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 a  </a:t>
            </a:r>
            <a:r>
              <a:rPr sz="2252" spc="72" dirty="0">
                <a:solidFill>
                  <a:srgbClr val="333333"/>
                </a:solidFill>
                <a:latin typeface="Arial"/>
                <a:cs typeface="Arial"/>
              </a:rPr>
              <a:t>collaborative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57" dirty="0">
                <a:solidFill>
                  <a:srgbClr val="333333"/>
                </a:solidFill>
                <a:latin typeface="Arial"/>
                <a:cs typeface="Arial"/>
              </a:rPr>
              <a:t>environment.</a:t>
            </a:r>
            <a:endParaRPr sz="2252" dirty="0">
              <a:latin typeface="Arial"/>
              <a:cs typeface="Arial"/>
            </a:endParaRPr>
          </a:p>
          <a:p>
            <a:pPr marL="9527" marR="860499" indent="76194" algn="just">
              <a:lnSpc>
                <a:spcPct val="116700"/>
              </a:lnSpc>
              <a:spcBef>
                <a:spcPts val="1910"/>
              </a:spcBef>
            </a:pPr>
            <a:r>
              <a:rPr sz="2252" spc="57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8" dirty="0">
                <a:solidFill>
                  <a:srgbClr val="333333"/>
                </a:solidFill>
                <a:latin typeface="Arial"/>
                <a:cs typeface="Arial"/>
              </a:rPr>
              <a:t>will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8" dirty="0">
                <a:solidFill>
                  <a:srgbClr val="333333"/>
                </a:solidFill>
                <a:latin typeface="Arial"/>
                <a:cs typeface="Arial"/>
              </a:rPr>
              <a:t>allow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16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8" dirty="0">
                <a:solidFill>
                  <a:srgbClr val="333333"/>
                </a:solidFill>
                <a:latin typeface="Arial"/>
                <a:cs typeface="Arial"/>
              </a:rPr>
              <a:t>seller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7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08" dirty="0">
                <a:solidFill>
                  <a:srgbClr val="333333"/>
                </a:solidFill>
                <a:latin typeface="Arial"/>
                <a:cs typeface="Arial"/>
              </a:rPr>
              <a:t>add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multiple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28" dirty="0">
                <a:solidFill>
                  <a:srgbClr val="333333"/>
                </a:solidFill>
                <a:latin typeface="Arial"/>
                <a:cs typeface="Arial"/>
              </a:rPr>
              <a:t>co-  </a:t>
            </a:r>
            <a:r>
              <a:rPr sz="2252" spc="56" dirty="0">
                <a:solidFill>
                  <a:srgbClr val="333333"/>
                </a:solidFill>
                <a:latin typeface="Arial"/>
                <a:cs typeface="Arial"/>
              </a:rPr>
              <a:t>workers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7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48" dirty="0">
                <a:solidFill>
                  <a:srgbClr val="333333"/>
                </a:solidFill>
                <a:latin typeface="Arial"/>
                <a:cs typeface="Arial"/>
              </a:rPr>
              <a:t>increase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16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25" dirty="0">
                <a:solidFill>
                  <a:srgbClr val="333333"/>
                </a:solidFill>
                <a:latin typeface="Arial"/>
                <a:cs typeface="Arial"/>
              </a:rPr>
              <a:t>productivity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1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16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2252" spc="36" dirty="0">
                <a:solidFill>
                  <a:srgbClr val="333333"/>
                </a:solidFill>
                <a:latin typeface="Arial"/>
                <a:cs typeface="Arial"/>
              </a:rPr>
              <a:t>assigned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65" dirty="0">
                <a:solidFill>
                  <a:srgbClr val="333333"/>
                </a:solidFill>
                <a:latin typeface="Arial"/>
                <a:cs typeface="Arial"/>
              </a:rPr>
              <a:t>task</a:t>
            </a:r>
            <a:endParaRPr sz="2252" dirty="0">
              <a:latin typeface="Arial"/>
              <a:cs typeface="Arial"/>
            </a:endParaRPr>
          </a:p>
          <a:p>
            <a:pPr marL="31430" marR="62384">
              <a:lnSpc>
                <a:spcPct val="116700"/>
              </a:lnSpc>
              <a:spcBef>
                <a:spcPts val="1908"/>
              </a:spcBef>
            </a:pPr>
            <a:r>
              <a:rPr sz="2252" spc="-9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8" dirty="0">
                <a:solidFill>
                  <a:srgbClr val="333333"/>
                </a:solidFill>
                <a:latin typeface="Arial"/>
                <a:cs typeface="Arial"/>
              </a:rPr>
              <a:t>will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65" dirty="0">
                <a:solidFill>
                  <a:srgbClr val="333333"/>
                </a:solidFill>
                <a:latin typeface="Arial"/>
                <a:cs typeface="Arial"/>
              </a:rPr>
              <a:t>help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17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create</a:t>
            </a:r>
            <a:r>
              <a:rPr sz="2252" spc="-24" dirty="0">
                <a:solidFill>
                  <a:srgbClr val="333333"/>
                </a:solidFill>
                <a:latin typeface="Arial"/>
                <a:cs typeface="Arial"/>
              </a:rPr>
              <a:t> a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65" dirty="0">
                <a:solidFill>
                  <a:srgbClr val="333333"/>
                </a:solidFill>
                <a:latin typeface="Arial"/>
                <a:cs typeface="Arial"/>
              </a:rPr>
              <a:t>work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72" dirty="0">
                <a:solidFill>
                  <a:srgbClr val="333333"/>
                </a:solidFill>
                <a:latin typeface="Arial"/>
                <a:cs typeface="Arial"/>
              </a:rPr>
              <a:t>breakdown  </a:t>
            </a:r>
            <a:r>
              <a:rPr sz="2252" spc="108" dirty="0">
                <a:solidFill>
                  <a:srgbClr val="333333"/>
                </a:solidFill>
                <a:latin typeface="Arial"/>
                <a:cs typeface="Arial"/>
              </a:rPr>
              <a:t>structure </a:t>
            </a:r>
            <a:r>
              <a:rPr sz="2252" spc="17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252" spc="-40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28" dirty="0">
                <a:solidFill>
                  <a:srgbClr val="333333"/>
                </a:solidFill>
                <a:latin typeface="Arial"/>
                <a:cs typeface="Arial"/>
              </a:rPr>
              <a:t>well </a:t>
            </a:r>
            <a:r>
              <a:rPr sz="2252" spc="20" dirty="0">
                <a:solidFill>
                  <a:srgbClr val="333333"/>
                </a:solidFill>
                <a:latin typeface="Arial"/>
                <a:cs typeface="Arial"/>
              </a:rPr>
              <a:t>organize </a:t>
            </a:r>
            <a:r>
              <a:rPr sz="2252" spc="116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52" spc="72" dirty="0">
                <a:solidFill>
                  <a:srgbClr val="333333"/>
                </a:solidFill>
                <a:latin typeface="Arial"/>
                <a:cs typeface="Arial"/>
              </a:rPr>
              <a:t>projects.</a:t>
            </a:r>
            <a:endParaRPr sz="2252" dirty="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3261" dirty="0">
              <a:latin typeface="Arial"/>
              <a:cs typeface="Arial"/>
            </a:endParaRPr>
          </a:p>
          <a:p>
            <a:pPr marL="30002" marR="3813">
              <a:lnSpc>
                <a:spcPct val="116700"/>
              </a:lnSpc>
              <a:tabLst>
                <a:tab pos="676685" algn="l"/>
                <a:tab pos="1813380" algn="l"/>
                <a:tab pos="2383872" algn="l"/>
                <a:tab pos="3687714" algn="l"/>
                <a:tab pos="4000104" algn="l"/>
                <a:tab pos="5070128" algn="l"/>
                <a:tab pos="5502044" algn="l"/>
              </a:tabLst>
            </a:pPr>
            <a:r>
              <a:rPr sz="2252" spc="-116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252" spc="42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2252" spc="41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252" spc="132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2252" spc="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252" spc="249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252" spc="36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2252" spc="152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8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252" spc="41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252" spc="-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l	</a:t>
            </a:r>
            <a:r>
              <a:rPr sz="2252" spc="15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52" spc="41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252" spc="42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252" spc="249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52" spc="41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252" spc="48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-2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8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252" spc="36" dirty="0">
                <a:solidFill>
                  <a:srgbClr val="333333"/>
                </a:solidFill>
                <a:latin typeface="Arial"/>
                <a:cs typeface="Arial"/>
              </a:rPr>
              <a:t>ee</a:t>
            </a:r>
            <a:r>
              <a:rPr sz="2252" spc="12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252" spc="-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252" spc="137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2252" spc="72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252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252" spc="15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2252" spc="42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252" spc="249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252" spc="42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2252" spc="-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252" spc="93" dirty="0">
                <a:solidFill>
                  <a:srgbClr val="333333"/>
                </a:solidFill>
                <a:latin typeface="Arial"/>
                <a:cs typeface="Arial"/>
              </a:rPr>
              <a:t>y  </a:t>
            </a:r>
            <a:r>
              <a:rPr sz="2252" spc="56" dirty="0">
                <a:solidFill>
                  <a:srgbClr val="333333"/>
                </a:solidFill>
                <a:latin typeface="Arial"/>
                <a:cs typeface="Arial"/>
              </a:rPr>
              <a:t>progress </a:t>
            </a:r>
            <a:r>
              <a:rPr sz="2252" spc="100" dirty="0">
                <a:solidFill>
                  <a:srgbClr val="333333"/>
                </a:solidFill>
                <a:latin typeface="Arial"/>
                <a:cs typeface="Arial"/>
              </a:rPr>
              <a:t>reports </a:t>
            </a:r>
            <a:r>
              <a:rPr sz="2252" spc="89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sz="2252" spc="20" dirty="0">
                <a:solidFill>
                  <a:srgbClr val="333333"/>
                </a:solidFill>
                <a:latin typeface="Arial"/>
                <a:cs typeface="Arial"/>
              </a:rPr>
              <a:t>sellers </a:t>
            </a:r>
            <a:r>
              <a:rPr sz="2252" spc="6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252" spc="-4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52" spc="74" dirty="0">
                <a:solidFill>
                  <a:srgbClr val="333333"/>
                </a:solidFill>
                <a:latin typeface="Arial"/>
                <a:cs typeface="Arial"/>
              </a:rPr>
              <a:t>clients</a:t>
            </a:r>
            <a:endParaRPr sz="22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8392" y="496690"/>
            <a:ext cx="10132695" cy="814869"/>
          </a:xfrm>
          <a:prstGeom prst="rect">
            <a:avLst/>
          </a:prstGeom>
        </p:spPr>
        <p:txBody>
          <a:bodyPr vert="horz" wrap="square" lIns="0" tIns="12857" rIns="0" bIns="0" rtlCol="0">
            <a:spAutoFit/>
          </a:bodyPr>
          <a:lstStyle/>
          <a:p>
            <a:pPr marL="9527">
              <a:spcBef>
                <a:spcPts val="105"/>
              </a:spcBef>
            </a:pPr>
            <a:r>
              <a:rPr sz="5211" spc="-69" dirty="0">
                <a:solidFill>
                  <a:srgbClr val="1F1F1F"/>
                </a:solidFill>
              </a:rPr>
              <a:t>How</a:t>
            </a:r>
            <a:r>
              <a:rPr sz="5211" spc="-470" dirty="0">
                <a:solidFill>
                  <a:srgbClr val="1F1F1F"/>
                </a:solidFill>
              </a:rPr>
              <a:t> </a:t>
            </a:r>
            <a:r>
              <a:rPr sz="5211" spc="168" dirty="0">
                <a:solidFill>
                  <a:srgbClr val="1F1F1F"/>
                </a:solidFill>
              </a:rPr>
              <a:t>to</a:t>
            </a:r>
            <a:r>
              <a:rPr sz="5211" spc="-468" dirty="0">
                <a:solidFill>
                  <a:srgbClr val="1F1F1F"/>
                </a:solidFill>
              </a:rPr>
              <a:t> </a:t>
            </a:r>
            <a:r>
              <a:rPr sz="5211" spc="-161" dirty="0">
                <a:solidFill>
                  <a:srgbClr val="1F1F1F"/>
                </a:solidFill>
              </a:rPr>
              <a:t>Resolve</a:t>
            </a:r>
            <a:r>
              <a:rPr sz="5211" spc="-468" dirty="0">
                <a:solidFill>
                  <a:srgbClr val="1F1F1F"/>
                </a:solidFill>
              </a:rPr>
              <a:t> </a:t>
            </a:r>
            <a:r>
              <a:rPr sz="5211" spc="50" dirty="0">
                <a:solidFill>
                  <a:srgbClr val="1F1F1F"/>
                </a:solidFill>
              </a:rPr>
              <a:t>these</a:t>
            </a:r>
            <a:r>
              <a:rPr sz="5211" spc="-470" dirty="0">
                <a:solidFill>
                  <a:srgbClr val="1F1F1F"/>
                </a:solidFill>
              </a:rPr>
              <a:t> </a:t>
            </a:r>
            <a:r>
              <a:rPr sz="5211" spc="-89" dirty="0">
                <a:solidFill>
                  <a:srgbClr val="1F1F1F"/>
                </a:solidFill>
              </a:rPr>
              <a:t>Problems</a:t>
            </a:r>
            <a:r>
              <a:rPr sz="5211" spc="-468" dirty="0">
                <a:solidFill>
                  <a:srgbClr val="1F1F1F"/>
                </a:solidFill>
              </a:rPr>
              <a:t> </a:t>
            </a:r>
            <a:r>
              <a:rPr sz="5211" spc="-425" dirty="0">
                <a:solidFill>
                  <a:srgbClr val="1F1F1F"/>
                </a:solidFill>
              </a:rPr>
              <a:t>?</a:t>
            </a:r>
            <a:endParaRPr sz="521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8600"/>
            <a:ext cx="13716000" cy="77152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DF7F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1047" y="269123"/>
            <a:ext cx="5285912" cy="1048365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pc="-408" dirty="0"/>
              <a:t>F</a:t>
            </a:r>
            <a:r>
              <a:rPr spc="-93" dirty="0"/>
              <a:t>I</a:t>
            </a:r>
            <a:r>
              <a:rPr spc="-12" dirty="0"/>
              <a:t>N</a:t>
            </a:r>
            <a:r>
              <a:rPr spc="-80" dirty="0"/>
              <a:t>D</a:t>
            </a:r>
            <a:r>
              <a:rPr spc="-93" dirty="0"/>
              <a:t>I</a:t>
            </a:r>
            <a:r>
              <a:rPr spc="-12" dirty="0"/>
              <a:t>N</a:t>
            </a:r>
            <a:r>
              <a:rPr spc="-36" dirty="0"/>
              <a:t>G</a:t>
            </a:r>
            <a:r>
              <a:rPr spc="-472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26391" y="1814557"/>
            <a:ext cx="8770620" cy="5204937"/>
            <a:chOff x="3235177" y="2724204"/>
            <a:chExt cx="11694160" cy="6939915"/>
          </a:xfrm>
        </p:grpSpPr>
        <p:sp>
          <p:nvSpPr>
            <p:cNvPr id="5" name="object 5"/>
            <p:cNvSpPr/>
            <p:nvPr/>
          </p:nvSpPr>
          <p:spPr>
            <a:xfrm>
              <a:off x="3358957" y="2724204"/>
              <a:ext cx="11570060" cy="6815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6" name="object 6"/>
            <p:cNvSpPr/>
            <p:nvPr/>
          </p:nvSpPr>
          <p:spPr>
            <a:xfrm>
              <a:off x="3558901" y="5920764"/>
              <a:ext cx="11163300" cy="247650"/>
            </a:xfrm>
            <a:custGeom>
              <a:avLst/>
              <a:gdLst/>
              <a:ahLst/>
              <a:cxnLst/>
              <a:rect l="l" t="t" r="r" b="b"/>
              <a:pathLst>
                <a:path w="11163300" h="247650">
                  <a:moveTo>
                    <a:pt x="0" y="0"/>
                  </a:moveTo>
                  <a:lnTo>
                    <a:pt x="11162970" y="0"/>
                  </a:lnTo>
                  <a:lnTo>
                    <a:pt x="11162970" y="247386"/>
                  </a:lnTo>
                  <a:lnTo>
                    <a:pt x="0" y="247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3358957" y="6044458"/>
              <a:ext cx="11421110" cy="3496310"/>
            </a:xfrm>
            <a:custGeom>
              <a:avLst/>
              <a:gdLst/>
              <a:ahLst/>
              <a:cxnLst/>
              <a:rect l="l" t="t" r="r" b="b"/>
              <a:pathLst>
                <a:path w="11421110" h="3496309">
                  <a:moveTo>
                    <a:pt x="11420747" y="3486131"/>
                  </a:moveTo>
                  <a:lnTo>
                    <a:pt x="11408782" y="3490404"/>
                  </a:lnTo>
                  <a:lnTo>
                    <a:pt x="11362929" y="3495681"/>
                  </a:lnTo>
                  <a:lnTo>
                    <a:pt x="199944" y="3495681"/>
                  </a:lnTo>
                  <a:lnTo>
                    <a:pt x="154098" y="3490404"/>
                  </a:lnTo>
                  <a:lnTo>
                    <a:pt x="112013" y="3475372"/>
                  </a:lnTo>
                  <a:lnTo>
                    <a:pt x="74889" y="3451785"/>
                  </a:lnTo>
                  <a:lnTo>
                    <a:pt x="43925" y="3420841"/>
                  </a:lnTo>
                  <a:lnTo>
                    <a:pt x="20322" y="3383741"/>
                  </a:lnTo>
                  <a:lnTo>
                    <a:pt x="6696" y="3345642"/>
                  </a:lnTo>
                </a:path>
                <a:path w="11421110" h="3496309">
                  <a:moveTo>
                    <a:pt x="0" y="3295863"/>
                  </a:moveTo>
                  <a:lnTo>
                    <a:pt x="0" y="199803"/>
                  </a:lnTo>
                  <a:lnTo>
                    <a:pt x="5280" y="153990"/>
                  </a:lnTo>
                  <a:lnTo>
                    <a:pt x="20322" y="111935"/>
                  </a:lnTo>
                  <a:lnTo>
                    <a:pt x="43925" y="74836"/>
                  </a:lnTo>
                  <a:lnTo>
                    <a:pt x="74889" y="43894"/>
                  </a:lnTo>
                  <a:lnTo>
                    <a:pt x="112013" y="20308"/>
                  </a:lnTo>
                  <a:lnTo>
                    <a:pt x="154098" y="5276"/>
                  </a:lnTo>
                  <a:lnTo>
                    <a:pt x="199944" y="0"/>
                  </a:lnTo>
                </a:path>
              </a:pathLst>
            </a:custGeom>
            <a:ln w="24747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4900" y="4492866"/>
            <a:ext cx="8044340" cy="2151746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 marR="3813" indent="-477" algn="ctr">
              <a:lnSpc>
                <a:spcPct val="115599"/>
              </a:lnSpc>
              <a:spcBef>
                <a:spcPts val="74"/>
              </a:spcBef>
            </a:pPr>
            <a:r>
              <a:rPr sz="3000" b="1" spc="-41" dirty="0">
                <a:latin typeface="Arial"/>
                <a:cs typeface="Arial"/>
              </a:rPr>
              <a:t>WE </a:t>
            </a:r>
            <a:r>
              <a:rPr sz="3000" b="1" spc="-74" dirty="0">
                <a:latin typeface="Arial"/>
                <a:cs typeface="Arial"/>
              </a:rPr>
              <a:t>HAVE </a:t>
            </a:r>
            <a:r>
              <a:rPr sz="3000" b="1" spc="-161" dirty="0">
                <a:latin typeface="Arial"/>
                <a:cs typeface="Arial"/>
              </a:rPr>
              <a:t>CAREFULLY OBSERVED </a:t>
            </a:r>
            <a:r>
              <a:rPr sz="3000" b="1" spc="-125" dirty="0">
                <a:latin typeface="Arial"/>
                <a:cs typeface="Arial"/>
              </a:rPr>
              <a:t>THE CORE  </a:t>
            </a:r>
            <a:r>
              <a:rPr sz="3000" b="1" spc="-144" dirty="0">
                <a:latin typeface="Arial"/>
                <a:cs typeface="Arial"/>
              </a:rPr>
              <a:t>REQUIREMENTS </a:t>
            </a:r>
            <a:r>
              <a:rPr sz="3000" b="1" spc="-74" dirty="0">
                <a:latin typeface="Arial"/>
                <a:cs typeface="Arial"/>
              </a:rPr>
              <a:t>OF </a:t>
            </a:r>
            <a:r>
              <a:rPr sz="3000" b="1" spc="5" dirty="0">
                <a:latin typeface="Arial"/>
                <a:cs typeface="Arial"/>
              </a:rPr>
              <a:t>WHAT </a:t>
            </a:r>
            <a:r>
              <a:rPr sz="3000" b="1" spc="-233" dirty="0">
                <a:latin typeface="Arial"/>
                <a:cs typeface="Arial"/>
              </a:rPr>
              <a:t>USER </a:t>
            </a:r>
            <a:r>
              <a:rPr sz="3000" b="1" spc="-152" dirty="0">
                <a:latin typeface="Arial"/>
                <a:cs typeface="Arial"/>
              </a:rPr>
              <a:t>NEEDS. </a:t>
            </a:r>
            <a:r>
              <a:rPr sz="3000" b="1" spc="110" dirty="0">
                <a:latin typeface="Arial"/>
                <a:cs typeface="Arial"/>
              </a:rPr>
              <a:t>70%  </a:t>
            </a:r>
            <a:r>
              <a:rPr sz="3000" b="1" spc="-74" dirty="0">
                <a:latin typeface="Arial"/>
                <a:cs typeface="Arial"/>
              </a:rPr>
              <a:t>OF </a:t>
            </a:r>
            <a:r>
              <a:rPr sz="3000" b="1" spc="-180" dirty="0">
                <a:latin typeface="Arial"/>
                <a:cs typeface="Arial"/>
              </a:rPr>
              <a:t>PEOPLE </a:t>
            </a:r>
            <a:r>
              <a:rPr sz="3000" b="1" spc="-65" dirty="0">
                <a:latin typeface="Arial"/>
                <a:cs typeface="Arial"/>
              </a:rPr>
              <a:t>FOUND </a:t>
            </a:r>
            <a:r>
              <a:rPr sz="3000" b="1" spc="-132" dirty="0">
                <a:latin typeface="Arial"/>
                <a:cs typeface="Arial"/>
              </a:rPr>
              <a:t>OUR </a:t>
            </a:r>
            <a:r>
              <a:rPr sz="3000" b="1" spc="-108" dirty="0">
                <a:latin typeface="Arial"/>
                <a:cs typeface="Arial"/>
              </a:rPr>
              <a:t>IDEA </a:t>
            </a:r>
            <a:r>
              <a:rPr sz="3000" b="1" spc="-56" dirty="0">
                <a:latin typeface="Arial"/>
                <a:cs typeface="Arial"/>
              </a:rPr>
              <a:t>WILL </a:t>
            </a:r>
            <a:r>
              <a:rPr sz="3000" b="1" spc="-276" dirty="0">
                <a:latin typeface="Arial"/>
                <a:cs typeface="Arial"/>
              </a:rPr>
              <a:t>BE  </a:t>
            </a:r>
            <a:r>
              <a:rPr sz="3000" b="1" spc="-170" dirty="0">
                <a:latin typeface="Arial"/>
                <a:cs typeface="Arial"/>
              </a:rPr>
              <a:t>HELPFUL </a:t>
            </a:r>
            <a:r>
              <a:rPr sz="3000" b="1" spc="-150" dirty="0">
                <a:latin typeface="Arial"/>
                <a:cs typeface="Arial"/>
              </a:rPr>
              <a:t>FOR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60" dirty="0">
                <a:latin typeface="Arial"/>
                <a:cs typeface="Arial"/>
              </a:rPr>
              <a:t>THEM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0" y="789746"/>
            <a:ext cx="881540" cy="29905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288581" marR="3813" indent="-279533">
              <a:lnSpc>
                <a:spcPct val="114399"/>
              </a:lnSpc>
              <a:spcBef>
                <a:spcPts val="74"/>
              </a:spcBef>
            </a:pPr>
            <a:r>
              <a:rPr sz="825" b="1" spc="5" dirty="0">
                <a:latin typeface="Arial"/>
                <a:cs typeface="Arial"/>
              </a:rPr>
              <a:t>Post </a:t>
            </a:r>
            <a:r>
              <a:rPr sz="825" b="1" spc="41" dirty="0">
                <a:latin typeface="Arial"/>
                <a:cs typeface="Arial"/>
              </a:rPr>
              <a:t>to</a:t>
            </a:r>
            <a:r>
              <a:rPr sz="825" b="1" spc="-120" dirty="0">
                <a:latin typeface="Arial"/>
                <a:cs typeface="Arial"/>
              </a:rPr>
              <a:t> </a:t>
            </a:r>
            <a:r>
              <a:rPr sz="825" b="1" spc="12" dirty="0">
                <a:latin typeface="Arial"/>
                <a:cs typeface="Arial"/>
              </a:rPr>
              <a:t>facebook  </a:t>
            </a:r>
            <a:r>
              <a:rPr sz="825" b="1" spc="9" dirty="0">
                <a:latin typeface="Arial"/>
                <a:cs typeface="Arial"/>
              </a:rPr>
              <a:t>25.5%</a:t>
            </a:r>
            <a:endParaRPr sz="82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0879" y="432871"/>
            <a:ext cx="765810" cy="29905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233816" marR="3813" indent="-224771">
              <a:lnSpc>
                <a:spcPct val="114399"/>
              </a:lnSpc>
              <a:spcBef>
                <a:spcPts val="74"/>
              </a:spcBef>
            </a:pPr>
            <a:r>
              <a:rPr sz="825" b="1" spc="-9" dirty="0">
                <a:latin typeface="Arial"/>
                <a:cs typeface="Arial"/>
              </a:rPr>
              <a:t>Pause</a:t>
            </a:r>
            <a:r>
              <a:rPr sz="825" b="1" spc="-89" dirty="0">
                <a:latin typeface="Arial"/>
                <a:cs typeface="Arial"/>
              </a:rPr>
              <a:t> </a:t>
            </a:r>
            <a:r>
              <a:rPr sz="825" b="1" spc="20" dirty="0">
                <a:latin typeface="Arial"/>
                <a:cs typeface="Arial"/>
              </a:rPr>
              <a:t>account  </a:t>
            </a:r>
            <a:r>
              <a:rPr sz="825" b="1" spc="-5" dirty="0">
                <a:latin typeface="Arial"/>
                <a:cs typeface="Arial"/>
              </a:rPr>
              <a:t>19.1%</a:t>
            </a:r>
            <a:endParaRPr sz="82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0893" y="165400"/>
            <a:ext cx="646271" cy="29905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206675" marR="3813" indent="-197627">
              <a:lnSpc>
                <a:spcPct val="114399"/>
              </a:lnSpc>
              <a:spcBef>
                <a:spcPts val="74"/>
              </a:spcBef>
            </a:pPr>
            <a:r>
              <a:rPr sz="825" b="1" spc="12" dirty="0">
                <a:latin typeface="Arial"/>
                <a:cs typeface="Arial"/>
              </a:rPr>
              <a:t>Restrict</a:t>
            </a:r>
            <a:r>
              <a:rPr sz="825" b="1" spc="-89" dirty="0">
                <a:latin typeface="Arial"/>
                <a:cs typeface="Arial"/>
              </a:rPr>
              <a:t> </a:t>
            </a:r>
            <a:r>
              <a:rPr sz="825" b="1" spc="-36" dirty="0">
                <a:latin typeface="Arial"/>
                <a:cs typeface="Arial"/>
              </a:rPr>
              <a:t>gigs  </a:t>
            </a:r>
            <a:r>
              <a:rPr sz="825" b="1" spc="-20" dirty="0">
                <a:latin typeface="Arial"/>
                <a:cs typeface="Arial"/>
              </a:rPr>
              <a:t>2.1%</a:t>
            </a:r>
            <a:endParaRPr sz="825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43589" y="546624"/>
            <a:ext cx="2647475" cy="2647475"/>
            <a:chOff x="7878750" y="1065068"/>
            <a:chExt cx="3529965" cy="3529965"/>
          </a:xfrm>
        </p:grpSpPr>
        <p:sp>
          <p:nvSpPr>
            <p:cNvPr id="6" name="object 6"/>
            <p:cNvSpPr/>
            <p:nvPr/>
          </p:nvSpPr>
          <p:spPr>
            <a:xfrm>
              <a:off x="9643372" y="1065068"/>
              <a:ext cx="1677035" cy="1489710"/>
            </a:xfrm>
            <a:custGeom>
              <a:avLst/>
              <a:gdLst/>
              <a:ahLst/>
              <a:cxnLst/>
              <a:rect l="l" t="t" r="r" b="b"/>
              <a:pathLst>
                <a:path w="1677034" h="1489710">
                  <a:moveTo>
                    <a:pt x="838238" y="1489166"/>
                  </a:moveTo>
                  <a:lnTo>
                    <a:pt x="814096" y="1424426"/>
                  </a:lnTo>
                  <a:lnTo>
                    <a:pt x="784978" y="1361772"/>
                  </a:lnTo>
                  <a:lnTo>
                    <a:pt x="751042" y="1301589"/>
                  </a:lnTo>
                  <a:lnTo>
                    <a:pt x="712499" y="1244243"/>
                  </a:lnTo>
                  <a:lnTo>
                    <a:pt x="669598" y="1190092"/>
                  </a:lnTo>
                  <a:lnTo>
                    <a:pt x="622585" y="1139463"/>
                  </a:lnTo>
                  <a:lnTo>
                    <a:pt x="571743" y="1092667"/>
                  </a:lnTo>
                  <a:lnTo>
                    <a:pt x="517406" y="1049994"/>
                  </a:lnTo>
                  <a:lnTo>
                    <a:pt x="459893" y="1011700"/>
                  </a:lnTo>
                  <a:lnTo>
                    <a:pt x="399556" y="978025"/>
                  </a:lnTo>
                  <a:lnTo>
                    <a:pt x="336784" y="949175"/>
                  </a:lnTo>
                  <a:lnTo>
                    <a:pt x="271947" y="925325"/>
                  </a:lnTo>
                  <a:lnTo>
                    <a:pt x="205434" y="906620"/>
                  </a:lnTo>
                  <a:lnTo>
                    <a:pt x="137650" y="893178"/>
                  </a:lnTo>
                  <a:lnTo>
                    <a:pt x="69036" y="885080"/>
                  </a:lnTo>
                  <a:lnTo>
                    <a:pt x="0" y="882374"/>
                  </a:lnTo>
                  <a:lnTo>
                    <a:pt x="0" y="0"/>
                  </a:lnTo>
                  <a:lnTo>
                    <a:pt x="69089" y="1352"/>
                  </a:lnTo>
                  <a:lnTo>
                    <a:pt x="138073" y="5410"/>
                  </a:lnTo>
                  <a:lnTo>
                    <a:pt x="206848" y="12164"/>
                  </a:lnTo>
                  <a:lnTo>
                    <a:pt x="275318" y="21607"/>
                  </a:lnTo>
                  <a:lnTo>
                    <a:pt x="343349" y="33722"/>
                  </a:lnTo>
                  <a:lnTo>
                    <a:pt x="410851" y="48492"/>
                  </a:lnTo>
                  <a:lnTo>
                    <a:pt x="477735" y="65893"/>
                  </a:lnTo>
                  <a:lnTo>
                    <a:pt x="543878" y="85900"/>
                  </a:lnTo>
                  <a:lnTo>
                    <a:pt x="609193" y="108480"/>
                  </a:lnTo>
                  <a:lnTo>
                    <a:pt x="673569" y="133601"/>
                  </a:lnTo>
                  <a:lnTo>
                    <a:pt x="736913" y="161222"/>
                  </a:lnTo>
                  <a:lnTo>
                    <a:pt x="799131" y="191304"/>
                  </a:lnTo>
                  <a:lnTo>
                    <a:pt x="860121" y="223796"/>
                  </a:lnTo>
                  <a:lnTo>
                    <a:pt x="919787" y="258654"/>
                  </a:lnTo>
                  <a:lnTo>
                    <a:pt x="978048" y="295819"/>
                  </a:lnTo>
                  <a:lnTo>
                    <a:pt x="1034813" y="335237"/>
                  </a:lnTo>
                  <a:lnTo>
                    <a:pt x="1089990" y="376847"/>
                  </a:lnTo>
                  <a:lnTo>
                    <a:pt x="1143486" y="420585"/>
                  </a:lnTo>
                  <a:lnTo>
                    <a:pt x="1195240" y="466385"/>
                  </a:lnTo>
                  <a:lnTo>
                    <a:pt x="1245154" y="514177"/>
                  </a:lnTo>
                  <a:lnTo>
                    <a:pt x="1293159" y="563885"/>
                  </a:lnTo>
                  <a:lnTo>
                    <a:pt x="1339180" y="615435"/>
                  </a:lnTo>
                  <a:lnTo>
                    <a:pt x="1383148" y="668746"/>
                  </a:lnTo>
                  <a:lnTo>
                    <a:pt x="1424999" y="723739"/>
                  </a:lnTo>
                  <a:lnTo>
                    <a:pt x="1464666" y="780328"/>
                  </a:lnTo>
                  <a:lnTo>
                    <a:pt x="1502084" y="838427"/>
                  </a:lnTo>
                  <a:lnTo>
                    <a:pt x="1537198" y="897945"/>
                  </a:lnTo>
                  <a:lnTo>
                    <a:pt x="1569956" y="958793"/>
                  </a:lnTo>
                  <a:lnTo>
                    <a:pt x="1600307" y="1020877"/>
                  </a:lnTo>
                  <a:lnTo>
                    <a:pt x="1628210" y="1084103"/>
                  </a:lnTo>
                  <a:lnTo>
                    <a:pt x="1653607" y="1148371"/>
                  </a:lnTo>
                  <a:lnTo>
                    <a:pt x="1676476" y="1213584"/>
                  </a:lnTo>
                  <a:lnTo>
                    <a:pt x="838238" y="1489166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7890709" y="2195552"/>
              <a:ext cx="3517900" cy="2399030"/>
            </a:xfrm>
            <a:custGeom>
              <a:avLst/>
              <a:gdLst/>
              <a:ahLst/>
              <a:cxnLst/>
              <a:rect l="l" t="t" r="r" b="b"/>
              <a:pathLst>
                <a:path w="3517900" h="2399029">
                  <a:moveTo>
                    <a:pt x="1759474" y="2399001"/>
                  </a:moveTo>
                  <a:lnTo>
                    <a:pt x="1712712" y="2398555"/>
                  </a:lnTo>
                  <a:lnTo>
                    <a:pt x="1665975" y="2396883"/>
                  </a:lnTo>
                  <a:lnTo>
                    <a:pt x="1619300" y="2393967"/>
                  </a:lnTo>
                  <a:lnTo>
                    <a:pt x="1572718" y="2389817"/>
                  </a:lnTo>
                  <a:lnTo>
                    <a:pt x="1526264" y="2384437"/>
                  </a:lnTo>
                  <a:lnTo>
                    <a:pt x="1479967" y="2377819"/>
                  </a:lnTo>
                  <a:lnTo>
                    <a:pt x="1433864" y="2369984"/>
                  </a:lnTo>
                  <a:lnTo>
                    <a:pt x="1387982" y="2360931"/>
                  </a:lnTo>
                  <a:lnTo>
                    <a:pt x="1342358" y="2350660"/>
                  </a:lnTo>
                  <a:lnTo>
                    <a:pt x="1297022" y="2339182"/>
                  </a:lnTo>
                  <a:lnTo>
                    <a:pt x="1252004" y="2326500"/>
                  </a:lnTo>
                  <a:lnTo>
                    <a:pt x="1207340" y="2312645"/>
                  </a:lnTo>
                  <a:lnTo>
                    <a:pt x="1163057" y="2297611"/>
                  </a:lnTo>
                  <a:lnTo>
                    <a:pt x="1119189" y="2281396"/>
                  </a:lnTo>
                  <a:lnTo>
                    <a:pt x="1075766" y="2264028"/>
                  </a:lnTo>
                  <a:lnTo>
                    <a:pt x="1032819" y="2245529"/>
                  </a:lnTo>
                  <a:lnTo>
                    <a:pt x="990377" y="2225892"/>
                  </a:lnTo>
                  <a:lnTo>
                    <a:pt x="948470" y="2205125"/>
                  </a:lnTo>
                  <a:lnTo>
                    <a:pt x="907128" y="2183273"/>
                  </a:lnTo>
                  <a:lnTo>
                    <a:pt x="866380" y="2160321"/>
                  </a:lnTo>
                  <a:lnTo>
                    <a:pt x="826253" y="2136296"/>
                  </a:lnTo>
                  <a:lnTo>
                    <a:pt x="786778" y="2111230"/>
                  </a:lnTo>
                  <a:lnTo>
                    <a:pt x="747981" y="2085118"/>
                  </a:lnTo>
                  <a:lnTo>
                    <a:pt x="709889" y="2057985"/>
                  </a:lnTo>
                  <a:lnTo>
                    <a:pt x="672529" y="2029846"/>
                  </a:lnTo>
                  <a:lnTo>
                    <a:pt x="635929" y="2000743"/>
                  </a:lnTo>
                  <a:lnTo>
                    <a:pt x="600113" y="1970674"/>
                  </a:lnTo>
                  <a:lnTo>
                    <a:pt x="565106" y="1939663"/>
                  </a:lnTo>
                  <a:lnTo>
                    <a:pt x="530933" y="1907725"/>
                  </a:lnTo>
                  <a:lnTo>
                    <a:pt x="497618" y="1874912"/>
                  </a:lnTo>
                  <a:lnTo>
                    <a:pt x="465184" y="1841212"/>
                  </a:lnTo>
                  <a:lnTo>
                    <a:pt x="433654" y="1806678"/>
                  </a:lnTo>
                  <a:lnTo>
                    <a:pt x="403050" y="1771310"/>
                  </a:lnTo>
                  <a:lnTo>
                    <a:pt x="373395" y="1735155"/>
                  </a:lnTo>
                  <a:lnTo>
                    <a:pt x="344708" y="1698232"/>
                  </a:lnTo>
                  <a:lnTo>
                    <a:pt x="317010" y="1660548"/>
                  </a:lnTo>
                  <a:lnTo>
                    <a:pt x="290320" y="1622136"/>
                  </a:lnTo>
                  <a:lnTo>
                    <a:pt x="264657" y="1583042"/>
                  </a:lnTo>
                  <a:lnTo>
                    <a:pt x="240039" y="1543287"/>
                  </a:lnTo>
                  <a:lnTo>
                    <a:pt x="216483" y="1502881"/>
                  </a:lnTo>
                  <a:lnTo>
                    <a:pt x="194005" y="1461879"/>
                  </a:lnTo>
                  <a:lnTo>
                    <a:pt x="172623" y="1420282"/>
                  </a:lnTo>
                  <a:lnTo>
                    <a:pt x="152351" y="1378142"/>
                  </a:lnTo>
                  <a:lnTo>
                    <a:pt x="133201" y="1335468"/>
                  </a:lnTo>
                  <a:lnTo>
                    <a:pt x="115190" y="1292304"/>
                  </a:lnTo>
                  <a:lnTo>
                    <a:pt x="98328" y="1248693"/>
                  </a:lnTo>
                  <a:lnTo>
                    <a:pt x="82628" y="1204632"/>
                  </a:lnTo>
                  <a:lnTo>
                    <a:pt x="68101" y="1160186"/>
                  </a:lnTo>
                  <a:lnTo>
                    <a:pt x="54756" y="1115371"/>
                  </a:lnTo>
                  <a:lnTo>
                    <a:pt x="42604" y="1070204"/>
                  </a:lnTo>
                  <a:lnTo>
                    <a:pt x="31654" y="1024733"/>
                  </a:lnTo>
                  <a:lnTo>
                    <a:pt x="21911" y="978995"/>
                  </a:lnTo>
                  <a:lnTo>
                    <a:pt x="13384" y="933019"/>
                  </a:lnTo>
                  <a:lnTo>
                    <a:pt x="6078" y="886824"/>
                  </a:lnTo>
                  <a:lnTo>
                    <a:pt x="0" y="840458"/>
                  </a:lnTo>
                  <a:lnTo>
                    <a:pt x="876332" y="737361"/>
                  </a:lnTo>
                  <a:lnTo>
                    <a:pt x="881120" y="772102"/>
                  </a:lnTo>
                  <a:lnTo>
                    <a:pt x="887286" y="806625"/>
                  </a:lnTo>
                  <a:lnTo>
                    <a:pt x="903710" y="874818"/>
                  </a:lnTo>
                  <a:lnTo>
                    <a:pt x="925495" y="941472"/>
                  </a:lnTo>
                  <a:lnTo>
                    <a:pt x="952507" y="1006203"/>
                  </a:lnTo>
                  <a:lnTo>
                    <a:pt x="984572" y="1068578"/>
                  </a:lnTo>
                  <a:lnTo>
                    <a:pt x="1021491" y="1128200"/>
                  </a:lnTo>
                  <a:lnTo>
                    <a:pt x="1063029" y="1184714"/>
                  </a:lnTo>
                  <a:lnTo>
                    <a:pt x="1108924" y="1237738"/>
                  </a:lnTo>
                  <a:lnTo>
                    <a:pt x="1158884" y="1286961"/>
                  </a:lnTo>
                  <a:lnTo>
                    <a:pt x="1212596" y="1332064"/>
                  </a:lnTo>
                  <a:lnTo>
                    <a:pt x="1269721" y="1372744"/>
                  </a:lnTo>
                  <a:lnTo>
                    <a:pt x="1329895" y="1408760"/>
                  </a:lnTo>
                  <a:lnTo>
                    <a:pt x="1392741" y="1439901"/>
                  </a:lnTo>
                  <a:lnTo>
                    <a:pt x="1457861" y="1465938"/>
                  </a:lnTo>
                  <a:lnTo>
                    <a:pt x="1524841" y="1486718"/>
                  </a:lnTo>
                  <a:lnTo>
                    <a:pt x="1593263" y="1502115"/>
                  </a:lnTo>
                  <a:lnTo>
                    <a:pt x="1662691" y="1512038"/>
                  </a:lnTo>
                  <a:lnTo>
                    <a:pt x="1732687" y="1516410"/>
                  </a:lnTo>
                  <a:lnTo>
                    <a:pt x="1767762" y="1516512"/>
                  </a:lnTo>
                  <a:lnTo>
                    <a:pt x="1802810" y="1515212"/>
                  </a:lnTo>
                  <a:lnTo>
                    <a:pt x="1872612" y="1508451"/>
                  </a:lnTo>
                  <a:lnTo>
                    <a:pt x="1941662" y="1496164"/>
                  </a:lnTo>
                  <a:lnTo>
                    <a:pt x="2009521" y="1478432"/>
                  </a:lnTo>
                  <a:lnTo>
                    <a:pt x="2075748" y="1455358"/>
                  </a:lnTo>
                  <a:lnTo>
                    <a:pt x="2139936" y="1427113"/>
                  </a:lnTo>
                  <a:lnTo>
                    <a:pt x="2201683" y="1393848"/>
                  </a:lnTo>
                  <a:lnTo>
                    <a:pt x="2260592" y="1355782"/>
                  </a:lnTo>
                  <a:lnTo>
                    <a:pt x="2316290" y="1313170"/>
                  </a:lnTo>
                  <a:lnTo>
                    <a:pt x="2368418" y="1266257"/>
                  </a:lnTo>
                  <a:lnTo>
                    <a:pt x="2416678" y="1215361"/>
                  </a:lnTo>
                  <a:lnTo>
                    <a:pt x="2460732" y="1160795"/>
                  </a:lnTo>
                  <a:lnTo>
                    <a:pt x="2500307" y="1102892"/>
                  </a:lnTo>
                  <a:lnTo>
                    <a:pt x="2535169" y="1042045"/>
                  </a:lnTo>
                  <a:lnTo>
                    <a:pt x="2565073" y="978605"/>
                  </a:lnTo>
                  <a:lnTo>
                    <a:pt x="2589859" y="912989"/>
                  </a:lnTo>
                  <a:lnTo>
                    <a:pt x="2609349" y="845622"/>
                  </a:lnTo>
                  <a:lnTo>
                    <a:pt x="2623425" y="776927"/>
                  </a:lnTo>
                  <a:lnTo>
                    <a:pt x="2632012" y="707316"/>
                  </a:lnTo>
                  <a:lnTo>
                    <a:pt x="2635037" y="637247"/>
                  </a:lnTo>
                  <a:lnTo>
                    <a:pt x="2634448" y="602179"/>
                  </a:lnTo>
                  <a:lnTo>
                    <a:pt x="2629118" y="532248"/>
                  </a:lnTo>
                  <a:lnTo>
                    <a:pt x="2618253" y="462964"/>
                  </a:lnTo>
                  <a:lnTo>
                    <a:pt x="2601907" y="394759"/>
                  </a:lnTo>
                  <a:lnTo>
                    <a:pt x="2580210" y="328071"/>
                  </a:lnTo>
                  <a:lnTo>
                    <a:pt x="2576076" y="317132"/>
                  </a:lnTo>
                  <a:lnTo>
                    <a:pt x="3399491" y="0"/>
                  </a:lnTo>
                  <a:lnTo>
                    <a:pt x="3415718" y="43860"/>
                  </a:lnTo>
                  <a:lnTo>
                    <a:pt x="3430780" y="88135"/>
                  </a:lnTo>
                  <a:lnTo>
                    <a:pt x="3444664" y="132793"/>
                  </a:lnTo>
                  <a:lnTo>
                    <a:pt x="3457357" y="177803"/>
                  </a:lnTo>
                  <a:lnTo>
                    <a:pt x="3468856" y="223134"/>
                  </a:lnTo>
                  <a:lnTo>
                    <a:pt x="3479152" y="268753"/>
                  </a:lnTo>
                  <a:lnTo>
                    <a:pt x="3488229" y="314631"/>
                  </a:lnTo>
                  <a:lnTo>
                    <a:pt x="3496075" y="360732"/>
                  </a:lnTo>
                  <a:lnTo>
                    <a:pt x="3502718" y="407024"/>
                  </a:lnTo>
                  <a:lnTo>
                    <a:pt x="3508129" y="453477"/>
                  </a:lnTo>
                  <a:lnTo>
                    <a:pt x="3512300" y="500057"/>
                  </a:lnTo>
                  <a:lnTo>
                    <a:pt x="3515241" y="546729"/>
                  </a:lnTo>
                  <a:lnTo>
                    <a:pt x="3516939" y="593465"/>
                  </a:lnTo>
                  <a:lnTo>
                    <a:pt x="3517394" y="640229"/>
                  </a:lnTo>
                  <a:lnTo>
                    <a:pt x="3516622" y="686989"/>
                  </a:lnTo>
                  <a:lnTo>
                    <a:pt x="3514605" y="733708"/>
                  </a:lnTo>
                  <a:lnTo>
                    <a:pt x="3511354" y="780368"/>
                  </a:lnTo>
                  <a:lnTo>
                    <a:pt x="3506858" y="826922"/>
                  </a:lnTo>
                  <a:lnTo>
                    <a:pt x="3501138" y="873326"/>
                  </a:lnTo>
                  <a:lnTo>
                    <a:pt x="3494187" y="919572"/>
                  </a:lnTo>
                  <a:lnTo>
                    <a:pt x="3486023" y="965620"/>
                  </a:lnTo>
                  <a:lnTo>
                    <a:pt x="3476628" y="1011444"/>
                  </a:lnTo>
                  <a:lnTo>
                    <a:pt x="3466039" y="1056988"/>
                  </a:lnTo>
                  <a:lnTo>
                    <a:pt x="3454233" y="1102241"/>
                  </a:lnTo>
                  <a:lnTo>
                    <a:pt x="3441234" y="1147165"/>
                  </a:lnTo>
                  <a:lnTo>
                    <a:pt x="3427056" y="1191731"/>
                  </a:lnTo>
                  <a:lnTo>
                    <a:pt x="3411694" y="1235896"/>
                  </a:lnTo>
                  <a:lnTo>
                    <a:pt x="3395167" y="1279651"/>
                  </a:lnTo>
                  <a:lnTo>
                    <a:pt x="3377489" y="1322947"/>
                  </a:lnTo>
                  <a:lnTo>
                    <a:pt x="3358672" y="1365753"/>
                  </a:lnTo>
                  <a:lnTo>
                    <a:pt x="3338722" y="1408052"/>
                  </a:lnTo>
                  <a:lnTo>
                    <a:pt x="3317659" y="1449808"/>
                  </a:lnTo>
                  <a:lnTo>
                    <a:pt x="3295505" y="1490993"/>
                  </a:lnTo>
                  <a:lnTo>
                    <a:pt x="3272252" y="1531569"/>
                  </a:lnTo>
                  <a:lnTo>
                    <a:pt x="3247952" y="1571527"/>
                  </a:lnTo>
                  <a:lnTo>
                    <a:pt x="3222592" y="1610824"/>
                  </a:lnTo>
                  <a:lnTo>
                    <a:pt x="3196198" y="1649432"/>
                  </a:lnTo>
                  <a:lnTo>
                    <a:pt x="3168785" y="1687326"/>
                  </a:lnTo>
                  <a:lnTo>
                    <a:pt x="3140386" y="1724478"/>
                  </a:lnTo>
                  <a:lnTo>
                    <a:pt x="3111007" y="1760863"/>
                  </a:lnTo>
                  <a:lnTo>
                    <a:pt x="3080682" y="1796462"/>
                  </a:lnTo>
                  <a:lnTo>
                    <a:pt x="3049417" y="1831241"/>
                  </a:lnTo>
                  <a:lnTo>
                    <a:pt x="3017255" y="1865184"/>
                  </a:lnTo>
                  <a:lnTo>
                    <a:pt x="2984192" y="1898266"/>
                  </a:lnTo>
                  <a:lnTo>
                    <a:pt x="2950265" y="1930453"/>
                  </a:lnTo>
                  <a:lnTo>
                    <a:pt x="2915491" y="1961727"/>
                  </a:lnTo>
                  <a:lnTo>
                    <a:pt x="2879913" y="1992072"/>
                  </a:lnTo>
                  <a:lnTo>
                    <a:pt x="2843542" y="2021463"/>
                  </a:lnTo>
                  <a:lnTo>
                    <a:pt x="2806403" y="2049887"/>
                  </a:lnTo>
                  <a:lnTo>
                    <a:pt x="2768522" y="2077318"/>
                  </a:lnTo>
                  <a:lnTo>
                    <a:pt x="2729927" y="2103723"/>
                  </a:lnTo>
                  <a:lnTo>
                    <a:pt x="2690644" y="2129095"/>
                  </a:lnTo>
                  <a:lnTo>
                    <a:pt x="2650701" y="2153436"/>
                  </a:lnTo>
                  <a:lnTo>
                    <a:pt x="2610136" y="2176691"/>
                  </a:lnTo>
                  <a:lnTo>
                    <a:pt x="2568958" y="2198876"/>
                  </a:lnTo>
                  <a:lnTo>
                    <a:pt x="2527210" y="2219962"/>
                  </a:lnTo>
                  <a:lnTo>
                    <a:pt x="2484920" y="2239922"/>
                  </a:lnTo>
                  <a:lnTo>
                    <a:pt x="2442114" y="2258769"/>
                  </a:lnTo>
                  <a:lnTo>
                    <a:pt x="2398836" y="2276463"/>
                  </a:lnTo>
                  <a:lnTo>
                    <a:pt x="2355094" y="2293005"/>
                  </a:lnTo>
                  <a:lnTo>
                    <a:pt x="2310929" y="2308383"/>
                  </a:lnTo>
                  <a:lnTo>
                    <a:pt x="2266381" y="2322583"/>
                  </a:lnTo>
                  <a:lnTo>
                    <a:pt x="2221457" y="2335609"/>
                  </a:lnTo>
                  <a:lnTo>
                    <a:pt x="2176202" y="2347430"/>
                  </a:lnTo>
                  <a:lnTo>
                    <a:pt x="2130662" y="2358054"/>
                  </a:lnTo>
                  <a:lnTo>
                    <a:pt x="2084858" y="2367460"/>
                  </a:lnTo>
                  <a:lnTo>
                    <a:pt x="2038809" y="2375657"/>
                  </a:lnTo>
                  <a:lnTo>
                    <a:pt x="1992562" y="2382637"/>
                  </a:lnTo>
                  <a:lnTo>
                    <a:pt x="1946160" y="2388379"/>
                  </a:lnTo>
                  <a:lnTo>
                    <a:pt x="1899613" y="2392890"/>
                  </a:lnTo>
                  <a:lnTo>
                    <a:pt x="1852959" y="2396162"/>
                  </a:lnTo>
                  <a:lnTo>
                    <a:pt x="1806240" y="2398202"/>
                  </a:lnTo>
                  <a:lnTo>
                    <a:pt x="1759474" y="2399001"/>
                  </a:lnTo>
                  <a:close/>
                </a:path>
              </a:pathLst>
            </a:custGeom>
            <a:solidFill>
              <a:srgbClr val="2D8BBA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8" name="object 8"/>
            <p:cNvSpPr/>
            <p:nvPr/>
          </p:nvSpPr>
          <p:spPr>
            <a:xfrm>
              <a:off x="7878750" y="1071244"/>
              <a:ext cx="1691005" cy="2052320"/>
            </a:xfrm>
            <a:custGeom>
              <a:avLst/>
              <a:gdLst/>
              <a:ahLst/>
              <a:cxnLst/>
              <a:rect l="l" t="t" r="r" b="b"/>
              <a:pathLst>
                <a:path w="1691004" h="2052320">
                  <a:moveTo>
                    <a:pt x="24454" y="2052104"/>
                  </a:moveTo>
                  <a:lnTo>
                    <a:pt x="17450" y="2007032"/>
                  </a:lnTo>
                  <a:lnTo>
                    <a:pt x="11612" y="1961802"/>
                  </a:lnTo>
                  <a:lnTo>
                    <a:pt x="6945" y="1916421"/>
                  </a:lnTo>
                  <a:lnTo>
                    <a:pt x="3453" y="1870935"/>
                  </a:lnTo>
                  <a:lnTo>
                    <a:pt x="1137" y="1825386"/>
                  </a:lnTo>
                  <a:lnTo>
                    <a:pt x="0" y="1779785"/>
                  </a:lnTo>
                  <a:lnTo>
                    <a:pt x="40" y="1734177"/>
                  </a:lnTo>
                  <a:lnTo>
                    <a:pt x="1260" y="1688581"/>
                  </a:lnTo>
                  <a:lnTo>
                    <a:pt x="3658" y="1643033"/>
                  </a:lnTo>
                  <a:lnTo>
                    <a:pt x="7233" y="1597561"/>
                  </a:lnTo>
                  <a:lnTo>
                    <a:pt x="11981" y="1552196"/>
                  </a:lnTo>
                  <a:lnTo>
                    <a:pt x="17900" y="1506969"/>
                  </a:lnTo>
                  <a:lnTo>
                    <a:pt x="24986" y="1461910"/>
                  </a:lnTo>
                  <a:lnTo>
                    <a:pt x="33234" y="1417050"/>
                  </a:lnTo>
                  <a:lnTo>
                    <a:pt x="42639" y="1372417"/>
                  </a:lnTo>
                  <a:lnTo>
                    <a:pt x="53194" y="1328043"/>
                  </a:lnTo>
                  <a:lnTo>
                    <a:pt x="64892" y="1283956"/>
                  </a:lnTo>
                  <a:lnTo>
                    <a:pt x="77726" y="1240187"/>
                  </a:lnTo>
                  <a:lnTo>
                    <a:pt x="91687" y="1196763"/>
                  </a:lnTo>
                  <a:lnTo>
                    <a:pt x="106765" y="1153714"/>
                  </a:lnTo>
                  <a:lnTo>
                    <a:pt x="122951" y="1111070"/>
                  </a:lnTo>
                  <a:lnTo>
                    <a:pt x="140234" y="1068860"/>
                  </a:lnTo>
                  <a:lnTo>
                    <a:pt x="158601" y="1027108"/>
                  </a:lnTo>
                  <a:lnTo>
                    <a:pt x="178041" y="985846"/>
                  </a:lnTo>
                  <a:lnTo>
                    <a:pt x="198542" y="945100"/>
                  </a:lnTo>
                  <a:lnTo>
                    <a:pt x="220090" y="904899"/>
                  </a:lnTo>
                  <a:lnTo>
                    <a:pt x="242667" y="865266"/>
                  </a:lnTo>
                  <a:lnTo>
                    <a:pt x="266263" y="826231"/>
                  </a:lnTo>
                  <a:lnTo>
                    <a:pt x="290859" y="787818"/>
                  </a:lnTo>
                  <a:lnTo>
                    <a:pt x="316440" y="750054"/>
                  </a:lnTo>
                  <a:lnTo>
                    <a:pt x="342988" y="712963"/>
                  </a:lnTo>
                  <a:lnTo>
                    <a:pt x="370485" y="676572"/>
                  </a:lnTo>
                  <a:lnTo>
                    <a:pt x="398915" y="640903"/>
                  </a:lnTo>
                  <a:lnTo>
                    <a:pt x="428256" y="605980"/>
                  </a:lnTo>
                  <a:lnTo>
                    <a:pt x="458490" y="571828"/>
                  </a:lnTo>
                  <a:lnTo>
                    <a:pt x="489597" y="538468"/>
                  </a:lnTo>
                  <a:lnTo>
                    <a:pt x="521556" y="505924"/>
                  </a:lnTo>
                  <a:lnTo>
                    <a:pt x="554346" y="474217"/>
                  </a:lnTo>
                  <a:lnTo>
                    <a:pt x="587943" y="443367"/>
                  </a:lnTo>
                  <a:lnTo>
                    <a:pt x="622326" y="413395"/>
                  </a:lnTo>
                  <a:lnTo>
                    <a:pt x="657473" y="384323"/>
                  </a:lnTo>
                  <a:lnTo>
                    <a:pt x="693360" y="356169"/>
                  </a:lnTo>
                  <a:lnTo>
                    <a:pt x="729962" y="328951"/>
                  </a:lnTo>
                  <a:lnTo>
                    <a:pt x="767254" y="302688"/>
                  </a:lnTo>
                  <a:lnTo>
                    <a:pt x="805214" y="277398"/>
                  </a:lnTo>
                  <a:lnTo>
                    <a:pt x="843814" y="253099"/>
                  </a:lnTo>
                  <a:lnTo>
                    <a:pt x="883030" y="229803"/>
                  </a:lnTo>
                  <a:lnTo>
                    <a:pt x="922834" y="207530"/>
                  </a:lnTo>
                  <a:lnTo>
                    <a:pt x="963201" y="186293"/>
                  </a:lnTo>
                  <a:lnTo>
                    <a:pt x="1004103" y="166106"/>
                  </a:lnTo>
                  <a:lnTo>
                    <a:pt x="1045513" y="146982"/>
                  </a:lnTo>
                  <a:lnTo>
                    <a:pt x="1087404" y="128936"/>
                  </a:lnTo>
                  <a:lnTo>
                    <a:pt x="1129748" y="111978"/>
                  </a:lnTo>
                  <a:lnTo>
                    <a:pt x="1172514" y="96120"/>
                  </a:lnTo>
                  <a:lnTo>
                    <a:pt x="1215677" y="81373"/>
                  </a:lnTo>
                  <a:lnTo>
                    <a:pt x="1259206" y="67746"/>
                  </a:lnTo>
                  <a:lnTo>
                    <a:pt x="1303073" y="55249"/>
                  </a:lnTo>
                  <a:lnTo>
                    <a:pt x="1347248" y="43889"/>
                  </a:lnTo>
                  <a:lnTo>
                    <a:pt x="1391703" y="33675"/>
                  </a:lnTo>
                  <a:lnTo>
                    <a:pt x="1436406" y="24614"/>
                  </a:lnTo>
                  <a:lnTo>
                    <a:pt x="1481328" y="16710"/>
                  </a:lnTo>
                  <a:lnTo>
                    <a:pt x="1526440" y="9971"/>
                  </a:lnTo>
                  <a:lnTo>
                    <a:pt x="1571712" y="4399"/>
                  </a:lnTo>
                  <a:lnTo>
                    <a:pt x="1617111" y="0"/>
                  </a:lnTo>
                  <a:lnTo>
                    <a:pt x="1690865" y="879287"/>
                  </a:lnTo>
                  <a:lnTo>
                    <a:pt x="1656841" y="882806"/>
                  </a:lnTo>
                  <a:lnTo>
                    <a:pt x="1622975" y="887642"/>
                  </a:lnTo>
                  <a:lnTo>
                    <a:pt x="1555934" y="901231"/>
                  </a:lnTo>
                  <a:lnTo>
                    <a:pt x="1490149" y="919973"/>
                  </a:lnTo>
                  <a:lnTo>
                    <a:pt x="1426012" y="943755"/>
                  </a:lnTo>
                  <a:lnTo>
                    <a:pt x="1363911" y="972433"/>
                  </a:lnTo>
                  <a:lnTo>
                    <a:pt x="1304218" y="1005835"/>
                  </a:lnTo>
                  <a:lnTo>
                    <a:pt x="1247291" y="1043762"/>
                  </a:lnTo>
                  <a:lnTo>
                    <a:pt x="1193474" y="1085985"/>
                  </a:lnTo>
                  <a:lnTo>
                    <a:pt x="1143089" y="1132249"/>
                  </a:lnTo>
                  <a:lnTo>
                    <a:pt x="1096440" y="1182277"/>
                  </a:lnTo>
                  <a:lnTo>
                    <a:pt x="1053805" y="1235768"/>
                  </a:lnTo>
                  <a:lnTo>
                    <a:pt x="1015443" y="1292402"/>
                  </a:lnTo>
                  <a:lnTo>
                    <a:pt x="981582" y="1351836"/>
                  </a:lnTo>
                  <a:lnTo>
                    <a:pt x="952427" y="1413716"/>
                  </a:lnTo>
                  <a:lnTo>
                    <a:pt x="928154" y="1477668"/>
                  </a:lnTo>
                  <a:lnTo>
                    <a:pt x="908907" y="1543307"/>
                  </a:lnTo>
                  <a:lnTo>
                    <a:pt x="894804" y="1610241"/>
                  </a:lnTo>
                  <a:lnTo>
                    <a:pt x="885926" y="1678067"/>
                  </a:lnTo>
                  <a:lnTo>
                    <a:pt x="882331" y="1746375"/>
                  </a:lnTo>
                  <a:lnTo>
                    <a:pt x="882521" y="1780585"/>
                  </a:lnTo>
                  <a:lnTo>
                    <a:pt x="884038" y="1814763"/>
                  </a:lnTo>
                  <a:lnTo>
                    <a:pt x="886876" y="1848851"/>
                  </a:lnTo>
                  <a:lnTo>
                    <a:pt x="891036" y="1882805"/>
                  </a:lnTo>
                  <a:lnTo>
                    <a:pt x="894538" y="1905330"/>
                  </a:lnTo>
                  <a:lnTo>
                    <a:pt x="24454" y="2052104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9" name="object 9"/>
            <p:cNvSpPr/>
            <p:nvPr/>
          </p:nvSpPr>
          <p:spPr>
            <a:xfrm>
              <a:off x="9408153" y="1065068"/>
              <a:ext cx="235585" cy="890269"/>
            </a:xfrm>
            <a:custGeom>
              <a:avLst/>
              <a:gdLst/>
              <a:ahLst/>
              <a:cxnLst/>
              <a:rect l="l" t="t" r="r" b="b"/>
              <a:pathLst>
                <a:path w="235584" h="890269">
                  <a:moveTo>
                    <a:pt x="117609" y="890247"/>
                  </a:moveTo>
                  <a:lnTo>
                    <a:pt x="0" y="15745"/>
                  </a:lnTo>
                  <a:lnTo>
                    <a:pt x="46896" y="10077"/>
                  </a:lnTo>
                  <a:lnTo>
                    <a:pt x="93848" y="5668"/>
                  </a:lnTo>
                  <a:lnTo>
                    <a:pt x="140856" y="2519"/>
                  </a:lnTo>
                  <a:lnTo>
                    <a:pt x="187921" y="629"/>
                  </a:lnTo>
                  <a:lnTo>
                    <a:pt x="235041" y="0"/>
                  </a:lnTo>
                  <a:lnTo>
                    <a:pt x="235129" y="882374"/>
                  </a:lnTo>
                  <a:lnTo>
                    <a:pt x="205651" y="882868"/>
                  </a:lnTo>
                  <a:lnTo>
                    <a:pt x="176238" y="884345"/>
                  </a:lnTo>
                  <a:lnTo>
                    <a:pt x="146891" y="886804"/>
                  </a:lnTo>
                  <a:lnTo>
                    <a:pt x="117609" y="890247"/>
                  </a:lnTo>
                  <a:close/>
                </a:path>
              </a:pathLst>
            </a:custGeom>
            <a:solidFill>
              <a:srgbClr val="31336E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9643372" y="1065068"/>
              <a:ext cx="635" cy="882650"/>
            </a:xfrm>
            <a:custGeom>
              <a:avLst/>
              <a:gdLst/>
              <a:ahLst/>
              <a:cxnLst/>
              <a:rect l="l" t="t" r="r" b="b"/>
              <a:pathLst>
                <a:path w="634" h="882650">
                  <a:moveTo>
                    <a:pt x="0" y="882374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0" y="882374"/>
                  </a:lnTo>
                  <a:close/>
                </a:path>
              </a:pathLst>
            </a:custGeom>
            <a:solidFill>
              <a:srgbClr val="29093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97058" y="3193491"/>
            <a:ext cx="2083596" cy="83689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1326224" marR="3813" indent="-445248">
              <a:lnSpc>
                <a:spcPct val="114399"/>
              </a:lnSpc>
              <a:spcBef>
                <a:spcPts val="74"/>
              </a:spcBef>
            </a:pPr>
            <a:r>
              <a:rPr sz="825" b="1" spc="9" dirty="0">
                <a:latin typeface="Arial"/>
                <a:cs typeface="Arial"/>
              </a:rPr>
              <a:t>Outsource </a:t>
            </a:r>
            <a:r>
              <a:rPr sz="825" b="1" spc="41" dirty="0">
                <a:latin typeface="Arial"/>
                <a:cs typeface="Arial"/>
              </a:rPr>
              <a:t>to</a:t>
            </a:r>
            <a:r>
              <a:rPr sz="825" b="1" spc="-100" dirty="0">
                <a:latin typeface="Arial"/>
                <a:cs typeface="Arial"/>
              </a:rPr>
              <a:t> </a:t>
            </a:r>
            <a:r>
              <a:rPr sz="825" b="1" spc="12" dirty="0">
                <a:latin typeface="Arial"/>
                <a:cs typeface="Arial"/>
              </a:rPr>
              <a:t>whatsapp  </a:t>
            </a:r>
            <a:r>
              <a:rPr sz="825" b="1" spc="9" dirty="0">
                <a:latin typeface="Arial"/>
                <a:cs typeface="Arial"/>
              </a:rPr>
              <a:t>53.2%</a:t>
            </a:r>
            <a:endParaRPr sz="825">
              <a:latin typeface="Arial"/>
              <a:cs typeface="Arial"/>
            </a:endParaRPr>
          </a:p>
          <a:p>
            <a:pPr marL="336200" marR="55242" indent="-327150">
              <a:lnSpc>
                <a:spcPct val="113999"/>
              </a:lnSpc>
              <a:spcBef>
                <a:spcPts val="677"/>
              </a:spcBef>
            </a:pPr>
            <a:r>
              <a:rPr sz="1277" b="1" spc="36" dirty="0">
                <a:latin typeface="Arial"/>
                <a:cs typeface="Arial"/>
              </a:rPr>
              <a:t>How </a:t>
            </a:r>
            <a:r>
              <a:rPr sz="1277" b="1" spc="9" dirty="0">
                <a:latin typeface="Arial"/>
                <a:cs typeface="Arial"/>
              </a:rPr>
              <a:t>Freelancers</a:t>
            </a:r>
            <a:r>
              <a:rPr sz="1277" b="1" spc="-165" dirty="0">
                <a:latin typeface="Arial"/>
                <a:cs typeface="Arial"/>
              </a:rPr>
              <a:t> </a:t>
            </a:r>
            <a:r>
              <a:rPr sz="1277" b="1" spc="20" dirty="0">
                <a:latin typeface="Arial"/>
                <a:cs typeface="Arial"/>
              </a:rPr>
              <a:t>Handles  </a:t>
            </a:r>
            <a:r>
              <a:rPr sz="1277" b="1" spc="48" dirty="0">
                <a:latin typeface="Arial"/>
                <a:cs typeface="Arial"/>
              </a:rPr>
              <a:t>Multiple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5" dirty="0">
                <a:latin typeface="Arial"/>
                <a:cs typeface="Arial"/>
              </a:rPr>
              <a:t>Project?</a:t>
            </a:r>
            <a:endParaRPr sz="12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9819" y="2974783"/>
            <a:ext cx="372428" cy="330506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9527" marR="3813" indent="96672">
              <a:lnSpc>
                <a:spcPct val="115799"/>
              </a:lnSpc>
              <a:spcBef>
                <a:spcPts val="72"/>
              </a:spcBef>
            </a:pPr>
            <a:r>
              <a:rPr sz="900" spc="-50" dirty="0">
                <a:latin typeface="Arial Black"/>
                <a:cs typeface="Arial Black"/>
              </a:rPr>
              <a:t>No  </a:t>
            </a:r>
            <a:r>
              <a:rPr sz="900" spc="-48" dirty="0">
                <a:latin typeface="Arial Black"/>
                <a:cs typeface="Arial Black"/>
              </a:rPr>
              <a:t>80.9%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3888" y="163063"/>
            <a:ext cx="344330" cy="330506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9527" marR="3813" indent="64767">
              <a:lnSpc>
                <a:spcPct val="115799"/>
              </a:lnSpc>
              <a:spcBef>
                <a:spcPts val="72"/>
              </a:spcBef>
            </a:pPr>
            <a:r>
              <a:rPr sz="900" spc="-110" dirty="0">
                <a:latin typeface="Arial Black"/>
                <a:cs typeface="Arial Black"/>
              </a:rPr>
              <a:t>Yes  </a:t>
            </a:r>
            <a:r>
              <a:rPr sz="900" spc="-89" dirty="0">
                <a:latin typeface="Arial Black"/>
                <a:cs typeface="Arial Black"/>
              </a:rPr>
              <a:t>19.1%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8521" y="287762"/>
            <a:ext cx="2925128" cy="2925128"/>
            <a:chOff x="1578662" y="719922"/>
            <a:chExt cx="3900170" cy="3900170"/>
          </a:xfrm>
        </p:grpSpPr>
        <p:sp>
          <p:nvSpPr>
            <p:cNvPr id="15" name="object 15"/>
            <p:cNvSpPr/>
            <p:nvPr/>
          </p:nvSpPr>
          <p:spPr>
            <a:xfrm>
              <a:off x="3528617" y="719922"/>
              <a:ext cx="1852930" cy="1950085"/>
            </a:xfrm>
            <a:custGeom>
              <a:avLst/>
              <a:gdLst/>
              <a:ahLst/>
              <a:cxnLst/>
              <a:rect l="l" t="t" r="r" b="b"/>
              <a:pathLst>
                <a:path w="1852929" h="1950085">
                  <a:moveTo>
                    <a:pt x="0" y="1950067"/>
                  </a:moveTo>
                  <a:lnTo>
                    <a:pt x="0" y="0"/>
                  </a:lnTo>
                  <a:lnTo>
                    <a:pt x="38187" y="373"/>
                  </a:lnTo>
                  <a:lnTo>
                    <a:pt x="76345" y="1494"/>
                  </a:lnTo>
                  <a:lnTo>
                    <a:pt x="114473" y="3362"/>
                  </a:lnTo>
                  <a:lnTo>
                    <a:pt x="152573" y="5978"/>
                  </a:lnTo>
                  <a:lnTo>
                    <a:pt x="190614" y="9338"/>
                  </a:lnTo>
                  <a:lnTo>
                    <a:pt x="228569" y="13441"/>
                  </a:lnTo>
                  <a:lnTo>
                    <a:pt x="266441" y="18287"/>
                  </a:lnTo>
                  <a:lnTo>
                    <a:pt x="304230" y="23876"/>
                  </a:lnTo>
                  <a:lnTo>
                    <a:pt x="341890" y="30202"/>
                  </a:lnTo>
                  <a:lnTo>
                    <a:pt x="379405" y="37263"/>
                  </a:lnTo>
                  <a:lnTo>
                    <a:pt x="416773" y="45057"/>
                  </a:lnTo>
                  <a:lnTo>
                    <a:pt x="453995" y="53584"/>
                  </a:lnTo>
                  <a:lnTo>
                    <a:pt x="491053" y="62838"/>
                  </a:lnTo>
                  <a:lnTo>
                    <a:pt x="527902" y="72812"/>
                  </a:lnTo>
                  <a:lnTo>
                    <a:pt x="564547" y="83506"/>
                  </a:lnTo>
                  <a:lnTo>
                    <a:pt x="600991" y="94920"/>
                  </a:lnTo>
                  <a:lnTo>
                    <a:pt x="637207" y="107045"/>
                  </a:lnTo>
                  <a:lnTo>
                    <a:pt x="673165" y="119871"/>
                  </a:lnTo>
                  <a:lnTo>
                    <a:pt x="708864" y="133400"/>
                  </a:lnTo>
                  <a:lnTo>
                    <a:pt x="744301" y="147631"/>
                  </a:lnTo>
                  <a:lnTo>
                    <a:pt x="779453" y="162552"/>
                  </a:lnTo>
                  <a:lnTo>
                    <a:pt x="814297" y="178152"/>
                  </a:lnTo>
                  <a:lnTo>
                    <a:pt x="848829" y="194433"/>
                  </a:lnTo>
                  <a:lnTo>
                    <a:pt x="883049" y="211393"/>
                  </a:lnTo>
                  <a:lnTo>
                    <a:pt x="916929" y="229018"/>
                  </a:lnTo>
                  <a:lnTo>
                    <a:pt x="950443" y="247297"/>
                  </a:lnTo>
                  <a:lnTo>
                    <a:pt x="983592" y="266229"/>
                  </a:lnTo>
                  <a:lnTo>
                    <a:pt x="1016375" y="285815"/>
                  </a:lnTo>
                  <a:lnTo>
                    <a:pt x="1048770" y="306038"/>
                  </a:lnTo>
                  <a:lnTo>
                    <a:pt x="1080754" y="326883"/>
                  </a:lnTo>
                  <a:lnTo>
                    <a:pt x="1112324" y="348351"/>
                  </a:lnTo>
                  <a:lnTo>
                    <a:pt x="1143480" y="370440"/>
                  </a:lnTo>
                  <a:lnTo>
                    <a:pt x="1174197" y="393136"/>
                  </a:lnTo>
                  <a:lnTo>
                    <a:pt x="1204451" y="416420"/>
                  </a:lnTo>
                  <a:lnTo>
                    <a:pt x="1234241" y="440292"/>
                  </a:lnTo>
                  <a:lnTo>
                    <a:pt x="1263565" y="464751"/>
                  </a:lnTo>
                  <a:lnTo>
                    <a:pt x="1292414" y="489781"/>
                  </a:lnTo>
                  <a:lnTo>
                    <a:pt x="1320754" y="515361"/>
                  </a:lnTo>
                  <a:lnTo>
                    <a:pt x="1348584" y="541491"/>
                  </a:lnTo>
                  <a:lnTo>
                    <a:pt x="1375909" y="568171"/>
                  </a:lnTo>
                  <a:lnTo>
                    <a:pt x="1402706" y="595381"/>
                  </a:lnTo>
                  <a:lnTo>
                    <a:pt x="1428955" y="623099"/>
                  </a:lnTo>
                  <a:lnTo>
                    <a:pt x="1454656" y="651326"/>
                  </a:lnTo>
                  <a:lnTo>
                    <a:pt x="1479808" y="680062"/>
                  </a:lnTo>
                  <a:lnTo>
                    <a:pt x="1504394" y="709285"/>
                  </a:lnTo>
                  <a:lnTo>
                    <a:pt x="1528394" y="738972"/>
                  </a:lnTo>
                  <a:lnTo>
                    <a:pt x="1551810" y="769124"/>
                  </a:lnTo>
                  <a:lnTo>
                    <a:pt x="1574640" y="799740"/>
                  </a:lnTo>
                  <a:lnTo>
                    <a:pt x="1596867" y="830797"/>
                  </a:lnTo>
                  <a:lnTo>
                    <a:pt x="1618473" y="862271"/>
                  </a:lnTo>
                  <a:lnTo>
                    <a:pt x="1639457" y="894162"/>
                  </a:lnTo>
                  <a:lnTo>
                    <a:pt x="1659819" y="926471"/>
                  </a:lnTo>
                  <a:lnTo>
                    <a:pt x="1679545" y="959171"/>
                  </a:lnTo>
                  <a:lnTo>
                    <a:pt x="1698621" y="992239"/>
                  </a:lnTo>
                  <a:lnTo>
                    <a:pt x="1717045" y="1025674"/>
                  </a:lnTo>
                  <a:lnTo>
                    <a:pt x="1734819" y="1059477"/>
                  </a:lnTo>
                  <a:lnTo>
                    <a:pt x="1751927" y="1093621"/>
                  </a:lnTo>
                  <a:lnTo>
                    <a:pt x="1768357" y="1128081"/>
                  </a:lnTo>
                  <a:lnTo>
                    <a:pt x="1784111" y="1162856"/>
                  </a:lnTo>
                  <a:lnTo>
                    <a:pt x="1799190" y="1197946"/>
                  </a:lnTo>
                  <a:lnTo>
                    <a:pt x="1813571" y="1233324"/>
                  </a:lnTo>
                  <a:lnTo>
                    <a:pt x="1827254" y="1268963"/>
                  </a:lnTo>
                  <a:lnTo>
                    <a:pt x="1840240" y="1304863"/>
                  </a:lnTo>
                  <a:lnTo>
                    <a:pt x="1852525" y="1341024"/>
                  </a:lnTo>
                  <a:lnTo>
                    <a:pt x="0" y="1950067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8662" y="719922"/>
              <a:ext cx="3900170" cy="3900170"/>
            </a:xfrm>
            <a:custGeom>
              <a:avLst/>
              <a:gdLst/>
              <a:ahLst/>
              <a:cxnLst/>
              <a:rect l="l" t="t" r="r" b="b"/>
              <a:pathLst>
                <a:path w="3900170" h="3900170">
                  <a:moveTo>
                    <a:pt x="1963606" y="3900084"/>
                  </a:moveTo>
                  <a:lnTo>
                    <a:pt x="1912014" y="3899764"/>
                  </a:lnTo>
                  <a:lnTo>
                    <a:pt x="1860448" y="3898082"/>
                  </a:lnTo>
                  <a:lnTo>
                    <a:pt x="1808945" y="3895026"/>
                  </a:lnTo>
                  <a:lnTo>
                    <a:pt x="1757541" y="3890623"/>
                  </a:lnTo>
                  <a:lnTo>
                    <a:pt x="1706271" y="3884846"/>
                  </a:lnTo>
                  <a:lnTo>
                    <a:pt x="1655172" y="3877726"/>
                  </a:lnTo>
                  <a:lnTo>
                    <a:pt x="1604280" y="3869246"/>
                  </a:lnTo>
                  <a:lnTo>
                    <a:pt x="1553628" y="3859437"/>
                  </a:lnTo>
                  <a:lnTo>
                    <a:pt x="1503255" y="3848282"/>
                  </a:lnTo>
                  <a:lnTo>
                    <a:pt x="1453195" y="3835805"/>
                  </a:lnTo>
                  <a:lnTo>
                    <a:pt x="1403482" y="3821996"/>
                  </a:lnTo>
                  <a:lnTo>
                    <a:pt x="1354151" y="3806890"/>
                  </a:lnTo>
                  <a:lnTo>
                    <a:pt x="1305237" y="3790482"/>
                  </a:lnTo>
                  <a:lnTo>
                    <a:pt x="1256776" y="3772771"/>
                  </a:lnTo>
                  <a:lnTo>
                    <a:pt x="1208799" y="3753802"/>
                  </a:lnTo>
                  <a:lnTo>
                    <a:pt x="1161340" y="3733558"/>
                  </a:lnTo>
                  <a:lnTo>
                    <a:pt x="1114435" y="3712070"/>
                  </a:lnTo>
                  <a:lnTo>
                    <a:pt x="1068113" y="3689354"/>
                  </a:lnTo>
                  <a:lnTo>
                    <a:pt x="1022409" y="3665425"/>
                  </a:lnTo>
                  <a:lnTo>
                    <a:pt x="977355" y="3640279"/>
                  </a:lnTo>
                  <a:lnTo>
                    <a:pt x="932981" y="3613962"/>
                  </a:lnTo>
                  <a:lnTo>
                    <a:pt x="889319" y="3586471"/>
                  </a:lnTo>
                  <a:lnTo>
                    <a:pt x="846400" y="3557839"/>
                  </a:lnTo>
                  <a:lnTo>
                    <a:pt x="804252" y="3528081"/>
                  </a:lnTo>
                  <a:lnTo>
                    <a:pt x="762908" y="3497212"/>
                  </a:lnTo>
                  <a:lnTo>
                    <a:pt x="722393" y="3465270"/>
                  </a:lnTo>
                  <a:lnTo>
                    <a:pt x="682739" y="3432275"/>
                  </a:lnTo>
                  <a:lnTo>
                    <a:pt x="643970" y="3398224"/>
                  </a:lnTo>
                  <a:lnTo>
                    <a:pt x="606116" y="3363164"/>
                  </a:lnTo>
                  <a:lnTo>
                    <a:pt x="569203" y="3327122"/>
                  </a:lnTo>
                  <a:lnTo>
                    <a:pt x="533256" y="3290115"/>
                  </a:lnTo>
                  <a:lnTo>
                    <a:pt x="498302" y="3252161"/>
                  </a:lnTo>
                  <a:lnTo>
                    <a:pt x="464362" y="3213301"/>
                  </a:lnTo>
                  <a:lnTo>
                    <a:pt x="431463" y="3173562"/>
                  </a:lnTo>
                  <a:lnTo>
                    <a:pt x="399628" y="3132959"/>
                  </a:lnTo>
                  <a:lnTo>
                    <a:pt x="368877" y="3091542"/>
                  </a:lnTo>
                  <a:lnTo>
                    <a:pt x="339232" y="3049320"/>
                  </a:lnTo>
                  <a:lnTo>
                    <a:pt x="310716" y="3006316"/>
                  </a:lnTo>
                  <a:lnTo>
                    <a:pt x="283347" y="2962581"/>
                  </a:lnTo>
                  <a:lnTo>
                    <a:pt x="257145" y="2918134"/>
                  </a:lnTo>
                  <a:lnTo>
                    <a:pt x="232127" y="2873015"/>
                  </a:lnTo>
                  <a:lnTo>
                    <a:pt x="208312" y="2827249"/>
                  </a:lnTo>
                  <a:lnTo>
                    <a:pt x="185716" y="2780854"/>
                  </a:lnTo>
                  <a:lnTo>
                    <a:pt x="164354" y="2733894"/>
                  </a:lnTo>
                  <a:lnTo>
                    <a:pt x="144243" y="2686393"/>
                  </a:lnTo>
                  <a:lnTo>
                    <a:pt x="125396" y="2638361"/>
                  </a:lnTo>
                  <a:lnTo>
                    <a:pt x="107826" y="2589845"/>
                  </a:lnTo>
                  <a:lnTo>
                    <a:pt x="91545" y="2540896"/>
                  </a:lnTo>
                  <a:lnTo>
                    <a:pt x="76565" y="2491523"/>
                  </a:lnTo>
                  <a:lnTo>
                    <a:pt x="62897" y="2441769"/>
                  </a:lnTo>
                  <a:lnTo>
                    <a:pt x="50549" y="2391679"/>
                  </a:lnTo>
                  <a:lnTo>
                    <a:pt x="39531" y="2341282"/>
                  </a:lnTo>
                  <a:lnTo>
                    <a:pt x="29850" y="2290607"/>
                  </a:lnTo>
                  <a:lnTo>
                    <a:pt x="21513" y="2239686"/>
                  </a:lnTo>
                  <a:lnTo>
                    <a:pt x="14527" y="2188560"/>
                  </a:lnTo>
                  <a:lnTo>
                    <a:pt x="8899" y="2137271"/>
                  </a:lnTo>
                  <a:lnTo>
                    <a:pt x="4630" y="2085850"/>
                  </a:lnTo>
                  <a:lnTo>
                    <a:pt x="1722" y="2034339"/>
                  </a:lnTo>
                  <a:lnTo>
                    <a:pt x="179" y="1982770"/>
                  </a:lnTo>
                  <a:lnTo>
                    <a:pt x="0" y="1931169"/>
                  </a:lnTo>
                  <a:lnTo>
                    <a:pt x="1185" y="1879584"/>
                  </a:lnTo>
                  <a:lnTo>
                    <a:pt x="3735" y="1828050"/>
                  </a:lnTo>
                  <a:lnTo>
                    <a:pt x="7647" y="1776601"/>
                  </a:lnTo>
                  <a:lnTo>
                    <a:pt x="12918" y="1725273"/>
                  </a:lnTo>
                  <a:lnTo>
                    <a:pt x="19545" y="1674103"/>
                  </a:lnTo>
                  <a:lnTo>
                    <a:pt x="27524" y="1623126"/>
                  </a:lnTo>
                  <a:lnTo>
                    <a:pt x="36848" y="1572378"/>
                  </a:lnTo>
                  <a:lnTo>
                    <a:pt x="47510" y="1521895"/>
                  </a:lnTo>
                  <a:lnTo>
                    <a:pt x="59505" y="1471712"/>
                  </a:lnTo>
                  <a:lnTo>
                    <a:pt x="72822" y="1421863"/>
                  </a:lnTo>
                  <a:lnTo>
                    <a:pt x="87454" y="1372385"/>
                  </a:lnTo>
                  <a:lnTo>
                    <a:pt x="103389" y="1323311"/>
                  </a:lnTo>
                  <a:lnTo>
                    <a:pt x="120617" y="1274675"/>
                  </a:lnTo>
                  <a:lnTo>
                    <a:pt x="139125" y="1226512"/>
                  </a:lnTo>
                  <a:lnTo>
                    <a:pt x="158900" y="1178856"/>
                  </a:lnTo>
                  <a:lnTo>
                    <a:pt x="179929" y="1131740"/>
                  </a:lnTo>
                  <a:lnTo>
                    <a:pt x="202197" y="1085197"/>
                  </a:lnTo>
                  <a:lnTo>
                    <a:pt x="225688" y="1039260"/>
                  </a:lnTo>
                  <a:lnTo>
                    <a:pt x="250385" y="993959"/>
                  </a:lnTo>
                  <a:lnTo>
                    <a:pt x="276273" y="949329"/>
                  </a:lnTo>
                  <a:lnTo>
                    <a:pt x="303333" y="905398"/>
                  </a:lnTo>
                  <a:lnTo>
                    <a:pt x="331544" y="862200"/>
                  </a:lnTo>
                  <a:lnTo>
                    <a:pt x="360888" y="819763"/>
                  </a:lnTo>
                  <a:lnTo>
                    <a:pt x="391344" y="778118"/>
                  </a:lnTo>
                  <a:lnTo>
                    <a:pt x="422892" y="737293"/>
                  </a:lnTo>
                  <a:lnTo>
                    <a:pt x="455509" y="697317"/>
                  </a:lnTo>
                  <a:lnTo>
                    <a:pt x="489171" y="658218"/>
                  </a:lnTo>
                  <a:lnTo>
                    <a:pt x="523855" y="620024"/>
                  </a:lnTo>
                  <a:lnTo>
                    <a:pt x="559537" y="582760"/>
                  </a:lnTo>
                  <a:lnTo>
                    <a:pt x="596194" y="546453"/>
                  </a:lnTo>
                  <a:lnTo>
                    <a:pt x="633798" y="511130"/>
                  </a:lnTo>
                  <a:lnTo>
                    <a:pt x="672321" y="476814"/>
                  </a:lnTo>
                  <a:lnTo>
                    <a:pt x="711740" y="443529"/>
                  </a:lnTo>
                  <a:lnTo>
                    <a:pt x="752026" y="411298"/>
                  </a:lnTo>
                  <a:lnTo>
                    <a:pt x="793149" y="380146"/>
                  </a:lnTo>
                  <a:lnTo>
                    <a:pt x="835082" y="350091"/>
                  </a:lnTo>
                  <a:lnTo>
                    <a:pt x="877796" y="321156"/>
                  </a:lnTo>
                  <a:lnTo>
                    <a:pt x="921260" y="293363"/>
                  </a:lnTo>
                  <a:lnTo>
                    <a:pt x="965444" y="266730"/>
                  </a:lnTo>
                  <a:lnTo>
                    <a:pt x="1010318" y="241274"/>
                  </a:lnTo>
                  <a:lnTo>
                    <a:pt x="1055849" y="217015"/>
                  </a:lnTo>
                  <a:lnTo>
                    <a:pt x="1102005" y="193969"/>
                  </a:lnTo>
                  <a:lnTo>
                    <a:pt x="1148754" y="172152"/>
                  </a:lnTo>
                  <a:lnTo>
                    <a:pt x="1196065" y="151580"/>
                  </a:lnTo>
                  <a:lnTo>
                    <a:pt x="1243904" y="132267"/>
                  </a:lnTo>
                  <a:lnTo>
                    <a:pt x="1292235" y="114227"/>
                  </a:lnTo>
                  <a:lnTo>
                    <a:pt x="1341029" y="97472"/>
                  </a:lnTo>
                  <a:lnTo>
                    <a:pt x="1390247" y="82013"/>
                  </a:lnTo>
                  <a:lnTo>
                    <a:pt x="1439858" y="67863"/>
                  </a:lnTo>
                  <a:lnTo>
                    <a:pt x="1489825" y="55030"/>
                  </a:lnTo>
                  <a:lnTo>
                    <a:pt x="1540113" y="43523"/>
                  </a:lnTo>
                  <a:lnTo>
                    <a:pt x="1590690" y="33352"/>
                  </a:lnTo>
                  <a:lnTo>
                    <a:pt x="1641517" y="24522"/>
                  </a:lnTo>
                  <a:lnTo>
                    <a:pt x="1692561" y="17040"/>
                  </a:lnTo>
                  <a:lnTo>
                    <a:pt x="1743784" y="10911"/>
                  </a:lnTo>
                  <a:lnTo>
                    <a:pt x="1795152" y="6140"/>
                  </a:lnTo>
                  <a:lnTo>
                    <a:pt x="1846627" y="2729"/>
                  </a:lnTo>
                  <a:lnTo>
                    <a:pt x="1898176" y="682"/>
                  </a:lnTo>
                  <a:lnTo>
                    <a:pt x="1949760" y="0"/>
                  </a:lnTo>
                  <a:lnTo>
                    <a:pt x="1949955" y="1950067"/>
                  </a:lnTo>
                  <a:lnTo>
                    <a:pt x="3769719" y="1249197"/>
                  </a:lnTo>
                  <a:lnTo>
                    <a:pt x="3787621" y="1297584"/>
                  </a:lnTo>
                  <a:lnTo>
                    <a:pt x="3804235" y="1346428"/>
                  </a:lnTo>
                  <a:lnTo>
                    <a:pt x="3819568" y="1395694"/>
                  </a:lnTo>
                  <a:lnTo>
                    <a:pt x="3833584" y="1445349"/>
                  </a:lnTo>
                  <a:lnTo>
                    <a:pt x="3846264" y="1495356"/>
                  </a:lnTo>
                  <a:lnTo>
                    <a:pt x="3857628" y="1545682"/>
                  </a:lnTo>
                  <a:lnTo>
                    <a:pt x="3867661" y="1596290"/>
                  </a:lnTo>
                  <a:lnTo>
                    <a:pt x="3876349" y="1647148"/>
                  </a:lnTo>
                  <a:lnTo>
                    <a:pt x="3883688" y="1698215"/>
                  </a:lnTo>
                  <a:lnTo>
                    <a:pt x="3889668" y="1749460"/>
                  </a:lnTo>
                  <a:lnTo>
                    <a:pt x="3894304" y="1800845"/>
                  </a:lnTo>
                  <a:lnTo>
                    <a:pt x="3897565" y="1852336"/>
                  </a:lnTo>
                  <a:lnTo>
                    <a:pt x="3899474" y="1903894"/>
                  </a:lnTo>
                  <a:lnTo>
                    <a:pt x="3900023" y="1955488"/>
                  </a:lnTo>
                  <a:lnTo>
                    <a:pt x="3899191" y="2007070"/>
                  </a:lnTo>
                  <a:lnTo>
                    <a:pt x="3897000" y="2058608"/>
                  </a:lnTo>
                  <a:lnTo>
                    <a:pt x="3893448" y="2110090"/>
                  </a:lnTo>
                  <a:lnTo>
                    <a:pt x="3888537" y="2161454"/>
                  </a:lnTo>
                  <a:lnTo>
                    <a:pt x="3882265" y="2212654"/>
                  </a:lnTo>
                  <a:lnTo>
                    <a:pt x="3874633" y="2263677"/>
                  </a:lnTo>
                  <a:lnTo>
                    <a:pt x="3865672" y="2314491"/>
                  </a:lnTo>
                  <a:lnTo>
                    <a:pt x="3855366" y="2365042"/>
                  </a:lnTo>
                  <a:lnTo>
                    <a:pt x="3843709" y="2415307"/>
                  </a:lnTo>
                  <a:lnTo>
                    <a:pt x="3830737" y="2465236"/>
                  </a:lnTo>
                  <a:lnTo>
                    <a:pt x="3816450" y="2514819"/>
                  </a:lnTo>
                  <a:lnTo>
                    <a:pt x="3800862" y="2564007"/>
                  </a:lnTo>
                  <a:lnTo>
                    <a:pt x="3783967" y="2612751"/>
                  </a:lnTo>
                  <a:lnTo>
                    <a:pt x="3765799" y="2661042"/>
                  </a:lnTo>
                  <a:lnTo>
                    <a:pt x="3746352" y="2708821"/>
                  </a:lnTo>
                  <a:lnTo>
                    <a:pt x="3725647" y="2756089"/>
                  </a:lnTo>
                  <a:lnTo>
                    <a:pt x="3703709" y="2802773"/>
                  </a:lnTo>
                  <a:lnTo>
                    <a:pt x="3680542" y="2848873"/>
                  </a:lnTo>
                  <a:lnTo>
                    <a:pt x="3656147" y="2894344"/>
                  </a:lnTo>
                  <a:lnTo>
                    <a:pt x="3630582" y="2939141"/>
                  </a:lnTo>
                  <a:lnTo>
                    <a:pt x="3603819" y="2983267"/>
                  </a:lnTo>
                  <a:lnTo>
                    <a:pt x="3575902" y="3026660"/>
                  </a:lnTo>
                  <a:lnTo>
                    <a:pt x="3546856" y="3069294"/>
                  </a:lnTo>
                  <a:lnTo>
                    <a:pt x="3516698" y="3111137"/>
                  </a:lnTo>
                  <a:lnTo>
                    <a:pt x="3485426" y="3152189"/>
                  </a:lnTo>
                  <a:lnTo>
                    <a:pt x="3453087" y="3192377"/>
                  </a:lnTo>
                  <a:lnTo>
                    <a:pt x="3419696" y="3231715"/>
                  </a:lnTo>
                  <a:lnTo>
                    <a:pt x="3385283" y="3270146"/>
                  </a:lnTo>
                  <a:lnTo>
                    <a:pt x="3349845" y="3307660"/>
                  </a:lnTo>
                  <a:lnTo>
                    <a:pt x="3313442" y="3344210"/>
                  </a:lnTo>
                  <a:lnTo>
                    <a:pt x="3276089" y="3379798"/>
                  </a:lnTo>
                  <a:lnTo>
                    <a:pt x="3237799" y="3414392"/>
                  </a:lnTo>
                  <a:lnTo>
                    <a:pt x="3198605" y="3447943"/>
                  </a:lnTo>
                  <a:lnTo>
                    <a:pt x="3158548" y="3480441"/>
                  </a:lnTo>
                  <a:lnTo>
                    <a:pt x="3117636" y="3511889"/>
                  </a:lnTo>
                  <a:lnTo>
                    <a:pt x="3075904" y="3542239"/>
                  </a:lnTo>
                  <a:lnTo>
                    <a:pt x="3033393" y="3571458"/>
                  </a:lnTo>
                  <a:lnTo>
                    <a:pt x="2990121" y="3599551"/>
                  </a:lnTo>
                  <a:lnTo>
                    <a:pt x="2946127" y="3626492"/>
                  </a:lnTo>
                  <a:lnTo>
                    <a:pt x="2901432" y="3652262"/>
                  </a:lnTo>
                  <a:lnTo>
                    <a:pt x="2856066" y="3676835"/>
                  </a:lnTo>
                  <a:lnTo>
                    <a:pt x="2810071" y="3700194"/>
                  </a:lnTo>
                  <a:lnTo>
                    <a:pt x="2763460" y="3722345"/>
                  </a:lnTo>
                  <a:lnTo>
                    <a:pt x="2716292" y="3743252"/>
                  </a:lnTo>
                  <a:lnTo>
                    <a:pt x="2668586" y="3762894"/>
                  </a:lnTo>
                  <a:lnTo>
                    <a:pt x="2620369" y="3781278"/>
                  </a:lnTo>
                  <a:lnTo>
                    <a:pt x="2571700" y="3798361"/>
                  </a:lnTo>
                  <a:lnTo>
                    <a:pt x="2522592" y="3814156"/>
                  </a:lnTo>
                  <a:lnTo>
                    <a:pt x="2473068" y="3828667"/>
                  </a:lnTo>
                  <a:lnTo>
                    <a:pt x="2423178" y="3841847"/>
                  </a:lnTo>
                  <a:lnTo>
                    <a:pt x="2372971" y="3853706"/>
                  </a:lnTo>
                  <a:lnTo>
                    <a:pt x="2322457" y="3864234"/>
                  </a:lnTo>
                  <a:lnTo>
                    <a:pt x="2271697" y="3873416"/>
                  </a:lnTo>
                  <a:lnTo>
                    <a:pt x="2220702" y="3881239"/>
                  </a:lnTo>
                  <a:lnTo>
                    <a:pt x="2169518" y="3887730"/>
                  </a:lnTo>
                  <a:lnTo>
                    <a:pt x="2118187" y="3892861"/>
                  </a:lnTo>
                  <a:lnTo>
                    <a:pt x="2066722" y="3896632"/>
                  </a:lnTo>
                  <a:lnTo>
                    <a:pt x="2015185" y="3899043"/>
                  </a:lnTo>
                  <a:lnTo>
                    <a:pt x="1963606" y="3900084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8617" y="719922"/>
              <a:ext cx="635" cy="1950085"/>
            </a:xfrm>
            <a:custGeom>
              <a:avLst/>
              <a:gdLst/>
              <a:ahLst/>
              <a:cxnLst/>
              <a:rect l="l" t="t" r="r" b="b"/>
              <a:pathLst>
                <a:path w="635" h="1950085">
                  <a:moveTo>
                    <a:pt x="0" y="1950067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0" y="1950067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2748" y="3562114"/>
            <a:ext cx="2989898" cy="45769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52383" marR="3813" indent="-43337">
              <a:lnSpc>
                <a:spcPct val="113999"/>
              </a:lnSpc>
              <a:spcBef>
                <a:spcPts val="74"/>
              </a:spcBef>
            </a:pPr>
            <a:r>
              <a:rPr sz="1277" b="1" spc="-12" dirty="0">
                <a:latin typeface="Arial"/>
                <a:cs typeface="Arial"/>
              </a:rPr>
              <a:t>Is</a:t>
            </a:r>
            <a:r>
              <a:rPr sz="1277" b="1" spc="-65" dirty="0">
                <a:latin typeface="Arial"/>
                <a:cs typeface="Arial"/>
              </a:rPr>
              <a:t> </a:t>
            </a:r>
            <a:r>
              <a:rPr sz="1277" b="1" spc="48" dirty="0">
                <a:latin typeface="Arial"/>
                <a:cs typeface="Arial"/>
              </a:rPr>
              <a:t>there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20" dirty="0">
                <a:latin typeface="Arial"/>
                <a:cs typeface="Arial"/>
              </a:rPr>
              <a:t>any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36" dirty="0">
                <a:latin typeface="Arial"/>
                <a:cs typeface="Arial"/>
              </a:rPr>
              <a:t>project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28" dirty="0">
                <a:latin typeface="Arial"/>
                <a:cs typeface="Arial"/>
              </a:rPr>
              <a:t>management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42" dirty="0">
                <a:latin typeface="Arial"/>
                <a:cs typeface="Arial"/>
              </a:rPr>
              <a:t>tool  </a:t>
            </a:r>
            <a:r>
              <a:rPr sz="1277" b="1" spc="28" dirty="0">
                <a:latin typeface="Arial"/>
                <a:cs typeface="Arial"/>
              </a:rPr>
              <a:t>provided</a:t>
            </a:r>
            <a:r>
              <a:rPr sz="1277" b="1" spc="-65" dirty="0">
                <a:latin typeface="Arial"/>
                <a:cs typeface="Arial"/>
              </a:rPr>
              <a:t> </a:t>
            </a:r>
            <a:r>
              <a:rPr sz="1277" b="1" spc="36" dirty="0">
                <a:latin typeface="Arial"/>
                <a:cs typeface="Arial"/>
              </a:rPr>
              <a:t>by</a:t>
            </a:r>
            <a:r>
              <a:rPr sz="1277" b="1" spc="-65" dirty="0">
                <a:latin typeface="Arial"/>
                <a:cs typeface="Arial"/>
              </a:rPr>
              <a:t> </a:t>
            </a:r>
            <a:r>
              <a:rPr sz="1277" b="1" spc="24" dirty="0">
                <a:latin typeface="Arial"/>
                <a:cs typeface="Arial"/>
              </a:rPr>
              <a:t>your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5" dirty="0">
                <a:latin typeface="Arial"/>
                <a:cs typeface="Arial"/>
              </a:rPr>
              <a:t>choosen</a:t>
            </a:r>
            <a:r>
              <a:rPr sz="1277" b="1" spc="-65" dirty="0">
                <a:latin typeface="Arial"/>
                <a:cs typeface="Arial"/>
              </a:rPr>
              <a:t> </a:t>
            </a:r>
            <a:r>
              <a:rPr sz="1277" b="1" spc="24" dirty="0">
                <a:latin typeface="Arial"/>
                <a:cs typeface="Arial"/>
              </a:rPr>
              <a:t>platform?</a:t>
            </a:r>
            <a:endParaRPr sz="127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0411" y="5311034"/>
            <a:ext cx="976790" cy="564421"/>
          </a:xfrm>
          <a:prstGeom prst="rect">
            <a:avLst/>
          </a:prstGeom>
        </p:spPr>
        <p:txBody>
          <a:bodyPr vert="horz" wrap="square" lIns="0" tIns="10004" rIns="0" bIns="0" rtlCol="0">
            <a:spAutoFit/>
          </a:bodyPr>
          <a:lstStyle/>
          <a:p>
            <a:pPr marL="9527">
              <a:spcBef>
                <a:spcPts val="80"/>
              </a:spcBef>
            </a:pPr>
            <a:r>
              <a:rPr sz="3602" spc="-293" dirty="0">
                <a:latin typeface="Arial Black"/>
                <a:cs typeface="Arial Black"/>
              </a:rPr>
              <a:t>89%</a:t>
            </a:r>
            <a:endParaRPr sz="3602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79436" y="4441664"/>
            <a:ext cx="2318681" cy="231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1" name="object 21"/>
          <p:cNvSpPr txBox="1"/>
          <p:nvPr/>
        </p:nvSpPr>
        <p:spPr>
          <a:xfrm>
            <a:off x="8844564" y="6838458"/>
            <a:ext cx="2388873" cy="45769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 marR="3813" indent="40482">
              <a:lnSpc>
                <a:spcPct val="113999"/>
              </a:lnSpc>
              <a:spcBef>
                <a:spcPts val="74"/>
              </a:spcBef>
            </a:pPr>
            <a:r>
              <a:rPr sz="1277" b="1" spc="20" dirty="0">
                <a:latin typeface="Arial"/>
                <a:cs typeface="Arial"/>
              </a:rPr>
              <a:t>Freelancer </a:t>
            </a:r>
            <a:r>
              <a:rPr sz="1277" b="1" spc="41" dirty="0">
                <a:latin typeface="Arial"/>
                <a:cs typeface="Arial"/>
              </a:rPr>
              <a:t>want </a:t>
            </a:r>
            <a:r>
              <a:rPr sz="1277" b="1" spc="60" dirty="0">
                <a:latin typeface="Arial"/>
                <a:cs typeface="Arial"/>
              </a:rPr>
              <a:t>to </a:t>
            </a:r>
            <a:r>
              <a:rPr sz="1277" b="1" spc="9" dirty="0">
                <a:latin typeface="Arial"/>
                <a:cs typeface="Arial"/>
              </a:rPr>
              <a:t>work </a:t>
            </a:r>
            <a:r>
              <a:rPr sz="1277" b="1" spc="41" dirty="0">
                <a:latin typeface="Arial"/>
                <a:cs typeface="Arial"/>
              </a:rPr>
              <a:t>with  </a:t>
            </a:r>
            <a:r>
              <a:rPr sz="1277" b="1" spc="42" dirty="0">
                <a:latin typeface="Arial"/>
                <a:cs typeface="Arial"/>
              </a:rPr>
              <a:t>multiple </a:t>
            </a:r>
            <a:r>
              <a:rPr sz="1277" b="1" spc="9" dirty="0">
                <a:latin typeface="Arial"/>
                <a:cs typeface="Arial"/>
              </a:rPr>
              <a:t>co-workers </a:t>
            </a:r>
            <a:r>
              <a:rPr sz="1277" b="1" spc="-36" dirty="0">
                <a:latin typeface="Arial"/>
                <a:cs typeface="Arial"/>
              </a:rPr>
              <a:t>as </a:t>
            </a:r>
            <a:r>
              <a:rPr sz="1277" b="1" spc="12" dirty="0">
                <a:latin typeface="Arial"/>
                <a:cs typeface="Arial"/>
              </a:rPr>
              <a:t>a</a:t>
            </a:r>
            <a:r>
              <a:rPr sz="1277" b="1" spc="-266" dirty="0">
                <a:latin typeface="Arial"/>
                <a:cs typeface="Arial"/>
              </a:rPr>
              <a:t> </a:t>
            </a:r>
            <a:r>
              <a:rPr sz="1277" b="1" spc="50" dirty="0">
                <a:latin typeface="Arial"/>
                <a:cs typeface="Arial"/>
              </a:rPr>
              <a:t>team</a:t>
            </a:r>
            <a:endParaRPr sz="12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3280" y="6478170"/>
            <a:ext cx="200984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42" dirty="0">
                <a:latin typeface="Arial Black"/>
                <a:cs typeface="Arial Black"/>
              </a:rPr>
              <a:t>Calls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0937" y="6478170"/>
            <a:ext cx="196692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41" dirty="0">
                <a:latin typeface="Arial Black"/>
                <a:cs typeface="Arial Black"/>
              </a:rPr>
              <a:t>Chat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1841" y="6478170"/>
            <a:ext cx="586265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28" dirty="0">
                <a:latin typeface="Arial Black"/>
                <a:cs typeface="Arial Black"/>
              </a:rPr>
              <a:t>Online</a:t>
            </a:r>
            <a:r>
              <a:rPr sz="600" spc="-89" dirty="0">
                <a:latin typeface="Arial Black"/>
                <a:cs typeface="Arial Black"/>
              </a:rPr>
              <a:t> </a:t>
            </a:r>
            <a:r>
              <a:rPr sz="600" spc="-41" dirty="0">
                <a:latin typeface="Arial Black"/>
                <a:cs typeface="Arial Black"/>
              </a:rPr>
              <a:t>Meeting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25577" y="4486051"/>
            <a:ext cx="4387692" cy="2858"/>
          </a:xfrm>
          <a:custGeom>
            <a:avLst/>
            <a:gdLst/>
            <a:ahLst/>
            <a:cxnLst/>
            <a:rect l="l" t="t" r="r" b="b"/>
            <a:pathLst>
              <a:path w="5850255" h="3810">
                <a:moveTo>
                  <a:pt x="5849982" y="3233"/>
                </a:moveTo>
                <a:lnTo>
                  <a:pt x="0" y="3233"/>
                </a:lnTo>
                <a:lnTo>
                  <a:pt x="0" y="0"/>
                </a:lnTo>
                <a:lnTo>
                  <a:pt x="5849982" y="0"/>
                </a:lnTo>
                <a:lnTo>
                  <a:pt x="5849982" y="3233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grpSp>
        <p:nvGrpSpPr>
          <p:cNvPr id="26" name="object 26"/>
          <p:cNvGrpSpPr/>
          <p:nvPr/>
        </p:nvGrpSpPr>
        <p:grpSpPr>
          <a:xfrm>
            <a:off x="2625577" y="4746797"/>
            <a:ext cx="4387692" cy="1706405"/>
            <a:chOff x="3721394" y="6665274"/>
            <a:chExt cx="5850255" cy="2275205"/>
          </a:xfrm>
        </p:grpSpPr>
        <p:sp>
          <p:nvSpPr>
            <p:cNvPr id="27" name="object 27"/>
            <p:cNvSpPr/>
            <p:nvPr/>
          </p:nvSpPr>
          <p:spPr>
            <a:xfrm>
              <a:off x="3721392" y="7190752"/>
              <a:ext cx="5850255" cy="876935"/>
            </a:xfrm>
            <a:custGeom>
              <a:avLst/>
              <a:gdLst/>
              <a:ahLst/>
              <a:cxnLst/>
              <a:rect l="l" t="t" r="r" b="b"/>
              <a:pathLst>
                <a:path w="5850255" h="876934">
                  <a:moveTo>
                    <a:pt x="5849975" y="873125"/>
                  </a:moveTo>
                  <a:lnTo>
                    <a:pt x="0" y="873125"/>
                  </a:lnTo>
                  <a:lnTo>
                    <a:pt x="0" y="876350"/>
                  </a:lnTo>
                  <a:lnTo>
                    <a:pt x="5849975" y="876350"/>
                  </a:lnTo>
                  <a:lnTo>
                    <a:pt x="5849975" y="873125"/>
                  </a:lnTo>
                  <a:close/>
                </a:path>
                <a:path w="5850255" h="876934">
                  <a:moveTo>
                    <a:pt x="5849975" y="0"/>
                  </a:moveTo>
                  <a:lnTo>
                    <a:pt x="0" y="0"/>
                  </a:lnTo>
                  <a:lnTo>
                    <a:pt x="0" y="3238"/>
                  </a:lnTo>
                  <a:lnTo>
                    <a:pt x="5849975" y="3238"/>
                  </a:lnTo>
                  <a:lnTo>
                    <a:pt x="5849975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1394" y="8936987"/>
              <a:ext cx="5850255" cy="3810"/>
            </a:xfrm>
            <a:custGeom>
              <a:avLst/>
              <a:gdLst/>
              <a:ahLst/>
              <a:cxnLst/>
              <a:rect l="l" t="t" r="r" b="b"/>
              <a:pathLst>
                <a:path w="5850255" h="3809">
                  <a:moveTo>
                    <a:pt x="5849982" y="3233"/>
                  </a:moveTo>
                  <a:lnTo>
                    <a:pt x="0" y="3233"/>
                  </a:lnTo>
                  <a:lnTo>
                    <a:pt x="0" y="0"/>
                  </a:lnTo>
                  <a:lnTo>
                    <a:pt x="5849982" y="0"/>
                  </a:lnTo>
                  <a:lnTo>
                    <a:pt x="5849982" y="3233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1394" y="6665274"/>
              <a:ext cx="581025" cy="2273935"/>
            </a:xfrm>
            <a:custGeom>
              <a:avLst/>
              <a:gdLst/>
              <a:ahLst/>
              <a:cxnLst/>
              <a:rect l="l" t="t" r="r" b="b"/>
              <a:pathLst>
                <a:path w="581025" h="2273934">
                  <a:moveTo>
                    <a:pt x="580684" y="2273344"/>
                  </a:moveTo>
                  <a:lnTo>
                    <a:pt x="0" y="2273344"/>
                  </a:lnTo>
                  <a:lnTo>
                    <a:pt x="0" y="46452"/>
                  </a:lnTo>
                  <a:lnTo>
                    <a:pt x="3650" y="28371"/>
                  </a:lnTo>
                  <a:lnTo>
                    <a:pt x="13606" y="13605"/>
                  </a:lnTo>
                  <a:lnTo>
                    <a:pt x="28372" y="3650"/>
                  </a:lnTo>
                  <a:lnTo>
                    <a:pt x="46454" y="0"/>
                  </a:lnTo>
                  <a:lnTo>
                    <a:pt x="534228" y="0"/>
                  </a:lnTo>
                  <a:lnTo>
                    <a:pt x="552311" y="3650"/>
                  </a:lnTo>
                  <a:lnTo>
                    <a:pt x="567078" y="13605"/>
                  </a:lnTo>
                  <a:lnTo>
                    <a:pt x="577033" y="28371"/>
                  </a:lnTo>
                  <a:lnTo>
                    <a:pt x="580684" y="46452"/>
                  </a:lnTo>
                  <a:lnTo>
                    <a:pt x="580684" y="2273344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6037" y="7363770"/>
              <a:ext cx="581025" cy="1575435"/>
            </a:xfrm>
            <a:custGeom>
              <a:avLst/>
              <a:gdLst/>
              <a:ahLst/>
              <a:cxnLst/>
              <a:rect l="l" t="t" r="r" b="b"/>
              <a:pathLst>
                <a:path w="581025" h="1575434">
                  <a:moveTo>
                    <a:pt x="580684" y="1574848"/>
                  </a:moveTo>
                  <a:lnTo>
                    <a:pt x="0" y="1574848"/>
                  </a:lnTo>
                  <a:lnTo>
                    <a:pt x="0" y="46453"/>
                  </a:lnTo>
                  <a:lnTo>
                    <a:pt x="3650" y="28370"/>
                  </a:lnTo>
                  <a:lnTo>
                    <a:pt x="13605" y="13605"/>
                  </a:lnTo>
                  <a:lnTo>
                    <a:pt x="28372" y="3650"/>
                  </a:lnTo>
                  <a:lnTo>
                    <a:pt x="46455" y="0"/>
                  </a:lnTo>
                  <a:lnTo>
                    <a:pt x="534231" y="0"/>
                  </a:lnTo>
                  <a:lnTo>
                    <a:pt x="552313" y="3650"/>
                  </a:lnTo>
                  <a:lnTo>
                    <a:pt x="567078" y="13605"/>
                  </a:lnTo>
                  <a:lnTo>
                    <a:pt x="577033" y="28370"/>
                  </a:lnTo>
                  <a:lnTo>
                    <a:pt x="580684" y="46453"/>
                  </a:lnTo>
                  <a:lnTo>
                    <a:pt x="580684" y="1574848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1" name="object 31"/>
            <p:cNvSpPr/>
            <p:nvPr/>
          </p:nvSpPr>
          <p:spPr>
            <a:xfrm>
              <a:off x="8990692" y="7538393"/>
              <a:ext cx="581025" cy="1400810"/>
            </a:xfrm>
            <a:custGeom>
              <a:avLst/>
              <a:gdLst/>
              <a:ahLst/>
              <a:cxnLst/>
              <a:rect l="l" t="t" r="r" b="b"/>
              <a:pathLst>
                <a:path w="581025" h="1400809">
                  <a:moveTo>
                    <a:pt x="580684" y="1400224"/>
                  </a:moveTo>
                  <a:lnTo>
                    <a:pt x="0" y="1400224"/>
                  </a:lnTo>
                  <a:lnTo>
                    <a:pt x="0" y="46453"/>
                  </a:lnTo>
                  <a:lnTo>
                    <a:pt x="3649" y="28370"/>
                  </a:lnTo>
                  <a:lnTo>
                    <a:pt x="13602" y="13605"/>
                  </a:lnTo>
                  <a:lnTo>
                    <a:pt x="28364" y="3650"/>
                  </a:lnTo>
                  <a:lnTo>
                    <a:pt x="46439" y="0"/>
                  </a:lnTo>
                  <a:lnTo>
                    <a:pt x="534212" y="0"/>
                  </a:lnTo>
                  <a:lnTo>
                    <a:pt x="552306" y="3650"/>
                  </a:lnTo>
                  <a:lnTo>
                    <a:pt x="567077" y="13605"/>
                  </a:lnTo>
                  <a:lnTo>
                    <a:pt x="577033" y="28370"/>
                  </a:lnTo>
                  <a:lnTo>
                    <a:pt x="580684" y="46453"/>
                  </a:lnTo>
                  <a:lnTo>
                    <a:pt x="580684" y="1400224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458706" y="4429227"/>
            <a:ext cx="118589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12" dirty="0">
                <a:latin typeface="Arial Black"/>
                <a:cs typeface="Arial Black"/>
              </a:rPr>
              <a:t>30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61130" y="5084074"/>
            <a:ext cx="116208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20" dirty="0">
                <a:latin typeface="Arial Black"/>
                <a:cs typeface="Arial Black"/>
              </a:rPr>
              <a:t>20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2398" y="5738922"/>
            <a:ext cx="115256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-28" dirty="0">
                <a:latin typeface="Arial Black"/>
                <a:cs typeface="Arial Black"/>
              </a:rPr>
              <a:t>10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3700" y="6393767"/>
            <a:ext cx="73817" cy="103396"/>
          </a:xfrm>
          <a:prstGeom prst="rect">
            <a:avLst/>
          </a:prstGeom>
        </p:spPr>
        <p:txBody>
          <a:bodyPr vert="horz" wrap="square" lIns="0" tIns="10956" rIns="0" bIns="0" rtlCol="0">
            <a:spAutoFit/>
          </a:bodyPr>
          <a:lstStyle/>
          <a:p>
            <a:pPr marL="9527">
              <a:spcBef>
                <a:spcPts val="89"/>
              </a:spcBef>
            </a:pPr>
            <a:r>
              <a:rPr sz="600" spc="28" dirty="0">
                <a:latin typeface="Arial Black"/>
                <a:cs typeface="Arial Black"/>
              </a:rPr>
              <a:t>0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59747" y="6838458"/>
            <a:ext cx="3350420" cy="457692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1126694" marR="3813" indent="-1117649">
              <a:lnSpc>
                <a:spcPct val="113999"/>
              </a:lnSpc>
              <a:spcBef>
                <a:spcPts val="74"/>
              </a:spcBef>
            </a:pPr>
            <a:r>
              <a:rPr sz="1277" b="1" spc="28" dirty="0">
                <a:latin typeface="Arial"/>
                <a:cs typeface="Arial"/>
              </a:rPr>
              <a:t>What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28" dirty="0">
                <a:latin typeface="Arial"/>
                <a:cs typeface="Arial"/>
              </a:rPr>
              <a:t>do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20" dirty="0">
                <a:latin typeface="Arial"/>
                <a:cs typeface="Arial"/>
              </a:rPr>
              <a:t>you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-20" dirty="0">
                <a:latin typeface="Arial"/>
                <a:cs typeface="Arial"/>
              </a:rPr>
              <a:t>say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20" dirty="0">
                <a:latin typeface="Arial"/>
                <a:cs typeface="Arial"/>
              </a:rPr>
              <a:t>when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12" dirty="0">
                <a:latin typeface="Arial"/>
                <a:cs typeface="Arial"/>
              </a:rPr>
              <a:t>a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36" dirty="0">
                <a:latin typeface="Arial"/>
                <a:cs typeface="Arial"/>
              </a:rPr>
              <a:t>client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-48" dirty="0">
                <a:latin typeface="Arial"/>
                <a:cs typeface="Arial"/>
              </a:rPr>
              <a:t>asks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42" dirty="0">
                <a:latin typeface="Arial"/>
                <a:cs typeface="Arial"/>
              </a:rPr>
              <a:t>for</a:t>
            </a:r>
            <a:r>
              <a:rPr sz="1277" b="1" spc="-57" dirty="0">
                <a:latin typeface="Arial"/>
                <a:cs typeface="Arial"/>
              </a:rPr>
              <a:t> </a:t>
            </a:r>
            <a:r>
              <a:rPr sz="1277" b="1" spc="56" dirty="0">
                <a:latin typeface="Arial"/>
                <a:cs typeface="Arial"/>
              </a:rPr>
              <a:t>the  </a:t>
            </a:r>
            <a:r>
              <a:rPr sz="1277" b="1" spc="36" dirty="0">
                <a:latin typeface="Arial"/>
                <a:cs typeface="Arial"/>
              </a:rPr>
              <a:t>project</a:t>
            </a:r>
            <a:r>
              <a:rPr sz="1277" b="1" spc="-60" dirty="0">
                <a:latin typeface="Arial"/>
                <a:cs typeface="Arial"/>
              </a:rPr>
              <a:t> </a:t>
            </a:r>
            <a:r>
              <a:rPr sz="1277" b="1" spc="5" dirty="0">
                <a:latin typeface="Arial"/>
                <a:cs typeface="Arial"/>
              </a:rPr>
              <a:t>state?</a:t>
            </a:r>
            <a:endParaRPr sz="1277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287294" y="73889"/>
            <a:ext cx="2658903" cy="3114675"/>
            <a:chOff x="13937026" y="434757"/>
            <a:chExt cx="3545204" cy="4152900"/>
          </a:xfrm>
        </p:grpSpPr>
        <p:sp>
          <p:nvSpPr>
            <p:cNvPr id="38" name="object 38"/>
            <p:cNvSpPr/>
            <p:nvPr/>
          </p:nvSpPr>
          <p:spPr>
            <a:xfrm>
              <a:off x="13937026" y="434757"/>
              <a:ext cx="7620" cy="4152900"/>
            </a:xfrm>
            <a:custGeom>
              <a:avLst/>
              <a:gdLst/>
              <a:ahLst/>
              <a:cxnLst/>
              <a:rect l="l" t="t" r="r" b="b"/>
              <a:pathLst>
                <a:path w="7619" h="4152900">
                  <a:moveTo>
                    <a:pt x="7546" y="4152540"/>
                  </a:moveTo>
                  <a:lnTo>
                    <a:pt x="0" y="4152540"/>
                  </a:lnTo>
                  <a:lnTo>
                    <a:pt x="0" y="0"/>
                  </a:lnTo>
                  <a:lnTo>
                    <a:pt x="7546" y="0"/>
                  </a:lnTo>
                  <a:lnTo>
                    <a:pt x="7546" y="415254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40791" y="434758"/>
              <a:ext cx="949960" cy="2007870"/>
            </a:xfrm>
            <a:custGeom>
              <a:avLst/>
              <a:gdLst/>
              <a:ahLst/>
              <a:cxnLst/>
              <a:rect l="l" t="t" r="r" b="b"/>
              <a:pathLst>
                <a:path w="949959" h="2007870">
                  <a:moveTo>
                    <a:pt x="239331" y="69837"/>
                  </a:moveTo>
                  <a:lnTo>
                    <a:pt x="224015" y="29146"/>
                  </a:lnTo>
                  <a:lnTo>
                    <a:pt x="188671" y="3810"/>
                  </a:lnTo>
                  <a:lnTo>
                    <a:pt x="169519" y="0"/>
                  </a:lnTo>
                  <a:lnTo>
                    <a:pt x="0" y="0"/>
                  </a:lnTo>
                  <a:lnTo>
                    <a:pt x="0" y="934300"/>
                  </a:lnTo>
                  <a:lnTo>
                    <a:pt x="169519" y="934300"/>
                  </a:lnTo>
                  <a:lnTo>
                    <a:pt x="210197" y="918984"/>
                  </a:lnTo>
                  <a:lnTo>
                    <a:pt x="235521" y="883627"/>
                  </a:lnTo>
                  <a:lnTo>
                    <a:pt x="239331" y="864463"/>
                  </a:lnTo>
                  <a:lnTo>
                    <a:pt x="239331" y="69837"/>
                  </a:lnTo>
                  <a:close/>
                </a:path>
                <a:path w="949959" h="2007870">
                  <a:moveTo>
                    <a:pt x="949794" y="1142390"/>
                  </a:moveTo>
                  <a:lnTo>
                    <a:pt x="933538" y="1100556"/>
                  </a:lnTo>
                  <a:lnTo>
                    <a:pt x="896302" y="1075524"/>
                  </a:lnTo>
                  <a:lnTo>
                    <a:pt x="876363" y="1072464"/>
                  </a:lnTo>
                  <a:lnTo>
                    <a:pt x="871308" y="1072718"/>
                  </a:lnTo>
                  <a:lnTo>
                    <a:pt x="0" y="1072718"/>
                  </a:lnTo>
                  <a:lnTo>
                    <a:pt x="0" y="2007019"/>
                  </a:lnTo>
                  <a:lnTo>
                    <a:pt x="871308" y="2007019"/>
                  </a:lnTo>
                  <a:lnTo>
                    <a:pt x="876363" y="2007273"/>
                  </a:lnTo>
                  <a:lnTo>
                    <a:pt x="918933" y="1993087"/>
                  </a:lnTo>
                  <a:lnTo>
                    <a:pt x="945756" y="1957120"/>
                  </a:lnTo>
                  <a:lnTo>
                    <a:pt x="949794" y="1937346"/>
                  </a:lnTo>
                  <a:lnTo>
                    <a:pt x="949794" y="1142390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0" name="object 40"/>
            <p:cNvSpPr/>
            <p:nvPr/>
          </p:nvSpPr>
          <p:spPr>
            <a:xfrm>
              <a:off x="15114830" y="434758"/>
              <a:ext cx="1185545" cy="4152900"/>
            </a:xfrm>
            <a:custGeom>
              <a:avLst/>
              <a:gdLst/>
              <a:ahLst/>
              <a:cxnLst/>
              <a:rect l="l" t="t" r="r" b="b"/>
              <a:pathLst>
                <a:path w="1185544" h="4152900">
                  <a:moveTo>
                    <a:pt x="7543" y="0"/>
                  </a:moveTo>
                  <a:lnTo>
                    <a:pt x="0" y="0"/>
                  </a:lnTo>
                  <a:lnTo>
                    <a:pt x="0" y="4152544"/>
                  </a:lnTo>
                  <a:lnTo>
                    <a:pt x="7543" y="4152544"/>
                  </a:lnTo>
                  <a:lnTo>
                    <a:pt x="7543" y="0"/>
                  </a:lnTo>
                  <a:close/>
                </a:path>
                <a:path w="1185544" h="4152900">
                  <a:moveTo>
                    <a:pt x="1185341" y="0"/>
                  </a:moveTo>
                  <a:lnTo>
                    <a:pt x="1177798" y="0"/>
                  </a:lnTo>
                  <a:lnTo>
                    <a:pt x="1177798" y="4152544"/>
                  </a:lnTo>
                  <a:lnTo>
                    <a:pt x="1185341" y="4152544"/>
                  </a:lnTo>
                  <a:lnTo>
                    <a:pt x="1185341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940790" y="2579932"/>
              <a:ext cx="2363470" cy="935355"/>
            </a:xfrm>
            <a:custGeom>
              <a:avLst/>
              <a:gdLst/>
              <a:ahLst/>
              <a:cxnLst/>
              <a:rect l="l" t="t" r="r" b="b"/>
              <a:pathLst>
                <a:path w="2363469" h="935354">
                  <a:moveTo>
                    <a:pt x="2289735" y="934805"/>
                  </a:moveTo>
                  <a:lnTo>
                    <a:pt x="2284671" y="934548"/>
                  </a:lnTo>
                  <a:lnTo>
                    <a:pt x="0" y="934548"/>
                  </a:lnTo>
                  <a:lnTo>
                    <a:pt x="0" y="249"/>
                  </a:lnTo>
                  <a:lnTo>
                    <a:pt x="2284671" y="249"/>
                  </a:lnTo>
                  <a:lnTo>
                    <a:pt x="2289735" y="0"/>
                  </a:lnTo>
                  <a:lnTo>
                    <a:pt x="2294768" y="256"/>
                  </a:lnTo>
                  <a:lnTo>
                    <a:pt x="2332304" y="14178"/>
                  </a:lnTo>
                  <a:lnTo>
                    <a:pt x="2359124" y="50152"/>
                  </a:lnTo>
                  <a:lnTo>
                    <a:pt x="2363161" y="69925"/>
                  </a:lnTo>
                  <a:lnTo>
                    <a:pt x="2363161" y="864880"/>
                  </a:lnTo>
                  <a:lnTo>
                    <a:pt x="2346914" y="906713"/>
                  </a:lnTo>
                  <a:lnTo>
                    <a:pt x="2309672" y="931747"/>
                  </a:lnTo>
                  <a:lnTo>
                    <a:pt x="2294768" y="934548"/>
                  </a:lnTo>
                  <a:lnTo>
                    <a:pt x="2289735" y="934805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470428" y="434757"/>
              <a:ext cx="7620" cy="4152900"/>
            </a:xfrm>
            <a:custGeom>
              <a:avLst/>
              <a:gdLst/>
              <a:ahLst/>
              <a:cxnLst/>
              <a:rect l="l" t="t" r="r" b="b"/>
              <a:pathLst>
                <a:path w="7619" h="4152900">
                  <a:moveTo>
                    <a:pt x="7546" y="4152540"/>
                  </a:moveTo>
                  <a:lnTo>
                    <a:pt x="0" y="4152540"/>
                  </a:lnTo>
                  <a:lnTo>
                    <a:pt x="0" y="0"/>
                  </a:lnTo>
                  <a:lnTo>
                    <a:pt x="7546" y="0"/>
                  </a:lnTo>
                  <a:lnTo>
                    <a:pt x="7546" y="415254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40790" y="3652641"/>
              <a:ext cx="3541395" cy="935355"/>
            </a:xfrm>
            <a:custGeom>
              <a:avLst/>
              <a:gdLst/>
              <a:ahLst/>
              <a:cxnLst/>
              <a:rect l="l" t="t" r="r" b="b"/>
              <a:pathLst>
                <a:path w="3541394" h="935354">
                  <a:moveTo>
                    <a:pt x="3467542" y="934813"/>
                  </a:moveTo>
                  <a:lnTo>
                    <a:pt x="3462479" y="934556"/>
                  </a:lnTo>
                  <a:lnTo>
                    <a:pt x="0" y="934556"/>
                  </a:lnTo>
                  <a:lnTo>
                    <a:pt x="0" y="256"/>
                  </a:lnTo>
                  <a:lnTo>
                    <a:pt x="3462479" y="256"/>
                  </a:lnTo>
                  <a:lnTo>
                    <a:pt x="3467542" y="0"/>
                  </a:lnTo>
                  <a:lnTo>
                    <a:pt x="3472576" y="256"/>
                  </a:lnTo>
                  <a:lnTo>
                    <a:pt x="3510112" y="14185"/>
                  </a:lnTo>
                  <a:lnTo>
                    <a:pt x="3536932" y="50160"/>
                  </a:lnTo>
                  <a:lnTo>
                    <a:pt x="3540969" y="69932"/>
                  </a:lnTo>
                  <a:lnTo>
                    <a:pt x="3540969" y="864887"/>
                  </a:lnTo>
                  <a:lnTo>
                    <a:pt x="3524722" y="906720"/>
                  </a:lnTo>
                  <a:lnTo>
                    <a:pt x="3487480" y="931755"/>
                  </a:lnTo>
                  <a:lnTo>
                    <a:pt x="3472576" y="934556"/>
                  </a:lnTo>
                  <a:lnTo>
                    <a:pt x="3467542" y="934813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13940790" y="2579932"/>
              <a:ext cx="2363470" cy="935355"/>
            </a:xfrm>
            <a:custGeom>
              <a:avLst/>
              <a:gdLst/>
              <a:ahLst/>
              <a:cxnLst/>
              <a:rect l="l" t="t" r="r" b="b"/>
              <a:pathLst>
                <a:path w="2363469" h="935354">
                  <a:moveTo>
                    <a:pt x="2289735" y="934805"/>
                  </a:moveTo>
                  <a:lnTo>
                    <a:pt x="2284671" y="934548"/>
                  </a:lnTo>
                  <a:lnTo>
                    <a:pt x="0" y="934548"/>
                  </a:lnTo>
                  <a:lnTo>
                    <a:pt x="0" y="249"/>
                  </a:lnTo>
                  <a:lnTo>
                    <a:pt x="2284671" y="249"/>
                  </a:lnTo>
                  <a:lnTo>
                    <a:pt x="2289735" y="0"/>
                  </a:lnTo>
                  <a:lnTo>
                    <a:pt x="2294768" y="256"/>
                  </a:lnTo>
                  <a:lnTo>
                    <a:pt x="2332304" y="14178"/>
                  </a:lnTo>
                  <a:lnTo>
                    <a:pt x="2359124" y="50152"/>
                  </a:lnTo>
                  <a:lnTo>
                    <a:pt x="2363161" y="69925"/>
                  </a:lnTo>
                  <a:lnTo>
                    <a:pt x="2363161" y="864880"/>
                  </a:lnTo>
                  <a:lnTo>
                    <a:pt x="2346914" y="906713"/>
                  </a:lnTo>
                  <a:lnTo>
                    <a:pt x="2309672" y="931747"/>
                  </a:lnTo>
                  <a:lnTo>
                    <a:pt x="2294768" y="934548"/>
                  </a:lnTo>
                  <a:lnTo>
                    <a:pt x="2289735" y="934805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13940790" y="1507216"/>
              <a:ext cx="949960" cy="935355"/>
            </a:xfrm>
            <a:custGeom>
              <a:avLst/>
              <a:gdLst/>
              <a:ahLst/>
              <a:cxnLst/>
              <a:rect l="l" t="t" r="r" b="b"/>
              <a:pathLst>
                <a:path w="949959" h="935355">
                  <a:moveTo>
                    <a:pt x="876365" y="934813"/>
                  </a:moveTo>
                  <a:lnTo>
                    <a:pt x="871309" y="934556"/>
                  </a:lnTo>
                  <a:lnTo>
                    <a:pt x="0" y="934556"/>
                  </a:lnTo>
                  <a:lnTo>
                    <a:pt x="0" y="256"/>
                  </a:lnTo>
                  <a:lnTo>
                    <a:pt x="871309" y="256"/>
                  </a:lnTo>
                  <a:lnTo>
                    <a:pt x="876365" y="0"/>
                  </a:lnTo>
                  <a:lnTo>
                    <a:pt x="881406" y="256"/>
                  </a:lnTo>
                  <a:lnTo>
                    <a:pt x="918935" y="14178"/>
                  </a:lnTo>
                  <a:lnTo>
                    <a:pt x="945762" y="50160"/>
                  </a:lnTo>
                  <a:lnTo>
                    <a:pt x="949800" y="69925"/>
                  </a:lnTo>
                  <a:lnTo>
                    <a:pt x="949800" y="864880"/>
                  </a:lnTo>
                  <a:lnTo>
                    <a:pt x="933545" y="906713"/>
                  </a:lnTo>
                  <a:lnTo>
                    <a:pt x="896303" y="931747"/>
                  </a:lnTo>
                  <a:lnTo>
                    <a:pt x="881406" y="934556"/>
                  </a:lnTo>
                  <a:lnTo>
                    <a:pt x="876365" y="934813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6" name="object 46"/>
            <p:cNvSpPr/>
            <p:nvPr/>
          </p:nvSpPr>
          <p:spPr>
            <a:xfrm>
              <a:off x="13940791" y="434758"/>
              <a:ext cx="949960" cy="2007870"/>
            </a:xfrm>
            <a:custGeom>
              <a:avLst/>
              <a:gdLst/>
              <a:ahLst/>
              <a:cxnLst/>
              <a:rect l="l" t="t" r="r" b="b"/>
              <a:pathLst>
                <a:path w="949959" h="2007870">
                  <a:moveTo>
                    <a:pt x="239331" y="69837"/>
                  </a:moveTo>
                  <a:lnTo>
                    <a:pt x="224015" y="29146"/>
                  </a:lnTo>
                  <a:lnTo>
                    <a:pt x="188671" y="3810"/>
                  </a:lnTo>
                  <a:lnTo>
                    <a:pt x="169519" y="0"/>
                  </a:lnTo>
                  <a:lnTo>
                    <a:pt x="0" y="0"/>
                  </a:lnTo>
                  <a:lnTo>
                    <a:pt x="0" y="934300"/>
                  </a:lnTo>
                  <a:lnTo>
                    <a:pt x="169519" y="934300"/>
                  </a:lnTo>
                  <a:lnTo>
                    <a:pt x="210197" y="918984"/>
                  </a:lnTo>
                  <a:lnTo>
                    <a:pt x="235521" y="883627"/>
                  </a:lnTo>
                  <a:lnTo>
                    <a:pt x="239331" y="864463"/>
                  </a:lnTo>
                  <a:lnTo>
                    <a:pt x="239331" y="69837"/>
                  </a:lnTo>
                  <a:close/>
                </a:path>
                <a:path w="949959" h="2007870">
                  <a:moveTo>
                    <a:pt x="949794" y="1142390"/>
                  </a:moveTo>
                  <a:lnTo>
                    <a:pt x="933538" y="1100556"/>
                  </a:lnTo>
                  <a:lnTo>
                    <a:pt x="896302" y="1075524"/>
                  </a:lnTo>
                  <a:lnTo>
                    <a:pt x="876363" y="1072464"/>
                  </a:lnTo>
                  <a:lnTo>
                    <a:pt x="871308" y="1072718"/>
                  </a:lnTo>
                  <a:lnTo>
                    <a:pt x="0" y="1072718"/>
                  </a:lnTo>
                  <a:lnTo>
                    <a:pt x="0" y="2007019"/>
                  </a:lnTo>
                  <a:lnTo>
                    <a:pt x="871308" y="2007019"/>
                  </a:lnTo>
                  <a:lnTo>
                    <a:pt x="876363" y="2007273"/>
                  </a:lnTo>
                  <a:lnTo>
                    <a:pt x="918933" y="1993087"/>
                  </a:lnTo>
                  <a:lnTo>
                    <a:pt x="945756" y="1957120"/>
                  </a:lnTo>
                  <a:lnTo>
                    <a:pt x="949794" y="1937346"/>
                  </a:lnTo>
                  <a:lnTo>
                    <a:pt x="949794" y="114239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13940790" y="434757"/>
              <a:ext cx="239395" cy="934719"/>
            </a:xfrm>
            <a:custGeom>
              <a:avLst/>
              <a:gdLst/>
              <a:ahLst/>
              <a:cxnLst/>
              <a:rect l="l" t="t" r="r" b="b"/>
              <a:pathLst>
                <a:path w="239394" h="934719">
                  <a:moveTo>
                    <a:pt x="169528" y="934299"/>
                  </a:moveTo>
                  <a:lnTo>
                    <a:pt x="0" y="934299"/>
                  </a:lnTo>
                  <a:lnTo>
                    <a:pt x="0" y="0"/>
                  </a:lnTo>
                  <a:lnTo>
                    <a:pt x="169528" y="0"/>
                  </a:lnTo>
                  <a:lnTo>
                    <a:pt x="210209" y="15323"/>
                  </a:lnTo>
                  <a:lnTo>
                    <a:pt x="235524" y="50674"/>
                  </a:lnTo>
                  <a:lnTo>
                    <a:pt x="239334" y="69836"/>
                  </a:lnTo>
                  <a:lnTo>
                    <a:pt x="239334" y="864464"/>
                  </a:lnTo>
                  <a:lnTo>
                    <a:pt x="224017" y="905165"/>
                  </a:lnTo>
                  <a:lnTo>
                    <a:pt x="188681" y="930487"/>
                  </a:lnTo>
                  <a:lnTo>
                    <a:pt x="169528" y="934299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771434" y="3262670"/>
            <a:ext cx="3281364" cy="61683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445248" algn="ctr">
              <a:spcBef>
                <a:spcPts val="74"/>
              </a:spcBef>
              <a:tabLst>
                <a:tab pos="1339080" algn="l"/>
                <a:tab pos="2164340" algn="l"/>
                <a:tab pos="3058173" algn="l"/>
              </a:tabLst>
            </a:pPr>
            <a:r>
              <a:rPr sz="1428" spc="50" dirty="0">
                <a:latin typeface="Arial Black"/>
                <a:cs typeface="Arial Black"/>
              </a:rPr>
              <a:t>0	</a:t>
            </a:r>
            <a:r>
              <a:rPr sz="1428" spc="-110" dirty="0">
                <a:latin typeface="Arial Black"/>
                <a:cs typeface="Arial Black"/>
              </a:rPr>
              <a:t>5	</a:t>
            </a:r>
            <a:r>
              <a:rPr sz="1428" spc="-72" dirty="0">
                <a:latin typeface="Arial Black"/>
                <a:cs typeface="Arial Black"/>
              </a:rPr>
              <a:t>10	</a:t>
            </a:r>
            <a:r>
              <a:rPr sz="1428" spc="-150" dirty="0">
                <a:latin typeface="Arial Black"/>
                <a:cs typeface="Arial Black"/>
              </a:rPr>
              <a:t>15</a:t>
            </a:r>
            <a:endParaRPr sz="1428">
              <a:latin typeface="Arial Black"/>
              <a:cs typeface="Arial Black"/>
            </a:endParaRPr>
          </a:p>
          <a:p>
            <a:pPr>
              <a:spcBef>
                <a:spcPts val="28"/>
              </a:spcBef>
            </a:pPr>
            <a:endParaRPr sz="1241">
              <a:latin typeface="Arial Black"/>
              <a:cs typeface="Arial Black"/>
            </a:endParaRPr>
          </a:p>
          <a:p>
            <a:pPr marL="9527"/>
            <a:r>
              <a:rPr sz="1277" b="1" spc="9" dirty="0">
                <a:latin typeface="Arial"/>
                <a:cs typeface="Arial"/>
              </a:rPr>
              <a:t>Freelancers </a:t>
            </a:r>
            <a:r>
              <a:rPr sz="1277" b="1" spc="5" dirty="0">
                <a:latin typeface="Arial"/>
                <a:cs typeface="Arial"/>
              </a:rPr>
              <a:t>Review </a:t>
            </a:r>
            <a:r>
              <a:rPr sz="1277" b="1" spc="20" dirty="0">
                <a:latin typeface="Arial"/>
                <a:cs typeface="Arial"/>
              </a:rPr>
              <a:t>on co-worker</a:t>
            </a:r>
            <a:r>
              <a:rPr sz="1277" b="1" spc="-248" dirty="0">
                <a:latin typeface="Arial"/>
                <a:cs typeface="Arial"/>
              </a:rPr>
              <a:t> </a:t>
            </a:r>
            <a:r>
              <a:rPr sz="1277" b="1" spc="9" dirty="0">
                <a:latin typeface="Arial"/>
                <a:cs typeface="Arial"/>
              </a:rPr>
              <a:t>system</a:t>
            </a:r>
            <a:endParaRPr sz="127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50028" y="301518"/>
            <a:ext cx="814865" cy="2293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1428" spc="-74" dirty="0">
                <a:latin typeface="Arial Black"/>
                <a:cs typeface="Arial Black"/>
              </a:rPr>
              <a:t>Not </a:t>
            </a:r>
            <a:r>
              <a:rPr sz="1428" spc="-108" dirty="0">
                <a:latin typeface="Arial Black"/>
                <a:cs typeface="Arial Black"/>
              </a:rPr>
              <a:t>at</a:t>
            </a:r>
            <a:r>
              <a:rPr sz="1428" spc="-236" dirty="0">
                <a:latin typeface="Arial Black"/>
                <a:cs typeface="Arial Black"/>
              </a:rPr>
              <a:t> </a:t>
            </a:r>
            <a:r>
              <a:rPr sz="1428" spc="-89" dirty="0">
                <a:latin typeface="Arial Black"/>
                <a:cs typeface="Arial Black"/>
              </a:rPr>
              <a:t>all</a:t>
            </a:r>
            <a:endParaRPr sz="1428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18224" y="1106091"/>
            <a:ext cx="346710" cy="2293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1428" spc="-110" dirty="0">
                <a:latin typeface="Arial Black"/>
                <a:cs typeface="Arial Black"/>
              </a:rPr>
              <a:t>Fair</a:t>
            </a:r>
            <a:endParaRPr sz="1428">
              <a:latin typeface="Arial Black"/>
              <a:cs typeface="Arial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70465" y="1910671"/>
            <a:ext cx="494349" cy="2293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1428" spc="-74" dirty="0">
                <a:latin typeface="Arial Black"/>
                <a:cs typeface="Arial Black"/>
              </a:rPr>
              <a:t>Good</a:t>
            </a:r>
            <a:endParaRPr sz="1428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43752" y="2715257"/>
            <a:ext cx="821057" cy="2293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1428" spc="-120" dirty="0">
                <a:latin typeface="Arial Black"/>
                <a:cs typeface="Arial Black"/>
              </a:rPr>
              <a:t>Excellent</a:t>
            </a:r>
            <a:endParaRPr sz="1428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" y="-76200"/>
            <a:ext cx="13853160" cy="77152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467" y="1232275"/>
            <a:ext cx="3058537" cy="1305517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9527" marR="3813" indent="566682">
              <a:lnSpc>
                <a:spcPct val="108200"/>
              </a:lnSpc>
              <a:spcBef>
                <a:spcPts val="72"/>
              </a:spcBef>
            </a:pPr>
            <a:r>
              <a:rPr sz="3900" spc="-36" dirty="0">
                <a:solidFill>
                  <a:srgbClr val="13110E"/>
                </a:solidFill>
                <a:latin typeface="Roboto"/>
                <a:cs typeface="Roboto"/>
              </a:rPr>
              <a:t>MAIN  </a:t>
            </a:r>
            <a:r>
              <a:rPr sz="3900" spc="-48" dirty="0">
                <a:solidFill>
                  <a:srgbClr val="13110E"/>
                </a:solidFill>
                <a:latin typeface="Roboto"/>
                <a:cs typeface="Roboto"/>
              </a:rPr>
              <a:t>F</a:t>
            </a:r>
            <a:r>
              <a:rPr sz="3900" spc="-42" dirty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sz="3900" spc="-48" dirty="0">
                <a:solidFill>
                  <a:srgbClr val="13110E"/>
                </a:solidFill>
                <a:latin typeface="Roboto"/>
                <a:cs typeface="Roboto"/>
              </a:rPr>
              <a:t>A</a:t>
            </a:r>
            <a:r>
              <a:rPr sz="3900" spc="-42" dirty="0">
                <a:solidFill>
                  <a:srgbClr val="13110E"/>
                </a:solidFill>
                <a:latin typeface="Roboto"/>
                <a:cs typeface="Roboto"/>
              </a:rPr>
              <a:t>TURE</a:t>
            </a:r>
            <a:r>
              <a:rPr sz="3900" dirty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endParaRPr sz="39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0107" y="1080792"/>
            <a:ext cx="2736057" cy="1521620"/>
          </a:xfrm>
          <a:custGeom>
            <a:avLst/>
            <a:gdLst/>
            <a:ahLst/>
            <a:cxnLst/>
            <a:rect l="l" t="t" r="r" b="b"/>
            <a:pathLst>
              <a:path w="3648075" h="2028825">
                <a:moveTo>
                  <a:pt x="3399145" y="2028800"/>
                </a:moveTo>
                <a:lnTo>
                  <a:pt x="248928" y="2028800"/>
                </a:lnTo>
                <a:lnTo>
                  <a:pt x="204266" y="2024781"/>
                </a:lnTo>
                <a:lnTo>
                  <a:pt x="162196" y="2013196"/>
                </a:lnTo>
                <a:lnTo>
                  <a:pt x="123429" y="1994756"/>
                </a:lnTo>
                <a:lnTo>
                  <a:pt x="88676" y="1970172"/>
                </a:lnTo>
                <a:lnTo>
                  <a:pt x="58648" y="1940155"/>
                </a:lnTo>
                <a:lnTo>
                  <a:pt x="34055" y="1905414"/>
                </a:lnTo>
                <a:lnTo>
                  <a:pt x="15609" y="1866661"/>
                </a:lnTo>
                <a:lnTo>
                  <a:pt x="4020" y="1824606"/>
                </a:lnTo>
                <a:lnTo>
                  <a:pt x="0" y="1779959"/>
                </a:lnTo>
                <a:lnTo>
                  <a:pt x="0" y="248841"/>
                </a:lnTo>
                <a:lnTo>
                  <a:pt x="4020" y="204194"/>
                </a:lnTo>
                <a:lnTo>
                  <a:pt x="15609" y="162139"/>
                </a:lnTo>
                <a:lnTo>
                  <a:pt x="34055" y="123386"/>
                </a:lnTo>
                <a:lnTo>
                  <a:pt x="58648" y="88645"/>
                </a:lnTo>
                <a:lnTo>
                  <a:pt x="88676" y="58627"/>
                </a:lnTo>
                <a:lnTo>
                  <a:pt x="123429" y="34044"/>
                </a:lnTo>
                <a:lnTo>
                  <a:pt x="162196" y="15604"/>
                </a:lnTo>
                <a:lnTo>
                  <a:pt x="204266" y="4019"/>
                </a:lnTo>
                <a:lnTo>
                  <a:pt x="248928" y="0"/>
                </a:lnTo>
                <a:lnTo>
                  <a:pt x="3399145" y="0"/>
                </a:lnTo>
                <a:lnTo>
                  <a:pt x="3443807" y="4019"/>
                </a:lnTo>
                <a:lnTo>
                  <a:pt x="3485877" y="15604"/>
                </a:lnTo>
                <a:lnTo>
                  <a:pt x="3524644" y="34044"/>
                </a:lnTo>
                <a:lnTo>
                  <a:pt x="3559397" y="58627"/>
                </a:lnTo>
                <a:lnTo>
                  <a:pt x="3589425" y="88645"/>
                </a:lnTo>
                <a:lnTo>
                  <a:pt x="3614017" y="123386"/>
                </a:lnTo>
                <a:lnTo>
                  <a:pt x="3632463" y="162139"/>
                </a:lnTo>
                <a:lnTo>
                  <a:pt x="3644052" y="204194"/>
                </a:lnTo>
                <a:lnTo>
                  <a:pt x="3648073" y="248841"/>
                </a:lnTo>
                <a:lnTo>
                  <a:pt x="3648073" y="1779959"/>
                </a:lnTo>
                <a:lnTo>
                  <a:pt x="3644052" y="1824606"/>
                </a:lnTo>
                <a:lnTo>
                  <a:pt x="3632463" y="1866661"/>
                </a:lnTo>
                <a:lnTo>
                  <a:pt x="3614017" y="1905414"/>
                </a:lnTo>
                <a:lnTo>
                  <a:pt x="3589425" y="1940155"/>
                </a:lnTo>
                <a:lnTo>
                  <a:pt x="3559397" y="1970172"/>
                </a:lnTo>
                <a:lnTo>
                  <a:pt x="3524644" y="1994756"/>
                </a:lnTo>
                <a:lnTo>
                  <a:pt x="3485877" y="2013196"/>
                </a:lnTo>
                <a:lnTo>
                  <a:pt x="3443807" y="2024781"/>
                </a:lnTo>
                <a:lnTo>
                  <a:pt x="3399145" y="20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5" name="object 5"/>
          <p:cNvSpPr txBox="1"/>
          <p:nvPr/>
        </p:nvSpPr>
        <p:spPr>
          <a:xfrm>
            <a:off x="5091736" y="1510510"/>
            <a:ext cx="1732598" cy="758159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328104" marR="3813" indent="-319055">
              <a:lnSpc>
                <a:spcPct val="108300"/>
              </a:lnSpc>
              <a:spcBef>
                <a:spcPts val="74"/>
              </a:spcBef>
            </a:pPr>
            <a:r>
              <a:rPr sz="2252" spc="108" dirty="0">
                <a:solidFill>
                  <a:srgbClr val="13110E"/>
                </a:solidFill>
                <a:latin typeface="Arial"/>
                <a:cs typeface="Arial"/>
              </a:rPr>
              <a:t>Multiple</a:t>
            </a:r>
            <a:r>
              <a:rPr sz="2252" spc="9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252" spc="188" dirty="0">
                <a:solidFill>
                  <a:srgbClr val="13110E"/>
                </a:solidFill>
                <a:latin typeface="Arial"/>
                <a:cs typeface="Arial"/>
              </a:rPr>
              <a:t>Co-  </a:t>
            </a:r>
            <a:r>
              <a:rPr sz="2252" spc="84" dirty="0">
                <a:solidFill>
                  <a:srgbClr val="13110E"/>
                </a:solidFill>
                <a:latin typeface="Arial"/>
                <a:cs typeface="Arial"/>
              </a:rPr>
              <a:t>workers</a:t>
            </a:r>
            <a:endParaRPr sz="225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9470" y="893318"/>
            <a:ext cx="392907" cy="392907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523875" y="261937"/>
                </a:moveTo>
                <a:lnTo>
                  <a:pt x="521040" y="300371"/>
                </a:lnTo>
                <a:lnTo>
                  <a:pt x="512595" y="337973"/>
                </a:lnTo>
                <a:lnTo>
                  <a:pt x="498726" y="373930"/>
                </a:lnTo>
                <a:lnTo>
                  <a:pt x="479730" y="407462"/>
                </a:lnTo>
                <a:lnTo>
                  <a:pt x="456020" y="437844"/>
                </a:lnTo>
                <a:lnTo>
                  <a:pt x="428108" y="464417"/>
                </a:lnTo>
                <a:lnTo>
                  <a:pt x="396600" y="486608"/>
                </a:lnTo>
                <a:lnTo>
                  <a:pt x="362176" y="503936"/>
                </a:lnTo>
                <a:lnTo>
                  <a:pt x="325583" y="516025"/>
                </a:lnTo>
                <a:lnTo>
                  <a:pt x="287611" y="522613"/>
                </a:lnTo>
                <a:lnTo>
                  <a:pt x="261937" y="523875"/>
                </a:lnTo>
                <a:lnTo>
                  <a:pt x="255507" y="523796"/>
                </a:lnTo>
                <a:lnTo>
                  <a:pt x="217157" y="520019"/>
                </a:lnTo>
                <a:lnTo>
                  <a:pt x="179770" y="510654"/>
                </a:lnTo>
                <a:lnTo>
                  <a:pt x="144169" y="495907"/>
                </a:lnTo>
                <a:lnTo>
                  <a:pt x="111110" y="476092"/>
                </a:lnTo>
                <a:lnTo>
                  <a:pt x="81322" y="451646"/>
                </a:lnTo>
                <a:lnTo>
                  <a:pt x="55438" y="423088"/>
                </a:lnTo>
                <a:lnTo>
                  <a:pt x="34029" y="391047"/>
                </a:lnTo>
                <a:lnTo>
                  <a:pt x="17550" y="356205"/>
                </a:lnTo>
                <a:lnTo>
                  <a:pt x="6364" y="319330"/>
                </a:lnTo>
                <a:lnTo>
                  <a:pt x="709" y="281204"/>
                </a:lnTo>
                <a:lnTo>
                  <a:pt x="0" y="261937"/>
                </a:lnTo>
                <a:lnTo>
                  <a:pt x="78" y="255507"/>
                </a:lnTo>
                <a:lnTo>
                  <a:pt x="3855" y="217157"/>
                </a:lnTo>
                <a:lnTo>
                  <a:pt x="13220" y="179770"/>
                </a:lnTo>
                <a:lnTo>
                  <a:pt x="27967" y="144169"/>
                </a:lnTo>
                <a:lnTo>
                  <a:pt x="47782" y="111110"/>
                </a:lnTo>
                <a:lnTo>
                  <a:pt x="72228" y="81322"/>
                </a:lnTo>
                <a:lnTo>
                  <a:pt x="100786" y="55438"/>
                </a:lnTo>
                <a:lnTo>
                  <a:pt x="132827" y="34029"/>
                </a:lnTo>
                <a:lnTo>
                  <a:pt x="167669" y="17550"/>
                </a:lnTo>
                <a:lnTo>
                  <a:pt x="204544" y="6364"/>
                </a:lnTo>
                <a:lnTo>
                  <a:pt x="242670" y="709"/>
                </a:lnTo>
                <a:lnTo>
                  <a:pt x="261937" y="0"/>
                </a:lnTo>
                <a:lnTo>
                  <a:pt x="268367" y="78"/>
                </a:lnTo>
                <a:lnTo>
                  <a:pt x="306717" y="3855"/>
                </a:lnTo>
                <a:lnTo>
                  <a:pt x="344104" y="13221"/>
                </a:lnTo>
                <a:lnTo>
                  <a:pt x="379705" y="27967"/>
                </a:lnTo>
                <a:lnTo>
                  <a:pt x="412764" y="47782"/>
                </a:lnTo>
                <a:lnTo>
                  <a:pt x="442552" y="72228"/>
                </a:lnTo>
                <a:lnTo>
                  <a:pt x="468436" y="100786"/>
                </a:lnTo>
                <a:lnTo>
                  <a:pt x="489845" y="132827"/>
                </a:lnTo>
                <a:lnTo>
                  <a:pt x="506324" y="167669"/>
                </a:lnTo>
                <a:lnTo>
                  <a:pt x="517510" y="204544"/>
                </a:lnTo>
                <a:lnTo>
                  <a:pt x="523165" y="242670"/>
                </a:lnTo>
                <a:lnTo>
                  <a:pt x="523875" y="261937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grpSp>
        <p:nvGrpSpPr>
          <p:cNvPr id="7" name="object 7"/>
          <p:cNvGrpSpPr/>
          <p:nvPr/>
        </p:nvGrpSpPr>
        <p:grpSpPr>
          <a:xfrm>
            <a:off x="7494332" y="891755"/>
            <a:ext cx="2650332" cy="1714025"/>
            <a:chOff x="9992441" y="1290602"/>
            <a:chExt cx="3533775" cy="2285365"/>
          </a:xfrm>
        </p:grpSpPr>
        <p:sp>
          <p:nvSpPr>
            <p:cNvPr id="8" name="object 8"/>
            <p:cNvSpPr/>
            <p:nvPr/>
          </p:nvSpPr>
          <p:spPr>
            <a:xfrm>
              <a:off x="9992441" y="1479992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9" name="object 9"/>
            <p:cNvSpPr/>
            <p:nvPr/>
          </p:nvSpPr>
          <p:spPr>
            <a:xfrm>
              <a:off x="11573560" y="129060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399" y="266699"/>
                  </a:moveTo>
                  <a:lnTo>
                    <a:pt x="530513" y="305833"/>
                  </a:lnTo>
                  <a:lnTo>
                    <a:pt x="521915" y="344118"/>
                  </a:lnTo>
                  <a:lnTo>
                    <a:pt x="507793" y="380728"/>
                  </a:lnTo>
                  <a:lnTo>
                    <a:pt x="488452" y="414871"/>
                  </a:lnTo>
                  <a:lnTo>
                    <a:pt x="464311" y="445804"/>
                  </a:lnTo>
                  <a:lnTo>
                    <a:pt x="435892" y="472861"/>
                  </a:lnTo>
                  <a:lnTo>
                    <a:pt x="403811" y="495456"/>
                  </a:lnTo>
                  <a:lnTo>
                    <a:pt x="368761" y="513098"/>
                  </a:lnTo>
                  <a:lnTo>
                    <a:pt x="331502" y="525407"/>
                  </a:lnTo>
                  <a:lnTo>
                    <a:pt x="292840" y="532115"/>
                  </a:lnTo>
                  <a:lnTo>
                    <a:pt x="266699" y="533399"/>
                  </a:lnTo>
                  <a:lnTo>
                    <a:pt x="260152" y="533319"/>
                  </a:lnTo>
                  <a:lnTo>
                    <a:pt x="221106" y="529473"/>
                  </a:lnTo>
                  <a:lnTo>
                    <a:pt x="183039" y="519938"/>
                  </a:lnTo>
                  <a:lnTo>
                    <a:pt x="146790" y="504923"/>
                  </a:lnTo>
                  <a:lnTo>
                    <a:pt x="113130" y="484748"/>
                  </a:lnTo>
                  <a:lnTo>
                    <a:pt x="82800" y="459858"/>
                  </a:lnTo>
                  <a:lnTo>
                    <a:pt x="56446" y="430780"/>
                  </a:lnTo>
                  <a:lnTo>
                    <a:pt x="34648" y="398157"/>
                  </a:lnTo>
                  <a:lnTo>
                    <a:pt x="17870" y="362682"/>
                  </a:lnTo>
                  <a:lnTo>
                    <a:pt x="6480" y="325136"/>
                  </a:lnTo>
                  <a:lnTo>
                    <a:pt x="722" y="286317"/>
                  </a:lnTo>
                  <a:lnTo>
                    <a:pt x="0" y="266699"/>
                  </a:lnTo>
                  <a:lnTo>
                    <a:pt x="80" y="260152"/>
                  </a:lnTo>
                  <a:lnTo>
                    <a:pt x="3926" y="221106"/>
                  </a:lnTo>
                  <a:lnTo>
                    <a:pt x="13461" y="183039"/>
                  </a:lnTo>
                  <a:lnTo>
                    <a:pt x="28476" y="146790"/>
                  </a:lnTo>
                  <a:lnTo>
                    <a:pt x="48651" y="113130"/>
                  </a:lnTo>
                  <a:lnTo>
                    <a:pt x="73541" y="82800"/>
                  </a:lnTo>
                  <a:lnTo>
                    <a:pt x="102619" y="56446"/>
                  </a:lnTo>
                  <a:lnTo>
                    <a:pt x="135242" y="34648"/>
                  </a:lnTo>
                  <a:lnTo>
                    <a:pt x="170717" y="17870"/>
                  </a:lnTo>
                  <a:lnTo>
                    <a:pt x="208263" y="6480"/>
                  </a:lnTo>
                  <a:lnTo>
                    <a:pt x="247082" y="722"/>
                  </a:lnTo>
                  <a:lnTo>
                    <a:pt x="266699" y="0"/>
                  </a:lnTo>
                  <a:lnTo>
                    <a:pt x="273247" y="80"/>
                  </a:lnTo>
                  <a:lnTo>
                    <a:pt x="312293" y="3925"/>
                  </a:lnTo>
                  <a:lnTo>
                    <a:pt x="350360" y="13461"/>
                  </a:lnTo>
                  <a:lnTo>
                    <a:pt x="386609" y="28476"/>
                  </a:lnTo>
                  <a:lnTo>
                    <a:pt x="420269" y="48651"/>
                  </a:lnTo>
                  <a:lnTo>
                    <a:pt x="450599" y="73541"/>
                  </a:lnTo>
                  <a:lnTo>
                    <a:pt x="476953" y="102619"/>
                  </a:lnTo>
                  <a:lnTo>
                    <a:pt x="498751" y="135242"/>
                  </a:lnTo>
                  <a:lnTo>
                    <a:pt x="515529" y="170717"/>
                  </a:lnTo>
                  <a:lnTo>
                    <a:pt x="526919" y="208263"/>
                  </a:lnTo>
                  <a:lnTo>
                    <a:pt x="532677" y="247082"/>
                  </a:lnTo>
                  <a:lnTo>
                    <a:pt x="533399" y="26669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434014" y="891977"/>
            <a:ext cx="2650332" cy="1713548"/>
            <a:chOff x="13912017" y="1290900"/>
            <a:chExt cx="3533775" cy="2284730"/>
          </a:xfrm>
        </p:grpSpPr>
        <p:sp>
          <p:nvSpPr>
            <p:cNvPr id="11" name="object 11"/>
            <p:cNvSpPr/>
            <p:nvPr/>
          </p:nvSpPr>
          <p:spPr>
            <a:xfrm>
              <a:off x="13912017" y="1479992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3477" y="1290900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49" y="276224"/>
                  </a:moveTo>
                  <a:lnTo>
                    <a:pt x="549460" y="316755"/>
                  </a:lnTo>
                  <a:lnTo>
                    <a:pt x="540555" y="356408"/>
                  </a:lnTo>
                  <a:lnTo>
                    <a:pt x="525929" y="394326"/>
                  </a:lnTo>
                  <a:lnTo>
                    <a:pt x="505897" y="429687"/>
                  </a:lnTo>
                  <a:lnTo>
                    <a:pt x="480894" y="461726"/>
                  </a:lnTo>
                  <a:lnTo>
                    <a:pt x="451459" y="489749"/>
                  </a:lnTo>
                  <a:lnTo>
                    <a:pt x="418233" y="513151"/>
                  </a:lnTo>
                  <a:lnTo>
                    <a:pt x="381931" y="531423"/>
                  </a:lnTo>
                  <a:lnTo>
                    <a:pt x="343342" y="544172"/>
                  </a:lnTo>
                  <a:lnTo>
                    <a:pt x="303299" y="551119"/>
                  </a:lnTo>
                  <a:lnTo>
                    <a:pt x="276224" y="552449"/>
                  </a:lnTo>
                  <a:lnTo>
                    <a:pt x="269443" y="552366"/>
                  </a:lnTo>
                  <a:lnTo>
                    <a:pt x="229002" y="548383"/>
                  </a:lnTo>
                  <a:lnTo>
                    <a:pt x="189576" y="538507"/>
                  </a:lnTo>
                  <a:lnTo>
                    <a:pt x="152033" y="522956"/>
                  </a:lnTo>
                  <a:lnTo>
                    <a:pt x="117170" y="502061"/>
                  </a:lnTo>
                  <a:lnTo>
                    <a:pt x="85758" y="476281"/>
                  </a:lnTo>
                  <a:lnTo>
                    <a:pt x="58462" y="446165"/>
                  </a:lnTo>
                  <a:lnTo>
                    <a:pt x="35886" y="412377"/>
                  </a:lnTo>
                  <a:lnTo>
                    <a:pt x="18508" y="375634"/>
                  </a:lnTo>
                  <a:lnTo>
                    <a:pt x="6712" y="336748"/>
                  </a:lnTo>
                  <a:lnTo>
                    <a:pt x="748" y="296543"/>
                  </a:lnTo>
                  <a:lnTo>
                    <a:pt x="0" y="276224"/>
                  </a:lnTo>
                  <a:lnTo>
                    <a:pt x="83" y="269443"/>
                  </a:lnTo>
                  <a:lnTo>
                    <a:pt x="4066" y="229002"/>
                  </a:lnTo>
                  <a:lnTo>
                    <a:pt x="13942" y="189576"/>
                  </a:lnTo>
                  <a:lnTo>
                    <a:pt x="29493" y="152033"/>
                  </a:lnTo>
                  <a:lnTo>
                    <a:pt x="50388" y="117170"/>
                  </a:lnTo>
                  <a:lnTo>
                    <a:pt x="76168" y="85757"/>
                  </a:lnTo>
                  <a:lnTo>
                    <a:pt x="106284" y="58462"/>
                  </a:lnTo>
                  <a:lnTo>
                    <a:pt x="140072" y="35886"/>
                  </a:lnTo>
                  <a:lnTo>
                    <a:pt x="176815" y="18508"/>
                  </a:lnTo>
                  <a:lnTo>
                    <a:pt x="215701" y="6712"/>
                  </a:lnTo>
                  <a:lnTo>
                    <a:pt x="255906" y="748"/>
                  </a:lnTo>
                  <a:lnTo>
                    <a:pt x="276224" y="0"/>
                  </a:lnTo>
                  <a:lnTo>
                    <a:pt x="283006" y="83"/>
                  </a:lnTo>
                  <a:lnTo>
                    <a:pt x="323447" y="4066"/>
                  </a:lnTo>
                  <a:lnTo>
                    <a:pt x="362873" y="13942"/>
                  </a:lnTo>
                  <a:lnTo>
                    <a:pt x="400416" y="29493"/>
                  </a:lnTo>
                  <a:lnTo>
                    <a:pt x="435279" y="50389"/>
                  </a:lnTo>
                  <a:lnTo>
                    <a:pt x="466692" y="76168"/>
                  </a:lnTo>
                  <a:lnTo>
                    <a:pt x="493987" y="106284"/>
                  </a:lnTo>
                  <a:lnTo>
                    <a:pt x="516563" y="140072"/>
                  </a:lnTo>
                  <a:lnTo>
                    <a:pt x="533941" y="176815"/>
                  </a:lnTo>
                  <a:lnTo>
                    <a:pt x="545737" y="215701"/>
                  </a:lnTo>
                  <a:lnTo>
                    <a:pt x="551701" y="255906"/>
                  </a:lnTo>
                  <a:lnTo>
                    <a:pt x="552449" y="276224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05669" y="2850622"/>
            <a:ext cx="2650329" cy="1700216"/>
            <a:chOff x="6007546" y="3902415"/>
            <a:chExt cx="3533775" cy="2266950"/>
          </a:xfrm>
        </p:grpSpPr>
        <p:sp>
          <p:nvSpPr>
            <p:cNvPr id="14" name="object 14"/>
            <p:cNvSpPr/>
            <p:nvPr/>
          </p:nvSpPr>
          <p:spPr>
            <a:xfrm>
              <a:off x="6007546" y="4073255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5" name="object 15"/>
            <p:cNvSpPr/>
            <p:nvPr/>
          </p:nvSpPr>
          <p:spPr>
            <a:xfrm>
              <a:off x="7566202" y="390241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399" y="266699"/>
                  </a:moveTo>
                  <a:lnTo>
                    <a:pt x="530513" y="305833"/>
                  </a:lnTo>
                  <a:lnTo>
                    <a:pt x="521915" y="344118"/>
                  </a:lnTo>
                  <a:lnTo>
                    <a:pt x="507793" y="380728"/>
                  </a:lnTo>
                  <a:lnTo>
                    <a:pt x="488452" y="414871"/>
                  </a:lnTo>
                  <a:lnTo>
                    <a:pt x="464311" y="445804"/>
                  </a:lnTo>
                  <a:lnTo>
                    <a:pt x="435892" y="472861"/>
                  </a:lnTo>
                  <a:lnTo>
                    <a:pt x="403811" y="495456"/>
                  </a:lnTo>
                  <a:lnTo>
                    <a:pt x="368761" y="513098"/>
                  </a:lnTo>
                  <a:lnTo>
                    <a:pt x="331502" y="525407"/>
                  </a:lnTo>
                  <a:lnTo>
                    <a:pt x="292840" y="532115"/>
                  </a:lnTo>
                  <a:lnTo>
                    <a:pt x="266699" y="533399"/>
                  </a:lnTo>
                  <a:lnTo>
                    <a:pt x="260152" y="533319"/>
                  </a:lnTo>
                  <a:lnTo>
                    <a:pt x="221106" y="529473"/>
                  </a:lnTo>
                  <a:lnTo>
                    <a:pt x="183039" y="519938"/>
                  </a:lnTo>
                  <a:lnTo>
                    <a:pt x="146790" y="504923"/>
                  </a:lnTo>
                  <a:lnTo>
                    <a:pt x="113130" y="484748"/>
                  </a:lnTo>
                  <a:lnTo>
                    <a:pt x="82800" y="459858"/>
                  </a:lnTo>
                  <a:lnTo>
                    <a:pt x="56446" y="430780"/>
                  </a:lnTo>
                  <a:lnTo>
                    <a:pt x="34648" y="398157"/>
                  </a:lnTo>
                  <a:lnTo>
                    <a:pt x="17870" y="362682"/>
                  </a:lnTo>
                  <a:lnTo>
                    <a:pt x="6480" y="325136"/>
                  </a:lnTo>
                  <a:lnTo>
                    <a:pt x="722" y="286317"/>
                  </a:lnTo>
                  <a:lnTo>
                    <a:pt x="0" y="266699"/>
                  </a:lnTo>
                  <a:lnTo>
                    <a:pt x="80" y="260152"/>
                  </a:lnTo>
                  <a:lnTo>
                    <a:pt x="3926" y="221106"/>
                  </a:lnTo>
                  <a:lnTo>
                    <a:pt x="13461" y="183039"/>
                  </a:lnTo>
                  <a:lnTo>
                    <a:pt x="28476" y="146790"/>
                  </a:lnTo>
                  <a:lnTo>
                    <a:pt x="48651" y="113130"/>
                  </a:lnTo>
                  <a:lnTo>
                    <a:pt x="73541" y="82800"/>
                  </a:lnTo>
                  <a:lnTo>
                    <a:pt x="102619" y="56446"/>
                  </a:lnTo>
                  <a:lnTo>
                    <a:pt x="135242" y="34648"/>
                  </a:lnTo>
                  <a:lnTo>
                    <a:pt x="170717" y="17870"/>
                  </a:lnTo>
                  <a:lnTo>
                    <a:pt x="208263" y="6480"/>
                  </a:lnTo>
                  <a:lnTo>
                    <a:pt x="247082" y="722"/>
                  </a:lnTo>
                  <a:lnTo>
                    <a:pt x="266699" y="0"/>
                  </a:lnTo>
                  <a:lnTo>
                    <a:pt x="273247" y="80"/>
                  </a:lnTo>
                  <a:lnTo>
                    <a:pt x="312293" y="3925"/>
                  </a:lnTo>
                  <a:lnTo>
                    <a:pt x="350360" y="13461"/>
                  </a:lnTo>
                  <a:lnTo>
                    <a:pt x="386609" y="28476"/>
                  </a:lnTo>
                  <a:lnTo>
                    <a:pt x="420269" y="48651"/>
                  </a:lnTo>
                  <a:lnTo>
                    <a:pt x="450599" y="73541"/>
                  </a:lnTo>
                  <a:lnTo>
                    <a:pt x="476953" y="102619"/>
                  </a:lnTo>
                  <a:lnTo>
                    <a:pt x="498751" y="135242"/>
                  </a:lnTo>
                  <a:lnTo>
                    <a:pt x="515529" y="170717"/>
                  </a:lnTo>
                  <a:lnTo>
                    <a:pt x="526919" y="208263"/>
                  </a:lnTo>
                  <a:lnTo>
                    <a:pt x="532677" y="247082"/>
                  </a:lnTo>
                  <a:lnTo>
                    <a:pt x="533399" y="26669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494341" y="2850622"/>
            <a:ext cx="2650329" cy="1700216"/>
            <a:chOff x="9992441" y="3902415"/>
            <a:chExt cx="3533775" cy="2266950"/>
          </a:xfrm>
        </p:grpSpPr>
        <p:sp>
          <p:nvSpPr>
            <p:cNvPr id="17" name="object 17"/>
            <p:cNvSpPr/>
            <p:nvPr/>
          </p:nvSpPr>
          <p:spPr>
            <a:xfrm>
              <a:off x="9992441" y="4073255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68501" y="390241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399" y="266699"/>
                  </a:moveTo>
                  <a:lnTo>
                    <a:pt x="530513" y="305833"/>
                  </a:lnTo>
                  <a:lnTo>
                    <a:pt x="521915" y="344118"/>
                  </a:lnTo>
                  <a:lnTo>
                    <a:pt x="507793" y="380728"/>
                  </a:lnTo>
                  <a:lnTo>
                    <a:pt x="488452" y="414871"/>
                  </a:lnTo>
                  <a:lnTo>
                    <a:pt x="464311" y="445804"/>
                  </a:lnTo>
                  <a:lnTo>
                    <a:pt x="435892" y="472861"/>
                  </a:lnTo>
                  <a:lnTo>
                    <a:pt x="403811" y="495456"/>
                  </a:lnTo>
                  <a:lnTo>
                    <a:pt x="368761" y="513098"/>
                  </a:lnTo>
                  <a:lnTo>
                    <a:pt x="331502" y="525407"/>
                  </a:lnTo>
                  <a:lnTo>
                    <a:pt x="292840" y="532115"/>
                  </a:lnTo>
                  <a:lnTo>
                    <a:pt x="266699" y="533399"/>
                  </a:lnTo>
                  <a:lnTo>
                    <a:pt x="260152" y="533319"/>
                  </a:lnTo>
                  <a:lnTo>
                    <a:pt x="221106" y="529473"/>
                  </a:lnTo>
                  <a:lnTo>
                    <a:pt x="183039" y="519938"/>
                  </a:lnTo>
                  <a:lnTo>
                    <a:pt x="146790" y="504923"/>
                  </a:lnTo>
                  <a:lnTo>
                    <a:pt x="113130" y="484748"/>
                  </a:lnTo>
                  <a:lnTo>
                    <a:pt x="82800" y="459858"/>
                  </a:lnTo>
                  <a:lnTo>
                    <a:pt x="56446" y="430780"/>
                  </a:lnTo>
                  <a:lnTo>
                    <a:pt x="34648" y="398157"/>
                  </a:lnTo>
                  <a:lnTo>
                    <a:pt x="17870" y="362682"/>
                  </a:lnTo>
                  <a:lnTo>
                    <a:pt x="6480" y="325136"/>
                  </a:lnTo>
                  <a:lnTo>
                    <a:pt x="722" y="286317"/>
                  </a:lnTo>
                  <a:lnTo>
                    <a:pt x="0" y="266699"/>
                  </a:lnTo>
                  <a:lnTo>
                    <a:pt x="80" y="260152"/>
                  </a:lnTo>
                  <a:lnTo>
                    <a:pt x="3926" y="221106"/>
                  </a:lnTo>
                  <a:lnTo>
                    <a:pt x="13461" y="183039"/>
                  </a:lnTo>
                  <a:lnTo>
                    <a:pt x="28476" y="146790"/>
                  </a:lnTo>
                  <a:lnTo>
                    <a:pt x="48651" y="113130"/>
                  </a:lnTo>
                  <a:lnTo>
                    <a:pt x="73541" y="82800"/>
                  </a:lnTo>
                  <a:lnTo>
                    <a:pt x="102619" y="56446"/>
                  </a:lnTo>
                  <a:lnTo>
                    <a:pt x="135242" y="34648"/>
                  </a:lnTo>
                  <a:lnTo>
                    <a:pt x="170717" y="17870"/>
                  </a:lnTo>
                  <a:lnTo>
                    <a:pt x="208263" y="6480"/>
                  </a:lnTo>
                  <a:lnTo>
                    <a:pt x="247082" y="722"/>
                  </a:lnTo>
                  <a:lnTo>
                    <a:pt x="266699" y="0"/>
                  </a:lnTo>
                  <a:lnTo>
                    <a:pt x="273247" y="80"/>
                  </a:lnTo>
                  <a:lnTo>
                    <a:pt x="312293" y="3925"/>
                  </a:lnTo>
                  <a:lnTo>
                    <a:pt x="350360" y="13461"/>
                  </a:lnTo>
                  <a:lnTo>
                    <a:pt x="386609" y="28476"/>
                  </a:lnTo>
                  <a:lnTo>
                    <a:pt x="420269" y="48651"/>
                  </a:lnTo>
                  <a:lnTo>
                    <a:pt x="450599" y="73541"/>
                  </a:lnTo>
                  <a:lnTo>
                    <a:pt x="476953" y="102619"/>
                  </a:lnTo>
                  <a:lnTo>
                    <a:pt x="498751" y="135242"/>
                  </a:lnTo>
                  <a:lnTo>
                    <a:pt x="515529" y="170717"/>
                  </a:lnTo>
                  <a:lnTo>
                    <a:pt x="526919" y="208263"/>
                  </a:lnTo>
                  <a:lnTo>
                    <a:pt x="532677" y="247082"/>
                  </a:lnTo>
                  <a:lnTo>
                    <a:pt x="533399" y="26669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376878" y="2820179"/>
            <a:ext cx="2650329" cy="1730217"/>
            <a:chOff x="13835817" y="3861830"/>
            <a:chExt cx="3533775" cy="2306955"/>
          </a:xfrm>
        </p:grpSpPr>
        <p:sp>
          <p:nvSpPr>
            <p:cNvPr id="20" name="object 20"/>
            <p:cNvSpPr/>
            <p:nvPr/>
          </p:nvSpPr>
          <p:spPr>
            <a:xfrm>
              <a:off x="13835817" y="4073255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28671" y="386183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824" y="244145"/>
                  </a:moveTo>
                  <a:lnTo>
                    <a:pt x="504824" y="260679"/>
                  </a:lnTo>
                  <a:lnTo>
                    <a:pt x="504420" y="268926"/>
                  </a:lnTo>
                  <a:lnTo>
                    <a:pt x="498362" y="309763"/>
                  </a:lnTo>
                  <a:lnTo>
                    <a:pt x="482447" y="356643"/>
                  </a:lnTo>
                  <a:lnTo>
                    <a:pt x="457692" y="399518"/>
                  </a:lnTo>
                  <a:lnTo>
                    <a:pt x="425049" y="436740"/>
                  </a:lnTo>
                  <a:lnTo>
                    <a:pt x="385772" y="466878"/>
                  </a:lnTo>
                  <a:lnTo>
                    <a:pt x="341368" y="488774"/>
                  </a:lnTo>
                  <a:lnTo>
                    <a:pt x="293547" y="501587"/>
                  </a:lnTo>
                  <a:lnTo>
                    <a:pt x="260679" y="504824"/>
                  </a:lnTo>
                  <a:lnTo>
                    <a:pt x="244145" y="504824"/>
                  </a:lnTo>
                  <a:lnTo>
                    <a:pt x="195061" y="498362"/>
                  </a:lnTo>
                  <a:lnTo>
                    <a:pt x="148181" y="482447"/>
                  </a:lnTo>
                  <a:lnTo>
                    <a:pt x="105306" y="457693"/>
                  </a:lnTo>
                  <a:lnTo>
                    <a:pt x="68084" y="425049"/>
                  </a:lnTo>
                  <a:lnTo>
                    <a:pt x="37946" y="385772"/>
                  </a:lnTo>
                  <a:lnTo>
                    <a:pt x="16050" y="341368"/>
                  </a:lnTo>
                  <a:lnTo>
                    <a:pt x="3237" y="293547"/>
                  </a:lnTo>
                  <a:lnTo>
                    <a:pt x="0" y="260679"/>
                  </a:lnTo>
                  <a:lnTo>
                    <a:pt x="0" y="244145"/>
                  </a:lnTo>
                  <a:lnTo>
                    <a:pt x="6462" y="195061"/>
                  </a:lnTo>
                  <a:lnTo>
                    <a:pt x="22377" y="148181"/>
                  </a:lnTo>
                  <a:lnTo>
                    <a:pt x="47131" y="105306"/>
                  </a:lnTo>
                  <a:lnTo>
                    <a:pt x="79775" y="68084"/>
                  </a:lnTo>
                  <a:lnTo>
                    <a:pt x="119052" y="37946"/>
                  </a:lnTo>
                  <a:lnTo>
                    <a:pt x="163456" y="16050"/>
                  </a:lnTo>
                  <a:lnTo>
                    <a:pt x="211277" y="3236"/>
                  </a:lnTo>
                  <a:lnTo>
                    <a:pt x="244145" y="0"/>
                  </a:lnTo>
                  <a:lnTo>
                    <a:pt x="260679" y="0"/>
                  </a:lnTo>
                  <a:lnTo>
                    <a:pt x="309763" y="6462"/>
                  </a:lnTo>
                  <a:lnTo>
                    <a:pt x="356643" y="22377"/>
                  </a:lnTo>
                  <a:lnTo>
                    <a:pt x="399518" y="47132"/>
                  </a:lnTo>
                  <a:lnTo>
                    <a:pt x="436740" y="79775"/>
                  </a:lnTo>
                  <a:lnTo>
                    <a:pt x="466878" y="119052"/>
                  </a:lnTo>
                  <a:lnTo>
                    <a:pt x="488774" y="163456"/>
                  </a:lnTo>
                  <a:lnTo>
                    <a:pt x="501588" y="211277"/>
                  </a:lnTo>
                  <a:lnTo>
                    <a:pt x="504420" y="235898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505689" y="4755730"/>
            <a:ext cx="2736057" cy="1742601"/>
            <a:chOff x="6007577" y="6442557"/>
            <a:chExt cx="3648075" cy="2323465"/>
          </a:xfrm>
        </p:grpSpPr>
        <p:sp>
          <p:nvSpPr>
            <p:cNvPr id="23" name="object 23"/>
            <p:cNvSpPr/>
            <p:nvPr/>
          </p:nvSpPr>
          <p:spPr>
            <a:xfrm>
              <a:off x="6007577" y="6603248"/>
              <a:ext cx="3648075" cy="2162175"/>
            </a:xfrm>
            <a:custGeom>
              <a:avLst/>
              <a:gdLst/>
              <a:ahLst/>
              <a:cxnLst/>
              <a:rect l="l" t="t" r="r" b="b"/>
              <a:pathLst>
                <a:path w="3648075" h="2162175">
                  <a:moveTo>
                    <a:pt x="3383153" y="2162174"/>
                  </a:moveTo>
                  <a:lnTo>
                    <a:pt x="264779" y="2162174"/>
                  </a:lnTo>
                  <a:lnTo>
                    <a:pt x="217273" y="2157890"/>
                  </a:lnTo>
                  <a:lnTo>
                    <a:pt x="172524" y="2145544"/>
                  </a:lnTo>
                  <a:lnTo>
                    <a:pt x="131289" y="2125892"/>
                  </a:lnTo>
                  <a:lnTo>
                    <a:pt x="94323" y="2099692"/>
                  </a:lnTo>
                  <a:lnTo>
                    <a:pt x="62383" y="2067701"/>
                  </a:lnTo>
                  <a:lnTo>
                    <a:pt x="36224" y="2030676"/>
                  </a:lnTo>
                  <a:lnTo>
                    <a:pt x="16603" y="1989375"/>
                  </a:lnTo>
                  <a:lnTo>
                    <a:pt x="4276" y="1944555"/>
                  </a:lnTo>
                  <a:lnTo>
                    <a:pt x="0" y="1896974"/>
                  </a:lnTo>
                  <a:lnTo>
                    <a:pt x="0" y="265200"/>
                  </a:lnTo>
                  <a:lnTo>
                    <a:pt x="4276" y="217618"/>
                  </a:lnTo>
                  <a:lnTo>
                    <a:pt x="16603" y="172798"/>
                  </a:lnTo>
                  <a:lnTo>
                    <a:pt x="36224" y="131497"/>
                  </a:lnTo>
                  <a:lnTo>
                    <a:pt x="62383" y="94473"/>
                  </a:lnTo>
                  <a:lnTo>
                    <a:pt x="94323" y="62482"/>
                  </a:lnTo>
                  <a:lnTo>
                    <a:pt x="131289" y="36282"/>
                  </a:lnTo>
                  <a:lnTo>
                    <a:pt x="172524" y="16630"/>
                  </a:lnTo>
                  <a:lnTo>
                    <a:pt x="217273" y="4283"/>
                  </a:lnTo>
                  <a:lnTo>
                    <a:pt x="264779" y="0"/>
                  </a:lnTo>
                  <a:lnTo>
                    <a:pt x="3383153" y="0"/>
                  </a:lnTo>
                  <a:lnTo>
                    <a:pt x="3430659" y="4283"/>
                  </a:lnTo>
                  <a:lnTo>
                    <a:pt x="3475408" y="16630"/>
                  </a:lnTo>
                  <a:lnTo>
                    <a:pt x="3516644" y="36282"/>
                  </a:lnTo>
                  <a:lnTo>
                    <a:pt x="3553609" y="62482"/>
                  </a:lnTo>
                  <a:lnTo>
                    <a:pt x="3585550" y="94473"/>
                  </a:lnTo>
                  <a:lnTo>
                    <a:pt x="3611708" y="131497"/>
                  </a:lnTo>
                  <a:lnTo>
                    <a:pt x="3631329" y="172798"/>
                  </a:lnTo>
                  <a:lnTo>
                    <a:pt x="3643656" y="217618"/>
                  </a:lnTo>
                  <a:lnTo>
                    <a:pt x="3647933" y="265200"/>
                  </a:lnTo>
                  <a:lnTo>
                    <a:pt x="3647933" y="1896974"/>
                  </a:lnTo>
                  <a:lnTo>
                    <a:pt x="3643656" y="1944555"/>
                  </a:lnTo>
                  <a:lnTo>
                    <a:pt x="3631329" y="1989375"/>
                  </a:lnTo>
                  <a:lnTo>
                    <a:pt x="3611708" y="2030676"/>
                  </a:lnTo>
                  <a:lnTo>
                    <a:pt x="3585550" y="2067701"/>
                  </a:lnTo>
                  <a:lnTo>
                    <a:pt x="3553609" y="2099692"/>
                  </a:lnTo>
                  <a:lnTo>
                    <a:pt x="3516644" y="2125892"/>
                  </a:lnTo>
                  <a:lnTo>
                    <a:pt x="3475408" y="2145544"/>
                  </a:lnTo>
                  <a:lnTo>
                    <a:pt x="3430659" y="2157890"/>
                  </a:lnTo>
                  <a:lnTo>
                    <a:pt x="3383153" y="2162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5240" y="6442557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590550" y="295275"/>
                  </a:moveTo>
                  <a:lnTo>
                    <a:pt x="587354" y="338601"/>
                  </a:lnTo>
                  <a:lnTo>
                    <a:pt x="577835" y="380988"/>
                  </a:lnTo>
                  <a:lnTo>
                    <a:pt x="562200" y="421521"/>
                  </a:lnTo>
                  <a:lnTo>
                    <a:pt x="540786" y="459321"/>
                  </a:lnTo>
                  <a:lnTo>
                    <a:pt x="514059" y="493569"/>
                  </a:lnTo>
                  <a:lnTo>
                    <a:pt x="482595" y="523525"/>
                  </a:lnTo>
                  <a:lnTo>
                    <a:pt x="447076" y="548541"/>
                  </a:lnTo>
                  <a:lnTo>
                    <a:pt x="408272" y="568073"/>
                  </a:lnTo>
                  <a:lnTo>
                    <a:pt x="367021" y="581701"/>
                  </a:lnTo>
                  <a:lnTo>
                    <a:pt x="324216" y="589128"/>
                  </a:lnTo>
                  <a:lnTo>
                    <a:pt x="295275" y="590550"/>
                  </a:lnTo>
                  <a:lnTo>
                    <a:pt x="288026" y="590461"/>
                  </a:lnTo>
                  <a:lnTo>
                    <a:pt x="244796" y="586203"/>
                  </a:lnTo>
                  <a:lnTo>
                    <a:pt x="202650" y="575646"/>
                  </a:lnTo>
                  <a:lnTo>
                    <a:pt x="162518" y="559022"/>
                  </a:lnTo>
                  <a:lnTo>
                    <a:pt x="125251" y="536686"/>
                  </a:lnTo>
                  <a:lnTo>
                    <a:pt x="91672" y="509128"/>
                  </a:lnTo>
                  <a:lnTo>
                    <a:pt x="62494" y="476935"/>
                  </a:lnTo>
                  <a:lnTo>
                    <a:pt x="38361" y="440817"/>
                  </a:lnTo>
                  <a:lnTo>
                    <a:pt x="19784" y="401540"/>
                  </a:lnTo>
                  <a:lnTo>
                    <a:pt x="7174" y="359972"/>
                  </a:lnTo>
                  <a:lnTo>
                    <a:pt x="799" y="316994"/>
                  </a:lnTo>
                  <a:lnTo>
                    <a:pt x="0" y="295275"/>
                  </a:lnTo>
                  <a:lnTo>
                    <a:pt x="88" y="288026"/>
                  </a:lnTo>
                  <a:lnTo>
                    <a:pt x="4346" y="244796"/>
                  </a:lnTo>
                  <a:lnTo>
                    <a:pt x="14903" y="202650"/>
                  </a:lnTo>
                  <a:lnTo>
                    <a:pt x="31527" y="162518"/>
                  </a:lnTo>
                  <a:lnTo>
                    <a:pt x="53863" y="125251"/>
                  </a:lnTo>
                  <a:lnTo>
                    <a:pt x="81421" y="91672"/>
                  </a:lnTo>
                  <a:lnTo>
                    <a:pt x="113614" y="62494"/>
                  </a:lnTo>
                  <a:lnTo>
                    <a:pt x="149732" y="38361"/>
                  </a:lnTo>
                  <a:lnTo>
                    <a:pt x="189009" y="19784"/>
                  </a:lnTo>
                  <a:lnTo>
                    <a:pt x="230577" y="7175"/>
                  </a:lnTo>
                  <a:lnTo>
                    <a:pt x="273555" y="799"/>
                  </a:lnTo>
                  <a:lnTo>
                    <a:pt x="295275" y="0"/>
                  </a:lnTo>
                  <a:lnTo>
                    <a:pt x="302523" y="88"/>
                  </a:lnTo>
                  <a:lnTo>
                    <a:pt x="345753" y="4346"/>
                  </a:lnTo>
                  <a:lnTo>
                    <a:pt x="387899" y="14903"/>
                  </a:lnTo>
                  <a:lnTo>
                    <a:pt x="428031" y="31527"/>
                  </a:lnTo>
                  <a:lnTo>
                    <a:pt x="465298" y="53864"/>
                  </a:lnTo>
                  <a:lnTo>
                    <a:pt x="498877" y="81421"/>
                  </a:lnTo>
                  <a:lnTo>
                    <a:pt x="528055" y="113614"/>
                  </a:lnTo>
                  <a:lnTo>
                    <a:pt x="552188" y="149732"/>
                  </a:lnTo>
                  <a:lnTo>
                    <a:pt x="570765" y="189009"/>
                  </a:lnTo>
                  <a:lnTo>
                    <a:pt x="583374" y="230577"/>
                  </a:lnTo>
                  <a:lnTo>
                    <a:pt x="589750" y="273555"/>
                  </a:lnTo>
                  <a:lnTo>
                    <a:pt x="590550" y="295275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579015" y="4817200"/>
            <a:ext cx="2650329" cy="1680692"/>
            <a:chOff x="10105338" y="6524518"/>
            <a:chExt cx="3533775" cy="2240915"/>
          </a:xfrm>
        </p:grpSpPr>
        <p:sp>
          <p:nvSpPr>
            <p:cNvPr id="26" name="object 26"/>
            <p:cNvSpPr/>
            <p:nvPr/>
          </p:nvSpPr>
          <p:spPr>
            <a:xfrm>
              <a:off x="10105338" y="6669907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82090" y="6524518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49" y="276224"/>
                  </a:moveTo>
                  <a:lnTo>
                    <a:pt x="549460" y="316755"/>
                  </a:lnTo>
                  <a:lnTo>
                    <a:pt x="540555" y="356408"/>
                  </a:lnTo>
                  <a:lnTo>
                    <a:pt x="525929" y="394326"/>
                  </a:lnTo>
                  <a:lnTo>
                    <a:pt x="505897" y="429687"/>
                  </a:lnTo>
                  <a:lnTo>
                    <a:pt x="480894" y="461726"/>
                  </a:lnTo>
                  <a:lnTo>
                    <a:pt x="451459" y="489749"/>
                  </a:lnTo>
                  <a:lnTo>
                    <a:pt x="418233" y="513151"/>
                  </a:lnTo>
                  <a:lnTo>
                    <a:pt x="381931" y="531423"/>
                  </a:lnTo>
                  <a:lnTo>
                    <a:pt x="343342" y="544172"/>
                  </a:lnTo>
                  <a:lnTo>
                    <a:pt x="303299" y="551119"/>
                  </a:lnTo>
                  <a:lnTo>
                    <a:pt x="276224" y="552449"/>
                  </a:lnTo>
                  <a:lnTo>
                    <a:pt x="269443" y="552366"/>
                  </a:lnTo>
                  <a:lnTo>
                    <a:pt x="229002" y="548383"/>
                  </a:lnTo>
                  <a:lnTo>
                    <a:pt x="189576" y="538507"/>
                  </a:lnTo>
                  <a:lnTo>
                    <a:pt x="152033" y="522956"/>
                  </a:lnTo>
                  <a:lnTo>
                    <a:pt x="117170" y="502061"/>
                  </a:lnTo>
                  <a:lnTo>
                    <a:pt x="85758" y="476281"/>
                  </a:lnTo>
                  <a:lnTo>
                    <a:pt x="58462" y="446165"/>
                  </a:lnTo>
                  <a:lnTo>
                    <a:pt x="35886" y="412377"/>
                  </a:lnTo>
                  <a:lnTo>
                    <a:pt x="18508" y="375634"/>
                  </a:lnTo>
                  <a:lnTo>
                    <a:pt x="6712" y="336748"/>
                  </a:lnTo>
                  <a:lnTo>
                    <a:pt x="748" y="296543"/>
                  </a:lnTo>
                  <a:lnTo>
                    <a:pt x="0" y="276224"/>
                  </a:lnTo>
                  <a:lnTo>
                    <a:pt x="83" y="269443"/>
                  </a:lnTo>
                  <a:lnTo>
                    <a:pt x="4066" y="229002"/>
                  </a:lnTo>
                  <a:lnTo>
                    <a:pt x="13942" y="189576"/>
                  </a:lnTo>
                  <a:lnTo>
                    <a:pt x="29493" y="152033"/>
                  </a:lnTo>
                  <a:lnTo>
                    <a:pt x="50388" y="117170"/>
                  </a:lnTo>
                  <a:lnTo>
                    <a:pt x="76168" y="85757"/>
                  </a:lnTo>
                  <a:lnTo>
                    <a:pt x="106284" y="58462"/>
                  </a:lnTo>
                  <a:lnTo>
                    <a:pt x="140072" y="35886"/>
                  </a:lnTo>
                  <a:lnTo>
                    <a:pt x="176815" y="18508"/>
                  </a:lnTo>
                  <a:lnTo>
                    <a:pt x="215701" y="6712"/>
                  </a:lnTo>
                  <a:lnTo>
                    <a:pt x="255906" y="748"/>
                  </a:lnTo>
                  <a:lnTo>
                    <a:pt x="276224" y="0"/>
                  </a:lnTo>
                  <a:lnTo>
                    <a:pt x="283006" y="83"/>
                  </a:lnTo>
                  <a:lnTo>
                    <a:pt x="323447" y="4066"/>
                  </a:lnTo>
                  <a:lnTo>
                    <a:pt x="362873" y="13942"/>
                  </a:lnTo>
                  <a:lnTo>
                    <a:pt x="400416" y="29493"/>
                  </a:lnTo>
                  <a:lnTo>
                    <a:pt x="435279" y="50389"/>
                  </a:lnTo>
                  <a:lnTo>
                    <a:pt x="466692" y="76168"/>
                  </a:lnTo>
                  <a:lnTo>
                    <a:pt x="493987" y="106284"/>
                  </a:lnTo>
                  <a:lnTo>
                    <a:pt x="516563" y="140072"/>
                  </a:lnTo>
                  <a:lnTo>
                    <a:pt x="533941" y="176815"/>
                  </a:lnTo>
                  <a:lnTo>
                    <a:pt x="545737" y="215701"/>
                  </a:lnTo>
                  <a:lnTo>
                    <a:pt x="551701" y="255906"/>
                  </a:lnTo>
                  <a:lnTo>
                    <a:pt x="552449" y="276224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0518703" y="4788581"/>
            <a:ext cx="2650329" cy="1709738"/>
            <a:chOff x="14024914" y="6486357"/>
            <a:chExt cx="3533775" cy="2279650"/>
          </a:xfrm>
        </p:grpSpPr>
        <p:sp>
          <p:nvSpPr>
            <p:cNvPr id="29" name="object 29"/>
            <p:cNvSpPr/>
            <p:nvPr/>
          </p:nvSpPr>
          <p:spPr>
            <a:xfrm>
              <a:off x="14024914" y="6669907"/>
              <a:ext cx="3533775" cy="2095500"/>
            </a:xfrm>
            <a:custGeom>
              <a:avLst/>
              <a:gdLst/>
              <a:ahLst/>
              <a:cxnLst/>
              <a:rect l="l" t="t" r="r" b="b"/>
              <a:pathLst>
                <a:path w="3533775" h="2095500">
                  <a:moveTo>
                    <a:pt x="3277238" y="2095499"/>
                  </a:moveTo>
                  <a:lnTo>
                    <a:pt x="256490" y="2095499"/>
                  </a:lnTo>
                  <a:lnTo>
                    <a:pt x="210471" y="2091348"/>
                  </a:lnTo>
                  <a:lnTo>
                    <a:pt x="167123" y="2079382"/>
                  </a:lnTo>
                  <a:lnTo>
                    <a:pt x="127178" y="2060336"/>
                  </a:lnTo>
                  <a:lnTo>
                    <a:pt x="91370" y="2034944"/>
                  </a:lnTo>
                  <a:lnTo>
                    <a:pt x="60430" y="2003939"/>
                  </a:lnTo>
                  <a:lnTo>
                    <a:pt x="35090" y="1968057"/>
                  </a:lnTo>
                  <a:lnTo>
                    <a:pt x="16084" y="1928029"/>
                  </a:lnTo>
                  <a:lnTo>
                    <a:pt x="4143" y="1884592"/>
                  </a:lnTo>
                  <a:lnTo>
                    <a:pt x="0" y="1838477"/>
                  </a:lnTo>
                  <a:lnTo>
                    <a:pt x="0" y="257022"/>
                  </a:lnTo>
                  <a:lnTo>
                    <a:pt x="4143" y="210907"/>
                  </a:lnTo>
                  <a:lnTo>
                    <a:pt x="16084" y="167469"/>
                  </a:lnTo>
                  <a:lnTo>
                    <a:pt x="35090" y="127442"/>
                  </a:lnTo>
                  <a:lnTo>
                    <a:pt x="60430" y="91559"/>
                  </a:lnTo>
                  <a:lnTo>
                    <a:pt x="91370" y="60555"/>
                  </a:lnTo>
                  <a:lnTo>
                    <a:pt x="127178" y="35163"/>
                  </a:lnTo>
                  <a:lnTo>
                    <a:pt x="167123" y="16117"/>
                  </a:lnTo>
                  <a:lnTo>
                    <a:pt x="210471" y="4151"/>
                  </a:lnTo>
                  <a:lnTo>
                    <a:pt x="256490" y="0"/>
                  </a:lnTo>
                  <a:lnTo>
                    <a:pt x="3277238" y="0"/>
                  </a:lnTo>
                  <a:lnTo>
                    <a:pt x="3323257" y="4151"/>
                  </a:lnTo>
                  <a:lnTo>
                    <a:pt x="3366605" y="16117"/>
                  </a:lnTo>
                  <a:lnTo>
                    <a:pt x="3406550" y="35163"/>
                  </a:lnTo>
                  <a:lnTo>
                    <a:pt x="3442358" y="60555"/>
                  </a:lnTo>
                  <a:lnTo>
                    <a:pt x="3473299" y="91559"/>
                  </a:lnTo>
                  <a:lnTo>
                    <a:pt x="3498638" y="127442"/>
                  </a:lnTo>
                  <a:lnTo>
                    <a:pt x="3517645" y="167469"/>
                  </a:lnTo>
                  <a:lnTo>
                    <a:pt x="3529586" y="210907"/>
                  </a:lnTo>
                  <a:lnTo>
                    <a:pt x="3533729" y="257022"/>
                  </a:lnTo>
                  <a:lnTo>
                    <a:pt x="3533729" y="1838477"/>
                  </a:lnTo>
                  <a:lnTo>
                    <a:pt x="3529586" y="1884592"/>
                  </a:lnTo>
                  <a:lnTo>
                    <a:pt x="3517645" y="1928029"/>
                  </a:lnTo>
                  <a:lnTo>
                    <a:pt x="3498638" y="1968057"/>
                  </a:lnTo>
                  <a:lnTo>
                    <a:pt x="3473299" y="2003939"/>
                  </a:lnTo>
                  <a:lnTo>
                    <a:pt x="3442358" y="2034944"/>
                  </a:lnTo>
                  <a:lnTo>
                    <a:pt x="3406550" y="2060336"/>
                  </a:lnTo>
                  <a:lnTo>
                    <a:pt x="3366605" y="2079382"/>
                  </a:lnTo>
                  <a:lnTo>
                    <a:pt x="3323257" y="2091348"/>
                  </a:lnTo>
                  <a:lnTo>
                    <a:pt x="327723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98073" y="6486357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590550" y="295275"/>
                  </a:moveTo>
                  <a:lnTo>
                    <a:pt x="587354" y="338601"/>
                  </a:lnTo>
                  <a:lnTo>
                    <a:pt x="577835" y="380988"/>
                  </a:lnTo>
                  <a:lnTo>
                    <a:pt x="562200" y="421521"/>
                  </a:lnTo>
                  <a:lnTo>
                    <a:pt x="540786" y="459321"/>
                  </a:lnTo>
                  <a:lnTo>
                    <a:pt x="514059" y="493569"/>
                  </a:lnTo>
                  <a:lnTo>
                    <a:pt x="482595" y="523525"/>
                  </a:lnTo>
                  <a:lnTo>
                    <a:pt x="447076" y="548541"/>
                  </a:lnTo>
                  <a:lnTo>
                    <a:pt x="408272" y="568073"/>
                  </a:lnTo>
                  <a:lnTo>
                    <a:pt x="367021" y="581701"/>
                  </a:lnTo>
                  <a:lnTo>
                    <a:pt x="324216" y="589128"/>
                  </a:lnTo>
                  <a:lnTo>
                    <a:pt x="295275" y="590550"/>
                  </a:lnTo>
                  <a:lnTo>
                    <a:pt x="288026" y="590461"/>
                  </a:lnTo>
                  <a:lnTo>
                    <a:pt x="244796" y="586203"/>
                  </a:lnTo>
                  <a:lnTo>
                    <a:pt x="202650" y="575646"/>
                  </a:lnTo>
                  <a:lnTo>
                    <a:pt x="162518" y="559022"/>
                  </a:lnTo>
                  <a:lnTo>
                    <a:pt x="125251" y="536686"/>
                  </a:lnTo>
                  <a:lnTo>
                    <a:pt x="91672" y="509128"/>
                  </a:lnTo>
                  <a:lnTo>
                    <a:pt x="62494" y="476935"/>
                  </a:lnTo>
                  <a:lnTo>
                    <a:pt x="38361" y="440817"/>
                  </a:lnTo>
                  <a:lnTo>
                    <a:pt x="19784" y="401540"/>
                  </a:lnTo>
                  <a:lnTo>
                    <a:pt x="7174" y="359972"/>
                  </a:lnTo>
                  <a:lnTo>
                    <a:pt x="799" y="316994"/>
                  </a:lnTo>
                  <a:lnTo>
                    <a:pt x="0" y="295275"/>
                  </a:lnTo>
                  <a:lnTo>
                    <a:pt x="88" y="288026"/>
                  </a:lnTo>
                  <a:lnTo>
                    <a:pt x="4346" y="244796"/>
                  </a:lnTo>
                  <a:lnTo>
                    <a:pt x="14903" y="202650"/>
                  </a:lnTo>
                  <a:lnTo>
                    <a:pt x="31527" y="162518"/>
                  </a:lnTo>
                  <a:lnTo>
                    <a:pt x="53863" y="125251"/>
                  </a:lnTo>
                  <a:lnTo>
                    <a:pt x="81421" y="91672"/>
                  </a:lnTo>
                  <a:lnTo>
                    <a:pt x="113614" y="62494"/>
                  </a:lnTo>
                  <a:lnTo>
                    <a:pt x="149732" y="38361"/>
                  </a:lnTo>
                  <a:lnTo>
                    <a:pt x="189009" y="19784"/>
                  </a:lnTo>
                  <a:lnTo>
                    <a:pt x="230577" y="7175"/>
                  </a:lnTo>
                  <a:lnTo>
                    <a:pt x="273555" y="799"/>
                  </a:lnTo>
                  <a:lnTo>
                    <a:pt x="295275" y="0"/>
                  </a:lnTo>
                  <a:lnTo>
                    <a:pt x="302523" y="88"/>
                  </a:lnTo>
                  <a:lnTo>
                    <a:pt x="345753" y="4346"/>
                  </a:lnTo>
                  <a:lnTo>
                    <a:pt x="387899" y="14903"/>
                  </a:lnTo>
                  <a:lnTo>
                    <a:pt x="428031" y="31527"/>
                  </a:lnTo>
                  <a:lnTo>
                    <a:pt x="465298" y="53864"/>
                  </a:lnTo>
                  <a:lnTo>
                    <a:pt x="498877" y="81421"/>
                  </a:lnTo>
                  <a:lnTo>
                    <a:pt x="528055" y="113614"/>
                  </a:lnTo>
                  <a:lnTo>
                    <a:pt x="552188" y="149732"/>
                  </a:lnTo>
                  <a:lnTo>
                    <a:pt x="570765" y="189009"/>
                  </a:lnTo>
                  <a:lnTo>
                    <a:pt x="583374" y="230577"/>
                  </a:lnTo>
                  <a:lnTo>
                    <a:pt x="589750" y="273555"/>
                  </a:lnTo>
                  <a:lnTo>
                    <a:pt x="590550" y="295275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98317" y="2820179"/>
            <a:ext cx="2650329" cy="1698309"/>
            <a:chOff x="1509436" y="4069857"/>
            <a:chExt cx="3533775" cy="2264410"/>
          </a:xfrm>
        </p:grpSpPr>
        <p:sp>
          <p:nvSpPr>
            <p:cNvPr id="32" name="object 32"/>
            <p:cNvSpPr/>
            <p:nvPr/>
          </p:nvSpPr>
          <p:spPr>
            <a:xfrm>
              <a:off x="1509436" y="4248119"/>
              <a:ext cx="3533775" cy="2085975"/>
            </a:xfrm>
            <a:custGeom>
              <a:avLst/>
              <a:gdLst/>
              <a:ahLst/>
              <a:cxnLst/>
              <a:rect l="l" t="t" r="r" b="b"/>
              <a:pathLst>
                <a:path w="3533775" h="2085975">
                  <a:moveTo>
                    <a:pt x="3277254" y="2085975"/>
                  </a:moveTo>
                  <a:lnTo>
                    <a:pt x="256491" y="2085975"/>
                  </a:lnTo>
                  <a:lnTo>
                    <a:pt x="210472" y="2081842"/>
                  </a:lnTo>
                  <a:lnTo>
                    <a:pt x="167124" y="2069930"/>
                  </a:lnTo>
                  <a:lnTo>
                    <a:pt x="127179" y="2050971"/>
                  </a:lnTo>
                  <a:lnTo>
                    <a:pt x="91370" y="2025694"/>
                  </a:lnTo>
                  <a:lnTo>
                    <a:pt x="60430" y="1994831"/>
                  </a:lnTo>
                  <a:lnTo>
                    <a:pt x="35090" y="1959111"/>
                  </a:lnTo>
                  <a:lnTo>
                    <a:pt x="16084" y="1919266"/>
                  </a:lnTo>
                  <a:lnTo>
                    <a:pt x="4143" y="1876025"/>
                  </a:lnTo>
                  <a:lnTo>
                    <a:pt x="0" y="1830121"/>
                  </a:lnTo>
                  <a:lnTo>
                    <a:pt x="0" y="255854"/>
                  </a:lnTo>
                  <a:lnTo>
                    <a:pt x="4143" y="209949"/>
                  </a:lnTo>
                  <a:lnTo>
                    <a:pt x="16084" y="166708"/>
                  </a:lnTo>
                  <a:lnTo>
                    <a:pt x="35090" y="126863"/>
                  </a:lnTo>
                  <a:lnTo>
                    <a:pt x="60430" y="91143"/>
                  </a:lnTo>
                  <a:lnTo>
                    <a:pt x="91370" y="60280"/>
                  </a:lnTo>
                  <a:lnTo>
                    <a:pt x="127179" y="35003"/>
                  </a:lnTo>
                  <a:lnTo>
                    <a:pt x="167124" y="16044"/>
                  </a:lnTo>
                  <a:lnTo>
                    <a:pt x="210472" y="4132"/>
                  </a:lnTo>
                  <a:lnTo>
                    <a:pt x="256491" y="0"/>
                  </a:lnTo>
                  <a:lnTo>
                    <a:pt x="3277254" y="0"/>
                  </a:lnTo>
                  <a:lnTo>
                    <a:pt x="3323273" y="4132"/>
                  </a:lnTo>
                  <a:lnTo>
                    <a:pt x="3366621" y="16044"/>
                  </a:lnTo>
                  <a:lnTo>
                    <a:pt x="3406566" y="35003"/>
                  </a:lnTo>
                  <a:lnTo>
                    <a:pt x="3442374" y="60280"/>
                  </a:lnTo>
                  <a:lnTo>
                    <a:pt x="3473315" y="91143"/>
                  </a:lnTo>
                  <a:lnTo>
                    <a:pt x="3498654" y="126863"/>
                  </a:lnTo>
                  <a:lnTo>
                    <a:pt x="3517661" y="166708"/>
                  </a:lnTo>
                  <a:lnTo>
                    <a:pt x="3529602" y="209949"/>
                  </a:lnTo>
                  <a:lnTo>
                    <a:pt x="3533745" y="255854"/>
                  </a:lnTo>
                  <a:lnTo>
                    <a:pt x="3533745" y="1830121"/>
                  </a:lnTo>
                  <a:lnTo>
                    <a:pt x="3529602" y="1876025"/>
                  </a:lnTo>
                  <a:lnTo>
                    <a:pt x="3517661" y="1919266"/>
                  </a:lnTo>
                  <a:lnTo>
                    <a:pt x="3498654" y="1959111"/>
                  </a:lnTo>
                  <a:lnTo>
                    <a:pt x="3473315" y="1994831"/>
                  </a:lnTo>
                  <a:lnTo>
                    <a:pt x="3442374" y="2025694"/>
                  </a:lnTo>
                  <a:lnTo>
                    <a:pt x="3406566" y="2050971"/>
                  </a:lnTo>
                  <a:lnTo>
                    <a:pt x="3366621" y="2069930"/>
                  </a:lnTo>
                  <a:lnTo>
                    <a:pt x="3323273" y="2081842"/>
                  </a:lnTo>
                  <a:lnTo>
                    <a:pt x="3277254" y="2085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8101" y="406985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824" y="244145"/>
                  </a:moveTo>
                  <a:lnTo>
                    <a:pt x="504824" y="260679"/>
                  </a:lnTo>
                  <a:lnTo>
                    <a:pt x="504420" y="268926"/>
                  </a:lnTo>
                  <a:lnTo>
                    <a:pt x="498362" y="309763"/>
                  </a:lnTo>
                  <a:lnTo>
                    <a:pt x="482447" y="356643"/>
                  </a:lnTo>
                  <a:lnTo>
                    <a:pt x="457692" y="399518"/>
                  </a:lnTo>
                  <a:lnTo>
                    <a:pt x="425049" y="436740"/>
                  </a:lnTo>
                  <a:lnTo>
                    <a:pt x="385772" y="466878"/>
                  </a:lnTo>
                  <a:lnTo>
                    <a:pt x="341368" y="488774"/>
                  </a:lnTo>
                  <a:lnTo>
                    <a:pt x="293547" y="501587"/>
                  </a:lnTo>
                  <a:lnTo>
                    <a:pt x="260679" y="504824"/>
                  </a:lnTo>
                  <a:lnTo>
                    <a:pt x="244145" y="504824"/>
                  </a:lnTo>
                  <a:lnTo>
                    <a:pt x="195061" y="498362"/>
                  </a:lnTo>
                  <a:lnTo>
                    <a:pt x="148181" y="482447"/>
                  </a:lnTo>
                  <a:lnTo>
                    <a:pt x="105306" y="457693"/>
                  </a:lnTo>
                  <a:lnTo>
                    <a:pt x="68084" y="425049"/>
                  </a:lnTo>
                  <a:lnTo>
                    <a:pt x="37946" y="385772"/>
                  </a:lnTo>
                  <a:lnTo>
                    <a:pt x="16050" y="341368"/>
                  </a:lnTo>
                  <a:lnTo>
                    <a:pt x="3237" y="293547"/>
                  </a:lnTo>
                  <a:lnTo>
                    <a:pt x="0" y="260679"/>
                  </a:lnTo>
                  <a:lnTo>
                    <a:pt x="0" y="244145"/>
                  </a:lnTo>
                  <a:lnTo>
                    <a:pt x="6462" y="195061"/>
                  </a:lnTo>
                  <a:lnTo>
                    <a:pt x="22377" y="148181"/>
                  </a:lnTo>
                  <a:lnTo>
                    <a:pt x="47131" y="105306"/>
                  </a:lnTo>
                  <a:lnTo>
                    <a:pt x="79775" y="68084"/>
                  </a:lnTo>
                  <a:lnTo>
                    <a:pt x="119052" y="37946"/>
                  </a:lnTo>
                  <a:lnTo>
                    <a:pt x="163456" y="16050"/>
                  </a:lnTo>
                  <a:lnTo>
                    <a:pt x="211277" y="3236"/>
                  </a:lnTo>
                  <a:lnTo>
                    <a:pt x="244145" y="0"/>
                  </a:lnTo>
                  <a:lnTo>
                    <a:pt x="260679" y="0"/>
                  </a:lnTo>
                  <a:lnTo>
                    <a:pt x="309763" y="6462"/>
                  </a:lnTo>
                  <a:lnTo>
                    <a:pt x="356643" y="22377"/>
                  </a:lnTo>
                  <a:lnTo>
                    <a:pt x="399518" y="47132"/>
                  </a:lnTo>
                  <a:lnTo>
                    <a:pt x="436740" y="79775"/>
                  </a:lnTo>
                  <a:lnTo>
                    <a:pt x="466878" y="119052"/>
                  </a:lnTo>
                  <a:lnTo>
                    <a:pt x="488774" y="163456"/>
                  </a:lnTo>
                  <a:lnTo>
                    <a:pt x="501588" y="211277"/>
                  </a:lnTo>
                  <a:lnTo>
                    <a:pt x="504420" y="235898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98305" y="4635439"/>
            <a:ext cx="2714628" cy="1841657"/>
            <a:chOff x="1509421" y="6490212"/>
            <a:chExt cx="3619500" cy="2455545"/>
          </a:xfrm>
        </p:grpSpPr>
        <p:sp>
          <p:nvSpPr>
            <p:cNvPr id="35" name="object 35"/>
            <p:cNvSpPr/>
            <p:nvPr/>
          </p:nvSpPr>
          <p:spPr>
            <a:xfrm>
              <a:off x="1509421" y="6802282"/>
              <a:ext cx="3619500" cy="2143125"/>
            </a:xfrm>
            <a:custGeom>
              <a:avLst/>
              <a:gdLst/>
              <a:ahLst/>
              <a:cxnLst/>
              <a:rect l="l" t="t" r="r" b="b"/>
              <a:pathLst>
                <a:path w="3619500" h="2143125">
                  <a:moveTo>
                    <a:pt x="3356780" y="2143066"/>
                  </a:moveTo>
                  <a:lnTo>
                    <a:pt x="262715" y="2143066"/>
                  </a:lnTo>
                  <a:lnTo>
                    <a:pt x="215579" y="2138820"/>
                  </a:lnTo>
                  <a:lnTo>
                    <a:pt x="171179" y="2126583"/>
                  </a:lnTo>
                  <a:lnTo>
                    <a:pt x="130265" y="2107105"/>
                  </a:lnTo>
                  <a:lnTo>
                    <a:pt x="93587" y="2081136"/>
                  </a:lnTo>
                  <a:lnTo>
                    <a:pt x="61896" y="2049428"/>
                  </a:lnTo>
                  <a:lnTo>
                    <a:pt x="35942" y="2012731"/>
                  </a:lnTo>
                  <a:lnTo>
                    <a:pt x="16474" y="1971795"/>
                  </a:lnTo>
                  <a:lnTo>
                    <a:pt x="4243" y="1927371"/>
                  </a:lnTo>
                  <a:lnTo>
                    <a:pt x="0" y="1880210"/>
                  </a:lnTo>
                  <a:lnTo>
                    <a:pt x="0" y="262856"/>
                  </a:lnTo>
                  <a:lnTo>
                    <a:pt x="4243" y="215695"/>
                  </a:lnTo>
                  <a:lnTo>
                    <a:pt x="16474" y="171271"/>
                  </a:lnTo>
                  <a:lnTo>
                    <a:pt x="35942" y="130335"/>
                  </a:lnTo>
                  <a:lnTo>
                    <a:pt x="61896" y="93638"/>
                  </a:lnTo>
                  <a:lnTo>
                    <a:pt x="93587" y="61929"/>
                  </a:lnTo>
                  <a:lnTo>
                    <a:pt x="130265" y="35961"/>
                  </a:lnTo>
                  <a:lnTo>
                    <a:pt x="171179" y="16483"/>
                  </a:lnTo>
                  <a:lnTo>
                    <a:pt x="215579" y="4245"/>
                  </a:lnTo>
                  <a:lnTo>
                    <a:pt x="262715" y="0"/>
                  </a:lnTo>
                  <a:lnTo>
                    <a:pt x="3356780" y="0"/>
                  </a:lnTo>
                  <a:lnTo>
                    <a:pt x="3403916" y="4245"/>
                  </a:lnTo>
                  <a:lnTo>
                    <a:pt x="3448316" y="16483"/>
                  </a:lnTo>
                  <a:lnTo>
                    <a:pt x="3489230" y="35961"/>
                  </a:lnTo>
                  <a:lnTo>
                    <a:pt x="3525908" y="61929"/>
                  </a:lnTo>
                  <a:lnTo>
                    <a:pt x="3557599" y="93638"/>
                  </a:lnTo>
                  <a:lnTo>
                    <a:pt x="3583554" y="130335"/>
                  </a:lnTo>
                  <a:lnTo>
                    <a:pt x="3603021" y="171271"/>
                  </a:lnTo>
                  <a:lnTo>
                    <a:pt x="3615252" y="215695"/>
                  </a:lnTo>
                  <a:lnTo>
                    <a:pt x="3619496" y="262856"/>
                  </a:lnTo>
                  <a:lnTo>
                    <a:pt x="3619496" y="1880210"/>
                  </a:lnTo>
                  <a:lnTo>
                    <a:pt x="3615252" y="1927371"/>
                  </a:lnTo>
                  <a:lnTo>
                    <a:pt x="3603021" y="1971795"/>
                  </a:lnTo>
                  <a:lnTo>
                    <a:pt x="3583554" y="2012731"/>
                  </a:lnTo>
                  <a:lnTo>
                    <a:pt x="3557599" y="2049428"/>
                  </a:lnTo>
                  <a:lnTo>
                    <a:pt x="3525908" y="2081136"/>
                  </a:lnTo>
                  <a:lnTo>
                    <a:pt x="3489230" y="2107105"/>
                  </a:lnTo>
                  <a:lnTo>
                    <a:pt x="3448316" y="2126583"/>
                  </a:lnTo>
                  <a:lnTo>
                    <a:pt x="3403916" y="2138820"/>
                  </a:lnTo>
                  <a:lnTo>
                    <a:pt x="3356780" y="2143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8102" y="64902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542925" y="271462"/>
                  </a:moveTo>
                  <a:lnTo>
                    <a:pt x="539987" y="311294"/>
                  </a:lnTo>
                  <a:lnTo>
                    <a:pt x="531235" y="350263"/>
                  </a:lnTo>
                  <a:lnTo>
                    <a:pt x="516861" y="387527"/>
                  </a:lnTo>
                  <a:lnTo>
                    <a:pt x="497174" y="422279"/>
                  </a:lnTo>
                  <a:lnTo>
                    <a:pt x="472602" y="453765"/>
                  </a:lnTo>
                  <a:lnTo>
                    <a:pt x="443676" y="481305"/>
                  </a:lnTo>
                  <a:lnTo>
                    <a:pt x="411022" y="504303"/>
                  </a:lnTo>
                  <a:lnTo>
                    <a:pt x="375346" y="522261"/>
                  </a:lnTo>
                  <a:lnTo>
                    <a:pt x="337422" y="534789"/>
                  </a:lnTo>
                  <a:lnTo>
                    <a:pt x="298070" y="541617"/>
                  </a:lnTo>
                  <a:lnTo>
                    <a:pt x="271462" y="542925"/>
                  </a:lnTo>
                  <a:lnTo>
                    <a:pt x="264798" y="542843"/>
                  </a:lnTo>
                  <a:lnTo>
                    <a:pt x="225054" y="538928"/>
                  </a:lnTo>
                  <a:lnTo>
                    <a:pt x="186308" y="529223"/>
                  </a:lnTo>
                  <a:lnTo>
                    <a:pt x="149411" y="513940"/>
                  </a:lnTo>
                  <a:lnTo>
                    <a:pt x="115150" y="493405"/>
                  </a:lnTo>
                  <a:lnTo>
                    <a:pt x="84279" y="468069"/>
                  </a:lnTo>
                  <a:lnTo>
                    <a:pt x="57454" y="438473"/>
                  </a:lnTo>
                  <a:lnTo>
                    <a:pt x="35267" y="405267"/>
                  </a:lnTo>
                  <a:lnTo>
                    <a:pt x="18189" y="369158"/>
                  </a:lnTo>
                  <a:lnTo>
                    <a:pt x="6596" y="330942"/>
                  </a:lnTo>
                  <a:lnTo>
                    <a:pt x="735" y="29143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8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6" y="13701"/>
                  </a:lnTo>
                  <a:lnTo>
                    <a:pt x="393513" y="28984"/>
                  </a:lnTo>
                  <a:lnTo>
                    <a:pt x="427774" y="49520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5" y="271462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72175" y="1633392"/>
            <a:ext cx="664845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100" dirty="0">
                <a:solidFill>
                  <a:srgbClr val="13110E"/>
                </a:solidFill>
                <a:latin typeface="Arial"/>
                <a:cs typeface="Arial"/>
              </a:rPr>
              <a:t>W</a:t>
            </a:r>
            <a:r>
              <a:rPr sz="2328" spc="-110" dirty="0">
                <a:solidFill>
                  <a:srgbClr val="13110E"/>
                </a:solidFill>
                <a:latin typeface="Arial"/>
                <a:cs typeface="Arial"/>
              </a:rPr>
              <a:t>B</a:t>
            </a:r>
            <a:r>
              <a:rPr sz="2328" spc="-210" dirty="0">
                <a:solidFill>
                  <a:srgbClr val="13110E"/>
                </a:solidFill>
                <a:latin typeface="Arial"/>
                <a:cs typeface="Arial"/>
              </a:rPr>
              <a:t>S</a:t>
            </a:r>
            <a:endParaRPr sz="232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50213" y="1609898"/>
            <a:ext cx="2049305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28" dirty="0">
                <a:solidFill>
                  <a:srgbClr val="13110E"/>
                </a:solidFill>
                <a:latin typeface="Arial"/>
                <a:cs typeface="Arial"/>
              </a:rPr>
              <a:t>Gigs </a:t>
            </a:r>
            <a:r>
              <a:rPr sz="2328" spc="89" dirty="0">
                <a:solidFill>
                  <a:srgbClr val="13110E"/>
                </a:solidFill>
                <a:latin typeface="Arial"/>
                <a:cs typeface="Arial"/>
              </a:rPr>
              <a:t>LifeCycle</a:t>
            </a:r>
            <a:endParaRPr sz="232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18988" y="3685462"/>
            <a:ext cx="2291241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42" dirty="0">
                <a:solidFill>
                  <a:srgbClr val="13110E"/>
                </a:solidFill>
                <a:latin typeface="Arial"/>
                <a:cs typeface="Arial"/>
              </a:rPr>
              <a:t>Progress</a:t>
            </a:r>
            <a:r>
              <a:rPr sz="2328" spc="24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328" spc="89" dirty="0">
                <a:solidFill>
                  <a:srgbClr val="13110E"/>
                </a:solidFill>
                <a:latin typeface="Arial"/>
                <a:cs typeface="Arial"/>
              </a:rPr>
              <a:t>Report</a:t>
            </a:r>
            <a:endParaRPr sz="232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83476" y="5477344"/>
            <a:ext cx="1321593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105" dirty="0">
                <a:solidFill>
                  <a:srgbClr val="13110E"/>
                </a:solidFill>
                <a:latin typeface="Arial"/>
                <a:cs typeface="Arial"/>
              </a:rPr>
              <a:t>Analytics</a:t>
            </a:r>
            <a:endParaRPr sz="232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34340" y="3685462"/>
            <a:ext cx="2450781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105" dirty="0">
                <a:solidFill>
                  <a:srgbClr val="13110E"/>
                </a:solidFill>
                <a:latin typeface="Arial"/>
                <a:cs typeface="Arial"/>
              </a:rPr>
              <a:t>Project</a:t>
            </a:r>
            <a:r>
              <a:rPr sz="2328" spc="-5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328" spc="120" dirty="0">
                <a:solidFill>
                  <a:srgbClr val="13110E"/>
                </a:solidFill>
                <a:latin typeface="Arial"/>
                <a:cs typeface="Arial"/>
              </a:rPr>
              <a:t>Statistics</a:t>
            </a:r>
            <a:endParaRPr sz="232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68502" y="5569787"/>
            <a:ext cx="1321852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41" dirty="0" smtClean="0">
                <a:solidFill>
                  <a:srgbClr val="13110E"/>
                </a:solidFill>
                <a:latin typeface="Arial"/>
                <a:cs typeface="Arial"/>
              </a:rPr>
              <a:t>C</a:t>
            </a:r>
            <a:r>
              <a:rPr sz="2328" spc="80" dirty="0" smtClean="0">
                <a:solidFill>
                  <a:srgbClr val="13110E"/>
                </a:solidFill>
                <a:latin typeface="Arial"/>
                <a:cs typeface="Arial"/>
              </a:rPr>
              <a:t>h</a:t>
            </a:r>
            <a:r>
              <a:rPr sz="2328" spc="9" dirty="0" smtClean="0">
                <a:solidFill>
                  <a:srgbClr val="13110E"/>
                </a:solidFill>
                <a:latin typeface="Arial"/>
                <a:cs typeface="Arial"/>
              </a:rPr>
              <a:t>a</a:t>
            </a:r>
            <a:r>
              <a:rPr sz="2328" spc="249" dirty="0" smtClean="0">
                <a:solidFill>
                  <a:srgbClr val="13110E"/>
                </a:solidFill>
                <a:latin typeface="Arial"/>
                <a:cs typeface="Arial"/>
              </a:rPr>
              <a:t>t</a:t>
            </a:r>
            <a:endParaRPr sz="2328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95676" y="5543567"/>
            <a:ext cx="2137889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-165" dirty="0">
                <a:solidFill>
                  <a:srgbClr val="13110E"/>
                </a:solidFill>
                <a:latin typeface="Arial"/>
                <a:cs typeface="Arial"/>
              </a:rPr>
              <a:t>P</a:t>
            </a:r>
            <a:r>
              <a:rPr sz="2328" spc="9" dirty="0">
                <a:solidFill>
                  <a:srgbClr val="13110E"/>
                </a:solidFill>
                <a:latin typeface="Arial"/>
                <a:cs typeface="Arial"/>
              </a:rPr>
              <a:t>a</a:t>
            </a:r>
            <a:r>
              <a:rPr sz="2328" spc="170" dirty="0">
                <a:solidFill>
                  <a:srgbClr val="13110E"/>
                </a:solidFill>
                <a:latin typeface="Arial"/>
                <a:cs typeface="Arial"/>
              </a:rPr>
              <a:t>y</a:t>
            </a:r>
            <a:r>
              <a:rPr sz="2328" spc="188" dirty="0">
                <a:solidFill>
                  <a:srgbClr val="13110E"/>
                </a:solidFill>
                <a:latin typeface="Arial"/>
                <a:cs typeface="Arial"/>
              </a:rPr>
              <a:t>m</a:t>
            </a:r>
            <a:r>
              <a:rPr sz="2328" spc="72" dirty="0">
                <a:solidFill>
                  <a:srgbClr val="13110E"/>
                </a:solidFill>
                <a:latin typeface="Arial"/>
                <a:cs typeface="Arial"/>
              </a:rPr>
              <a:t>e</a:t>
            </a:r>
            <a:r>
              <a:rPr sz="2328" spc="80" dirty="0">
                <a:solidFill>
                  <a:srgbClr val="13110E"/>
                </a:solidFill>
                <a:latin typeface="Arial"/>
                <a:cs typeface="Arial"/>
              </a:rPr>
              <a:t>n</a:t>
            </a:r>
            <a:r>
              <a:rPr sz="2328" spc="297" dirty="0">
                <a:solidFill>
                  <a:srgbClr val="13110E"/>
                </a:solidFill>
                <a:latin typeface="Arial"/>
                <a:cs typeface="Arial"/>
              </a:rPr>
              <a:t>t</a:t>
            </a:r>
            <a:r>
              <a:rPr sz="2328" spc="308" dirty="0">
                <a:solidFill>
                  <a:srgbClr val="13110E"/>
                </a:solidFill>
                <a:latin typeface="Arial"/>
                <a:cs typeface="Arial"/>
              </a:rPr>
              <a:t>/</a:t>
            </a:r>
            <a:r>
              <a:rPr sz="2328" spc="-110" dirty="0">
                <a:solidFill>
                  <a:srgbClr val="13110E"/>
                </a:solidFill>
                <a:latin typeface="Arial"/>
                <a:cs typeface="Arial"/>
              </a:rPr>
              <a:t>B</a:t>
            </a:r>
            <a:r>
              <a:rPr sz="2328" spc="84" dirty="0">
                <a:solidFill>
                  <a:srgbClr val="13110E"/>
                </a:solidFill>
                <a:latin typeface="Arial"/>
                <a:cs typeface="Arial"/>
              </a:rPr>
              <a:t>i</a:t>
            </a:r>
            <a:r>
              <a:rPr sz="2328" spc="42" dirty="0">
                <a:solidFill>
                  <a:srgbClr val="13110E"/>
                </a:solidFill>
                <a:latin typeface="Arial"/>
                <a:cs typeface="Arial"/>
              </a:rPr>
              <a:t>l</a:t>
            </a:r>
            <a:r>
              <a:rPr sz="2328" spc="84" dirty="0">
                <a:solidFill>
                  <a:srgbClr val="13110E"/>
                </a:solidFill>
                <a:latin typeface="Arial"/>
                <a:cs typeface="Arial"/>
              </a:rPr>
              <a:t>i</a:t>
            </a:r>
            <a:r>
              <a:rPr sz="2328" spc="80" dirty="0">
                <a:solidFill>
                  <a:srgbClr val="13110E"/>
                </a:solidFill>
                <a:latin typeface="Arial"/>
                <a:cs typeface="Arial"/>
              </a:rPr>
              <a:t>n</a:t>
            </a:r>
            <a:r>
              <a:rPr sz="2328" spc="-12" dirty="0">
                <a:solidFill>
                  <a:srgbClr val="13110E"/>
                </a:solidFill>
                <a:latin typeface="Arial"/>
                <a:cs typeface="Arial"/>
              </a:rPr>
              <a:t>g</a:t>
            </a:r>
            <a:endParaRPr sz="232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47800" y="3567401"/>
            <a:ext cx="2614616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105" dirty="0">
                <a:solidFill>
                  <a:srgbClr val="13110E"/>
                </a:solidFill>
                <a:latin typeface="Arial"/>
                <a:cs typeface="Arial"/>
              </a:rPr>
              <a:t>Project</a:t>
            </a:r>
            <a:r>
              <a:rPr sz="2328" spc="-5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328" spc="89" dirty="0">
                <a:solidFill>
                  <a:srgbClr val="13110E"/>
                </a:solidFill>
                <a:latin typeface="Arial"/>
                <a:cs typeface="Arial"/>
              </a:rPr>
              <a:t>Placement</a:t>
            </a:r>
            <a:endParaRPr sz="2328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9963" y="3685462"/>
            <a:ext cx="2411732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-5" dirty="0">
                <a:solidFill>
                  <a:srgbClr val="13110E"/>
                </a:solidFill>
                <a:latin typeface="Arial"/>
                <a:cs typeface="Arial"/>
              </a:rPr>
              <a:t>Task</a:t>
            </a:r>
            <a:r>
              <a:rPr sz="2328" spc="9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328" spc="120" dirty="0">
                <a:solidFill>
                  <a:srgbClr val="13110E"/>
                </a:solidFill>
                <a:latin typeface="Arial"/>
                <a:cs typeface="Arial"/>
              </a:rPr>
              <a:t>Distribution</a:t>
            </a:r>
            <a:endParaRPr sz="232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4507" y="5569787"/>
            <a:ext cx="1633065" cy="367861"/>
          </a:xfrm>
          <a:prstGeom prst="rect">
            <a:avLst/>
          </a:prstGeom>
        </p:spPr>
        <p:txBody>
          <a:bodyPr vert="horz" wrap="square" lIns="0" tIns="9528" rIns="0" bIns="0" rtlCol="0">
            <a:spAutoFit/>
          </a:bodyPr>
          <a:lstStyle/>
          <a:p>
            <a:pPr marL="9527">
              <a:spcBef>
                <a:spcPts val="74"/>
              </a:spcBef>
            </a:pPr>
            <a:r>
              <a:rPr sz="2328" spc="5" dirty="0">
                <a:solidFill>
                  <a:srgbClr val="13110E"/>
                </a:solidFill>
                <a:latin typeface="Arial"/>
                <a:cs typeface="Arial"/>
              </a:rPr>
              <a:t>File</a:t>
            </a:r>
            <a:r>
              <a:rPr sz="2328" spc="20" dirty="0">
                <a:solidFill>
                  <a:srgbClr val="13110E"/>
                </a:solidFill>
                <a:latin typeface="Arial"/>
                <a:cs typeface="Arial"/>
              </a:rPr>
              <a:t> </a:t>
            </a:r>
            <a:r>
              <a:rPr sz="2328" spc="28" dirty="0">
                <a:solidFill>
                  <a:srgbClr val="13110E"/>
                </a:solidFill>
                <a:latin typeface="Arial"/>
                <a:cs typeface="Arial"/>
              </a:rPr>
              <a:t>Sharing</a:t>
            </a:r>
            <a:endParaRPr sz="2328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6200000">
            <a:off x="3903345" y="-2150743"/>
            <a:ext cx="6509865" cy="11573352"/>
            <a:chOff x="803660" y="1433510"/>
            <a:chExt cx="8679815" cy="15431135"/>
          </a:xfrm>
        </p:grpSpPr>
        <p:sp>
          <p:nvSpPr>
            <p:cNvPr id="3" name="object 3"/>
            <p:cNvSpPr/>
            <p:nvPr/>
          </p:nvSpPr>
          <p:spPr>
            <a:xfrm>
              <a:off x="803667" y="1433510"/>
              <a:ext cx="8679815" cy="15431135"/>
            </a:xfrm>
            <a:custGeom>
              <a:avLst/>
              <a:gdLst/>
              <a:ahLst/>
              <a:cxnLst/>
              <a:rect l="l" t="t" r="r" b="b"/>
              <a:pathLst>
                <a:path w="8679815" h="15431135">
                  <a:moveTo>
                    <a:pt x="0" y="15430507"/>
                  </a:moveTo>
                  <a:lnTo>
                    <a:pt x="0" y="0"/>
                  </a:lnTo>
                  <a:lnTo>
                    <a:pt x="8679660" y="0"/>
                  </a:lnTo>
                  <a:lnTo>
                    <a:pt x="8679660" y="15430507"/>
                  </a:lnTo>
                  <a:lnTo>
                    <a:pt x="0" y="15430507"/>
                  </a:lnTo>
                  <a:close/>
                </a:path>
              </a:pathLst>
            </a:custGeom>
            <a:solidFill>
              <a:srgbClr val="383A3F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4" name="object 4"/>
            <p:cNvSpPr/>
            <p:nvPr/>
          </p:nvSpPr>
          <p:spPr>
            <a:xfrm>
              <a:off x="803660" y="6448409"/>
              <a:ext cx="8679667" cy="10383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6200000">
            <a:off x="787359" y="3337068"/>
            <a:ext cx="4929665" cy="59772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7">
              <a:spcBef>
                <a:spcPts val="69"/>
              </a:spcBef>
            </a:pPr>
            <a:r>
              <a:rPr sz="3828" b="0" spc="-74" dirty="0">
                <a:solidFill>
                  <a:srgbClr val="F7F5F0"/>
                </a:solidFill>
              </a:rPr>
              <a:t>FreeGX </a:t>
            </a:r>
            <a:r>
              <a:rPr sz="3828" b="0" spc="48" dirty="0">
                <a:solidFill>
                  <a:srgbClr val="F7F5F0"/>
                </a:solidFill>
              </a:rPr>
              <a:t>versus</a:t>
            </a:r>
            <a:r>
              <a:rPr sz="3828" b="0" spc="-100" dirty="0">
                <a:solidFill>
                  <a:srgbClr val="F7F5F0"/>
                </a:solidFill>
              </a:rPr>
              <a:t> </a:t>
            </a:r>
            <a:r>
              <a:rPr sz="3828" b="0" spc="108" dirty="0">
                <a:solidFill>
                  <a:srgbClr val="F7F5F0"/>
                </a:solidFill>
              </a:rPr>
              <a:t>Others</a:t>
            </a:r>
            <a:endParaRPr sz="382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73152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DE7"/>
          </a:solid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459" y="3002902"/>
            <a:ext cx="7287101" cy="108234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7">
              <a:spcBef>
                <a:spcPts val="69"/>
              </a:spcBef>
            </a:pPr>
            <a:r>
              <a:rPr sz="6977" b="0" spc="180" dirty="0">
                <a:solidFill>
                  <a:srgbClr val="383737"/>
                </a:solidFill>
                <a:latin typeface="Verdana"/>
                <a:cs typeface="Verdana"/>
              </a:rPr>
              <a:t>METHODOLOGY</a:t>
            </a:r>
            <a:endParaRPr sz="6977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8548" y="1879531"/>
            <a:ext cx="4351497" cy="3994010"/>
            <a:chOff x="1984722" y="2506028"/>
            <a:chExt cx="5801995" cy="5616575"/>
          </a:xfrm>
        </p:grpSpPr>
        <p:sp>
          <p:nvSpPr>
            <p:cNvPr id="5" name="object 5"/>
            <p:cNvSpPr/>
            <p:nvPr/>
          </p:nvSpPr>
          <p:spPr>
            <a:xfrm>
              <a:off x="1984722" y="2507403"/>
              <a:ext cx="2809875" cy="5615305"/>
            </a:xfrm>
            <a:custGeom>
              <a:avLst/>
              <a:gdLst/>
              <a:ahLst/>
              <a:cxnLst/>
              <a:rect l="l" t="t" r="r" b="b"/>
              <a:pathLst>
                <a:path w="2809875" h="5615305">
                  <a:moveTo>
                    <a:pt x="0" y="2805054"/>
                  </a:moveTo>
                  <a:lnTo>
                    <a:pt x="1629" y="2708449"/>
                  </a:lnTo>
                  <a:lnTo>
                    <a:pt x="6481" y="2612676"/>
                  </a:lnTo>
                  <a:lnTo>
                    <a:pt x="14504" y="2517784"/>
                  </a:lnTo>
                  <a:lnTo>
                    <a:pt x="25646" y="2423827"/>
                  </a:lnTo>
                  <a:lnTo>
                    <a:pt x="39854" y="2330855"/>
                  </a:lnTo>
                  <a:lnTo>
                    <a:pt x="57077" y="2238920"/>
                  </a:lnTo>
                  <a:lnTo>
                    <a:pt x="77261" y="2148075"/>
                  </a:lnTo>
                  <a:lnTo>
                    <a:pt x="100355" y="2058371"/>
                  </a:lnTo>
                  <a:lnTo>
                    <a:pt x="126307" y="1969859"/>
                  </a:lnTo>
                  <a:lnTo>
                    <a:pt x="155063" y="1882592"/>
                  </a:lnTo>
                  <a:lnTo>
                    <a:pt x="186572" y="1796622"/>
                  </a:lnTo>
                  <a:lnTo>
                    <a:pt x="220782" y="1711999"/>
                  </a:lnTo>
                  <a:lnTo>
                    <a:pt x="257639" y="1628776"/>
                  </a:lnTo>
                  <a:lnTo>
                    <a:pt x="297093" y="1547005"/>
                  </a:lnTo>
                  <a:lnTo>
                    <a:pt x="339091" y="1466737"/>
                  </a:lnTo>
                  <a:lnTo>
                    <a:pt x="383579" y="1388024"/>
                  </a:lnTo>
                  <a:lnTo>
                    <a:pt x="430507" y="1310918"/>
                  </a:lnTo>
                  <a:lnTo>
                    <a:pt x="479822" y="1235470"/>
                  </a:lnTo>
                  <a:lnTo>
                    <a:pt x="531472" y="1161733"/>
                  </a:lnTo>
                  <a:lnTo>
                    <a:pt x="585403" y="1089758"/>
                  </a:lnTo>
                  <a:lnTo>
                    <a:pt x="641565" y="1019597"/>
                  </a:lnTo>
                  <a:lnTo>
                    <a:pt x="699905" y="951301"/>
                  </a:lnTo>
                  <a:lnTo>
                    <a:pt x="760370" y="884923"/>
                  </a:lnTo>
                  <a:lnTo>
                    <a:pt x="822908" y="820513"/>
                  </a:lnTo>
                  <a:lnTo>
                    <a:pt x="887467" y="758125"/>
                  </a:lnTo>
                  <a:lnTo>
                    <a:pt x="953995" y="697809"/>
                  </a:lnTo>
                  <a:lnTo>
                    <a:pt x="1022439" y="639618"/>
                  </a:lnTo>
                  <a:lnTo>
                    <a:pt x="1092747" y="583603"/>
                  </a:lnTo>
                  <a:lnTo>
                    <a:pt x="1164867" y="529816"/>
                  </a:lnTo>
                  <a:lnTo>
                    <a:pt x="1238747" y="478308"/>
                  </a:lnTo>
                  <a:lnTo>
                    <a:pt x="1314334" y="429132"/>
                  </a:lnTo>
                  <a:lnTo>
                    <a:pt x="1391576" y="382339"/>
                  </a:lnTo>
                  <a:lnTo>
                    <a:pt x="1470420" y="337981"/>
                  </a:lnTo>
                  <a:lnTo>
                    <a:pt x="1550815" y="296110"/>
                  </a:lnTo>
                  <a:lnTo>
                    <a:pt x="1632709" y="256777"/>
                  </a:lnTo>
                  <a:lnTo>
                    <a:pt x="1716048" y="220034"/>
                  </a:lnTo>
                  <a:lnTo>
                    <a:pt x="1800781" y="185934"/>
                  </a:lnTo>
                  <a:lnTo>
                    <a:pt x="1886855" y="154527"/>
                  </a:lnTo>
                  <a:lnTo>
                    <a:pt x="1974218" y="125865"/>
                  </a:lnTo>
                  <a:lnTo>
                    <a:pt x="2062819" y="100001"/>
                  </a:lnTo>
                  <a:lnTo>
                    <a:pt x="2152603" y="76986"/>
                  </a:lnTo>
                  <a:lnTo>
                    <a:pt x="2243520" y="56871"/>
                  </a:lnTo>
                  <a:lnTo>
                    <a:pt x="2335517" y="39710"/>
                  </a:lnTo>
                  <a:lnTo>
                    <a:pt x="2428542" y="25552"/>
                  </a:lnTo>
                  <a:lnTo>
                    <a:pt x="2522542" y="14450"/>
                  </a:lnTo>
                  <a:lnTo>
                    <a:pt x="2617465" y="6457"/>
                  </a:lnTo>
                  <a:lnTo>
                    <a:pt x="2713259" y="1622"/>
                  </a:lnTo>
                  <a:lnTo>
                    <a:pt x="2809872" y="0"/>
                  </a:lnTo>
                  <a:lnTo>
                    <a:pt x="2809872" y="5614854"/>
                  </a:lnTo>
                  <a:lnTo>
                    <a:pt x="2713259" y="5613225"/>
                  </a:lnTo>
                  <a:lnTo>
                    <a:pt x="2617465" y="5608373"/>
                  </a:lnTo>
                  <a:lnTo>
                    <a:pt x="2522542" y="5600350"/>
                  </a:lnTo>
                  <a:lnTo>
                    <a:pt x="2428542" y="5589208"/>
                  </a:lnTo>
                  <a:lnTo>
                    <a:pt x="2335517" y="5575000"/>
                  </a:lnTo>
                  <a:lnTo>
                    <a:pt x="2243520" y="5557778"/>
                  </a:lnTo>
                  <a:lnTo>
                    <a:pt x="2152603" y="5537594"/>
                  </a:lnTo>
                  <a:lnTo>
                    <a:pt x="2062819" y="5514501"/>
                  </a:lnTo>
                  <a:lnTo>
                    <a:pt x="1974218" y="5488550"/>
                  </a:lnTo>
                  <a:lnTo>
                    <a:pt x="1886855" y="5459795"/>
                  </a:lnTo>
                  <a:lnTo>
                    <a:pt x="1800781" y="5428287"/>
                  </a:lnTo>
                  <a:lnTo>
                    <a:pt x="1716048" y="5394078"/>
                  </a:lnTo>
                  <a:lnTo>
                    <a:pt x="1632709" y="5357221"/>
                  </a:lnTo>
                  <a:lnTo>
                    <a:pt x="1550815" y="5317768"/>
                  </a:lnTo>
                  <a:lnTo>
                    <a:pt x="1470420" y="5275772"/>
                  </a:lnTo>
                  <a:lnTo>
                    <a:pt x="1391576" y="5231284"/>
                  </a:lnTo>
                  <a:lnTo>
                    <a:pt x="1314334" y="5184357"/>
                  </a:lnTo>
                  <a:lnTo>
                    <a:pt x="1238747" y="5135044"/>
                  </a:lnTo>
                  <a:lnTo>
                    <a:pt x="1164867" y="5083396"/>
                  </a:lnTo>
                  <a:lnTo>
                    <a:pt x="1092747" y="5029465"/>
                  </a:lnTo>
                  <a:lnTo>
                    <a:pt x="1022439" y="4973305"/>
                  </a:lnTo>
                  <a:lnTo>
                    <a:pt x="953995" y="4914967"/>
                  </a:lnTo>
                  <a:lnTo>
                    <a:pt x="887467" y="4854504"/>
                  </a:lnTo>
                  <a:lnTo>
                    <a:pt x="822908" y="4791967"/>
                  </a:lnTo>
                  <a:lnTo>
                    <a:pt x="760370" y="4727410"/>
                  </a:lnTo>
                  <a:lnTo>
                    <a:pt x="699905" y="4660884"/>
                  </a:lnTo>
                  <a:lnTo>
                    <a:pt x="641565" y="4592441"/>
                  </a:lnTo>
                  <a:lnTo>
                    <a:pt x="585403" y="4522135"/>
                  </a:lnTo>
                  <a:lnTo>
                    <a:pt x="531472" y="4450017"/>
                  </a:lnTo>
                  <a:lnTo>
                    <a:pt x="479822" y="4376139"/>
                  </a:lnTo>
                  <a:lnTo>
                    <a:pt x="430507" y="4300554"/>
                  </a:lnTo>
                  <a:lnTo>
                    <a:pt x="383579" y="4223314"/>
                  </a:lnTo>
                  <a:lnTo>
                    <a:pt x="339091" y="4144471"/>
                  </a:lnTo>
                  <a:lnTo>
                    <a:pt x="297093" y="4064078"/>
                  </a:lnTo>
                  <a:lnTo>
                    <a:pt x="257639" y="3982187"/>
                  </a:lnTo>
                  <a:lnTo>
                    <a:pt x="220782" y="3898850"/>
                  </a:lnTo>
                  <a:lnTo>
                    <a:pt x="186572" y="3814119"/>
                  </a:lnTo>
                  <a:lnTo>
                    <a:pt x="155063" y="3728047"/>
                  </a:lnTo>
                  <a:lnTo>
                    <a:pt x="126307" y="3640686"/>
                  </a:lnTo>
                  <a:lnTo>
                    <a:pt x="100355" y="3552088"/>
                  </a:lnTo>
                  <a:lnTo>
                    <a:pt x="77261" y="3462306"/>
                  </a:lnTo>
                  <a:lnTo>
                    <a:pt x="57077" y="3371391"/>
                  </a:lnTo>
                  <a:lnTo>
                    <a:pt x="39854" y="3279397"/>
                  </a:lnTo>
                  <a:lnTo>
                    <a:pt x="25646" y="3186374"/>
                  </a:lnTo>
                  <a:lnTo>
                    <a:pt x="14504" y="3092377"/>
                  </a:lnTo>
                  <a:lnTo>
                    <a:pt x="6481" y="2997456"/>
                  </a:lnTo>
                  <a:lnTo>
                    <a:pt x="1629" y="2901664"/>
                  </a:lnTo>
                  <a:lnTo>
                    <a:pt x="0" y="2805054"/>
                  </a:lnTo>
                  <a:close/>
                </a:path>
              </a:pathLst>
            </a:custGeom>
            <a:solidFill>
              <a:srgbClr val="FFC866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6" name="object 6"/>
            <p:cNvSpPr/>
            <p:nvPr/>
          </p:nvSpPr>
          <p:spPr>
            <a:xfrm>
              <a:off x="4795698" y="2506028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0" y="0"/>
                  </a:moveTo>
                  <a:lnTo>
                    <a:pt x="2990856" y="0"/>
                  </a:lnTo>
                  <a:lnTo>
                    <a:pt x="2990471" y="48475"/>
                  </a:lnTo>
                  <a:lnTo>
                    <a:pt x="2989319" y="96764"/>
                  </a:lnTo>
                  <a:lnTo>
                    <a:pt x="2987407" y="144863"/>
                  </a:lnTo>
                  <a:lnTo>
                    <a:pt x="2984740" y="192764"/>
                  </a:lnTo>
                  <a:lnTo>
                    <a:pt x="2981324" y="240462"/>
                  </a:lnTo>
                  <a:lnTo>
                    <a:pt x="2977165" y="287952"/>
                  </a:lnTo>
                  <a:lnTo>
                    <a:pt x="2972268" y="335226"/>
                  </a:lnTo>
                  <a:lnTo>
                    <a:pt x="2966640" y="382281"/>
                  </a:lnTo>
                  <a:lnTo>
                    <a:pt x="2960286" y="429109"/>
                  </a:lnTo>
                  <a:lnTo>
                    <a:pt x="2953212" y="475705"/>
                  </a:lnTo>
                  <a:lnTo>
                    <a:pt x="2945424" y="522064"/>
                  </a:lnTo>
                  <a:lnTo>
                    <a:pt x="2936928" y="568178"/>
                  </a:lnTo>
                  <a:lnTo>
                    <a:pt x="2927728" y="614044"/>
                  </a:lnTo>
                  <a:lnTo>
                    <a:pt x="2917833" y="659654"/>
                  </a:lnTo>
                  <a:lnTo>
                    <a:pt x="2907246" y="705002"/>
                  </a:lnTo>
                  <a:lnTo>
                    <a:pt x="2895974" y="750084"/>
                  </a:lnTo>
                  <a:lnTo>
                    <a:pt x="2884022" y="794894"/>
                  </a:lnTo>
                  <a:lnTo>
                    <a:pt x="2871397" y="839424"/>
                  </a:lnTo>
                  <a:lnTo>
                    <a:pt x="2858105" y="883671"/>
                  </a:lnTo>
                  <a:lnTo>
                    <a:pt x="2844150" y="927627"/>
                  </a:lnTo>
                  <a:lnTo>
                    <a:pt x="2829539" y="971287"/>
                  </a:lnTo>
                  <a:lnTo>
                    <a:pt x="2814278" y="1014646"/>
                  </a:lnTo>
                  <a:lnTo>
                    <a:pt x="2798372" y="1057697"/>
                  </a:lnTo>
                  <a:lnTo>
                    <a:pt x="2781827" y="1100434"/>
                  </a:lnTo>
                  <a:lnTo>
                    <a:pt x="2764650" y="1142852"/>
                  </a:lnTo>
                  <a:lnTo>
                    <a:pt x="2746845" y="1184946"/>
                  </a:lnTo>
                  <a:lnTo>
                    <a:pt x="2728419" y="1226708"/>
                  </a:lnTo>
                  <a:lnTo>
                    <a:pt x="2709377" y="1268134"/>
                  </a:lnTo>
                  <a:lnTo>
                    <a:pt x="2689726" y="1309217"/>
                  </a:lnTo>
                  <a:lnTo>
                    <a:pt x="2669470" y="1349952"/>
                  </a:lnTo>
                  <a:lnTo>
                    <a:pt x="2648617" y="1390333"/>
                  </a:lnTo>
                  <a:lnTo>
                    <a:pt x="2627171" y="1430354"/>
                  </a:lnTo>
                  <a:lnTo>
                    <a:pt x="2605139" y="1470010"/>
                  </a:lnTo>
                  <a:lnTo>
                    <a:pt x="2582525" y="1509294"/>
                  </a:lnTo>
                  <a:lnTo>
                    <a:pt x="2559337" y="1548200"/>
                  </a:lnTo>
                  <a:lnTo>
                    <a:pt x="2535580" y="1586724"/>
                  </a:lnTo>
                  <a:lnTo>
                    <a:pt x="2511260" y="1624858"/>
                  </a:lnTo>
                  <a:lnTo>
                    <a:pt x="2486381" y="1662598"/>
                  </a:lnTo>
                  <a:lnTo>
                    <a:pt x="2460952" y="1699937"/>
                  </a:lnTo>
                  <a:lnTo>
                    <a:pt x="2434976" y="1736869"/>
                  </a:lnTo>
                  <a:lnTo>
                    <a:pt x="2408460" y="1773390"/>
                  </a:lnTo>
                  <a:lnTo>
                    <a:pt x="2381410" y="1809492"/>
                  </a:lnTo>
                  <a:lnTo>
                    <a:pt x="2353831" y="1845171"/>
                  </a:lnTo>
                  <a:lnTo>
                    <a:pt x="2325729" y="1880420"/>
                  </a:lnTo>
                  <a:lnTo>
                    <a:pt x="2297111" y="1915233"/>
                  </a:lnTo>
                  <a:lnTo>
                    <a:pt x="2267981" y="1949606"/>
                  </a:lnTo>
                  <a:lnTo>
                    <a:pt x="2238346" y="1983531"/>
                  </a:lnTo>
                  <a:lnTo>
                    <a:pt x="2208212" y="2017003"/>
                  </a:lnTo>
                  <a:lnTo>
                    <a:pt x="2177584" y="2050017"/>
                  </a:lnTo>
                  <a:lnTo>
                    <a:pt x="2146468" y="2082566"/>
                  </a:lnTo>
                  <a:lnTo>
                    <a:pt x="2114870" y="2114645"/>
                  </a:lnTo>
                  <a:lnTo>
                    <a:pt x="2082795" y="2146247"/>
                  </a:lnTo>
                  <a:lnTo>
                    <a:pt x="2050250" y="2177368"/>
                  </a:lnTo>
                  <a:lnTo>
                    <a:pt x="2017241" y="2208001"/>
                  </a:lnTo>
                  <a:lnTo>
                    <a:pt x="1983772" y="2238140"/>
                  </a:lnTo>
                  <a:lnTo>
                    <a:pt x="1949851" y="2267780"/>
                  </a:lnTo>
                  <a:lnTo>
                    <a:pt x="1915482" y="2296915"/>
                  </a:lnTo>
                  <a:lnTo>
                    <a:pt x="1880671" y="2325539"/>
                  </a:lnTo>
                  <a:lnTo>
                    <a:pt x="1845425" y="2353646"/>
                  </a:lnTo>
                  <a:lnTo>
                    <a:pt x="1809749" y="2381230"/>
                  </a:lnTo>
                  <a:lnTo>
                    <a:pt x="1773649" y="2408286"/>
                  </a:lnTo>
                  <a:lnTo>
                    <a:pt x="1737130" y="2434807"/>
                  </a:lnTo>
                  <a:lnTo>
                    <a:pt x="1700199" y="2460789"/>
                  </a:lnTo>
                  <a:lnTo>
                    <a:pt x="1662862" y="2486225"/>
                  </a:lnTo>
                  <a:lnTo>
                    <a:pt x="1625123" y="2511108"/>
                  </a:lnTo>
                  <a:lnTo>
                    <a:pt x="1586990" y="2535435"/>
                  </a:lnTo>
                  <a:lnTo>
                    <a:pt x="1548467" y="2559198"/>
                  </a:lnTo>
                  <a:lnTo>
                    <a:pt x="1509560" y="2582392"/>
                  </a:lnTo>
                  <a:lnTo>
                    <a:pt x="1470276" y="2605011"/>
                  </a:lnTo>
                  <a:lnTo>
                    <a:pt x="1430621" y="2627049"/>
                  </a:lnTo>
                  <a:lnTo>
                    <a:pt x="1390599" y="2648501"/>
                  </a:lnTo>
                  <a:lnTo>
                    <a:pt x="1350216" y="2669360"/>
                  </a:lnTo>
                  <a:lnTo>
                    <a:pt x="1309480" y="2689621"/>
                  </a:lnTo>
                  <a:lnTo>
                    <a:pt x="1268394" y="2709279"/>
                  </a:lnTo>
                  <a:lnTo>
                    <a:pt x="1226966" y="2728326"/>
                  </a:lnTo>
                  <a:lnTo>
                    <a:pt x="1185201" y="2746758"/>
                  </a:lnTo>
                  <a:lnTo>
                    <a:pt x="1143104" y="2764568"/>
                  </a:lnTo>
                  <a:lnTo>
                    <a:pt x="1100682" y="2781751"/>
                  </a:lnTo>
                  <a:lnTo>
                    <a:pt x="1057940" y="2798301"/>
                  </a:lnTo>
                  <a:lnTo>
                    <a:pt x="1014885" y="2814212"/>
                  </a:lnTo>
                  <a:lnTo>
                    <a:pt x="971521" y="2829478"/>
                  </a:lnTo>
                  <a:lnTo>
                    <a:pt x="927855" y="2844094"/>
                  </a:lnTo>
                  <a:lnTo>
                    <a:pt x="883893" y="2858054"/>
                  </a:lnTo>
                  <a:lnTo>
                    <a:pt x="839640" y="2871351"/>
                  </a:lnTo>
                  <a:lnTo>
                    <a:pt x="795102" y="2883981"/>
                  </a:lnTo>
                  <a:lnTo>
                    <a:pt x="750285" y="2895936"/>
                  </a:lnTo>
                  <a:lnTo>
                    <a:pt x="705195" y="2907213"/>
                  </a:lnTo>
                  <a:lnTo>
                    <a:pt x="659838" y="2917803"/>
                  </a:lnTo>
                  <a:lnTo>
                    <a:pt x="614218" y="2927703"/>
                  </a:lnTo>
                  <a:lnTo>
                    <a:pt x="568343" y="2936906"/>
                  </a:lnTo>
                  <a:lnTo>
                    <a:pt x="522218" y="2945405"/>
                  </a:lnTo>
                  <a:lnTo>
                    <a:pt x="475849" y="2953197"/>
                  </a:lnTo>
                  <a:lnTo>
                    <a:pt x="429241" y="2960273"/>
                  </a:lnTo>
                  <a:lnTo>
                    <a:pt x="382401" y="2966630"/>
                  </a:lnTo>
                  <a:lnTo>
                    <a:pt x="335334" y="2972260"/>
                  </a:lnTo>
                  <a:lnTo>
                    <a:pt x="288045" y="2977159"/>
                  </a:lnTo>
                  <a:lnTo>
                    <a:pt x="240542" y="2981320"/>
                  </a:lnTo>
                  <a:lnTo>
                    <a:pt x="192829" y="2984737"/>
                  </a:lnTo>
                  <a:lnTo>
                    <a:pt x="144913" y="2987405"/>
                  </a:lnTo>
                  <a:lnTo>
                    <a:pt x="96798" y="2989318"/>
                  </a:lnTo>
                  <a:lnTo>
                    <a:pt x="48492" y="2990470"/>
                  </a:lnTo>
                  <a:lnTo>
                    <a:pt x="0" y="2990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9482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  <p:sp>
          <p:nvSpPr>
            <p:cNvPr id="7" name="object 7"/>
            <p:cNvSpPr/>
            <p:nvPr/>
          </p:nvSpPr>
          <p:spPr>
            <a:xfrm>
              <a:off x="5199034" y="5340431"/>
              <a:ext cx="2419350" cy="2419350"/>
            </a:xfrm>
            <a:custGeom>
              <a:avLst/>
              <a:gdLst/>
              <a:ahLst/>
              <a:cxnLst/>
              <a:rect l="l" t="t" r="r" b="b"/>
              <a:pathLst>
                <a:path w="2419350" h="2419350">
                  <a:moveTo>
                    <a:pt x="1209675" y="2419350"/>
                  </a:moveTo>
                  <a:lnTo>
                    <a:pt x="1161022" y="2418389"/>
                  </a:lnTo>
                  <a:lnTo>
                    <a:pt x="1112857" y="2415532"/>
                  </a:lnTo>
                  <a:lnTo>
                    <a:pt x="1065216" y="2410813"/>
                  </a:lnTo>
                  <a:lnTo>
                    <a:pt x="1018135" y="2404270"/>
                  </a:lnTo>
                  <a:lnTo>
                    <a:pt x="971650" y="2395939"/>
                  </a:lnTo>
                  <a:lnTo>
                    <a:pt x="925797" y="2385855"/>
                  </a:lnTo>
                  <a:lnTo>
                    <a:pt x="880612" y="2374054"/>
                  </a:lnTo>
                  <a:lnTo>
                    <a:pt x="836132" y="2360574"/>
                  </a:lnTo>
                  <a:lnTo>
                    <a:pt x="792393" y="2345450"/>
                  </a:lnTo>
                  <a:lnTo>
                    <a:pt x="749430" y="2328717"/>
                  </a:lnTo>
                  <a:lnTo>
                    <a:pt x="707280" y="2310413"/>
                  </a:lnTo>
                  <a:lnTo>
                    <a:pt x="665979" y="2290574"/>
                  </a:lnTo>
                  <a:lnTo>
                    <a:pt x="625563" y="2269235"/>
                  </a:lnTo>
                  <a:lnTo>
                    <a:pt x="586069" y="2246432"/>
                  </a:lnTo>
                  <a:lnTo>
                    <a:pt x="547531" y="2222203"/>
                  </a:lnTo>
                  <a:lnTo>
                    <a:pt x="509988" y="2196582"/>
                  </a:lnTo>
                  <a:lnTo>
                    <a:pt x="473474" y="2169606"/>
                  </a:lnTo>
                  <a:lnTo>
                    <a:pt x="438026" y="2141312"/>
                  </a:lnTo>
                  <a:lnTo>
                    <a:pt x="403679" y="2111735"/>
                  </a:lnTo>
                  <a:lnTo>
                    <a:pt x="370471" y="2080912"/>
                  </a:lnTo>
                  <a:lnTo>
                    <a:pt x="338438" y="2048878"/>
                  </a:lnTo>
                  <a:lnTo>
                    <a:pt x="307614" y="2015670"/>
                  </a:lnTo>
                  <a:lnTo>
                    <a:pt x="278037" y="1981323"/>
                  </a:lnTo>
                  <a:lnTo>
                    <a:pt x="249743" y="1945875"/>
                  </a:lnTo>
                  <a:lnTo>
                    <a:pt x="222767" y="1909361"/>
                  </a:lnTo>
                  <a:lnTo>
                    <a:pt x="197147" y="1871818"/>
                  </a:lnTo>
                  <a:lnTo>
                    <a:pt x="172917" y="1833281"/>
                  </a:lnTo>
                  <a:lnTo>
                    <a:pt x="150115" y="1793786"/>
                  </a:lnTo>
                  <a:lnTo>
                    <a:pt x="128775" y="1753370"/>
                  </a:lnTo>
                  <a:lnTo>
                    <a:pt x="108936" y="1712069"/>
                  </a:lnTo>
                  <a:lnTo>
                    <a:pt x="90632" y="1669919"/>
                  </a:lnTo>
                  <a:lnTo>
                    <a:pt x="73900" y="1626956"/>
                  </a:lnTo>
                  <a:lnTo>
                    <a:pt x="58775" y="1583217"/>
                  </a:lnTo>
                  <a:lnTo>
                    <a:pt x="45295" y="1538737"/>
                  </a:lnTo>
                  <a:lnTo>
                    <a:pt x="33494" y="1493552"/>
                  </a:lnTo>
                  <a:lnTo>
                    <a:pt x="23410" y="1447699"/>
                  </a:lnTo>
                  <a:lnTo>
                    <a:pt x="15079" y="1401214"/>
                  </a:lnTo>
                  <a:lnTo>
                    <a:pt x="8536" y="1354133"/>
                  </a:lnTo>
                  <a:lnTo>
                    <a:pt x="3818" y="1306492"/>
                  </a:lnTo>
                  <a:lnTo>
                    <a:pt x="960" y="1258327"/>
                  </a:lnTo>
                  <a:lnTo>
                    <a:pt x="0" y="1209675"/>
                  </a:lnTo>
                  <a:lnTo>
                    <a:pt x="960" y="1161022"/>
                  </a:lnTo>
                  <a:lnTo>
                    <a:pt x="3818" y="1112857"/>
                  </a:lnTo>
                  <a:lnTo>
                    <a:pt x="8536" y="1065216"/>
                  </a:lnTo>
                  <a:lnTo>
                    <a:pt x="15079" y="1018135"/>
                  </a:lnTo>
                  <a:lnTo>
                    <a:pt x="23410" y="971650"/>
                  </a:lnTo>
                  <a:lnTo>
                    <a:pt x="33494" y="925797"/>
                  </a:lnTo>
                  <a:lnTo>
                    <a:pt x="45295" y="880612"/>
                  </a:lnTo>
                  <a:lnTo>
                    <a:pt x="58775" y="836132"/>
                  </a:lnTo>
                  <a:lnTo>
                    <a:pt x="73900" y="792393"/>
                  </a:lnTo>
                  <a:lnTo>
                    <a:pt x="90632" y="749430"/>
                  </a:lnTo>
                  <a:lnTo>
                    <a:pt x="108936" y="707280"/>
                  </a:lnTo>
                  <a:lnTo>
                    <a:pt x="128775" y="665979"/>
                  </a:lnTo>
                  <a:lnTo>
                    <a:pt x="150115" y="625563"/>
                  </a:lnTo>
                  <a:lnTo>
                    <a:pt x="172917" y="586069"/>
                  </a:lnTo>
                  <a:lnTo>
                    <a:pt x="197147" y="547531"/>
                  </a:lnTo>
                  <a:lnTo>
                    <a:pt x="222767" y="509988"/>
                  </a:lnTo>
                  <a:lnTo>
                    <a:pt x="249743" y="473474"/>
                  </a:lnTo>
                  <a:lnTo>
                    <a:pt x="278037" y="438026"/>
                  </a:lnTo>
                  <a:lnTo>
                    <a:pt x="307614" y="403679"/>
                  </a:lnTo>
                  <a:lnTo>
                    <a:pt x="338438" y="370471"/>
                  </a:lnTo>
                  <a:lnTo>
                    <a:pt x="370471" y="338438"/>
                  </a:lnTo>
                  <a:lnTo>
                    <a:pt x="403679" y="307614"/>
                  </a:lnTo>
                  <a:lnTo>
                    <a:pt x="438026" y="278037"/>
                  </a:lnTo>
                  <a:lnTo>
                    <a:pt x="473474" y="249743"/>
                  </a:lnTo>
                  <a:lnTo>
                    <a:pt x="509988" y="222767"/>
                  </a:lnTo>
                  <a:lnTo>
                    <a:pt x="547531" y="197147"/>
                  </a:lnTo>
                  <a:lnTo>
                    <a:pt x="586069" y="172917"/>
                  </a:lnTo>
                  <a:lnTo>
                    <a:pt x="625563" y="150115"/>
                  </a:lnTo>
                  <a:lnTo>
                    <a:pt x="665979" y="128775"/>
                  </a:lnTo>
                  <a:lnTo>
                    <a:pt x="707280" y="108936"/>
                  </a:lnTo>
                  <a:lnTo>
                    <a:pt x="749430" y="90632"/>
                  </a:lnTo>
                  <a:lnTo>
                    <a:pt x="792393" y="73900"/>
                  </a:lnTo>
                  <a:lnTo>
                    <a:pt x="836132" y="58775"/>
                  </a:lnTo>
                  <a:lnTo>
                    <a:pt x="880612" y="45295"/>
                  </a:lnTo>
                  <a:lnTo>
                    <a:pt x="925797" y="33494"/>
                  </a:lnTo>
                  <a:lnTo>
                    <a:pt x="971650" y="23410"/>
                  </a:lnTo>
                  <a:lnTo>
                    <a:pt x="1018135" y="15079"/>
                  </a:lnTo>
                  <a:lnTo>
                    <a:pt x="1065216" y="8536"/>
                  </a:lnTo>
                  <a:lnTo>
                    <a:pt x="1112857" y="3818"/>
                  </a:lnTo>
                  <a:lnTo>
                    <a:pt x="1161022" y="960"/>
                  </a:lnTo>
                  <a:lnTo>
                    <a:pt x="1209675" y="0"/>
                  </a:lnTo>
                  <a:lnTo>
                    <a:pt x="1258327" y="960"/>
                  </a:lnTo>
                  <a:lnTo>
                    <a:pt x="1306492" y="3818"/>
                  </a:lnTo>
                  <a:lnTo>
                    <a:pt x="1354133" y="8536"/>
                  </a:lnTo>
                  <a:lnTo>
                    <a:pt x="1401214" y="15079"/>
                  </a:lnTo>
                  <a:lnTo>
                    <a:pt x="1447699" y="23410"/>
                  </a:lnTo>
                  <a:lnTo>
                    <a:pt x="1493552" y="33494"/>
                  </a:lnTo>
                  <a:lnTo>
                    <a:pt x="1538737" y="45295"/>
                  </a:lnTo>
                  <a:lnTo>
                    <a:pt x="1583217" y="58775"/>
                  </a:lnTo>
                  <a:lnTo>
                    <a:pt x="1626956" y="73900"/>
                  </a:lnTo>
                  <a:lnTo>
                    <a:pt x="1669919" y="90632"/>
                  </a:lnTo>
                  <a:lnTo>
                    <a:pt x="1712069" y="108936"/>
                  </a:lnTo>
                  <a:lnTo>
                    <a:pt x="1753370" y="128775"/>
                  </a:lnTo>
                  <a:lnTo>
                    <a:pt x="1793786" y="150115"/>
                  </a:lnTo>
                  <a:lnTo>
                    <a:pt x="1833281" y="172917"/>
                  </a:lnTo>
                  <a:lnTo>
                    <a:pt x="1871818" y="197147"/>
                  </a:lnTo>
                  <a:lnTo>
                    <a:pt x="1909361" y="222767"/>
                  </a:lnTo>
                  <a:lnTo>
                    <a:pt x="1945875" y="249743"/>
                  </a:lnTo>
                  <a:lnTo>
                    <a:pt x="1981323" y="278037"/>
                  </a:lnTo>
                  <a:lnTo>
                    <a:pt x="2015670" y="307614"/>
                  </a:lnTo>
                  <a:lnTo>
                    <a:pt x="2048878" y="338438"/>
                  </a:lnTo>
                  <a:lnTo>
                    <a:pt x="2080912" y="370471"/>
                  </a:lnTo>
                  <a:lnTo>
                    <a:pt x="2111735" y="403679"/>
                  </a:lnTo>
                  <a:lnTo>
                    <a:pt x="2141312" y="438026"/>
                  </a:lnTo>
                  <a:lnTo>
                    <a:pt x="2169606" y="473474"/>
                  </a:lnTo>
                  <a:lnTo>
                    <a:pt x="2196582" y="509988"/>
                  </a:lnTo>
                  <a:lnTo>
                    <a:pt x="2222203" y="547531"/>
                  </a:lnTo>
                  <a:lnTo>
                    <a:pt x="2246432" y="586069"/>
                  </a:lnTo>
                  <a:lnTo>
                    <a:pt x="2269235" y="625563"/>
                  </a:lnTo>
                  <a:lnTo>
                    <a:pt x="2290574" y="665979"/>
                  </a:lnTo>
                  <a:lnTo>
                    <a:pt x="2310413" y="707280"/>
                  </a:lnTo>
                  <a:lnTo>
                    <a:pt x="2328717" y="749430"/>
                  </a:lnTo>
                  <a:lnTo>
                    <a:pt x="2345450" y="792393"/>
                  </a:lnTo>
                  <a:lnTo>
                    <a:pt x="2360574" y="836132"/>
                  </a:lnTo>
                  <a:lnTo>
                    <a:pt x="2374054" y="880612"/>
                  </a:lnTo>
                  <a:lnTo>
                    <a:pt x="2385855" y="925797"/>
                  </a:lnTo>
                  <a:lnTo>
                    <a:pt x="2395939" y="971650"/>
                  </a:lnTo>
                  <a:lnTo>
                    <a:pt x="2404270" y="1018135"/>
                  </a:lnTo>
                  <a:lnTo>
                    <a:pt x="2410813" y="1065216"/>
                  </a:lnTo>
                  <a:lnTo>
                    <a:pt x="2415532" y="1112857"/>
                  </a:lnTo>
                  <a:lnTo>
                    <a:pt x="2418389" y="1161022"/>
                  </a:lnTo>
                  <a:lnTo>
                    <a:pt x="2419350" y="1209675"/>
                  </a:lnTo>
                  <a:lnTo>
                    <a:pt x="2418389" y="1258327"/>
                  </a:lnTo>
                  <a:lnTo>
                    <a:pt x="2415532" y="1306492"/>
                  </a:lnTo>
                  <a:lnTo>
                    <a:pt x="2410813" y="1354133"/>
                  </a:lnTo>
                  <a:lnTo>
                    <a:pt x="2404270" y="1401214"/>
                  </a:lnTo>
                  <a:lnTo>
                    <a:pt x="2395939" y="1447699"/>
                  </a:lnTo>
                  <a:lnTo>
                    <a:pt x="2385855" y="1493552"/>
                  </a:lnTo>
                  <a:lnTo>
                    <a:pt x="2374054" y="1538737"/>
                  </a:lnTo>
                  <a:lnTo>
                    <a:pt x="2360574" y="1583217"/>
                  </a:lnTo>
                  <a:lnTo>
                    <a:pt x="2345450" y="1626956"/>
                  </a:lnTo>
                  <a:lnTo>
                    <a:pt x="2328717" y="1669919"/>
                  </a:lnTo>
                  <a:lnTo>
                    <a:pt x="2310413" y="1712069"/>
                  </a:lnTo>
                  <a:lnTo>
                    <a:pt x="2290574" y="1753370"/>
                  </a:lnTo>
                  <a:lnTo>
                    <a:pt x="2269235" y="1793786"/>
                  </a:lnTo>
                  <a:lnTo>
                    <a:pt x="2246432" y="1833281"/>
                  </a:lnTo>
                  <a:lnTo>
                    <a:pt x="2222203" y="1871818"/>
                  </a:lnTo>
                  <a:lnTo>
                    <a:pt x="2196582" y="1909361"/>
                  </a:lnTo>
                  <a:lnTo>
                    <a:pt x="2169606" y="1945875"/>
                  </a:lnTo>
                  <a:lnTo>
                    <a:pt x="2141312" y="1981323"/>
                  </a:lnTo>
                  <a:lnTo>
                    <a:pt x="2111735" y="2015670"/>
                  </a:lnTo>
                  <a:lnTo>
                    <a:pt x="2080912" y="2048878"/>
                  </a:lnTo>
                  <a:lnTo>
                    <a:pt x="2048878" y="2080912"/>
                  </a:lnTo>
                  <a:lnTo>
                    <a:pt x="2015670" y="2111735"/>
                  </a:lnTo>
                  <a:lnTo>
                    <a:pt x="1981323" y="2141312"/>
                  </a:lnTo>
                  <a:lnTo>
                    <a:pt x="1945875" y="2169606"/>
                  </a:lnTo>
                  <a:lnTo>
                    <a:pt x="1909361" y="2196582"/>
                  </a:lnTo>
                  <a:lnTo>
                    <a:pt x="1871818" y="2222203"/>
                  </a:lnTo>
                  <a:lnTo>
                    <a:pt x="1833281" y="2246432"/>
                  </a:lnTo>
                  <a:lnTo>
                    <a:pt x="1793786" y="2269235"/>
                  </a:lnTo>
                  <a:lnTo>
                    <a:pt x="1753370" y="2290574"/>
                  </a:lnTo>
                  <a:lnTo>
                    <a:pt x="1712069" y="2310413"/>
                  </a:lnTo>
                  <a:lnTo>
                    <a:pt x="1669919" y="2328717"/>
                  </a:lnTo>
                  <a:lnTo>
                    <a:pt x="1626956" y="2345450"/>
                  </a:lnTo>
                  <a:lnTo>
                    <a:pt x="1583217" y="2360574"/>
                  </a:lnTo>
                  <a:lnTo>
                    <a:pt x="1538737" y="2374054"/>
                  </a:lnTo>
                  <a:lnTo>
                    <a:pt x="1493552" y="2385855"/>
                  </a:lnTo>
                  <a:lnTo>
                    <a:pt x="1447699" y="2395939"/>
                  </a:lnTo>
                  <a:lnTo>
                    <a:pt x="1401214" y="2404270"/>
                  </a:lnTo>
                  <a:lnTo>
                    <a:pt x="1354133" y="2410813"/>
                  </a:lnTo>
                  <a:lnTo>
                    <a:pt x="1306492" y="2415532"/>
                  </a:lnTo>
                  <a:lnTo>
                    <a:pt x="1258327" y="2418389"/>
                  </a:lnTo>
                  <a:lnTo>
                    <a:pt x="1209675" y="2419350"/>
                  </a:lnTo>
                  <a:close/>
                </a:path>
              </a:pathLst>
            </a:custGeom>
            <a:solidFill>
              <a:srgbClr val="3C58A2"/>
            </a:solidFill>
          </p:spPr>
          <p:txBody>
            <a:bodyPr wrap="square" lIns="0" tIns="0" rIns="0" bIns="0" rtlCol="0"/>
            <a:lstStyle/>
            <a:p>
              <a:endParaRPr sz="1353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420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MathJax_SansSerif</vt:lpstr>
      <vt:lpstr>Roboto</vt:lpstr>
      <vt:lpstr>Times New Roman</vt:lpstr>
      <vt:lpstr>Trebuchet MS</vt:lpstr>
      <vt:lpstr>Verdana</vt:lpstr>
      <vt:lpstr>Office Theme</vt:lpstr>
      <vt:lpstr>FreeGX</vt:lpstr>
      <vt:lpstr>INTRODUCTION</vt:lpstr>
      <vt:lpstr>Problems with other freelancing  platforms?</vt:lpstr>
      <vt:lpstr>How to Resolve these Problems ?</vt:lpstr>
      <vt:lpstr>FINDINGS</vt:lpstr>
      <vt:lpstr>PowerPoint Presentation</vt:lpstr>
      <vt:lpstr>MAIN  FEATURES</vt:lpstr>
      <vt:lpstr>FreeGX versus Others</vt:lpstr>
      <vt:lpstr>METHODOLOGY</vt:lpstr>
      <vt:lpstr>PowerPoint Presentation</vt:lpstr>
      <vt:lpstr>PowerPoint Presentation</vt:lpstr>
      <vt:lpstr>GANTT CHART</vt:lpstr>
      <vt:lpstr>PowerPoint Presentation</vt:lpstr>
      <vt:lpstr>Tools &amp;  Technologies</vt:lpstr>
      <vt:lpstr>Deliverable Project What do we plan to deliver in the project?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FreeGx </dc:title>
  <dc:creator>Saad Rehman</dc:creator>
  <cp:keywords>DAFNE81LaN4,BAE46Jd1a9A</cp:keywords>
  <cp:lastModifiedBy>kk</cp:lastModifiedBy>
  <cp:revision>2</cp:revision>
  <dcterms:created xsi:type="dcterms:W3CDTF">2022-09-30T07:51:58Z</dcterms:created>
  <dcterms:modified xsi:type="dcterms:W3CDTF">2022-09-30T08:09:06Z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2022-09-30T00:00:00Z</vt:filetime>
  </property>
</Properties>
</file>