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4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85D3-EBCF-4740-B5A6-770DD71BD64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C1C8-D282-428A-AF8A-1BBDD9944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55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85D3-EBCF-4740-B5A6-770DD71BD64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C1C8-D282-428A-AF8A-1BBDD99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9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85D3-EBCF-4740-B5A6-770DD71BD64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C1C8-D282-428A-AF8A-1BBDD99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8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85D3-EBCF-4740-B5A6-770DD71BD64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C1C8-D282-428A-AF8A-1BBDD9944F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4110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85D3-EBCF-4740-B5A6-770DD71BD64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C1C8-D282-428A-AF8A-1BBDD99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3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85D3-EBCF-4740-B5A6-770DD71BD64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C1C8-D282-428A-AF8A-1BBDD9944F4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48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85D3-EBCF-4740-B5A6-770DD71BD64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C1C8-D282-428A-AF8A-1BBDD99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45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85D3-EBCF-4740-B5A6-770DD71BD64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C1C8-D282-428A-AF8A-1BBDD99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1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85D3-EBCF-4740-B5A6-770DD71BD64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C1C8-D282-428A-AF8A-1BBDD99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0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85D3-EBCF-4740-B5A6-770DD71BD64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C1C8-D282-428A-AF8A-1BBDD99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6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85D3-EBCF-4740-B5A6-770DD71BD64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C1C8-D282-428A-AF8A-1BBDD99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9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85D3-EBCF-4740-B5A6-770DD71BD64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C1C8-D282-428A-AF8A-1BBDD99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7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85D3-EBCF-4740-B5A6-770DD71BD64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C1C8-D282-428A-AF8A-1BBDD99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0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85D3-EBCF-4740-B5A6-770DD71BD64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C1C8-D282-428A-AF8A-1BBDD99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3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85D3-EBCF-4740-B5A6-770DD71BD64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C1C8-D282-428A-AF8A-1BBDD99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4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85D3-EBCF-4740-B5A6-770DD71BD64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C1C8-D282-428A-AF8A-1BBDD99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2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85D3-EBCF-4740-B5A6-770DD71BD64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C1C8-D282-428A-AF8A-1BBDD99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5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6185D3-EBCF-4740-B5A6-770DD71BD64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267C1C8-D282-428A-AF8A-1BBDD99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65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087658" cy="2971801"/>
          </a:xfrm>
        </p:spPr>
        <p:txBody>
          <a:bodyPr>
            <a:normAutofit/>
          </a:bodyPr>
          <a:lstStyle/>
          <a:p>
            <a:r>
              <a:rPr lang="en-US" sz="6000" dirty="0" smtClean="0"/>
              <a:t> FREEgx</a:t>
            </a:r>
            <a:br>
              <a:rPr lang="en-US" sz="6000" dirty="0" smtClean="0"/>
            </a:br>
            <a:r>
              <a:rPr lang="en-US" sz="3200" dirty="0" smtClean="0"/>
              <a:t>- Subset of product management and freelancing	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803984" cy="19473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FYP Idea is to built a service based freelancing platform with an exceptional feature of software Management</a:t>
            </a:r>
          </a:p>
          <a:p>
            <a:endParaRPr lang="en-US" i="1" dirty="0" smtClean="0">
              <a:solidFill>
                <a:srgbClr val="9C4375"/>
              </a:solidFill>
            </a:endParaRPr>
          </a:p>
          <a:p>
            <a:pPr algn="ctr"/>
            <a:r>
              <a:rPr lang="en-US" sz="3000" b="1" i="1" dirty="0" smtClean="0">
                <a:solidFill>
                  <a:srgbClr val="9C4375"/>
                </a:solidFill>
              </a:rPr>
              <a:t>FYP =  ( JIRA + FIVER)</a:t>
            </a:r>
            <a:r>
              <a:rPr lang="en-US" sz="2800" b="1" i="1" dirty="0" smtClean="0">
                <a:solidFill>
                  <a:srgbClr val="9C4375"/>
                </a:solidFill>
              </a:rPr>
              <a:t> </a:t>
            </a:r>
            <a:endParaRPr lang="en-US" b="1" i="1" dirty="0">
              <a:solidFill>
                <a:srgbClr val="9C4375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06784" y="4910667"/>
            <a:ext cx="6803984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000" b="1" dirty="0" smtClean="0">
              <a:solidFill>
                <a:schemeClr val="tx1"/>
              </a:solidFill>
            </a:endParaRPr>
          </a:p>
          <a:p>
            <a:pPr algn="r"/>
            <a:r>
              <a:rPr lang="en-US" sz="2000" b="1" dirty="0" smtClean="0">
                <a:solidFill>
                  <a:schemeClr val="tx1"/>
                </a:solidFill>
              </a:rPr>
              <a:t>MEMBRES</a:t>
            </a:r>
            <a:endParaRPr lang="en-US" sz="1600" i="1" dirty="0" smtClean="0">
              <a:solidFill>
                <a:srgbClr val="9C4375"/>
              </a:solidFill>
            </a:endParaRPr>
          </a:p>
          <a:p>
            <a:pPr algn="r"/>
            <a:r>
              <a:rPr lang="en-US" sz="1800" i="1" dirty="0" smtClean="0">
                <a:solidFill>
                  <a:schemeClr val="bg1"/>
                </a:solidFill>
              </a:rPr>
              <a:t>SAAD</a:t>
            </a:r>
          </a:p>
          <a:p>
            <a:pPr algn="r"/>
            <a:r>
              <a:rPr lang="en-US" sz="1800" i="1" dirty="0" smtClean="0">
                <a:solidFill>
                  <a:schemeClr val="bg1"/>
                </a:solidFill>
              </a:rPr>
              <a:t>ANUS</a:t>
            </a:r>
          </a:p>
          <a:p>
            <a:pPr algn="r"/>
            <a:r>
              <a:rPr lang="en-US" sz="1800" i="1" dirty="0" smtClean="0">
                <a:solidFill>
                  <a:schemeClr val="bg1"/>
                </a:solidFill>
              </a:rPr>
              <a:t>A.SHAKOOR</a:t>
            </a:r>
            <a:endParaRPr lang="en-US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HOLDERS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EMPLOYEE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56" y="824446"/>
            <a:ext cx="3210373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7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HAVE’S AND DON’T HAVE IN fiverr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AVAILABLE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BUYER</a:t>
            </a:r>
          </a:p>
          <a:p>
            <a:r>
              <a:rPr lang="en-US" dirty="0" smtClean="0"/>
              <a:t>SELLER</a:t>
            </a:r>
          </a:p>
          <a:p>
            <a:r>
              <a:rPr lang="en-US" dirty="0" smtClean="0"/>
              <a:t>BILLING</a:t>
            </a:r>
          </a:p>
          <a:p>
            <a:r>
              <a:rPr lang="en-US" dirty="0" smtClean="0"/>
              <a:t>Messaging</a:t>
            </a:r>
          </a:p>
          <a:p>
            <a:r>
              <a:rPr lang="en-US" dirty="0" smtClean="0"/>
              <a:t>LISTING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NOT AVAILABLE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EMPLOYEE Account</a:t>
            </a:r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Online Meet </a:t>
            </a:r>
          </a:p>
          <a:p>
            <a:r>
              <a:rPr lang="en-US" dirty="0" smtClean="0"/>
              <a:t>Progress </a:t>
            </a:r>
            <a:r>
              <a:rPr lang="en-US" dirty="0"/>
              <a:t>Status </a:t>
            </a:r>
            <a:r>
              <a:rPr lang="en-US" dirty="0" smtClean="0"/>
              <a:t>Report</a:t>
            </a:r>
          </a:p>
          <a:p>
            <a:r>
              <a:rPr lang="en-US" dirty="0" smtClean="0"/>
              <a:t>WBS</a:t>
            </a:r>
          </a:p>
          <a:p>
            <a:r>
              <a:rPr lang="en-US" dirty="0" smtClean="0"/>
              <a:t>Cancel order at any Instance</a:t>
            </a:r>
          </a:p>
          <a:p>
            <a:r>
              <a:rPr lang="en-US" dirty="0" smtClean="0"/>
              <a:t>Billing partition</a:t>
            </a:r>
          </a:p>
        </p:txBody>
      </p:sp>
    </p:spTree>
    <p:extLst>
      <p:ext uri="{BB962C8B-B14F-4D97-AF65-F5344CB8AC3E}">
        <p14:creationId xmlns:p14="http://schemas.microsoft.com/office/powerpoint/2010/main" val="33533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7119" y="131804"/>
            <a:ext cx="6944027" cy="1281389"/>
          </a:xfrm>
        </p:spPr>
        <p:txBody>
          <a:bodyPr/>
          <a:lstStyle/>
          <a:p>
            <a:r>
              <a:rPr lang="en-US" dirty="0" smtClean="0"/>
              <a:t>FLOW OF PROJECT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77118" y="1413192"/>
            <a:ext cx="5782493" cy="5292408"/>
          </a:xfrm>
        </p:spPr>
        <p:txBody>
          <a:bodyPr>
            <a:normAutofit/>
          </a:bodyPr>
          <a:lstStyle/>
          <a:p>
            <a:r>
              <a:rPr lang="en-US" sz="2400" cap="all" dirty="0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CLIENT:</a:t>
            </a:r>
            <a:endParaRPr lang="en-US" sz="3600" cap="all" dirty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CLIENT GOT 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CLIENT REGISTER 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CLIENT 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SEARCH FOR RESPECTIVE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SEE LISTINGS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LISTING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VIEW SELLER PROFILE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MESSAGES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PLACE ORDER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REQUEST FOR ONLINE MEETING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TO view the percentage of work completed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944070" y="1343170"/>
            <a:ext cx="5782493" cy="5292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3600" cap="all" dirty="0" smtClean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AutoNum type="arabicPeriod" startAt="12"/>
            </a:pPr>
            <a:r>
              <a:rPr lang="en-US" dirty="0" smtClean="0"/>
              <a:t>IF not satisfied , click to cancel order</a:t>
            </a:r>
          </a:p>
          <a:p>
            <a:pPr marL="342900" indent="-342900">
              <a:buAutoNum type="arabicPeriod" startAt="12"/>
            </a:pPr>
            <a:r>
              <a:rPr lang="en-US" dirty="0" smtClean="0"/>
              <a:t>The 60% income will be sended to seller and the project will not be move ahead.</a:t>
            </a:r>
          </a:p>
          <a:p>
            <a:pPr marL="342900" indent="-342900">
              <a:buAutoNum type="arabicPeriod" startAt="12"/>
            </a:pPr>
            <a:r>
              <a:rPr lang="en-US" dirty="0" smtClean="0"/>
              <a:t>If satisfied  wait the state to be 100%. And complete amount will be sended to seller</a:t>
            </a:r>
          </a:p>
          <a:p>
            <a:pPr marL="342900" indent="-342900">
              <a:buAutoNum type="arabicPeriod" startAt="12"/>
            </a:pPr>
            <a:r>
              <a:rPr lang="en-US" dirty="0" smtClean="0"/>
              <a:t>Client provide review</a:t>
            </a:r>
          </a:p>
          <a:p>
            <a:pPr marL="342900" indent="-342900">
              <a:buAutoNum type="arabicPeriod" startAt="12"/>
            </a:pPr>
            <a:r>
              <a:rPr lang="en-US" dirty="0" smtClean="0"/>
              <a:t>Sign out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7119" y="131804"/>
            <a:ext cx="6944027" cy="1281389"/>
          </a:xfrm>
        </p:spPr>
        <p:txBody>
          <a:bodyPr/>
          <a:lstStyle/>
          <a:p>
            <a:r>
              <a:rPr lang="en-US" dirty="0" smtClean="0"/>
              <a:t>FLOW OF PROJECT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77118" y="1413192"/>
            <a:ext cx="11458363" cy="5267694"/>
          </a:xfrm>
        </p:spPr>
        <p:txBody>
          <a:bodyPr>
            <a:normAutofit fontScale="92500" lnSpcReduction="10000"/>
          </a:bodyPr>
          <a:lstStyle/>
          <a:p>
            <a:r>
              <a:rPr lang="en-US" sz="2400" cap="all" dirty="0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SELLER:</a:t>
            </a:r>
            <a:endParaRPr lang="en-US" sz="3600" cap="all" dirty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SELLER GOT 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SELLER REGISTER FORM (IF NEW)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SELLER 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GIGS (1-6 PAGES FOR GIGS)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INVITE EMPLOYEEs ( JUST WRITE EMAIL AND CLICK)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GENERATE WBS FROM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At Start, the WBS  ( suppose 10 wbs and not assigned state=0 ,  6/10 completed  state= 60%)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Chart shown  x-axis ( employees)   y-axis ( no of tasks)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Assign one by one to its employees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Accept request for meeting and start meet.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project cancel in between. Inform employees to stop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Wind up that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Sign out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3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7119" y="131804"/>
            <a:ext cx="6944027" cy="1281389"/>
          </a:xfrm>
        </p:spPr>
        <p:txBody>
          <a:bodyPr/>
          <a:lstStyle/>
          <a:p>
            <a:r>
              <a:rPr lang="en-US" dirty="0" smtClean="0"/>
              <a:t>FLOW OF PROJECT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77118" y="1413192"/>
            <a:ext cx="11252417" cy="5078223"/>
          </a:xfrm>
        </p:spPr>
        <p:txBody>
          <a:bodyPr>
            <a:normAutofit/>
          </a:bodyPr>
          <a:lstStyle/>
          <a:p>
            <a:r>
              <a:rPr lang="en-US" sz="2400" cap="all" dirty="0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employee:</a:t>
            </a:r>
            <a:endParaRPr lang="en-US" sz="3600" cap="all" dirty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Got email from company for entering to portal ( Gmail shows credentials  user/pass)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the given link and login.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Complete profile and save 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associated task of that employee will be shown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Change the state of that WBS to ongoing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After completing </a:t>
            </a:r>
            <a:r>
              <a:rPr lang="en-US" b="1" dirty="0" smtClean="0">
                <a:solidFill>
                  <a:srgbClr val="FF0000"/>
                </a:solidFill>
              </a:rPr>
              <a:t>(  generate pull request for </a:t>
            </a:r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lang="en-US" b="1" dirty="0" smtClean="0">
                <a:solidFill>
                  <a:srgbClr val="FF0000"/>
                </a:solidFill>
              </a:rPr>
              <a:t> hub , NOTE : need to decode how will submit)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After work completed change the state to completed.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Sign out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</TotalTime>
  <Words>337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 FREEgx - Subset of product management and freelancing </vt:lpstr>
      <vt:lpstr>STACK HOLDERS </vt:lpstr>
      <vt:lpstr>HAVE’S AND DON’T HAVE IN fiverr</vt:lpstr>
      <vt:lpstr>FLOW OF PROJECT</vt:lpstr>
      <vt:lpstr>FLOW OF PROJECT</vt:lpstr>
      <vt:lpstr>FLOW OF PROJECT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freira</dc:title>
  <dc:creator>Abdul Shakoor</dc:creator>
  <cp:lastModifiedBy>Abdul Shakoor</cp:lastModifiedBy>
  <cp:revision>12</cp:revision>
  <dcterms:created xsi:type="dcterms:W3CDTF">2022-08-31T05:57:55Z</dcterms:created>
  <dcterms:modified xsi:type="dcterms:W3CDTF">2022-08-31T07:28:50Z</dcterms:modified>
</cp:coreProperties>
</file>