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871F-E7EA-41FC-B6CE-3B31CCA02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BCD18C-EFAE-40EA-9F65-0F8D35C13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8AD8-6645-46F9-9C7D-86FF44844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AF233-33FF-493E-8E6B-4D6595D7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F35B7-14FB-4B27-B2D9-DE0581D17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65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FE60-F3F6-4571-A2DD-5BD1455B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488F18-E840-4A59-B38B-B91D06520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82A6B-B7FE-4458-99B8-07BF8671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59872-47E8-4003-8697-7E4AB796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F59CE-D8E5-4024-848A-71299298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2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05BFA4-A2E8-4309-B282-FBA7C61ED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8D780-4C14-4168-81DB-DB34C0E20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88C06-BD3E-4373-B897-A78F3E15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D58A-7FAB-49EE-9B24-5476E0AB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B635-49F1-4141-98CC-16957AA9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68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24287-8274-4FB7-9B14-EA41DAD7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55FB-0C8B-4DEE-8E49-DB33FE11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70661-5F92-4E32-90FF-6ABBDFCC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94FD3-82D6-4BEA-AF26-38D66006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A44D-137C-45E3-84B6-C4B04FFF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E036-B137-4E79-A100-F81415B5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E85D7-067F-4E30-B4E2-79A4EA9B8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F9084-9E3B-43A8-B35A-B93CEE34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94F6-6BA6-4951-A9B9-F1807E93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BAA16-BCE7-4902-B777-56FC57B0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30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CF95-CE6C-4112-BCDD-88EB3C8CA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CFA0-8ED3-4674-814D-485F56CE1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D37AF-6D1B-48E5-965D-A3ADA594D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59E0-9FDE-454A-9433-E3A88858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AD9ED-FDB1-4BCB-A2FF-19FABFDA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C1336-FBCC-4A2A-8AA0-EF206392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8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AE274-FEA5-42AB-8610-6DA61F817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15FE3-4EB1-49E3-98BA-A729499DF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EB141-A68B-4546-B63A-93E31E983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B75D6-BAA4-4F46-B7A7-35DF5E2A7A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3DC44-8EDC-4668-AA53-EAA86A626B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165A5-B1EE-4E68-B8F1-8FF0D69B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D11F0A-3DE3-4B7D-B51F-33B5012B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8AC60-9EF0-4D11-A464-5A0006D2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50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D385-D031-47E0-A09F-D92D035D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B75B0-9A80-4B1C-9110-6ACB64EFB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0D473-BAF0-41D0-9874-FD85CC5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2F026-3CEC-48FB-9FD4-AA876561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61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110C4-40E7-4441-92E0-BF908BF6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DCE19A-4FC2-4BFC-8246-7058BB93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F73D-6E3E-4F2F-8E6F-D295378E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797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703AD-44DD-4BF1-B1EB-E53509298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92DC-FC22-47AB-AB44-BD53406B8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45DD0-6D67-4B52-9B6A-0DCAE6F11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69A4C-C1BD-4015-97BD-E2F9BF2F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9A974C-D2CA-4D48-806B-BA785ACC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3BC57-98D1-4769-B301-C4D4A652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3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FA55-CA9E-430A-9013-83730B43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8B8E7E-2021-4EE9-8C93-1C9991C6F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14B11-B654-4E04-ADD2-05740F8D5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70A43-A4FD-4DE3-9664-0EB94696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C9F24-63B0-4D1C-8287-92768975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4804E-81F9-4AE7-AAEB-F3FC46C5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61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15169-FACE-4358-A043-E8B7C8B7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56102-DD4A-4E9F-820B-8396664F0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38F9-7E89-4FAD-9E79-5628CA087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05C1-005F-4920-94CB-BA7E9C85821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B5DA-ACE1-4DFA-A127-E549A329A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AA6F6-88C4-411D-96E9-CE13F815B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46F37-6F52-4716-B754-8DF3DBEEE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31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E0A8-2841-427A-883B-BA7D75EB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930" y="0"/>
            <a:ext cx="3169312" cy="592584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/>
              <a:t>CRYSTALLINE SUBSTANCE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15C6FE-D074-41BB-8F92-7117CC9090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262" y="562022"/>
            <a:ext cx="9454719" cy="4737007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B0D2966-5203-4F3B-AE13-DC2303576BB2}"/>
              </a:ext>
            </a:extLst>
          </p:cNvPr>
          <p:cNvSpPr txBox="1">
            <a:spLocks/>
          </p:cNvSpPr>
          <p:nvPr/>
        </p:nvSpPr>
        <p:spPr>
          <a:xfrm>
            <a:off x="7427344" y="-60666"/>
            <a:ext cx="3314633" cy="5925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/>
              <a:t>AMORPHOUS SUBSTANCE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4ACBF2-56C1-4847-9E11-E8C0DAD591A6}"/>
              </a:ext>
            </a:extLst>
          </p:cNvPr>
          <p:cNvCxnSpPr>
            <a:cxnSpLocks/>
          </p:cNvCxnSpPr>
          <p:nvPr/>
        </p:nvCxnSpPr>
        <p:spPr>
          <a:xfrm>
            <a:off x="7261934" y="0"/>
            <a:ext cx="0" cy="72885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FAC8C3-EB6E-4D7A-959E-AFE5CF87D509}"/>
              </a:ext>
            </a:extLst>
          </p:cNvPr>
          <p:cNvCxnSpPr>
            <a:cxnSpLocks/>
          </p:cNvCxnSpPr>
          <p:nvPr/>
        </p:nvCxnSpPr>
        <p:spPr>
          <a:xfrm>
            <a:off x="0" y="562022"/>
            <a:ext cx="12192000" cy="305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735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0845B4-AC80-4DF4-9478-8C9E5D93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BLACK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26B544E-5033-4A06-8080-2E6F44796C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738" y="1434688"/>
            <a:ext cx="3979099" cy="39790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7C1121-FE75-4576-8E89-EBEBDB0B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Carbon black is a finely divided carbon particles produced by burning carbonaceous material in a limited supply of air. Lamp black is obtained from lamp oils</a:t>
            </a:r>
          </a:p>
        </p:txBody>
      </p:sp>
    </p:spTree>
    <p:extLst>
      <p:ext uri="{BB962C8B-B14F-4D97-AF65-F5344CB8AC3E}">
        <p14:creationId xmlns:p14="http://schemas.microsoft.com/office/powerpoint/2010/main" val="289103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E0A8-2841-427A-883B-BA7D75EB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437" y="5985337"/>
            <a:ext cx="2987652" cy="592584"/>
          </a:xfrm>
        </p:spPr>
        <p:txBody>
          <a:bodyPr>
            <a:normAutofit/>
          </a:bodyPr>
          <a:lstStyle/>
          <a:p>
            <a:r>
              <a:rPr lang="en-US" b="1" dirty="0"/>
              <a:t>CARBON BLACK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15C6FE-D074-41BB-8F92-7117CC9090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84096" y="1"/>
            <a:ext cx="5861050" cy="5861050"/>
          </a:xfrm>
        </p:spPr>
      </p:pic>
    </p:spTree>
    <p:extLst>
      <p:ext uri="{BB962C8B-B14F-4D97-AF65-F5344CB8AC3E}">
        <p14:creationId xmlns:p14="http://schemas.microsoft.com/office/powerpoint/2010/main" val="395545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3254-341E-4B15-A9CA-A23EC54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CARBON FIBRES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7891-F976-4C24-B966-5100BDE7B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They are produced  carefully heating </a:t>
            </a:r>
            <a:r>
              <a:rPr lang="en-US" dirty="0" err="1"/>
              <a:t>fibres</a:t>
            </a:r>
            <a:r>
              <a:rPr lang="en-US" dirty="0"/>
              <a:t> of materials such as poly </a:t>
            </a:r>
            <a:r>
              <a:rPr lang="en-US" dirty="0" err="1"/>
              <a:t>propenontrile</a:t>
            </a:r>
            <a:r>
              <a:rPr lang="en-US" dirty="0"/>
              <a:t> until they char to form carbon</a:t>
            </a:r>
          </a:p>
        </p:txBody>
      </p:sp>
      <p:pic>
        <p:nvPicPr>
          <p:cNvPr id="9" name="Picture Placeholder 7">
            <a:extLst>
              <a:ext uri="{FF2B5EF4-FFF2-40B4-BE49-F238E27FC236}">
                <a16:creationId xmlns:a16="http://schemas.microsoft.com/office/drawing/2014/main" id="{05A9F354-EA52-435E-8B6F-584DD187443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9738" y="2105080"/>
            <a:ext cx="3979099" cy="2638315"/>
          </a:xfrm>
        </p:spPr>
      </p:pic>
    </p:spTree>
    <p:extLst>
      <p:ext uri="{BB962C8B-B14F-4D97-AF65-F5344CB8AC3E}">
        <p14:creationId xmlns:p14="http://schemas.microsoft.com/office/powerpoint/2010/main" val="252831591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E0A8-2841-427A-883B-BA7D75EB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437" y="5985337"/>
            <a:ext cx="2987652" cy="592584"/>
          </a:xfrm>
        </p:spPr>
        <p:txBody>
          <a:bodyPr>
            <a:normAutofit/>
          </a:bodyPr>
          <a:lstStyle/>
          <a:p>
            <a:r>
              <a:rPr lang="en-US" b="1" dirty="0"/>
              <a:t>CARBON FIBRE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15C6FE-D074-41BB-8F92-7117CC9090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04116" y="271386"/>
            <a:ext cx="8021010" cy="5318279"/>
          </a:xfrm>
        </p:spPr>
      </p:pic>
    </p:spTree>
    <p:extLst>
      <p:ext uri="{BB962C8B-B14F-4D97-AF65-F5344CB8AC3E}">
        <p14:creationId xmlns:p14="http://schemas.microsoft.com/office/powerpoint/2010/main" val="314201952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0845B4-AC80-4DF4-9478-8C9E5D93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DIAMOND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26B544E-5033-4A06-8080-2E6F44796C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7C1121-FE75-4576-8E89-EBEBDB0B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Diamond is the hardest known naturally occurring substance</a:t>
            </a:r>
          </a:p>
        </p:txBody>
      </p:sp>
    </p:spTree>
    <p:extLst>
      <p:ext uri="{BB962C8B-B14F-4D97-AF65-F5344CB8AC3E}">
        <p14:creationId xmlns:p14="http://schemas.microsoft.com/office/powerpoint/2010/main" val="39625683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E0A8-2841-427A-883B-BA7D75EB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437" y="5985337"/>
            <a:ext cx="2987652" cy="592584"/>
          </a:xfrm>
        </p:spPr>
        <p:txBody>
          <a:bodyPr>
            <a:normAutofit/>
          </a:bodyPr>
          <a:lstStyle/>
          <a:p>
            <a:r>
              <a:rPr lang="en-US" b="1" dirty="0"/>
              <a:t>DIAMOND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15C6FE-D074-41BB-8F92-7117CC9090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5" r="7785"/>
          <a:stretch>
            <a:fillRect/>
          </a:stretch>
        </p:blipFill>
        <p:spPr>
          <a:xfrm>
            <a:off x="1287262" y="1"/>
            <a:ext cx="9454719" cy="5861050"/>
          </a:xfrm>
        </p:spPr>
      </p:pic>
    </p:spTree>
    <p:extLst>
      <p:ext uri="{BB962C8B-B14F-4D97-AF65-F5344CB8AC3E}">
        <p14:creationId xmlns:p14="http://schemas.microsoft.com/office/powerpoint/2010/main" val="182336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3254-341E-4B15-A9CA-A23EC54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GRAPHITE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46A184-323E-416D-9D57-C4CE59E091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82" r="1218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7891-F976-4C24-B966-5100BDE7B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Graphite occurs naturally as plumbago, an opaque black solid</a:t>
            </a:r>
          </a:p>
        </p:txBody>
      </p:sp>
    </p:spTree>
    <p:extLst>
      <p:ext uri="{BB962C8B-B14F-4D97-AF65-F5344CB8AC3E}">
        <p14:creationId xmlns:p14="http://schemas.microsoft.com/office/powerpoint/2010/main" val="3987668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E0A8-2841-427A-883B-BA7D75EB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437" y="5985337"/>
            <a:ext cx="2987652" cy="592584"/>
          </a:xfrm>
        </p:spPr>
        <p:txBody>
          <a:bodyPr>
            <a:normAutofit/>
          </a:bodyPr>
          <a:lstStyle/>
          <a:p>
            <a:r>
              <a:rPr lang="en-US" b="1" dirty="0"/>
              <a:t>GRAPHITE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15C6FE-D074-41BB-8F92-7117CC9090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262" y="107242"/>
            <a:ext cx="9454719" cy="5646568"/>
          </a:xfrm>
        </p:spPr>
      </p:pic>
    </p:spTree>
    <p:extLst>
      <p:ext uri="{BB962C8B-B14F-4D97-AF65-F5344CB8AC3E}">
        <p14:creationId xmlns:p14="http://schemas.microsoft.com/office/powerpoint/2010/main" val="3941876683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0845B4-AC80-4DF4-9478-8C9E5D93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COAL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26B544E-5033-4A06-8080-2E6F44796C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434688"/>
            <a:ext cx="6172200" cy="397909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7C1121-FE75-4576-8E89-EBEBDB0B9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Coal is an organic sedimentary rock that forms from the accumulation of plant debris, usually in a swamp environment</a:t>
            </a:r>
          </a:p>
        </p:txBody>
      </p:sp>
    </p:spTree>
    <p:extLst>
      <p:ext uri="{BB962C8B-B14F-4D97-AF65-F5344CB8AC3E}">
        <p14:creationId xmlns:p14="http://schemas.microsoft.com/office/powerpoint/2010/main" val="255391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E0A8-2841-427A-883B-BA7D75EB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437" y="5985337"/>
            <a:ext cx="2987652" cy="592584"/>
          </a:xfrm>
        </p:spPr>
        <p:txBody>
          <a:bodyPr>
            <a:normAutofit/>
          </a:bodyPr>
          <a:lstStyle/>
          <a:p>
            <a:r>
              <a:rPr lang="en-US" b="1" dirty="0"/>
              <a:t>COAL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15C6FE-D074-41BB-8F92-7117CC9090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8923" y="1"/>
            <a:ext cx="9091397" cy="5861050"/>
          </a:xfrm>
        </p:spPr>
      </p:pic>
    </p:spTree>
    <p:extLst>
      <p:ext uri="{BB962C8B-B14F-4D97-AF65-F5344CB8AC3E}">
        <p14:creationId xmlns:p14="http://schemas.microsoft.com/office/powerpoint/2010/main" val="3610332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3254-341E-4B15-A9CA-A23EC546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CHARCOAL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346A184-323E-416D-9D57-C4CE59E0918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83188" y="1688306"/>
            <a:ext cx="6172200" cy="347186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7891-F976-4C24-B966-5100BDE7B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is made by heating wood in a limited supply of air</a:t>
            </a:r>
          </a:p>
        </p:txBody>
      </p:sp>
    </p:spTree>
    <p:extLst>
      <p:ext uri="{BB962C8B-B14F-4D97-AF65-F5344CB8AC3E}">
        <p14:creationId xmlns:p14="http://schemas.microsoft.com/office/powerpoint/2010/main" val="174959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E0A8-2841-427A-883B-BA7D75EB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437" y="5985337"/>
            <a:ext cx="2987652" cy="592584"/>
          </a:xfrm>
        </p:spPr>
        <p:txBody>
          <a:bodyPr>
            <a:normAutofit/>
          </a:bodyPr>
          <a:lstStyle/>
          <a:p>
            <a:r>
              <a:rPr lang="en-US" b="1" dirty="0"/>
              <a:t>CHARCOAL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15C6FE-D074-41BB-8F92-7117CC9090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7262" y="271386"/>
            <a:ext cx="9454719" cy="5318279"/>
          </a:xfrm>
        </p:spPr>
      </p:pic>
    </p:spTree>
    <p:extLst>
      <p:ext uri="{BB962C8B-B14F-4D97-AF65-F5344CB8AC3E}">
        <p14:creationId xmlns:p14="http://schemas.microsoft.com/office/powerpoint/2010/main" val="2904489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115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CRYSTALLINE SUBSTANCE</vt:lpstr>
      <vt:lpstr>DIAMOND</vt:lpstr>
      <vt:lpstr>DIAMOND</vt:lpstr>
      <vt:lpstr>GRAPHITE</vt:lpstr>
      <vt:lpstr>GRAPHITE</vt:lpstr>
      <vt:lpstr>COAL</vt:lpstr>
      <vt:lpstr>COAL</vt:lpstr>
      <vt:lpstr>CHARCOAL</vt:lpstr>
      <vt:lpstr>CHARCOAL</vt:lpstr>
      <vt:lpstr>CARBON BLACK</vt:lpstr>
      <vt:lpstr>CARBON BLACK</vt:lpstr>
      <vt:lpstr>CARBON FIBRES</vt:lpstr>
      <vt:lpstr>CARBON FIBRE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DIAMOND</dc:title>
  <dc:creator>Abdulshakur Muhammad</dc:creator>
  <cp:lastModifiedBy>Abdulshakur Muhammad</cp:lastModifiedBy>
  <cp:revision>5</cp:revision>
  <dcterms:created xsi:type="dcterms:W3CDTF">2021-07-27T07:19:01Z</dcterms:created>
  <dcterms:modified xsi:type="dcterms:W3CDTF">2021-07-27T12:23:08Z</dcterms:modified>
</cp:coreProperties>
</file>