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29"/>
  </p:notesMasterIdLst>
  <p:handoutMasterIdLst>
    <p:handoutMasterId r:id="rId30"/>
  </p:handoutMasterIdLst>
  <p:sldIdLst>
    <p:sldId id="461" r:id="rId2"/>
    <p:sldId id="462" r:id="rId3"/>
    <p:sldId id="485" r:id="rId4"/>
    <p:sldId id="541" r:id="rId5"/>
    <p:sldId id="510" r:id="rId6"/>
    <p:sldId id="511" r:id="rId7"/>
    <p:sldId id="486" r:id="rId8"/>
    <p:sldId id="512" r:id="rId9"/>
    <p:sldId id="497" r:id="rId10"/>
    <p:sldId id="513" r:id="rId11"/>
    <p:sldId id="536" r:id="rId12"/>
    <p:sldId id="543" r:id="rId13"/>
    <p:sldId id="537" r:id="rId14"/>
    <p:sldId id="545" r:id="rId15"/>
    <p:sldId id="509" r:id="rId16"/>
    <p:sldId id="499" r:id="rId17"/>
    <p:sldId id="500" r:id="rId18"/>
    <p:sldId id="501" r:id="rId19"/>
    <p:sldId id="542" r:id="rId20"/>
    <p:sldId id="502" r:id="rId21"/>
    <p:sldId id="538" r:id="rId22"/>
    <p:sldId id="504" r:id="rId23"/>
    <p:sldId id="505" r:id="rId24"/>
    <p:sldId id="540" r:id="rId25"/>
    <p:sldId id="544" r:id="rId26"/>
    <p:sldId id="539" r:id="rId27"/>
    <p:sldId id="45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8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51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6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6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11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3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38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37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05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5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8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9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38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90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04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87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5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2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03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76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0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9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9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2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0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7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6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EB29A-6C3A-8541-803C-21FA12901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9771" y="5570800"/>
            <a:ext cx="9163771" cy="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00FDF-1A37-814F-9593-6D1FC2D7B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205-89DC-564B-B75C-6127AF0763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95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447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4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9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90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D9580-72B3-0741-AD19-EAC244F6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79A9F-737E-FD41-B56D-4432E8119E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2FEBA-E760-FA4D-972E-FD682E4601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1AD46-E71E-1B48-BB59-94B0336F7A28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0"/>
            <a:ext cx="9144000" cy="9511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04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48" r:id="rId2"/>
    <p:sldLayoutId id="2147483952" r:id="rId3"/>
    <p:sldLayoutId id="2147483938" r:id="rId4"/>
    <p:sldLayoutId id="2147483930" r:id="rId5"/>
    <p:sldLayoutId id="2147483931" r:id="rId6"/>
    <p:sldLayoutId id="2147483932" r:id="rId7"/>
    <p:sldLayoutId id="2147483949" r:id="rId8"/>
    <p:sldLayoutId id="2147483933" r:id="rId9"/>
    <p:sldLayoutId id="2147483951" r:id="rId10"/>
    <p:sldLayoutId id="2147483934" r:id="rId11"/>
    <p:sldLayoutId id="2147483935" r:id="rId12"/>
    <p:sldLayoutId id="2147483936" r:id="rId13"/>
    <p:sldLayoutId id="2147483937" r:id="rId14"/>
    <p:sldLayoutId id="2147483939" r:id="rId15"/>
    <p:sldLayoutId id="2147483940" r:id="rId16"/>
    <p:sldLayoutId id="2147483950" r:id="rId17"/>
    <p:sldLayoutId id="2147483929" r:id="rId18"/>
    <p:sldLayoutId id="2147483942" r:id="rId19"/>
    <p:sldLayoutId id="2147483943" r:id="rId20"/>
    <p:sldLayoutId id="2147483944" r:id="rId21"/>
    <p:sldLayoutId id="2147483945" r:id="rId22"/>
    <p:sldLayoutId id="2147483946" r:id="rId23"/>
    <p:sldLayoutId id="2147483947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i="1" dirty="0"/>
              <a:t>k</a:t>
            </a:r>
            <a:r>
              <a:rPr lang="en-US" dirty="0"/>
              <a:t>-Means Clustering Models</a:t>
            </a:r>
          </a:p>
          <a:p>
            <a:r>
              <a:rPr lang="en-US" dirty="0"/>
              <a:t>Build Hierarchical Clustering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0366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31AFB-FE4C-4D4D-8C0B-85484859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BF45-1A01-49A3-A4DF-DA0C89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Dunn index: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smallest distance between two data points </a:t>
            </a:r>
            <a:r>
              <a:rPr lang="en-US" i="1" dirty="0"/>
              <a:t>not</a:t>
            </a:r>
            <a:r>
              <a:rPr lang="en-US" dirty="0"/>
              <a:t> in same cluster.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largest distance between two data points </a:t>
            </a:r>
            <a:r>
              <a:rPr lang="en-US" i="1" dirty="0"/>
              <a:t>within</a:t>
            </a:r>
            <a:r>
              <a:rPr lang="en-US" dirty="0"/>
              <a:t> same cluster.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ratio of values.</a:t>
            </a:r>
          </a:p>
          <a:p>
            <a:pPr lvl="1"/>
            <a:r>
              <a:rPr lang="en-US" dirty="0"/>
              <a:t>Indicates good cluster compactness and separation.</a:t>
            </a:r>
          </a:p>
          <a:p>
            <a:pPr lvl="1"/>
            <a:r>
              <a:rPr lang="en-US" dirty="0"/>
              <a:t>Will always be above 0 and has no maximum.</a:t>
            </a:r>
          </a:p>
          <a:p>
            <a:pPr lvl="1"/>
            <a:r>
              <a:rPr lang="en-US" dirty="0"/>
              <a:t>Higher values are better.</a:t>
            </a:r>
          </a:p>
          <a:p>
            <a:r>
              <a:rPr lang="en-US" dirty="0"/>
              <a:t>Davies–Bouldin index:</a:t>
            </a:r>
          </a:p>
          <a:p>
            <a:pPr lvl="1"/>
            <a:r>
              <a:rPr lang="en-US" dirty="0"/>
              <a:t>Calculates average ratio of within-cluster distance and between-cluster distance for each cluster as compared to its most similar cluster.</a:t>
            </a:r>
          </a:p>
          <a:p>
            <a:pPr lvl="1"/>
            <a:r>
              <a:rPr lang="en-US" dirty="0"/>
              <a:t>Indicates good cluster compactness and separation.</a:t>
            </a:r>
          </a:p>
          <a:p>
            <a:pPr lvl="1"/>
            <a:r>
              <a:rPr lang="en-US" dirty="0"/>
              <a:t>Will always be above 0 and has no maximum.</a:t>
            </a:r>
          </a:p>
          <a:p>
            <a:pPr lvl="1"/>
            <a:r>
              <a:rPr lang="en-US" dirty="0"/>
              <a:t>Lower values are better.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5F1891-AF3B-4149-9539-E10F1BA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Cluster 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126370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k</a:t>
            </a:r>
            <a:r>
              <a:rPr lang="en-US" dirty="0"/>
              <a:t>-means for unsupervised learning to find groups of similar data points.</a:t>
            </a:r>
          </a:p>
          <a:p>
            <a:r>
              <a:rPr lang="en-US" dirty="0"/>
              <a:t>Apply </a:t>
            </a:r>
            <a:r>
              <a:rPr lang="en-US" i="1" dirty="0"/>
              <a:t>k</a:t>
            </a:r>
            <a:r>
              <a:rPr lang="en-US" dirty="0"/>
              <a:t>-means to data that is spherical or overlapping.</a:t>
            </a:r>
          </a:p>
          <a:p>
            <a:r>
              <a:rPr lang="en-US" dirty="0"/>
              <a:t>Consider applying domain knowledge in determining ideal </a:t>
            </a:r>
            <a:r>
              <a:rPr lang="en-US" i="1" dirty="0"/>
              <a:t>k</a:t>
            </a:r>
            <a:r>
              <a:rPr lang="en-US" dirty="0"/>
              <a:t> value.</a:t>
            </a:r>
          </a:p>
          <a:p>
            <a:r>
              <a:rPr lang="en-US" dirty="0"/>
              <a:t>Use statistical methods to determine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Use elbow point analysis to identify optimal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Use WCSS and BCSS to evaluate compactness and separation of clusters.</a:t>
            </a:r>
          </a:p>
          <a:p>
            <a:r>
              <a:rPr lang="en-US" dirty="0"/>
              <a:t>Use silhouette analysis to evaluate both compactness and separation together.</a:t>
            </a:r>
          </a:p>
          <a:p>
            <a:r>
              <a:rPr lang="en-US" dirty="0"/>
              <a:t>In silhouette analysis, consider choosing </a:t>
            </a:r>
            <a:r>
              <a:rPr lang="en-US" i="1" dirty="0"/>
              <a:t>k</a:t>
            </a:r>
            <a:r>
              <a:rPr lang="en-US" dirty="0"/>
              <a:t> based on highest coefficient score.</a:t>
            </a:r>
          </a:p>
          <a:p>
            <a:r>
              <a:rPr lang="en-US" dirty="0"/>
              <a:t>Consider using additional analysis methods.</a:t>
            </a:r>
          </a:p>
          <a:p>
            <a:r>
              <a:rPr lang="en-US" dirty="0"/>
              <a:t>Consider there is no objectively "correct" analysis method for all problems.</a:t>
            </a:r>
          </a:p>
          <a:p>
            <a:r>
              <a:rPr lang="en-US" dirty="0"/>
              <a:t>Consider that different methods may give different results for optimal </a:t>
            </a:r>
            <a:r>
              <a:rPr lang="en-US" i="1" dirty="0"/>
              <a:t>k</a:t>
            </a:r>
            <a:r>
              <a:rPr lang="en-US" dirty="0"/>
              <a:t> value.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i="1" dirty="0"/>
              <a:t>k</a:t>
            </a:r>
            <a:r>
              <a:rPr lang="en-US" dirty="0"/>
              <a:t>-Means Clustering Model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1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Kmeans()</a:t>
            </a:r>
            <a:r>
              <a:rPr lang="en-US" dirty="0"/>
              <a:t> class to build </a:t>
            </a:r>
            <a:r>
              <a:rPr lang="en-US" i="1" dirty="0"/>
              <a:t>k</a:t>
            </a:r>
            <a:r>
              <a:rPr lang="en-US" dirty="0"/>
              <a:t>-means clustering models: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sklearn.cluster.KMeans(n_clusters = 3)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model.fit(X_train)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model.fit_predict(X_train)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model.predict(X_test)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sklearn.metrics.silhouette_score(X_train, clusters)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sklearn.metrics.silhouette_samples(X_train, clusters)</a:t>
            </a:r>
          </a:p>
          <a:p>
            <a:r>
              <a:rPr lang="en-US" dirty="0"/>
              <a:t>Use a third-party library like Yellowbrick to generate elbow point graph: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visualizer = yellowbrick.cluster.KElbowVisualizer(model, k = (1, 10))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visualizer.fit(X_train)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for </a:t>
            </a:r>
            <a:r>
              <a:rPr lang="en-US" i="1" dirty="0"/>
              <a:t>k</a:t>
            </a:r>
            <a:r>
              <a:rPr lang="en-US" dirty="0"/>
              <a:t>-Means Clustering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9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A1ADA-F16A-4540-B51E-A19F0AF7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F79780-001C-44EB-A5F4-3043434E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Building a </a:t>
            </a:r>
            <a:r>
              <a:rPr lang="en-US" i="1" dirty="0"/>
              <a:t>k</a:t>
            </a:r>
            <a:r>
              <a:rPr lang="en-US" dirty="0"/>
              <a:t>-Means Clustering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BC62DB-084E-43C9-B33B-A4F434B1B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017" y="1302040"/>
            <a:ext cx="5184058" cy="4920960"/>
          </a:xfrm>
        </p:spPr>
        <p:txBody>
          <a:bodyPr/>
          <a:lstStyle/>
          <a:p>
            <a:r>
              <a:rPr lang="en-US" dirty="0"/>
              <a:t>The real estate company has prospective buyers for houses in King County.</a:t>
            </a:r>
          </a:p>
          <a:p>
            <a:r>
              <a:rPr lang="en-US" dirty="0"/>
              <a:t>Each buyer identifies what houses they are most interested in.</a:t>
            </a:r>
          </a:p>
          <a:p>
            <a:r>
              <a:rPr lang="en-US" dirty="0"/>
              <a:t>Unfortunately, these houses aren't always available.</a:t>
            </a:r>
          </a:p>
          <a:p>
            <a:pPr lvl="1"/>
            <a:r>
              <a:rPr lang="en-US" dirty="0"/>
              <a:t>The real estate agent will need to recommend similar houses.</a:t>
            </a:r>
          </a:p>
          <a:p>
            <a:pPr lvl="1"/>
            <a:r>
              <a:rPr lang="en-US" dirty="0"/>
              <a:t>Not easy to determine what is similar.</a:t>
            </a:r>
          </a:p>
          <a:p>
            <a:r>
              <a:rPr lang="en-US" dirty="0"/>
              <a:t>Even though this dataset is labeled, it can be used to solve another type of problem.</a:t>
            </a:r>
          </a:p>
          <a:p>
            <a:r>
              <a:rPr lang="en-US" dirty="0"/>
              <a:t>You'll group houses together based on feature similarity.</a:t>
            </a:r>
          </a:p>
          <a:p>
            <a:pPr lvl="1"/>
            <a:r>
              <a:rPr lang="en-US" dirty="0"/>
              <a:t>You'll use </a:t>
            </a:r>
            <a:r>
              <a:rPr lang="en-US" i="1" dirty="0"/>
              <a:t>k</a:t>
            </a:r>
            <a:r>
              <a:rPr lang="en-US" dirty="0"/>
              <a:t>-means clustering to do this.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94248-E384-4DF3-94E9-C276A622C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2" t="1273" r="755" b="4075"/>
          <a:stretch/>
        </p:blipFill>
        <p:spPr>
          <a:xfrm>
            <a:off x="341925" y="2277004"/>
            <a:ext cx="2762711" cy="20337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788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9EB13-0136-436A-BD9C-616272FC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60A3-6F73-4A58-90F9-22B74ACC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669774"/>
            <a:ext cx="4720405" cy="4553226"/>
          </a:xfrm>
        </p:spPr>
        <p:txBody>
          <a:bodyPr/>
          <a:lstStyle/>
          <a:p>
            <a:r>
              <a:rPr lang="en-US" dirty="0"/>
              <a:t>Mixed Messages Media does marketing for a large wholesale distributor.</a:t>
            </a:r>
          </a:p>
          <a:p>
            <a:r>
              <a:rPr lang="en-US" dirty="0"/>
              <a:t>Distributor sells many kinds of products to retailers, including food.</a:t>
            </a:r>
          </a:p>
          <a:p>
            <a:r>
              <a:rPr lang="en-US" dirty="0"/>
              <a:t>You need to help distributor with customer segmentation.</a:t>
            </a:r>
          </a:p>
          <a:p>
            <a:pPr lvl="1"/>
            <a:r>
              <a:rPr lang="en-US" dirty="0"/>
              <a:t>They need to target retailers to maximize sales.</a:t>
            </a:r>
          </a:p>
          <a:p>
            <a:r>
              <a:rPr lang="en-US" dirty="0"/>
              <a:t>You have a historical dataset of spending figures for each retail client in different product categories.</a:t>
            </a:r>
          </a:p>
          <a:p>
            <a:r>
              <a:rPr lang="en-US" dirty="0"/>
              <a:t>The data has no label, so you'll need to use clustering to assign clients to groups.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6EFF50-983D-4EBF-BCB7-FB921EF0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(Optional) Building a Clustering Model for Customer Segmentation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E813F-099E-4DE3-ABE8-FBCEFB060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613" y="2405580"/>
            <a:ext cx="3415462" cy="22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1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4F7EE-6445-4D51-BA11-A65F8E0B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2B23B-B3A6-42AC-A609-79307E6A26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Hierarchical Clustering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82BD7-7F89-4F5D-9001-8320EB03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C701-69B1-4005-B002-DB2489DD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Clustering Shortcomings (Slide 1 of 2)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99533-24DA-4DDE-8BD6-30CADB77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F6C79DDD-EE59-474B-9ACE-B04340837E8A}"/>
              </a:ext>
            </a:extLst>
          </p:cNvPr>
          <p:cNvGrpSpPr/>
          <p:nvPr/>
        </p:nvGrpSpPr>
        <p:grpSpPr>
          <a:xfrm>
            <a:off x="1233058" y="1647402"/>
            <a:ext cx="6216561" cy="4066978"/>
            <a:chOff x="1233058" y="1647402"/>
            <a:chExt cx="6216561" cy="406697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6685E40-1F3A-42ED-98E0-D71D28C3CBF6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1ED21C9-3B7C-440E-9835-24CA43F3F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08BFC2-7FBE-4FE5-8D26-FDB066394872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35C4CA-5ACE-424D-8B48-72BBB25F558A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BE5BC-7DE4-4FC0-B5E9-E83F73CAEF43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59D155-DF6B-42D3-820C-C997DEE7724B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735C672-DF44-4546-8E6A-F6B3499EA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577" y="33451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1FA1B52-F470-4C4D-B839-330318CA57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9935" y="33101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3B15C60-CCF4-45DC-A2F9-D2DABD6CE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219" y="342104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3C4A1AC-76D5-453A-920C-44F51A80E0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9277" y="355545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D3D7065-E44F-498F-88B3-4A56D006C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8712" y="37456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E423595-AF27-400A-8D76-D53402F5C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1304" y="405467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00DF9B4-592C-44D8-B950-DDB0455C9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42" y="393580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38A148B-9ED3-4361-B14C-827E92DA4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1372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B71E372-06EB-4D1B-BFCD-8B9BAD31E1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1594" y="4173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2CAF433-A429-4A8B-A5AD-3651629AD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59" y="420398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6AF7135-26AC-4E0A-8964-411241697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A95C9A1-C871-4624-A9AC-33AF1E4F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02" y="42205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5F734B8-BCC2-46E1-8EFE-2EE89BB2E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6418" y="41611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F2F4921-AD85-4D4A-BE02-10533628BD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121" y="40556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3B27ED3-10B1-4288-A472-330392E17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2391" y="399523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59F5DAA-4B39-495F-8F3C-8F8786825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7591" y="386478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2E1C509-E553-41D7-8DA4-EE90300B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491" y="370625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604C05D-F86A-4AB4-A473-8296C9B43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0056" y="34760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AFCEB63-9DD1-4F26-B12D-66C254BF2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2456" y="30507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4CD4E58-056A-4615-A66B-24EEE748F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3586" y="325106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0A1A2B6-20E1-4736-BDC6-3F98B4FAD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912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4D9714B-726D-4AB0-A148-15D660A6E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6109" y="27912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EBDDA5C-F3ED-4645-9B54-BF6A4B5E2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2959" y="267239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CEF19F8-4649-4EA0-A94C-D48AABF7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09" y="26101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ABDB46C-F06A-4EBE-A04D-96AD0F652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9563" y="27483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5184868-A04C-4151-A685-662C94EC0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6467" y="255071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2973C6E-B41A-4FEB-9FB0-05227BFC7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8391" y="25060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C6C3404-6CA0-410B-8854-81D9F3C1D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9063" y="247517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A3947C-C6BB-4530-ABF6-427E5A345E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0242" y="24467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5042FAD-9BFD-43F5-BFA2-91607AB920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811" y="24369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7238042-AD65-4A6C-BF54-9005D184F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4447" y="24318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500A2D6-7A80-49CA-8169-F4C88CC02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9277" y="247517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FA95E02-C5B1-4C95-A524-0F07350A0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7547" y="253461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8DBAACB-1035-44DF-83A0-C9D729951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219" y="259404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719D296-9CA0-4AC9-9C3D-C708671A6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8891" y="265059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FA54A6B-8860-4EC4-8A88-492FA56E5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0206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ECB372B-FAEA-4A01-96D2-5DDA978B25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0706" y="30165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4D86FCB-CFE6-4BA1-A880-87626DF01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133" y="32262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BB56F24-F7D3-46D2-B655-B4EDBA554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365" y="344873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46A7B56-1D6B-46B1-B3FD-4B40402C0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5800" y="36949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8DC2845-93CB-4309-A389-728E90BCF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3772" y="39461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BC4AE96-7817-495B-8DFB-6F9A0E9A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0584" y="41611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13FCA24-7259-4571-8239-EA29BF48D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043" y="43884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C9AED3E-9D42-47DB-A7E8-D295C56B2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6080" y="45659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BAE3AB9-54A3-422A-92E9-C576F9D88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2352" y="469906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4C32A10-82FF-4A12-BF9F-48CC26149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4210" y="482796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54B380B-5793-4981-872F-29C718D73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4343" y="49238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7580344-F278-40B3-BC0C-2C4EC98AB3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8112" y="50107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CD5595D-5D3C-4994-A50D-2361F19DA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42" y="505823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6DF25AD-09B6-4E6C-825D-3EA60B242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6837" y="51119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89BB05D-AB53-46DE-84BA-F2A50F0DC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41" y="515506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B98A75B-D6BC-4EF2-AD17-95321166D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7067" y="51671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FBB71E8-7AA6-4D3B-8B6F-9AF215CB4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51644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42B4D3C-FB29-4BBC-8DA1-628E283563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150" y="51391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8926B7F-70F4-4948-8BF0-62403D670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84" y="51391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2F88E4D-664B-4322-8CC4-F383F7758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385" y="509562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05A1EA56-0259-4076-9521-54D6CD2DE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0133" y="50577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3685790-95C6-4A75-90EC-B880542EE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898" y="379276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F384954-5C2C-4B4A-B1D0-A4395B7CD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9781" y="366799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32D8F7C-83A6-46CD-A4DE-CD8F05750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6418" y="342966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763A1DE-767D-40F9-B320-374FE9208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4927" y="319537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C73953B-DFF8-49A0-8BC1-A60681981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497" y="304892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1E6623D-B548-41D1-B233-7FAE3C1CC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6690" y="29146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ADAD0A2-0029-4890-B0D2-0F00B0B22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5762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9856C698-4857-4ECF-AB3E-AD88F84C2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1581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462F394-565F-4B46-8912-BFC20CA5B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102" y="29021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7256A3A-6BEE-4E54-85E7-AC3C18CDD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1185" y="293647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17F2876-0E94-41FA-A508-784ADA14A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6545" y="30165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9657EFE-4586-479E-AA30-F828440C01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3690" y="315239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2AAA928-B9DB-488D-A315-489C087BF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645" y="332607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D688BBB-1EBE-4AE9-B52F-741CD066C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2244" y="353992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0BCC908-2525-4A67-A090-8AB39ADB8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0128" y="37886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3DDC4D4-6001-4C43-A219-8A74EEEB4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1807" y="40015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4975538-6E5A-4ABF-A8D5-9BF3CB15B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764" y="41837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2EF0393-753D-4B1B-9D31-681E838A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4343" y="43482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AEB40AE-329F-4662-82D4-B8EE68E25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582" y="449125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FA1AD69-E31C-48A7-AF71-BA9A1F620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0407" y="459354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48EF0B7-E3B6-488A-BEC5-E49DF5FED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232" y="463450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D342F14-62C4-4664-9A86-F01415121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59" y="467412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3943CCE-7665-404D-A817-10B1ABE0D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8476" y="470218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B0F5D12-F806-4C48-A869-9EB676543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4984" y="469393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6B1B78E-C4BE-46A9-9ECD-A835369DE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166" y="466207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0F148154-2CBE-41E2-80FF-AF2A4C9A5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478" y="46254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7459EAD-5765-477B-996F-C28F554E6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2956" y="452412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4D11527-A600-4E33-8132-B56CD0819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5004" y="442740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4582487-B749-42D1-AE53-46B56601C9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5149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7305031-BE1B-412A-B1E7-D97FC5B64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441" y="40721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A8AFD373-0878-470C-952E-95C616932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9489" y="387526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4366469-DB22-4475-8217-E24DC7887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3657" y="36355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1833851-32D3-42F5-999A-F1BD7C403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1867" y="334365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A8C19978-970B-4F93-8ECC-CD3BF4217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31" y="30298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474DD54-BF82-401B-BBB9-84F660FCB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9549" y="27483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85AD6C2-68A1-46B9-AC1A-C9D3F9C83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5832" y="253461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E268D4D-2209-4BBE-A0C0-8258826A1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739" y="238489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C85715F-A79C-4830-BBD4-83CB0E7A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510" y="22488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8D669F4F-5D9C-4499-BDE1-D6215E012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3808" y="216023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A06F2D3-59F1-4B63-91D3-EBDE2B125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84" y="209820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1509E69-E80E-4C12-AE62-BE1004F23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497" y="204040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8DD48926-4448-4ECE-9E19-5BD954DD9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5214" y="200833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80B82B4-CD7D-45D0-AFE5-BD380C749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937" y="199049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27FB839-3D98-40DD-AE1B-7154C2022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5924" y="200462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491417A-EEED-4AF5-AC9D-29E19A50E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605" y="201673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2DA862D-706D-438B-AD10-712042DDD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893" y="20101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F9D53B7-0733-4CEA-8A44-5412C41A0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3822" y="204040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732FA18-709D-49E5-8439-81DF55BD5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1002" y="333625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F60D34F-B0EC-4C1B-B316-145571A33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4735" y="339867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59F4B9F-0812-4F77-8E62-DB2E8594E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6285" y="418643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2B1CC57-963F-4B17-AB10-C21ED07EB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8468" y="34992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ED709A87-D9C6-4A58-A3ED-DB536C8F5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700" y="36539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522C3F32-A8A6-484C-A606-982A7932D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4540" y="383733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E461081-B320-4780-B12C-DF84FDAD9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2144" y="400849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8F0AC07-CBB5-483B-B406-0629952F0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7744" y="412290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2A69E84A-A06E-4D49-83D7-CD7030B43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9366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E0B200FF-0CB6-48BA-9838-4089E7099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941" y="425669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31E77E0D-B161-42E2-873C-461327DC5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1581" y="423732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01612E9-0C89-4E1E-AAE5-FD041F9BD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005" y="419319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4EAB3D0-149D-4B85-997B-86DFF72F6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453" y="41273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ECC4964-92C6-40E7-B853-1071F4F44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3520" y="404062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0EDAFF9-BE76-427A-9DA6-8D5717B8E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3810" y="39334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A735BDD-337A-4510-A4B0-CC049A388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930" y="37874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747CAB5F-76DA-4737-9A6B-F3119B231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2562" y="359062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978B4A9-B81A-4422-A534-EA4167077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5972" y="334683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7E497F1-653B-4226-AC57-CE0AFC374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667" y="31379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4CB83535-E7E0-488C-9306-35F037BA8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5115" y="295375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ED3DAF2-9DB8-4B62-ADED-536CBC71D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3857" y="28507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04774420-C3BF-4B58-8EAF-05A0B1EF0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845" y="271365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C0D6373-7ECD-46C6-BCB8-0F0885C59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2213" y="262464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C517B272-278D-448A-B28B-98CCE3862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005" y="258735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452475F-570F-4D8A-BD60-D6E7985169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5700" y="25028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361A34A-B6AF-477E-99F1-66C69EA98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249127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D2989986-2AC8-49F6-9F16-B5DB6E3267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294" y="245841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FD0CDE84-F855-489C-BD12-94EBE4FAC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72" y="244757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9F87999-ACAC-4CCE-AFB1-3E89E5895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577" y="244749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C933431E-D08F-49F1-88F3-B82CE82297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6223" y="245841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C4BF615F-C41D-44FA-B253-D9D69AAA1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6225" y="25098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C818B88-7BCF-48E3-8C54-73226986D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0623" y="257341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436DAA1-CAB7-42E4-8861-74ADB3759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089" y="264240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705B6299-596E-4E55-8725-3C951D311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7844" y="270599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39B0D718-6EEB-4B68-99E4-40BC4F920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5667" y="28142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0B6396DC-B671-44D1-A3BA-29EF97777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2760" y="298608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3691F8FA-841D-4DF9-AFD3-134105093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043" y="31128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2931324-ACEF-433B-B9AF-26474EC6F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7568" y="333617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09B9529B-3550-46FB-8C7D-76D8EF112B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0788" y="356465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7D955BAB-578E-4288-AFA6-6EA1E9FDAB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9676" y="38225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2141484-9144-4373-873B-B99A1487B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9928" y="405383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A410D65D-44D4-4D62-B64F-E610EBB283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9214" y="42634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99FE140-075D-41C8-8BF8-9BB988B57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373" y="447562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C604CD0-15C9-4E1E-801C-E016D20E3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1789" y="46304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446543C-4CAE-44DF-98F7-C80FE0B83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2915" y="476510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E3520578-A964-4BA7-B203-3EE1B2A29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3125" y="48660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737352D-C62C-41D0-AA2E-5967654CF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6938" y="496377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0758F361-B6E3-4A8F-9E14-93CE7B4150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150" y="37429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3FD2F6B-2043-4A9B-8F32-1DC9BFF5F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3977" y="50436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CDCD0F8-D36A-46EC-9053-3B339BC88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219" y="508160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006F76D-A568-480E-8163-245D1A544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051" y="514609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727BAAB-F26B-4892-B69B-60A8DC55B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2710" y="51626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BA01C47-1169-43B2-9B9C-D7018489AC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6131" y="51979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537AE12-CA43-4710-BC88-9AF93DF48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728" y="515356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76A77155-52AF-4190-A772-BCBC8E6750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4062" y="514609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90F4386-239D-4156-8BE9-8060D3472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0217" y="51456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91A0AC1D-F783-4606-8AA3-28018A40A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0394" y="5101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CF997F83-DBC4-40C8-8D0B-C80AE51E0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8521" y="354347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FA4B229D-0496-40AD-8819-44090698E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2968" y="329566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AE29256F-A262-4408-8389-0D38E4FC62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0407" y="309542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5CBE2EFE-C7AE-41C8-AC5C-D919E9914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3918" y="29762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EE29CD4-FE0B-4097-A40A-17176B715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132" y="29021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14F9EE1-722F-415A-ADA3-E36A775993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3618" y="36579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DCEDBF0-1801-45B9-AEF0-31527EB7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9444" y="28943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F6E76AD9-9396-4676-A3D7-2134F6853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3243" y="288928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7105EF9-633B-405B-813F-09BD284AC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3398" y="342966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89E4C2D-FAC8-4015-9EC6-1BA771053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1641" y="291097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11FB0AB-3E94-4325-9EB8-567C6BA4A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4775" y="323482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36D126F8-A12C-4BAE-BBAD-4ABAAC06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1897" y="299545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BAA636EC-96EB-4430-8083-6237A07085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0623" y="30613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D45C320-59CB-43C7-8D4D-8003583324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9186" y="39051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C1D0AC3-5073-480D-9ED5-AB45BFA44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463" y="40819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B517BD0-1EA9-44EE-8BDB-6000D5777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6831" y="426719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BACCA12A-E4EB-4A25-9B46-BBCE2E5937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6037" y="443473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C6C36A04-3046-4C47-84A6-E8D4587CE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7174" y="45409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3FAE8C5-EEB6-4EB5-A8DB-730D3B1C6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2900" y="463052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68B854BE-D97C-4A95-BB0F-D4D06C7F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6524" y="46687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A4CC57A-9440-41DB-92AA-355F050BC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1673" y="469300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2AAF6BA4-89B9-48C1-B7BC-BC0B3E9A0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3689" y="473356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006157D7-078D-4277-B2A8-551FD4C96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7760" y="46866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0882471-6609-46AB-A174-075B9DC29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4765" y="46304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B0F00F5E-ED95-4EDB-8FE3-3986693D2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9959" y="45727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F5B2E164-419F-4FF3-A92D-4F4985F90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228" y="449125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A82E6EEE-AAF8-4155-B9BD-CFC1C460BD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3997" y="43482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1CBCBF4-83CC-48EA-84AD-A53E7588D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120" y="4173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C8ED3AFF-B697-4F6F-B1F4-595E940AF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601" y="39774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A4E0F2DE-5DA7-4BD7-8995-82E3F5EC7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1524" y="375440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3E0684E4-BCD3-410E-A144-3F9A17F5EF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9595" y="348910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3FB90E68-8086-4FBE-92ED-503AF6E19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3584" y="318285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A9399DBB-FE97-404C-B431-CBA783306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048" y="289093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494AC22E-B2F6-47CB-BA2B-9BFEFE4AA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7599" y="26370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FB3F0C27-5543-4B38-ADDF-FD3A12E1A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965" y="24467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68952A9C-560C-4BD7-9364-BF4BD1C5B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9609" y="232582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A1482A2-1E77-4B32-B8F3-AA6460598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007" y="22127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A4618650-276B-4EBC-8242-8C2568907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5272" y="21224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047B6D65-86C3-45DB-A5C3-7853FC5E4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2241" y="20846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650BD976-B60C-4208-936A-F1477B482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1627" y="20277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30F70183-7F13-481B-ADE4-65FC44DDE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0556" y="199610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FA76DAE0-73E7-49A5-99EF-7EAB383C4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6903" y="200311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FE8CDE92-CF70-4850-9882-3F349DC19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388" y="200833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B970AB6B-5549-418A-ACAA-54CF14D31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903" y="202307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0E136C46-1B1A-4F39-BB84-7CD3EFBB3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692" y="202517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99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145F-DFD0-4FDD-AEC6-97FC8AE2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Clustering Shortcomings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85979-99BC-41CD-8F0E-CF209C38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3DF2AE78-7294-4F2E-94EA-509C236AA5E6}"/>
              </a:ext>
            </a:extLst>
          </p:cNvPr>
          <p:cNvGrpSpPr/>
          <p:nvPr/>
        </p:nvGrpSpPr>
        <p:grpSpPr>
          <a:xfrm>
            <a:off x="86884" y="2027081"/>
            <a:ext cx="9088998" cy="3276900"/>
            <a:chOff x="86884" y="2027081"/>
            <a:chExt cx="9088998" cy="3276900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B4A15F5B-FF3E-40BC-AE29-A30E796E9C09}"/>
                </a:ext>
              </a:extLst>
            </p:cNvPr>
            <p:cNvGrpSpPr/>
            <p:nvPr/>
          </p:nvGrpSpPr>
          <p:grpSpPr>
            <a:xfrm>
              <a:off x="86884" y="2489200"/>
              <a:ext cx="9088998" cy="2814781"/>
              <a:chOff x="86884" y="2489200"/>
              <a:chExt cx="9088998" cy="281478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3226D16-589B-4A4C-B703-DFFFAE061479}"/>
                  </a:ext>
                </a:extLst>
              </p:cNvPr>
              <p:cNvCxnSpPr/>
              <p:nvPr/>
            </p:nvCxnSpPr>
            <p:spPr>
              <a:xfrm>
                <a:off x="402300" y="2596891"/>
                <a:ext cx="0" cy="244868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B82CEA-C21E-4742-8D7D-FFFC157F4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2617" y="5045571"/>
                <a:ext cx="371360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1D3D1D-74C8-47C1-A966-43222BC360DB}"/>
                  </a:ext>
                </a:extLst>
              </p:cNvPr>
              <p:cNvSpPr txBox="1"/>
              <p:nvPr/>
            </p:nvSpPr>
            <p:spPr>
              <a:xfrm>
                <a:off x="86884" y="2489200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03480-5A30-43B7-89AC-3C14846B7402}"/>
                  </a:ext>
                </a:extLst>
              </p:cNvPr>
              <p:cNvSpPr txBox="1"/>
              <p:nvPr/>
            </p:nvSpPr>
            <p:spPr>
              <a:xfrm>
                <a:off x="86884" y="4892764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0EAD35-A5D7-4E76-A16A-30198DFC2333}"/>
                  </a:ext>
                </a:extLst>
              </p:cNvPr>
              <p:cNvSpPr txBox="1"/>
              <p:nvPr/>
            </p:nvSpPr>
            <p:spPr>
              <a:xfrm>
                <a:off x="4011547" y="5017360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3187F4-2D0C-4F51-B623-F3836CB0E127}"/>
                  </a:ext>
                </a:extLst>
              </p:cNvPr>
              <p:cNvSpPr txBox="1"/>
              <p:nvPr/>
            </p:nvSpPr>
            <p:spPr>
              <a:xfrm>
                <a:off x="315916" y="5017360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0.0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A4F633-F46E-49FF-87C0-5EE578314B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6329" y="364995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994B614-3928-44C2-A247-76A68A59C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890" y="362604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7194C7B-11F4-47FB-86D6-F073D9593E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3768" y="370188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4F702B3-5056-41A9-A89E-66A82B862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10" y="379377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AAC7650-D9EC-45E5-A22A-BBB75E7FB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6147" y="39238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Multiplication Sign 15">
                <a:extLst>
                  <a:ext uri="{FF2B5EF4-FFF2-40B4-BE49-F238E27FC236}">
                    <a16:creationId xmlns:a16="http://schemas.microsoft.com/office/drawing/2014/main" id="{5B0955BF-5F33-44B6-A268-68CFD73453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2803" y="413510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Multiplication Sign 16">
                <a:extLst>
                  <a:ext uri="{FF2B5EF4-FFF2-40B4-BE49-F238E27FC236}">
                    <a16:creationId xmlns:a16="http://schemas.microsoft.com/office/drawing/2014/main" id="{DDBB0DBE-1A26-4F3E-AF63-34CB2DA49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4873" y="405382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729F2232-2BB2-4A66-AA84-7F7DCBB15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7919" y="426401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Multiplication Sign 18">
                <a:extLst>
                  <a:ext uri="{FF2B5EF4-FFF2-40B4-BE49-F238E27FC236}">
                    <a16:creationId xmlns:a16="http://schemas.microsoft.com/office/drawing/2014/main" id="{F7001B67-773E-477E-A0E3-6B4135D42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9420" y="421637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Multiplication Sign 19">
                <a:extLst>
                  <a:ext uri="{FF2B5EF4-FFF2-40B4-BE49-F238E27FC236}">
                    <a16:creationId xmlns:a16="http://schemas.microsoft.com/office/drawing/2014/main" id="{C5726847-934D-4C6F-9178-9CA87F85F9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9268" y="423718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Multiplication Sign 20">
                <a:extLst>
                  <a:ext uri="{FF2B5EF4-FFF2-40B4-BE49-F238E27FC236}">
                    <a16:creationId xmlns:a16="http://schemas.microsoft.com/office/drawing/2014/main" id="{2158D2EF-371B-423D-B02B-B4D77D0F3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1015" y="426401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27D0A67C-A2D6-4230-BEA0-B61A4A418A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9155" y="424852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194B6543-347F-4DDB-A853-6F4DCBF7B4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392" y="420788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F9699A8-D40C-4C45-8EA0-5919AD835F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5309" y="413578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4956820B-533E-4D22-B7A6-9B81C6D8E5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0801" y="409446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89A57338-074B-4497-8239-BEB560840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11286" y="400527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B6D99116-2777-4EA0-ABFA-1E6199ADF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6353" y="389687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21B8F429-DC5D-41E3-A5F4-F73DC4F4A8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5716" y="373946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7728F7D9-E626-45E6-BF91-41FBDA435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9915" y="344867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129BFF48-C18B-45B3-B507-E857E6CF7E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641" y="358565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7D8B67B6-0EDE-4038-9DA9-5F5881FB40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580" y="334406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8356F745-A1A0-4C5E-87D0-C68F5A6F8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8041" y="327128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0A3837F8-A63A-4016-89D9-F29002AA84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2631" y="319001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E4928E05-9892-4AA8-B30B-06C681A25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7222" y="314745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B4E1D21-61D5-4CE8-A229-AF1A7D386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2078" y="324193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C234B8F-DE2C-44A7-8871-B1BF38F1FC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98518" y="310681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FC202D2-475E-40B1-AFF8-08678A7609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9741" y="307628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B083C52-91D2-4DEA-B8BD-E51C6BF34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7456" y="305516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1695D0-B19C-4F60-A28A-4DDEE15E50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193" y="303572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36D310B-B690-4BB7-9D7B-22149E952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554" y="302903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A2E40FC-8C65-4FB5-AD80-24D00BF67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7603" y="302553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00AD457-B139-4CD8-9124-167EF2582A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510" y="305516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80232B0-B8CC-410E-A4CD-D56B40C7A0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932" y="309580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E536095-66A1-4846-9E2A-203A17098E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6647" y="313644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50C8C64-3D92-4C9B-B6D5-2A1CC6722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4363" y="31751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71C6B50-A667-4047-9A3F-AEDFD1E75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12937" y="33440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086AE76-8CBB-4185-8C67-B23F837030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186" y="342534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551702-6678-4D25-AB70-78D44C9264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0822" y="356868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8076532-42D2-4265-93F4-7F5F059088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8497" y="372081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C3610E0-5C73-4327-A76F-0EB730F617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9134" y="388916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1" name="Multiplication Sign 50">
                <a:extLst>
                  <a:ext uri="{FF2B5EF4-FFF2-40B4-BE49-F238E27FC236}">
                    <a16:creationId xmlns:a16="http://schemas.microsoft.com/office/drawing/2014/main" id="{A2F0E1EA-922E-4F3D-B46B-4A1DEA26C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0910" y="406092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2" name="Multiplication Sign 51">
                <a:extLst>
                  <a:ext uri="{FF2B5EF4-FFF2-40B4-BE49-F238E27FC236}">
                    <a16:creationId xmlns:a16="http://schemas.microsoft.com/office/drawing/2014/main" id="{56FA8186-7EBF-4616-BFD5-D1375D94D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7195" y="420788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3" name="Multiplication Sign 52">
                <a:extLst>
                  <a:ext uri="{FF2B5EF4-FFF2-40B4-BE49-F238E27FC236}">
                    <a16:creationId xmlns:a16="http://schemas.microsoft.com/office/drawing/2014/main" id="{A244CDEB-B6BD-47C3-93F0-65A7BA56D3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6490" y="436334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4" name="Multiplication Sign 53">
                <a:extLst>
                  <a:ext uri="{FF2B5EF4-FFF2-40B4-BE49-F238E27FC236}">
                    <a16:creationId xmlns:a16="http://schemas.microsoft.com/office/drawing/2014/main" id="{266B3775-E771-489E-B0EB-6580938343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1139" y="448468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5" name="Multiplication Sign 54">
                <a:extLst>
                  <a:ext uri="{FF2B5EF4-FFF2-40B4-BE49-F238E27FC236}">
                    <a16:creationId xmlns:a16="http://schemas.microsoft.com/office/drawing/2014/main" id="{7BD20125-B45F-44F8-81A9-31A44E366E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3985" y="457568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6" name="Multiplication Sign 55">
                <a:extLst>
                  <a:ext uri="{FF2B5EF4-FFF2-40B4-BE49-F238E27FC236}">
                    <a16:creationId xmlns:a16="http://schemas.microsoft.com/office/drawing/2014/main" id="{C1EA15FC-FE85-4311-B7EC-D05BD25D0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0139" y="466381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7" name="Multiplication Sign 56">
                <a:extLst>
                  <a:ext uri="{FF2B5EF4-FFF2-40B4-BE49-F238E27FC236}">
                    <a16:creationId xmlns:a16="http://schemas.microsoft.com/office/drawing/2014/main" id="{B48471CC-BDC6-4D2A-B2A5-1CE14D0205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9811" y="472935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8" name="Multiplication Sign 57">
                <a:extLst>
                  <a:ext uri="{FF2B5EF4-FFF2-40B4-BE49-F238E27FC236}">
                    <a16:creationId xmlns:a16="http://schemas.microsoft.com/office/drawing/2014/main" id="{06081C1B-7954-43EE-B7BD-92AC1445CD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8295" y="478881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9" name="Multiplication Sign 58">
                <a:extLst>
                  <a:ext uri="{FF2B5EF4-FFF2-40B4-BE49-F238E27FC236}">
                    <a16:creationId xmlns:a16="http://schemas.microsoft.com/office/drawing/2014/main" id="{0BD78F2D-4B4A-4007-B190-C52DF8A75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4873" y="48212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0" name="Multiplication Sign 59">
                <a:extLst>
                  <a:ext uri="{FF2B5EF4-FFF2-40B4-BE49-F238E27FC236}">
                    <a16:creationId xmlns:a16="http://schemas.microsoft.com/office/drawing/2014/main" id="{75DC2498-E10A-4D78-A223-7BF8F62D58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1888" y="485799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1" name="Multiplication Sign 60">
                <a:extLst>
                  <a:ext uri="{FF2B5EF4-FFF2-40B4-BE49-F238E27FC236}">
                    <a16:creationId xmlns:a16="http://schemas.microsoft.com/office/drawing/2014/main" id="{1269B325-36C9-492E-B2B7-8C43B1766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4280" y="48874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2" name="Multiplication Sign 61">
                <a:extLst>
                  <a:ext uri="{FF2B5EF4-FFF2-40B4-BE49-F238E27FC236}">
                    <a16:creationId xmlns:a16="http://schemas.microsoft.com/office/drawing/2014/main" id="{37DD3043-D115-41B8-8B4D-7621E207CE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4975" y="489572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3" name="Multiplication Sign 62">
                <a:extLst>
                  <a:ext uri="{FF2B5EF4-FFF2-40B4-BE49-F238E27FC236}">
                    <a16:creationId xmlns:a16="http://schemas.microsoft.com/office/drawing/2014/main" id="{32E551E9-E6DB-4A82-A4D5-74DA9A3C1B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1015" y="489387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4" name="Multiplication Sign 63">
                <a:extLst>
                  <a:ext uri="{FF2B5EF4-FFF2-40B4-BE49-F238E27FC236}">
                    <a16:creationId xmlns:a16="http://schemas.microsoft.com/office/drawing/2014/main" id="{E1EE23AF-998D-49DC-BF1B-43F20FF0F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1548" y="487655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5" name="Multiplication Sign 64">
                <a:extLst>
                  <a:ext uri="{FF2B5EF4-FFF2-40B4-BE49-F238E27FC236}">
                    <a16:creationId xmlns:a16="http://schemas.microsoft.com/office/drawing/2014/main" id="{C2E4B2D0-4A2C-435A-AE67-6411CACAF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3923" y="487655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DD3F3784-5F0B-41D9-BBC0-6C384969A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8909" y="484682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502A3585-0915-4194-A467-711797F9B3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8745" y="482095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8108D650-86CA-4036-8BF1-6429AC953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5985" y="39560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7B660996-DD9D-43C5-BF30-EA51AA95F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2412" y="387072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EBC4860E-6D4A-43EB-AD45-F45F081774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34392" y="370777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673336E5-5029-489A-AB96-961C1FD304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5419" y="354758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5BF140D9-08CA-4B93-A856-E7E9BCB64C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1869" y="344744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41A2F2E-903A-49AF-AD54-33F3631BB4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4299" y="335567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21F4EFE-8B1B-4B18-A403-AE86F9EE69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781" y="33440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D01843C-67CB-4BB2-8E26-B94152467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1550" y="33440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A54F09F-2E85-4F00-928E-6E0A38814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67279" y="334712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6DF8794-BD9F-47C6-8FBF-7320A88108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1001" y="337056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57E35ED-5D32-4F17-B96F-EC425CA080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247" y="342534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D7F4977-D877-403B-95A0-87FCF0B90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6714" y="351819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C4F8CC6-6A2D-4D23-9D86-229D8166D1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0776" y="363694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48FE918-F27D-483C-A0C5-B5DAD2CBB2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5539" y="378315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3EEAF4C-973C-469A-89DF-4F49453F6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1441" y="39531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3" name="Multiplication Sign 82">
                <a:extLst>
                  <a:ext uri="{FF2B5EF4-FFF2-40B4-BE49-F238E27FC236}">
                    <a16:creationId xmlns:a16="http://schemas.microsoft.com/office/drawing/2014/main" id="{5FDEB7E5-6FED-421E-8BB8-652DEDBEF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7892" y="409879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4" name="Multiplication Sign 83">
                <a:extLst>
                  <a:ext uri="{FF2B5EF4-FFF2-40B4-BE49-F238E27FC236}">
                    <a16:creationId xmlns:a16="http://schemas.microsoft.com/office/drawing/2014/main" id="{04EA7474-A5D4-4583-8E3E-EDB16F390D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2313" y="422337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5" name="Multiplication Sign 84">
                <a:extLst>
                  <a:ext uri="{FF2B5EF4-FFF2-40B4-BE49-F238E27FC236}">
                    <a16:creationId xmlns:a16="http://schemas.microsoft.com/office/drawing/2014/main" id="{ACC5D3C6-3720-4560-B87E-B2EE76617F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9811" y="433580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6" name="Multiplication Sign 85">
                <a:extLst>
                  <a:ext uri="{FF2B5EF4-FFF2-40B4-BE49-F238E27FC236}">
                    <a16:creationId xmlns:a16="http://schemas.microsoft.com/office/drawing/2014/main" id="{6827D3D0-3C21-406E-9741-248DC7DCF4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7421" y="443360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7" name="Multiplication Sign 86">
                <a:extLst>
                  <a:ext uri="{FF2B5EF4-FFF2-40B4-BE49-F238E27FC236}">
                    <a16:creationId xmlns:a16="http://schemas.microsoft.com/office/drawing/2014/main" id="{EF96E787-935D-4FCD-8051-2979E7D480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4236" y="450354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8" name="Multiplication Sign 87">
                <a:extLst>
                  <a:ext uri="{FF2B5EF4-FFF2-40B4-BE49-F238E27FC236}">
                    <a16:creationId xmlns:a16="http://schemas.microsoft.com/office/drawing/2014/main" id="{883A3733-8EE5-49F2-A7CE-BF99589979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051" y="453154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9" name="Multiplication Sign 88">
                <a:extLst>
                  <a:ext uri="{FF2B5EF4-FFF2-40B4-BE49-F238E27FC236}">
                    <a16:creationId xmlns:a16="http://schemas.microsoft.com/office/drawing/2014/main" id="{DE057D92-0511-4CEB-ABFC-A953E2911C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9268" y="455863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0" name="Multiplication Sign 89">
                <a:extLst>
                  <a:ext uri="{FF2B5EF4-FFF2-40B4-BE49-F238E27FC236}">
                    <a16:creationId xmlns:a16="http://schemas.microsoft.com/office/drawing/2014/main" id="{51DB043A-BA7A-4AA1-A4A0-1FCA03B5F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1241" y="457781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1" name="Multiplication Sign 90">
                <a:extLst>
                  <a:ext uri="{FF2B5EF4-FFF2-40B4-BE49-F238E27FC236}">
                    <a16:creationId xmlns:a16="http://schemas.microsoft.com/office/drawing/2014/main" id="{B8940502-9D33-4ABE-86C1-AA6D44221F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7412" y="457218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2" name="Multiplication Sign 91">
                <a:extLst>
                  <a:ext uri="{FF2B5EF4-FFF2-40B4-BE49-F238E27FC236}">
                    <a16:creationId xmlns:a16="http://schemas.microsoft.com/office/drawing/2014/main" id="{9363770E-3C0F-4630-8098-83AFDF365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8233" y="455039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894B41A1-5D1E-4F7B-B57B-3C02EC256F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9740" y="452532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65344190-FDE0-4A5E-98D5-AE363B263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0164" y="44560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2E3FBB4F-89F8-4508-9B14-83873A887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6448" y="438995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BB94938C-180B-4CAD-A338-1F446F13C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082" y="426401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59B85D18-7950-466B-A9F3-CDC5DDCB3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249" y="414703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1815A0E5-E721-405A-B897-D44AFF70A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886" y="401243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BFB2E677-ABAB-4BFB-96A9-F529BA77D5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3852" y="384852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FC9B9612-F99A-4BDA-81A1-80EF9D19DE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791" y="364896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80B534F7-D288-4E5F-A03B-443A2192DA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182" y="343440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C368D159-46EC-4CA8-8DF6-C9300301DD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834" y="324193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F7D8F4CA-DB29-46F4-9EE1-9179C56628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898" y="309580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9E553369-DA72-46A4-A499-6DFA07469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3532" y="299343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5EB320D2-3B4D-4D29-B16B-0E5172D37C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01" y="290043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2EE81628-E624-4714-9E58-7037628C7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8514" y="283983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4DA06836-5211-4471-8FE4-138B25703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53923" y="279742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19B4C80-F559-444B-B0AA-9A2E1CBC73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1869" y="27579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6C3EBFD2-D89A-4FA6-97C8-6CB80F828E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0127" y="273597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B8B5260-38FA-4A29-89CA-761F4AC5C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6249" y="272378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0885269-F36A-4A79-AC6B-83172D3C97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8194" y="273343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DBA36EF-7C27-488E-BA60-430DDF319B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8562" y="274172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506C21E-EF9E-4D32-9720-189C1E27C0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4048" y="273719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E07755-B515-4F69-8386-215E6A333B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1595" y="27579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685672A-24F6-409F-8829-04B5652F44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7992" y="364390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0950FE3-0191-4B01-9B45-77EB9B6133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7288" y="368658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7" name="Multiplication Sign 116">
                <a:extLst>
                  <a:ext uri="{FF2B5EF4-FFF2-40B4-BE49-F238E27FC236}">
                    <a16:creationId xmlns:a16="http://schemas.microsoft.com/office/drawing/2014/main" id="{D7116A92-7D6C-4A8A-BF6F-FC8BB72305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7418" y="422518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C47C61E-11B9-43FE-9A0A-801CA2BAAE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6585" y="375534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DEB670C-1056-44DE-B85C-FC79E0147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9046" y="386109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8A36008-38A0-468F-8711-01B39207E9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2783" y="398650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1" name="Multiplication Sign 120">
                <a:extLst>
                  <a:ext uri="{FF2B5EF4-FFF2-40B4-BE49-F238E27FC236}">
                    <a16:creationId xmlns:a16="http://schemas.microsoft.com/office/drawing/2014/main" id="{E831D48B-BA7B-494E-A896-D7452081E2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912" y="410353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2" name="Multiplication Sign 121">
                <a:extLst>
                  <a:ext uri="{FF2B5EF4-FFF2-40B4-BE49-F238E27FC236}">
                    <a16:creationId xmlns:a16="http://schemas.microsoft.com/office/drawing/2014/main" id="{F20765B6-9A33-400D-B130-0EE67C71ED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997" y="418175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3" name="Multiplication Sign 122">
                <a:extLst>
                  <a:ext uri="{FF2B5EF4-FFF2-40B4-BE49-F238E27FC236}">
                    <a16:creationId xmlns:a16="http://schemas.microsoft.com/office/drawing/2014/main" id="{DDD23EC2-B37B-4866-BB72-122D4F5B00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8594" y="426401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4" name="Multiplication Sign 123">
                <a:extLst>
                  <a:ext uri="{FF2B5EF4-FFF2-40B4-BE49-F238E27FC236}">
                    <a16:creationId xmlns:a16="http://schemas.microsoft.com/office/drawing/2014/main" id="{92DB433B-2CB9-4AA1-9FC1-10E272EEF7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6945" y="427323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5" name="Isosceles Triangle 124">
                <a:extLst>
                  <a:ext uri="{FF2B5EF4-FFF2-40B4-BE49-F238E27FC236}">
                    <a16:creationId xmlns:a16="http://schemas.microsoft.com/office/drawing/2014/main" id="{14BC5E53-D64C-4AAE-8539-A092037E6D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5085" y="425998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6" name="Isosceles Triangle 125">
                <a:extLst>
                  <a:ext uri="{FF2B5EF4-FFF2-40B4-BE49-F238E27FC236}">
                    <a16:creationId xmlns:a16="http://schemas.microsoft.com/office/drawing/2014/main" id="{2AF168A6-FE4B-4C54-A05F-8EB8E76DA6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3249" y="422981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7" name="Isosceles Triangle 126">
                <a:extLst>
                  <a:ext uri="{FF2B5EF4-FFF2-40B4-BE49-F238E27FC236}">
                    <a16:creationId xmlns:a16="http://schemas.microsoft.com/office/drawing/2014/main" id="{12B3765D-53D7-4F61-9B75-C0ADDF142B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2113" y="418480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8" name="Isosceles Triangle 127">
                <a:extLst>
                  <a:ext uri="{FF2B5EF4-FFF2-40B4-BE49-F238E27FC236}">
                    <a16:creationId xmlns:a16="http://schemas.microsoft.com/office/drawing/2014/main" id="{0D42633B-0A0E-418A-B80D-F5E8DCF73A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6271" y="412549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3A378BEA-8FCE-4B02-88A9-ED27BCB2C6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2887" y="405219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7AEA75BE-D554-458D-B0CA-F18FD8A27B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6993" y="395238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1" name="Isosceles Triangle 130">
                <a:extLst>
                  <a:ext uri="{FF2B5EF4-FFF2-40B4-BE49-F238E27FC236}">
                    <a16:creationId xmlns:a16="http://schemas.microsoft.com/office/drawing/2014/main" id="{0B6A0AEF-C74E-4771-9669-BEC8C2A48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4267" y="381782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2" name="Isosceles Triangle 131">
                <a:extLst>
                  <a:ext uri="{FF2B5EF4-FFF2-40B4-BE49-F238E27FC236}">
                    <a16:creationId xmlns:a16="http://schemas.microsoft.com/office/drawing/2014/main" id="{5179E8CC-CDD8-4232-B13F-0C5788F23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3435" y="36511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2872A7D2-E16F-4B75-9E72-BC7BF6C53A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19720" y="350834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4" name="Isosceles Triangle 133">
                <a:extLst>
                  <a:ext uri="{FF2B5EF4-FFF2-40B4-BE49-F238E27FC236}">
                    <a16:creationId xmlns:a16="http://schemas.microsoft.com/office/drawing/2014/main" id="{B31B10B4-90A2-48C3-AEC3-51821974AD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919" y="338237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5" name="Isosceles Triangle 134">
                <a:extLst>
                  <a:ext uri="{FF2B5EF4-FFF2-40B4-BE49-F238E27FC236}">
                    <a16:creationId xmlns:a16="http://schemas.microsoft.com/office/drawing/2014/main" id="{F84752F6-E340-40FF-913A-8B425EE882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4966" y="331192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60A35FE7-2088-4D43-BD20-A1143652F6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43925" y="321822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7" name="Isosceles Triangle 136">
                <a:extLst>
                  <a:ext uri="{FF2B5EF4-FFF2-40B4-BE49-F238E27FC236}">
                    <a16:creationId xmlns:a16="http://schemas.microsoft.com/office/drawing/2014/main" id="{D98F9959-7CB2-494A-A68A-9A40F11847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819" y="315736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8" name="Isosceles Triangle 137">
                <a:extLst>
                  <a:ext uri="{FF2B5EF4-FFF2-40B4-BE49-F238E27FC236}">
                    <a16:creationId xmlns:a16="http://schemas.microsoft.com/office/drawing/2014/main" id="{137161E9-DDE1-462F-A7F0-90D18136AD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3249" y="313186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E5C8555-8B80-41A5-AF30-92E330FC53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9529" y="307406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7CC56B6-6002-4662-92A5-DF29DD0444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1015" y="306617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8A25108-72A1-4F36-9768-ACCFB2923D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2396" y="304370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6471F82-425A-47E1-AA59-DE4181D22F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9277" y="303629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8E086D7-A6C8-4049-B9EC-4581CCB804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6329" y="303623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E41407D-521D-4958-8596-E8B697051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4538" y="304370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0447D557-DDB4-4D0E-9C9A-A61EB891D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2307" y="307885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77B167E-7989-4EEE-AD6D-BCF2BB2747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6245" y="312233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37F81A0-2478-4F1E-878B-6EA9EE408D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7921" y="316950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60C9718-E31F-4127-B55B-992305E2CB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856" y="321298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A403FAE-59B1-484E-B91B-F81B879C0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4624" y="328699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6CE69FDF-E196-46BC-AC37-060EDBD7E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9381" y="340448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5EC7C82-CD12-46B3-B50F-666B00FFE4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6490" y="34911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2F5708E-E9DF-42DD-9C66-C4FBCE9A2C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91459" y="364384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4E0023A-AFFF-43EB-AE4D-82F1D45D1B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2032" y="380006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E4E5F7A-4688-4109-95F4-58B6B6E4B4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8621" y="397642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5" name="Multiplication Sign 154">
                <a:extLst>
                  <a:ext uri="{FF2B5EF4-FFF2-40B4-BE49-F238E27FC236}">
                    <a16:creationId xmlns:a16="http://schemas.microsoft.com/office/drawing/2014/main" id="{22C7687C-C0F4-4A1C-8937-FB9F604A67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1444" y="413453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6" name="Multiplication Sign 155">
                <a:extLst>
                  <a:ext uri="{FF2B5EF4-FFF2-40B4-BE49-F238E27FC236}">
                    <a16:creationId xmlns:a16="http://schemas.microsoft.com/office/drawing/2014/main" id="{10A32370-39DE-4053-9AA8-5BBF513997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1561" y="427782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7" name="Multiplication Sign 156">
                <a:extLst>
                  <a:ext uri="{FF2B5EF4-FFF2-40B4-BE49-F238E27FC236}">
                    <a16:creationId xmlns:a16="http://schemas.microsoft.com/office/drawing/2014/main" id="{85EB0081-D06E-430E-89D6-F60F0786F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23814" y="442291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8" name="Multiplication Sign 157">
                <a:extLst>
                  <a:ext uri="{FF2B5EF4-FFF2-40B4-BE49-F238E27FC236}">
                    <a16:creationId xmlns:a16="http://schemas.microsoft.com/office/drawing/2014/main" id="{5DD267BF-2391-4CB3-9DD6-03BDEDD378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6158" y="452877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9" name="Multiplication Sign 158">
                <a:extLst>
                  <a:ext uri="{FF2B5EF4-FFF2-40B4-BE49-F238E27FC236}">
                    <a16:creationId xmlns:a16="http://schemas.microsoft.com/office/drawing/2014/main" id="{0D0F8A99-3BF2-45B2-A8DB-49FE70E88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1812" y="462083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0" name="Multiplication Sign 159">
                <a:extLst>
                  <a:ext uri="{FF2B5EF4-FFF2-40B4-BE49-F238E27FC236}">
                    <a16:creationId xmlns:a16="http://schemas.microsoft.com/office/drawing/2014/main" id="{DC69CE63-DF0E-42DB-9C39-9ADC491C72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77351" y="468984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1" name="Multiplication Sign 160">
                <a:extLst>
                  <a:ext uri="{FF2B5EF4-FFF2-40B4-BE49-F238E27FC236}">
                    <a16:creationId xmlns:a16="http://schemas.microsoft.com/office/drawing/2014/main" id="{7E9A5D03-3FB0-4828-99F5-F7AFA4B77B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2702" y="475667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FECBAD91-4706-4FE6-9908-04F2E2F6A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1548" y="392199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3" name="Multiplication Sign 162">
                <a:extLst>
                  <a:ext uri="{FF2B5EF4-FFF2-40B4-BE49-F238E27FC236}">
                    <a16:creationId xmlns:a16="http://schemas.microsoft.com/office/drawing/2014/main" id="{5B9A9046-B51F-45F5-9A06-97FD35F223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6584" y="481129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4" name="Multiplication Sign 163">
                <a:extLst>
                  <a:ext uri="{FF2B5EF4-FFF2-40B4-BE49-F238E27FC236}">
                    <a16:creationId xmlns:a16="http://schemas.microsoft.com/office/drawing/2014/main" id="{EA5EF008-F037-4AD1-8817-C637554867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9666" y="483723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5" name="Multiplication Sign 164">
                <a:extLst>
                  <a:ext uri="{FF2B5EF4-FFF2-40B4-BE49-F238E27FC236}">
                    <a16:creationId xmlns:a16="http://schemas.microsoft.com/office/drawing/2014/main" id="{904262DF-6681-48FD-AECD-5BE010D84D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9904" y="488133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6" name="Multiplication Sign 165">
                <a:extLst>
                  <a:ext uri="{FF2B5EF4-FFF2-40B4-BE49-F238E27FC236}">
                    <a16:creationId xmlns:a16="http://schemas.microsoft.com/office/drawing/2014/main" id="{59034C4B-4EE6-4537-A36E-7556CF61B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7717" y="489262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7" name="Multiplication Sign 166">
                <a:extLst>
                  <a:ext uri="{FF2B5EF4-FFF2-40B4-BE49-F238E27FC236}">
                    <a16:creationId xmlns:a16="http://schemas.microsoft.com/office/drawing/2014/main" id="{1816B2C4-DC2F-414D-A0B8-197E5F9BF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2289" y="491677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8" name="Multiplication Sign 167">
                <a:extLst>
                  <a:ext uri="{FF2B5EF4-FFF2-40B4-BE49-F238E27FC236}">
                    <a16:creationId xmlns:a16="http://schemas.microsoft.com/office/drawing/2014/main" id="{F50D83AA-EE5B-4883-8794-088F30EBD2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0827" y="488643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9" name="Multiplication Sign 168">
                <a:extLst>
                  <a:ext uri="{FF2B5EF4-FFF2-40B4-BE49-F238E27FC236}">
                    <a16:creationId xmlns:a16="http://schemas.microsoft.com/office/drawing/2014/main" id="{2F3A6133-B5F3-4EFC-9681-145F9CE31F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2176" y="488133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0" name="Isosceles Triangle 169">
                <a:extLst>
                  <a:ext uri="{FF2B5EF4-FFF2-40B4-BE49-F238E27FC236}">
                    <a16:creationId xmlns:a16="http://schemas.microsoft.com/office/drawing/2014/main" id="{6CA52615-7819-41F7-AD10-0A3D623697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4943" y="488105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1" name="Isosceles Triangle 170">
                <a:extLst>
                  <a:ext uri="{FF2B5EF4-FFF2-40B4-BE49-F238E27FC236}">
                    <a16:creationId xmlns:a16="http://schemas.microsoft.com/office/drawing/2014/main" id="{6D3EF0EF-7A86-45C0-B059-1C98ADC9E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90971" y="485087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A50C9B95-3AF7-42F8-A751-B96AC5A48E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0016" y="378558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041EBD7A-5612-4E1D-B3DF-438293421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6219" y="361614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59B7C03B-7B38-4AFF-9F61-05DDED9B73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7538" y="347924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742C5B9A-BDF6-48F4-9BBE-3BDBB11F2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0357" y="339773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7F3CD47-A2B1-4E09-8BDC-C3FDEFC268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7843" y="334712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98F975C-A2ED-4A4D-9F5A-BCFD00D40A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3827" y="386384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597009B-4A4E-4522-9271-BC5512C161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0694" y="334174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E735068-D1C5-4FFC-9C1A-C90DAE77A9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5245" y="333830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547EECBF-4785-4830-9045-B6984F2878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8468" y="370777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7A77CB27-78E9-4187-BD58-D5F376162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5592" y="335313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EAF38190-EE42-4FF4-8E3C-710C2B9823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9502" y="357455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CD6272C-19A6-4033-A569-288E3FDDDB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9860" y="341089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61BB7D5-C1AC-4AC7-8133-8933C5F4C4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6245" y="345595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5" name="Multiplication Sign 184">
                <a:extLst>
                  <a:ext uri="{FF2B5EF4-FFF2-40B4-BE49-F238E27FC236}">
                    <a16:creationId xmlns:a16="http://schemas.microsoft.com/office/drawing/2014/main" id="{DC6E47DE-4110-4D30-9D88-7955BA6C1E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0797" y="403286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6" name="Multiplication Sign 185">
                <a:extLst>
                  <a:ext uri="{FF2B5EF4-FFF2-40B4-BE49-F238E27FC236}">
                    <a16:creationId xmlns:a16="http://schemas.microsoft.com/office/drawing/2014/main" id="{271AF0DC-8686-4826-89D2-1F31152385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3642" y="415374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7" name="Multiplication Sign 186">
                <a:extLst>
                  <a:ext uri="{FF2B5EF4-FFF2-40B4-BE49-F238E27FC236}">
                    <a16:creationId xmlns:a16="http://schemas.microsoft.com/office/drawing/2014/main" id="{BCD331B8-F686-49E9-BFD6-92FE23075A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6722" y="428040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8" name="Multiplication Sign 187">
                <a:extLst>
                  <a:ext uri="{FF2B5EF4-FFF2-40B4-BE49-F238E27FC236}">
                    <a16:creationId xmlns:a16="http://schemas.microsoft.com/office/drawing/2014/main" id="{53A25CEC-BE96-4FCC-AFFA-CC35883344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2086" y="439495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9" name="Multiplication Sign 188">
                <a:extLst>
                  <a:ext uri="{FF2B5EF4-FFF2-40B4-BE49-F238E27FC236}">
                    <a16:creationId xmlns:a16="http://schemas.microsoft.com/office/drawing/2014/main" id="{A3A13114-D59B-43B4-9A96-47612759CA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1421" y="446760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0" name="Multiplication Sign 189">
                <a:extLst>
                  <a:ext uri="{FF2B5EF4-FFF2-40B4-BE49-F238E27FC236}">
                    <a16:creationId xmlns:a16="http://schemas.microsoft.com/office/drawing/2014/main" id="{941486E9-B285-4B55-A12D-65E00591A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3382" y="452882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1" name="Multiplication Sign 190">
                <a:extLst>
                  <a:ext uri="{FF2B5EF4-FFF2-40B4-BE49-F238E27FC236}">
                    <a16:creationId xmlns:a16="http://schemas.microsoft.com/office/drawing/2014/main" id="{C895068F-B83D-4997-A20A-DEA9F2FE4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1256" y="455494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2" name="Multiplication Sign 191">
                <a:extLst>
                  <a:ext uri="{FF2B5EF4-FFF2-40B4-BE49-F238E27FC236}">
                    <a16:creationId xmlns:a16="http://schemas.microsoft.com/office/drawing/2014/main" id="{C6F1B919-2A03-4EA5-87DC-1AD476371D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2822" y="457154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3" name="Multiplication Sign 192">
                <a:extLst>
                  <a:ext uri="{FF2B5EF4-FFF2-40B4-BE49-F238E27FC236}">
                    <a16:creationId xmlns:a16="http://schemas.microsoft.com/office/drawing/2014/main" id="{8A1E3561-1BA4-4821-A7E3-7ECAE3A41F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9084" y="459927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4" name="Multiplication Sign 193">
                <a:extLst>
                  <a:ext uri="{FF2B5EF4-FFF2-40B4-BE49-F238E27FC236}">
                    <a16:creationId xmlns:a16="http://schemas.microsoft.com/office/drawing/2014/main" id="{938058B8-8C3C-410E-92A8-E88FF115D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6240" y="456721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5" name="Multiplication Sign 194">
                <a:extLst>
                  <a:ext uri="{FF2B5EF4-FFF2-40B4-BE49-F238E27FC236}">
                    <a16:creationId xmlns:a16="http://schemas.microsoft.com/office/drawing/2014/main" id="{F55B8C1B-BD8B-4C68-AF39-DF7965664A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5401" y="452877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083C30FA-6568-47AF-8A62-A53E8B59F5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90673" y="44893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CCB278B6-0908-4574-A6C4-99F8FA53DC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6852" y="443360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8C497401-C2EE-455A-974B-A7EC60B22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852" y="433580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60B6CFBE-5714-4E7E-8458-50108185AC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178" y="421637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5E2C31F6-9E12-4F86-A386-C42BFD2377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456" y="408227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EEFC0082-D0F8-4756-807F-3A539B70C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580" y="392980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0C541AA6-48AA-4827-AA4D-E0EFBD3F6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237" y="374841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CF9F55AC-B571-4DFA-B0DA-33202D1BA7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314" y="353902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23D2F4C6-FF96-4446-9CAF-4CF504BA0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557" y="333943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47844D84-3C01-4744-B9FD-B45E0575C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1059" y="316581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F8145A5C-9064-4B20-81C0-2820AD7F9B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7709" y="30357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3932CD0B-0621-4797-A640-B6540C0E1F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4806" y="295305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89551D6-EBD9-400D-8125-CD25FA0C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366" y="287576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2016FDB2-46BC-4938-8ED7-2016654C19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1562" y="281398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B57AD9E-5F25-4919-982D-1EE9103980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4606" y="278813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B49D0AE-2BDA-46F0-98DF-5B4CC09DF7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5628" y="274923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D7F1742-7DE9-4946-A0B4-88EB5F422A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3175" y="272761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6D978EAB-C038-42B0-8087-82C06A836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59468" y="273240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D8046FB5-0A8F-4362-9285-4023517468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6967" y="273597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963D4606-D0EB-4DEE-83D2-F39B792BE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7222" y="274605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F489D50-23B9-4046-9440-E7A445DC4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7836" y="274749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396914AA-C65B-42D5-95C5-DE34026CDA07}"/>
                  </a:ext>
                </a:extLst>
              </p:cNvPr>
              <p:cNvCxnSpPr/>
              <p:nvPr/>
            </p:nvCxnSpPr>
            <p:spPr>
              <a:xfrm>
                <a:off x="5186403" y="2606513"/>
                <a:ext cx="0" cy="244868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9D23FA2-8AC5-49B6-9DE2-FD8C78E62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720" y="5055193"/>
                <a:ext cx="371360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E4A2AA1B-448C-44F1-8008-A53CF7586181}"/>
                  </a:ext>
                </a:extLst>
              </p:cNvPr>
              <p:cNvSpPr txBox="1"/>
              <p:nvPr/>
            </p:nvSpPr>
            <p:spPr>
              <a:xfrm>
                <a:off x="4870987" y="2498822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1.0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CB2BD87-F190-4FC7-9670-BEFA714BD41C}"/>
                  </a:ext>
                </a:extLst>
              </p:cNvPr>
              <p:cNvSpPr txBox="1"/>
              <p:nvPr/>
            </p:nvSpPr>
            <p:spPr>
              <a:xfrm>
                <a:off x="4870987" y="4902386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0.0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2B9F3A89-D557-44FB-8E9F-F6476BB5C17A}"/>
                  </a:ext>
                </a:extLst>
              </p:cNvPr>
              <p:cNvSpPr txBox="1"/>
              <p:nvPr/>
            </p:nvSpPr>
            <p:spPr>
              <a:xfrm>
                <a:off x="8795650" y="5026982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1.0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42CFE89-B8C4-438C-BE64-A850A0DEBAEB}"/>
                  </a:ext>
                </a:extLst>
              </p:cNvPr>
              <p:cNvSpPr txBox="1"/>
              <p:nvPr/>
            </p:nvSpPr>
            <p:spPr>
              <a:xfrm>
                <a:off x="5100019" y="5026982"/>
                <a:ext cx="380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0.0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DBFCE2C1-607C-4E26-AF30-6868C164EE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0432" y="365957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E1F573CC-58EA-487F-9552-B35BFF492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2993" y="36356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6" name="Multiplication Sign 225">
                <a:extLst>
                  <a:ext uri="{FF2B5EF4-FFF2-40B4-BE49-F238E27FC236}">
                    <a16:creationId xmlns:a16="http://schemas.microsoft.com/office/drawing/2014/main" id="{3D99A219-32E3-419B-A3E5-37A0E49C8C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67871" y="371150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7" name="Multiplication Sign 226">
                <a:extLst>
                  <a:ext uri="{FF2B5EF4-FFF2-40B4-BE49-F238E27FC236}">
                    <a16:creationId xmlns:a16="http://schemas.microsoft.com/office/drawing/2014/main" id="{E21CE42C-80AD-4F9A-BE5A-70F6912C08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9613" y="380339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8" name="Multiplication Sign 227">
                <a:extLst>
                  <a:ext uri="{FF2B5EF4-FFF2-40B4-BE49-F238E27FC236}">
                    <a16:creationId xmlns:a16="http://schemas.microsoft.com/office/drawing/2014/main" id="{82679C4E-561D-4B76-BA91-05BDE7FC01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0250" y="393342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9" name="Multiplication Sign 228">
                <a:extLst>
                  <a:ext uri="{FF2B5EF4-FFF2-40B4-BE49-F238E27FC236}">
                    <a16:creationId xmlns:a16="http://schemas.microsoft.com/office/drawing/2014/main" id="{B9057474-5537-4438-B4F9-B0C0E6A59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6906" y="414472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0" name="Multiplication Sign 229">
                <a:extLst>
                  <a:ext uri="{FF2B5EF4-FFF2-40B4-BE49-F238E27FC236}">
                    <a16:creationId xmlns:a16="http://schemas.microsoft.com/office/drawing/2014/main" id="{8DE78504-A8ED-4926-8738-79B2965E9B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8976" y="406345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044A1893-E5E2-404B-8FAE-9EB5B72620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62022" y="42736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151A02E0-95FC-45B8-B715-0FF256E8E2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83523" y="422600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B8170A5C-FD2A-42D7-8F56-B2DF5C56AF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3371" y="424681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2955E16D-3BBB-4B47-A818-02474F6155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118" y="42736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EC09F504-E6F9-48F4-ABAC-6494A6D47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3258" y="425814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A72B448D-71ED-4F90-80A4-64AF61969D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8495" y="421751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2848214D-138D-46B0-91BC-BE35E3D70A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9413" y="414540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82B323D8-5678-4BA2-890A-89043D3588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14904" y="410408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2C9473BA-A6F8-4493-900F-68980F4FD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390" y="401489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61A151A9-EAFC-4C32-A275-968F07FCF8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80456" y="390650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D244EA0E-D402-4BC4-ADE0-2AB5FC853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9819" y="374908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69301D68-C182-4127-904C-AD1808919C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44018" y="345829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712729C1-F00A-4836-8E67-2CF1160707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62744" y="35952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E65DA04-4CE5-40D7-8B4E-5FF7E20D70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38683" y="335368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C20A6C5F-91FB-4C0F-BD8B-B74FB5DDC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144" y="328090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3A6BEEF-0C90-4964-9D8F-C42EB2F74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6734" y="319963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C2A83AAB-2DA8-40EC-9E07-71B0EC149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1325" y="315707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8" name="Multiplication Sign 247">
                <a:extLst>
                  <a:ext uri="{FF2B5EF4-FFF2-40B4-BE49-F238E27FC236}">
                    <a16:creationId xmlns:a16="http://schemas.microsoft.com/office/drawing/2014/main" id="{74AA3BC6-5F4A-4045-AC2B-9932FA1274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46181" y="325155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AA6AF5F7-0282-413C-B803-A01332701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621" y="311643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E7BAB39-303C-4E3C-BFBF-FD38669E1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3844" y="308590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1FEE998-B041-4266-BF29-0F2B42ECE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71559" y="30647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C25007BF-3F6F-4456-8B00-9B3CA5F4C6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3296" y="304535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9249C4B2-3CFE-42EB-874C-4606FF9D3F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9657" y="303865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1DC27B37-00E3-46F9-BA8D-954AB8A2C0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1706" y="303516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C16D2D07-C32C-454E-8C72-93B35E6DF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89613" y="30647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56B264DA-91C8-4667-BC2F-91F2191017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73035" y="310542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74BE6822-933B-4884-8362-BC110163FA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30751" y="31460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8" name="Multiplication Sign 257">
                <a:extLst>
                  <a:ext uri="{FF2B5EF4-FFF2-40B4-BE49-F238E27FC236}">
                    <a16:creationId xmlns:a16="http://schemas.microsoft.com/office/drawing/2014/main" id="{9DA1618D-4871-4580-B3DE-4F2E97658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8466" y="318472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9" name="Multiplication Sign 258">
                <a:extLst>
                  <a:ext uri="{FF2B5EF4-FFF2-40B4-BE49-F238E27FC236}">
                    <a16:creationId xmlns:a16="http://schemas.microsoft.com/office/drawing/2014/main" id="{CDB9A9FA-60F0-4701-A1F1-9418713796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97040" y="335368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0" name="Multiplication Sign 259">
                <a:extLst>
                  <a:ext uri="{FF2B5EF4-FFF2-40B4-BE49-F238E27FC236}">
                    <a16:creationId xmlns:a16="http://schemas.microsoft.com/office/drawing/2014/main" id="{052EACB9-7706-4C30-9055-2926B920B0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7289" y="34349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1" name="Multiplication Sign 260">
                <a:extLst>
                  <a:ext uri="{FF2B5EF4-FFF2-40B4-BE49-F238E27FC236}">
                    <a16:creationId xmlns:a16="http://schemas.microsoft.com/office/drawing/2014/main" id="{C0983169-F121-4D43-A863-91D8EF5441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34925" y="357830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2" name="Multiplication Sign 261">
                <a:extLst>
                  <a:ext uri="{FF2B5EF4-FFF2-40B4-BE49-F238E27FC236}">
                    <a16:creationId xmlns:a16="http://schemas.microsoft.com/office/drawing/2014/main" id="{A3672988-0C17-4308-917B-45379A153B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22600" y="3730434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3" name="Multiplication Sign 262">
                <a:extLst>
                  <a:ext uri="{FF2B5EF4-FFF2-40B4-BE49-F238E27FC236}">
                    <a16:creationId xmlns:a16="http://schemas.microsoft.com/office/drawing/2014/main" id="{65881424-81A4-4B55-915E-FA47734D0D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3237" y="389878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4" name="Multiplication Sign 263">
                <a:extLst>
                  <a:ext uri="{FF2B5EF4-FFF2-40B4-BE49-F238E27FC236}">
                    <a16:creationId xmlns:a16="http://schemas.microsoft.com/office/drawing/2014/main" id="{0ECDB354-8E98-4FAE-9132-2E3C65C6D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55013" y="407055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5" name="Multiplication Sign 264">
                <a:extLst>
                  <a:ext uri="{FF2B5EF4-FFF2-40B4-BE49-F238E27FC236}">
                    <a16:creationId xmlns:a16="http://schemas.microsoft.com/office/drawing/2014/main" id="{CF356604-0B3B-4056-8EE0-060F115AB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1299" y="421751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6" name="Multiplication Sign 265">
                <a:extLst>
                  <a:ext uri="{FF2B5EF4-FFF2-40B4-BE49-F238E27FC236}">
                    <a16:creationId xmlns:a16="http://schemas.microsoft.com/office/drawing/2014/main" id="{72AF99B4-FC92-48AC-A133-DB5CE1610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0594" y="43729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7" name="Multiplication Sign 266">
                <a:extLst>
                  <a:ext uri="{FF2B5EF4-FFF2-40B4-BE49-F238E27FC236}">
                    <a16:creationId xmlns:a16="http://schemas.microsoft.com/office/drawing/2014/main" id="{A9C22807-B3AD-4346-95F2-9ADFE2A23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35242" y="449430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8" name="Multiplication Sign 267">
                <a:extLst>
                  <a:ext uri="{FF2B5EF4-FFF2-40B4-BE49-F238E27FC236}">
                    <a16:creationId xmlns:a16="http://schemas.microsoft.com/office/drawing/2014/main" id="{9B4EA88E-589B-4874-8EF2-0B285C555A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48088" y="458530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9" name="Multiplication Sign 268">
                <a:extLst>
                  <a:ext uri="{FF2B5EF4-FFF2-40B4-BE49-F238E27FC236}">
                    <a16:creationId xmlns:a16="http://schemas.microsoft.com/office/drawing/2014/main" id="{211FA8AE-82E4-4465-ADD4-36496E9671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242" y="467344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0" name="Multiplication Sign 269">
                <a:extLst>
                  <a:ext uri="{FF2B5EF4-FFF2-40B4-BE49-F238E27FC236}">
                    <a16:creationId xmlns:a16="http://schemas.microsoft.com/office/drawing/2014/main" id="{114A4B50-0CC2-4A9C-8FD1-8E51273C0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914" y="473897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1" name="Multiplication Sign 270">
                <a:extLst>
                  <a:ext uri="{FF2B5EF4-FFF2-40B4-BE49-F238E27FC236}">
                    <a16:creationId xmlns:a16="http://schemas.microsoft.com/office/drawing/2014/main" id="{0AB5D7C4-2291-4E5F-B8E3-D58372580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32398" y="479843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2" name="Multiplication Sign 271">
                <a:extLst>
                  <a:ext uri="{FF2B5EF4-FFF2-40B4-BE49-F238E27FC236}">
                    <a16:creationId xmlns:a16="http://schemas.microsoft.com/office/drawing/2014/main" id="{58AB446C-3986-497C-8DE8-F1058EEA2B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8976" y="483088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3" name="Multiplication Sign 272">
                <a:extLst>
                  <a:ext uri="{FF2B5EF4-FFF2-40B4-BE49-F238E27FC236}">
                    <a16:creationId xmlns:a16="http://schemas.microsoft.com/office/drawing/2014/main" id="{D6F2145C-BEF0-4BCC-B0D1-FB8593E02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5991" y="486761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4" name="Isosceles Triangle 273">
                <a:extLst>
                  <a:ext uri="{FF2B5EF4-FFF2-40B4-BE49-F238E27FC236}">
                    <a16:creationId xmlns:a16="http://schemas.microsoft.com/office/drawing/2014/main" id="{F6B6BB3D-DC61-441B-8478-4B7983ADA3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8383" y="489708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5" name="Isosceles Triangle 274">
                <a:extLst>
                  <a:ext uri="{FF2B5EF4-FFF2-40B4-BE49-F238E27FC236}">
                    <a16:creationId xmlns:a16="http://schemas.microsoft.com/office/drawing/2014/main" id="{0D02E65F-1547-42D7-A7BD-48E53EB122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9079" y="490534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6" name="Isosceles Triangle 275">
                <a:extLst>
                  <a:ext uri="{FF2B5EF4-FFF2-40B4-BE49-F238E27FC236}">
                    <a16:creationId xmlns:a16="http://schemas.microsoft.com/office/drawing/2014/main" id="{5534AA28-7492-4A77-9AB1-76D9A7021E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118" y="490349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7" name="Isosceles Triangle 276">
                <a:extLst>
                  <a:ext uri="{FF2B5EF4-FFF2-40B4-BE49-F238E27FC236}">
                    <a16:creationId xmlns:a16="http://schemas.microsoft.com/office/drawing/2014/main" id="{173328AB-551A-4050-9E37-B08448C53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05651" y="48861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8" name="Isosceles Triangle 277">
                <a:extLst>
                  <a:ext uri="{FF2B5EF4-FFF2-40B4-BE49-F238E27FC236}">
                    <a16:creationId xmlns:a16="http://schemas.microsoft.com/office/drawing/2014/main" id="{6D1DC403-640B-4C06-B9F2-A30B507643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38026" y="48861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9" name="Isosceles Triangle 278">
                <a:extLst>
                  <a:ext uri="{FF2B5EF4-FFF2-40B4-BE49-F238E27FC236}">
                    <a16:creationId xmlns:a16="http://schemas.microsoft.com/office/drawing/2014/main" id="{5C24CF39-95F2-40F2-B148-2624AF973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012" y="485644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0" name="Isosceles Triangle 279">
                <a:extLst>
                  <a:ext uri="{FF2B5EF4-FFF2-40B4-BE49-F238E27FC236}">
                    <a16:creationId xmlns:a16="http://schemas.microsoft.com/office/drawing/2014/main" id="{8D610516-AE29-46B2-B88F-2B5A7ECB6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2849" y="483057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1" name="Isosceles Triangle 280">
                <a:extLst>
                  <a:ext uri="{FF2B5EF4-FFF2-40B4-BE49-F238E27FC236}">
                    <a16:creationId xmlns:a16="http://schemas.microsoft.com/office/drawing/2014/main" id="{9E767209-05D1-4670-8057-C81124776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0088" y="396565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2" name="Isosceles Triangle 281">
                <a:extLst>
                  <a:ext uri="{FF2B5EF4-FFF2-40B4-BE49-F238E27FC236}">
                    <a16:creationId xmlns:a16="http://schemas.microsoft.com/office/drawing/2014/main" id="{FD2362A8-1CEF-449F-855B-D2F367FA8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6515" y="388034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3" name="Isosceles Triangle 282">
                <a:extLst>
                  <a:ext uri="{FF2B5EF4-FFF2-40B4-BE49-F238E27FC236}">
                    <a16:creationId xmlns:a16="http://schemas.microsoft.com/office/drawing/2014/main" id="{895DDFC8-AF19-402F-921E-7AC89E3F72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8495" y="371739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C8871CBB-8250-4A2F-BC56-335D146D0C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9522" y="355720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548A251-3A73-4086-A2E5-B6AECFAF03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5972" y="345707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9F7D9C07-193E-4B8E-8EC1-15190079DD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8402" y="336529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3549BB5-48D7-46E8-9C09-7B47C1308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2884" y="335368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35F827F9-3289-413F-BBB9-4782C5E58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5653" y="335368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B4B2AE5-3360-4447-A8BD-C1D1C031A6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1382" y="335674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6188D1B-696F-4AB9-8988-0E2ADB6F7C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5104" y="338018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28305469-784C-45C6-92BE-2837F8DD41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72350" y="343496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C48C53D9-0136-4CF5-B110-F84DEB1A83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20817" y="352781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3" name="Multiplication Sign 292">
                <a:extLst>
                  <a:ext uri="{FF2B5EF4-FFF2-40B4-BE49-F238E27FC236}">
                    <a16:creationId xmlns:a16="http://schemas.microsoft.com/office/drawing/2014/main" id="{BBFAB693-905B-405C-8989-192A3E4D2E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4879" y="364657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4" name="Multiplication Sign 293">
                <a:extLst>
                  <a:ext uri="{FF2B5EF4-FFF2-40B4-BE49-F238E27FC236}">
                    <a16:creationId xmlns:a16="http://schemas.microsoft.com/office/drawing/2014/main" id="{C66CC920-903E-4853-84AD-6BD90D5079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9642" y="379277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5" name="Multiplication Sign 294">
                <a:extLst>
                  <a:ext uri="{FF2B5EF4-FFF2-40B4-BE49-F238E27FC236}">
                    <a16:creationId xmlns:a16="http://schemas.microsoft.com/office/drawing/2014/main" id="{7951EEAE-FA2D-4D8F-8162-05FC30F581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05544" y="396281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6" name="Multiplication Sign 295">
                <a:extLst>
                  <a:ext uri="{FF2B5EF4-FFF2-40B4-BE49-F238E27FC236}">
                    <a16:creationId xmlns:a16="http://schemas.microsoft.com/office/drawing/2014/main" id="{0D389EAD-08E1-423C-A627-86576DDF7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51995" y="410841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7" name="Multiplication Sign 296">
                <a:extLst>
                  <a:ext uri="{FF2B5EF4-FFF2-40B4-BE49-F238E27FC236}">
                    <a16:creationId xmlns:a16="http://schemas.microsoft.com/office/drawing/2014/main" id="{F03ED668-D19E-4855-8E62-82F28733AD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36416" y="423299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8" name="Multiplication Sign 297">
                <a:extLst>
                  <a:ext uri="{FF2B5EF4-FFF2-40B4-BE49-F238E27FC236}">
                    <a16:creationId xmlns:a16="http://schemas.microsoft.com/office/drawing/2014/main" id="{966B3DFF-0AC2-411B-83DB-5E1C5B212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93914" y="434542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9" name="Multiplication Sign 298">
                <a:extLst>
                  <a:ext uri="{FF2B5EF4-FFF2-40B4-BE49-F238E27FC236}">
                    <a16:creationId xmlns:a16="http://schemas.microsoft.com/office/drawing/2014/main" id="{0044CFCE-8984-4DFF-B115-16BFA4F0B1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1524" y="444322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0" name="Multiplication Sign 299">
                <a:extLst>
                  <a:ext uri="{FF2B5EF4-FFF2-40B4-BE49-F238E27FC236}">
                    <a16:creationId xmlns:a16="http://schemas.microsoft.com/office/drawing/2014/main" id="{47AA04CB-77F3-4BD6-9BCF-575CAB25BC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8339" y="4513162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1" name="Isosceles Triangle 300">
                <a:extLst>
                  <a:ext uri="{FF2B5EF4-FFF2-40B4-BE49-F238E27FC236}">
                    <a16:creationId xmlns:a16="http://schemas.microsoft.com/office/drawing/2014/main" id="{5990B2A0-08FA-445A-B5B9-AE1DBDFDBC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5154" y="454116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2" name="Isosceles Triangle 301">
                <a:extLst>
                  <a:ext uri="{FF2B5EF4-FFF2-40B4-BE49-F238E27FC236}">
                    <a16:creationId xmlns:a16="http://schemas.microsoft.com/office/drawing/2014/main" id="{F8CC4C1D-7A00-4F9D-B303-4FCF70D848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3371" y="456825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3" name="Isosceles Triangle 302">
                <a:extLst>
                  <a:ext uri="{FF2B5EF4-FFF2-40B4-BE49-F238E27FC236}">
                    <a16:creationId xmlns:a16="http://schemas.microsoft.com/office/drawing/2014/main" id="{278D3C65-AC83-444E-B727-274254900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5344" y="458744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4" name="Isosceles Triangle 303">
                <a:extLst>
                  <a:ext uri="{FF2B5EF4-FFF2-40B4-BE49-F238E27FC236}">
                    <a16:creationId xmlns:a16="http://schemas.microsoft.com/office/drawing/2014/main" id="{4C342384-C8AE-4073-B1F9-2A760D2445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1515" y="458180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5" name="Isosceles Triangle 304">
                <a:extLst>
                  <a:ext uri="{FF2B5EF4-FFF2-40B4-BE49-F238E27FC236}">
                    <a16:creationId xmlns:a16="http://schemas.microsoft.com/office/drawing/2014/main" id="{D2E2BF1F-47E6-47D2-97DF-58C2AE417F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72337" y="456001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6" name="Isosceles Triangle 305">
                <a:extLst>
                  <a:ext uri="{FF2B5EF4-FFF2-40B4-BE49-F238E27FC236}">
                    <a16:creationId xmlns:a16="http://schemas.microsoft.com/office/drawing/2014/main" id="{5CBB64BD-48C0-4068-9419-176047996E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3843" y="453494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7" name="Isosceles Triangle 306">
                <a:extLst>
                  <a:ext uri="{FF2B5EF4-FFF2-40B4-BE49-F238E27FC236}">
                    <a16:creationId xmlns:a16="http://schemas.microsoft.com/office/drawing/2014/main" id="{B72D2CB5-46FA-49CC-9213-CC1098086A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4267" y="446569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8" name="Isosceles Triangle 307">
                <a:extLst>
                  <a:ext uri="{FF2B5EF4-FFF2-40B4-BE49-F238E27FC236}">
                    <a16:creationId xmlns:a16="http://schemas.microsoft.com/office/drawing/2014/main" id="{AB66C47A-328F-4692-A560-4F6A530499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70551" y="439957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9" name="Isosceles Triangle 308">
                <a:extLst>
                  <a:ext uri="{FF2B5EF4-FFF2-40B4-BE49-F238E27FC236}">
                    <a16:creationId xmlns:a16="http://schemas.microsoft.com/office/drawing/2014/main" id="{F11B367A-C8B2-4429-95A5-8FBF7058A2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8185" y="42736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0" name="Isosceles Triangle 309">
                <a:extLst>
                  <a:ext uri="{FF2B5EF4-FFF2-40B4-BE49-F238E27FC236}">
                    <a16:creationId xmlns:a16="http://schemas.microsoft.com/office/drawing/2014/main" id="{BFD4326B-BFA1-44BA-8383-FB49E6DD7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63352" y="415665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1" name="Isosceles Triangle 310">
                <a:extLst>
                  <a:ext uri="{FF2B5EF4-FFF2-40B4-BE49-F238E27FC236}">
                    <a16:creationId xmlns:a16="http://schemas.microsoft.com/office/drawing/2014/main" id="{B853D875-5625-4261-AAA5-08CC545623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3989" y="402206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2" name="Isosceles Triangle 311">
                <a:extLst>
                  <a:ext uri="{FF2B5EF4-FFF2-40B4-BE49-F238E27FC236}">
                    <a16:creationId xmlns:a16="http://schemas.microsoft.com/office/drawing/2014/main" id="{72765937-B2EF-4D64-8138-D1E192C960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67955" y="385814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3" name="Isosceles Triangle 312">
                <a:extLst>
                  <a:ext uri="{FF2B5EF4-FFF2-40B4-BE49-F238E27FC236}">
                    <a16:creationId xmlns:a16="http://schemas.microsoft.com/office/drawing/2014/main" id="{65FE91CC-CCDD-4589-88F0-734A627BD3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9894" y="365858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4" name="Isosceles Triangle 313">
                <a:extLst>
                  <a:ext uri="{FF2B5EF4-FFF2-40B4-BE49-F238E27FC236}">
                    <a16:creationId xmlns:a16="http://schemas.microsoft.com/office/drawing/2014/main" id="{80A5BA26-7282-4616-AB54-B76DF7B90A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9285" y="34440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6F63FB97-9348-44F6-92A0-C5FC8B959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3937" y="325155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BEF49032-BEEF-4D6D-B482-497BBAC77B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66001" y="310542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2B9ADA1A-5311-4389-98B0-B11E8CB6FE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67635" y="300306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BA28651A-A37E-4A23-BE0E-5EB22BF1AC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30204" y="291005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5BBC34E6-F3A4-42ED-A0F3-1967BA7FCE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2617" y="284945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FDBC24C3-C1EA-461E-A48B-1F7C64285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38026" y="280704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B5D501C7-7636-4B1A-920D-FF66D5F9E6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5972" y="276752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517D18D4-2C51-40C7-ADB2-2DC70765A5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4230" y="274560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ED1ABC7A-19E9-4850-9D51-DD827FE146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0353" y="27334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8E838DEC-4A59-4581-9B72-1A767670D4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52297" y="274306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DC7E0A56-3657-4F3F-BDC8-C281D2F4D3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62665" y="275134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7BF77F84-83B8-455A-B340-C56DBE0E1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48151" y="274681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1267C43-26CC-493C-BAE0-A601F0FD85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45698" y="276752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2094B517-3596-4C9A-951F-7DAA919F5F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2095" y="365352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BA0EFE9B-42CE-4769-A749-0C8E936B11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1391" y="369620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0" name="Isosceles Triangle 329">
                <a:extLst>
                  <a:ext uri="{FF2B5EF4-FFF2-40B4-BE49-F238E27FC236}">
                    <a16:creationId xmlns:a16="http://schemas.microsoft.com/office/drawing/2014/main" id="{AD965B1D-0B7C-4FB0-82FB-33EA89AD73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1521" y="423481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1" name="Multiplication Sign 330">
                <a:extLst>
                  <a:ext uri="{FF2B5EF4-FFF2-40B4-BE49-F238E27FC236}">
                    <a16:creationId xmlns:a16="http://schemas.microsoft.com/office/drawing/2014/main" id="{6542BC66-B9A6-4C54-B1A7-DAB3B43F08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0688" y="376496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2" name="Multiplication Sign 331">
                <a:extLst>
                  <a:ext uri="{FF2B5EF4-FFF2-40B4-BE49-F238E27FC236}">
                    <a16:creationId xmlns:a16="http://schemas.microsoft.com/office/drawing/2014/main" id="{AAEA209E-429C-46B0-8CB1-2958746D8E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13149" y="387072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3" name="Multiplication Sign 332">
                <a:extLst>
                  <a:ext uri="{FF2B5EF4-FFF2-40B4-BE49-F238E27FC236}">
                    <a16:creationId xmlns:a16="http://schemas.microsoft.com/office/drawing/2014/main" id="{A2324F45-F512-4882-B737-400D63E5C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6886" y="399612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4" name="Multiplication Sign 333">
                <a:extLst>
                  <a:ext uri="{FF2B5EF4-FFF2-40B4-BE49-F238E27FC236}">
                    <a16:creationId xmlns:a16="http://schemas.microsoft.com/office/drawing/2014/main" id="{C2383BED-39B3-4F64-A1FC-EF0DDE5E4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9015" y="411315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5" name="Multiplication Sign 334">
                <a:extLst>
                  <a:ext uri="{FF2B5EF4-FFF2-40B4-BE49-F238E27FC236}">
                    <a16:creationId xmlns:a16="http://schemas.microsoft.com/office/drawing/2014/main" id="{46733F7A-B2A9-44D4-B6A2-FE3A9F9866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6100" y="419137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6" name="Isosceles Triangle 335">
                <a:extLst>
                  <a:ext uri="{FF2B5EF4-FFF2-40B4-BE49-F238E27FC236}">
                    <a16:creationId xmlns:a16="http://schemas.microsoft.com/office/drawing/2014/main" id="{8B89A9E1-C22B-422F-9CEC-A68D04C876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2697" y="427363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7" name="Isosceles Triangle 336">
                <a:extLst>
                  <a:ext uri="{FF2B5EF4-FFF2-40B4-BE49-F238E27FC236}">
                    <a16:creationId xmlns:a16="http://schemas.microsoft.com/office/drawing/2014/main" id="{4B8468BA-0013-434C-B9CF-8F7DB0A4C6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81048" y="428285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8" name="Isosceles Triangle 337">
                <a:extLst>
                  <a:ext uri="{FF2B5EF4-FFF2-40B4-BE49-F238E27FC236}">
                    <a16:creationId xmlns:a16="http://schemas.microsoft.com/office/drawing/2014/main" id="{FAE1FD3C-C5F9-452E-A1A9-3059D3C339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188" y="426960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9" name="Isosceles Triangle 338">
                <a:extLst>
                  <a:ext uri="{FF2B5EF4-FFF2-40B4-BE49-F238E27FC236}">
                    <a16:creationId xmlns:a16="http://schemas.microsoft.com/office/drawing/2014/main" id="{C401BC5E-0FB5-44ED-AC7F-9D6D204680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7352" y="423943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0" name="Isosceles Triangle 339">
                <a:extLst>
                  <a:ext uri="{FF2B5EF4-FFF2-40B4-BE49-F238E27FC236}">
                    <a16:creationId xmlns:a16="http://schemas.microsoft.com/office/drawing/2014/main" id="{733B8C07-AEDF-40BB-B29B-40886B319D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6216" y="41944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1" name="Isosceles Triangle 340">
                <a:extLst>
                  <a:ext uri="{FF2B5EF4-FFF2-40B4-BE49-F238E27FC236}">
                    <a16:creationId xmlns:a16="http://schemas.microsoft.com/office/drawing/2014/main" id="{F8E59764-6351-4FCB-8E17-9581CCF86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374" y="413512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2" name="Isosceles Triangle 341">
                <a:extLst>
                  <a:ext uri="{FF2B5EF4-FFF2-40B4-BE49-F238E27FC236}">
                    <a16:creationId xmlns:a16="http://schemas.microsoft.com/office/drawing/2014/main" id="{694E19EC-77F5-4F0D-B153-FD15A24C8E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6990" y="406181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3" name="Isosceles Triangle 342">
                <a:extLst>
                  <a:ext uri="{FF2B5EF4-FFF2-40B4-BE49-F238E27FC236}">
                    <a16:creationId xmlns:a16="http://schemas.microsoft.com/office/drawing/2014/main" id="{D7B8C22A-27B5-482E-8899-C6B1D7FDD8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21096" y="396200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4" name="Isosceles Triangle 343">
                <a:extLst>
                  <a:ext uri="{FF2B5EF4-FFF2-40B4-BE49-F238E27FC236}">
                    <a16:creationId xmlns:a16="http://schemas.microsoft.com/office/drawing/2014/main" id="{035CC929-E826-40CD-AE83-A13EF41B7E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8370" y="382744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5" name="Isosceles Triangle 344">
                <a:extLst>
                  <a:ext uri="{FF2B5EF4-FFF2-40B4-BE49-F238E27FC236}">
                    <a16:creationId xmlns:a16="http://schemas.microsoft.com/office/drawing/2014/main" id="{A2EAD450-DFE5-474E-8A1C-B26EB51954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57538" y="366075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6" name="Isosceles Triangle 345">
                <a:extLst>
                  <a:ext uri="{FF2B5EF4-FFF2-40B4-BE49-F238E27FC236}">
                    <a16:creationId xmlns:a16="http://schemas.microsoft.com/office/drawing/2014/main" id="{713FD5A5-AC42-41A7-93D9-FB991F337B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3823" y="351796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B36B7A51-01B8-4679-8A1C-F081236BBA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0022" y="339200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A8853E54-5BC4-4C4A-9968-5F40CB531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9069" y="332154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2ABD8CE6-1301-4D47-BED7-C919D8E65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8028" y="322784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CE34B6E7-992E-4314-BC48-24ED3E1632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0922" y="316698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FFB0704-176B-4803-A4A4-3B6F1F5853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7352" y="31414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020DB2AB-4B4B-4CA5-A97C-7E1DE5A5C3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43632" y="308368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7B8A31B3-C513-4432-A2DD-60C7F3195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95118" y="307579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F85CCED6-1773-4988-A4DE-3FF8ED8D2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6499" y="305333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119F72B-B356-4D0A-A369-48BF1EBA3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3380" y="304591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1FFC9F0F-5BFE-4B8C-8225-E66F0CBC10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20432" y="304586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702492E-0010-493C-B1BA-00DE03577B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8641" y="305333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315750A6-C8C1-483E-9805-C182E262E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76410" y="308847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DCB4CAC8-5FE1-4727-9C60-192223C167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0348" y="313195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0" name="Multiplication Sign 359">
                <a:extLst>
                  <a:ext uri="{FF2B5EF4-FFF2-40B4-BE49-F238E27FC236}">
                    <a16:creationId xmlns:a16="http://schemas.microsoft.com/office/drawing/2014/main" id="{775ED76F-01DE-4D52-BDCF-1218850E1D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12025" y="317912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1" name="Multiplication Sign 360">
                <a:extLst>
                  <a:ext uri="{FF2B5EF4-FFF2-40B4-BE49-F238E27FC236}">
                    <a16:creationId xmlns:a16="http://schemas.microsoft.com/office/drawing/2014/main" id="{062C7A96-B607-4D2D-A18B-C74005F0CF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62960" y="322260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2" name="Multiplication Sign 361">
                <a:extLst>
                  <a:ext uri="{FF2B5EF4-FFF2-40B4-BE49-F238E27FC236}">
                    <a16:creationId xmlns:a16="http://schemas.microsoft.com/office/drawing/2014/main" id="{4A838506-63CD-45CD-A0C2-2A46CE8347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18727" y="329662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3" name="Multiplication Sign 362">
                <a:extLst>
                  <a:ext uri="{FF2B5EF4-FFF2-40B4-BE49-F238E27FC236}">
                    <a16:creationId xmlns:a16="http://schemas.microsoft.com/office/drawing/2014/main" id="{E6536107-8FEB-4E4A-9D60-D69B1B8CB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53484" y="341410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4" name="Multiplication Sign 363">
                <a:extLst>
                  <a:ext uri="{FF2B5EF4-FFF2-40B4-BE49-F238E27FC236}">
                    <a16:creationId xmlns:a16="http://schemas.microsoft.com/office/drawing/2014/main" id="{89B23B87-C62A-4B03-B55E-152377BBC8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0594" y="350078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5" name="Multiplication Sign 364">
                <a:extLst>
                  <a:ext uri="{FF2B5EF4-FFF2-40B4-BE49-F238E27FC236}">
                    <a16:creationId xmlns:a16="http://schemas.microsoft.com/office/drawing/2014/main" id="{30C8C116-E41F-4DF2-9A3C-5F070E6990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5562" y="365346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6" name="Multiplication Sign 365">
                <a:extLst>
                  <a:ext uri="{FF2B5EF4-FFF2-40B4-BE49-F238E27FC236}">
                    <a16:creationId xmlns:a16="http://schemas.microsoft.com/office/drawing/2014/main" id="{73010372-31EB-441F-9343-E04E5C633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136" y="380968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7" name="Multiplication Sign 366">
                <a:extLst>
                  <a:ext uri="{FF2B5EF4-FFF2-40B4-BE49-F238E27FC236}">
                    <a16:creationId xmlns:a16="http://schemas.microsoft.com/office/drawing/2014/main" id="{24E1698F-F53B-40D0-A9CB-666C126672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2724" y="398604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8" name="Multiplication Sign 367">
                <a:extLst>
                  <a:ext uri="{FF2B5EF4-FFF2-40B4-BE49-F238E27FC236}">
                    <a16:creationId xmlns:a16="http://schemas.microsoft.com/office/drawing/2014/main" id="{A568E967-5738-48E3-B10A-05CB73A1AD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5548" y="414415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9" name="Multiplication Sign 368">
                <a:extLst>
                  <a:ext uri="{FF2B5EF4-FFF2-40B4-BE49-F238E27FC236}">
                    <a16:creationId xmlns:a16="http://schemas.microsoft.com/office/drawing/2014/main" id="{7AA5F0AD-926C-4518-8697-397700C69C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35664" y="428744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0" name="Multiplication Sign 369">
                <a:extLst>
                  <a:ext uri="{FF2B5EF4-FFF2-40B4-BE49-F238E27FC236}">
                    <a16:creationId xmlns:a16="http://schemas.microsoft.com/office/drawing/2014/main" id="{35D489F9-2589-473B-A2D2-C4C863BA1E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7917" y="443253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1" name="Multiplication Sign 370">
                <a:extLst>
                  <a:ext uri="{FF2B5EF4-FFF2-40B4-BE49-F238E27FC236}">
                    <a16:creationId xmlns:a16="http://schemas.microsoft.com/office/drawing/2014/main" id="{5A8963BA-371D-43E0-80CE-972A4BB2B5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0262" y="4538393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2" name="Multiplication Sign 371">
                <a:extLst>
                  <a:ext uri="{FF2B5EF4-FFF2-40B4-BE49-F238E27FC236}">
                    <a16:creationId xmlns:a16="http://schemas.microsoft.com/office/drawing/2014/main" id="{2BAB1889-C7FA-4E54-899E-EC9CE14192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5915" y="463045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3" name="Multiplication Sign 372">
                <a:extLst>
                  <a:ext uri="{FF2B5EF4-FFF2-40B4-BE49-F238E27FC236}">
                    <a16:creationId xmlns:a16="http://schemas.microsoft.com/office/drawing/2014/main" id="{330810CA-18C9-4D53-88F6-31FCB35BA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1454" y="469946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4" name="Multiplication Sign 373">
                <a:extLst>
                  <a:ext uri="{FF2B5EF4-FFF2-40B4-BE49-F238E27FC236}">
                    <a16:creationId xmlns:a16="http://schemas.microsoft.com/office/drawing/2014/main" id="{57D5852B-CEA1-42E4-A0BB-A6B419ADA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6805" y="476629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5" name="Isosceles Triangle 374">
                <a:extLst>
                  <a:ext uri="{FF2B5EF4-FFF2-40B4-BE49-F238E27FC236}">
                    <a16:creationId xmlns:a16="http://schemas.microsoft.com/office/drawing/2014/main" id="{E0C4A861-D4F2-4774-B3D0-38A3624C1A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05651" y="393161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6" name="Multiplication Sign 375">
                <a:extLst>
                  <a:ext uri="{FF2B5EF4-FFF2-40B4-BE49-F238E27FC236}">
                    <a16:creationId xmlns:a16="http://schemas.microsoft.com/office/drawing/2014/main" id="{3552BDCD-84BE-4B07-81EA-8571E16CCD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40687" y="4820916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7" name="Multiplication Sign 376">
                <a:extLst>
                  <a:ext uri="{FF2B5EF4-FFF2-40B4-BE49-F238E27FC236}">
                    <a16:creationId xmlns:a16="http://schemas.microsoft.com/office/drawing/2014/main" id="{28C484C7-1C5D-4BB2-B69E-A85783B644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63769" y="484685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8" name="Isosceles Triangle 377">
                <a:extLst>
                  <a:ext uri="{FF2B5EF4-FFF2-40B4-BE49-F238E27FC236}">
                    <a16:creationId xmlns:a16="http://schemas.microsoft.com/office/drawing/2014/main" id="{55978B60-FF3C-4631-B23D-A87E75FD96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64007" y="489095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9" name="Isosceles Triangle 378">
                <a:extLst>
                  <a:ext uri="{FF2B5EF4-FFF2-40B4-BE49-F238E27FC236}">
                    <a16:creationId xmlns:a16="http://schemas.microsoft.com/office/drawing/2014/main" id="{83648850-6C3D-4BD1-8C2A-CC860E9292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21" y="4902247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0" name="Isosceles Triangle 379">
                <a:extLst>
                  <a:ext uri="{FF2B5EF4-FFF2-40B4-BE49-F238E27FC236}">
                    <a16:creationId xmlns:a16="http://schemas.microsoft.com/office/drawing/2014/main" id="{7E7AF4DA-6FB6-4063-9C39-AC5B723618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76392" y="492639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1" name="Isosceles Triangle 380">
                <a:extLst>
                  <a:ext uri="{FF2B5EF4-FFF2-40B4-BE49-F238E27FC236}">
                    <a16:creationId xmlns:a16="http://schemas.microsoft.com/office/drawing/2014/main" id="{EA76652E-6782-4506-9D08-CDBC499352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4930" y="489605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2" name="Isosceles Triangle 381">
                <a:extLst>
                  <a:ext uri="{FF2B5EF4-FFF2-40B4-BE49-F238E27FC236}">
                    <a16:creationId xmlns:a16="http://schemas.microsoft.com/office/drawing/2014/main" id="{91E7E88B-1A5F-4D39-800A-26B4A160F9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6279" y="489095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3" name="Isosceles Triangle 382">
                <a:extLst>
                  <a:ext uri="{FF2B5EF4-FFF2-40B4-BE49-F238E27FC236}">
                    <a16:creationId xmlns:a16="http://schemas.microsoft.com/office/drawing/2014/main" id="{55721215-35C2-47A3-A65A-A38972E312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9046" y="489067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4" name="Isosceles Triangle 383">
                <a:extLst>
                  <a:ext uri="{FF2B5EF4-FFF2-40B4-BE49-F238E27FC236}">
                    <a16:creationId xmlns:a16="http://schemas.microsoft.com/office/drawing/2014/main" id="{93166C5F-71E0-4207-A199-055E479221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5074" y="486049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5" name="Isosceles Triangle 384">
                <a:extLst>
                  <a:ext uri="{FF2B5EF4-FFF2-40B4-BE49-F238E27FC236}">
                    <a16:creationId xmlns:a16="http://schemas.microsoft.com/office/drawing/2014/main" id="{C08CB147-EEB1-4FF1-A8A5-8A43E40D52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4119" y="3795210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6" name="Isosceles Triangle 385">
                <a:extLst>
                  <a:ext uri="{FF2B5EF4-FFF2-40B4-BE49-F238E27FC236}">
                    <a16:creationId xmlns:a16="http://schemas.microsoft.com/office/drawing/2014/main" id="{4C8A5934-C358-452A-A8A6-0E65B9CBC4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0322" y="3625771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EC3D78EF-5FF0-4984-8108-095A6AAD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71641" y="348886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111DD76D-9550-4BEF-8914-103DF5002D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4460" y="340735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A05225F1-4C00-489C-8AC3-9B9E82DB6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1946" y="3356747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0" name="Multiplication Sign 389">
                <a:extLst>
                  <a:ext uri="{FF2B5EF4-FFF2-40B4-BE49-F238E27FC236}">
                    <a16:creationId xmlns:a16="http://schemas.microsoft.com/office/drawing/2014/main" id="{20494DD5-3BB4-409D-96D7-41ED03E3B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07931" y="387347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B3A2FFC9-F49F-4837-801A-D151BA632E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4797" y="335136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15A61620-3FBC-4945-83E5-BB075098B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9348" y="334792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3" name="Multiplication Sign 392">
                <a:extLst>
                  <a:ext uri="{FF2B5EF4-FFF2-40B4-BE49-F238E27FC236}">
                    <a16:creationId xmlns:a16="http://schemas.microsoft.com/office/drawing/2014/main" id="{45D05782-B9E2-4BC9-822D-9A56A351FB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32571" y="3717395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87000373-B157-470A-B497-7EEE4CDC2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9695" y="3362754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5" name="Multiplication Sign 394">
                <a:extLst>
                  <a:ext uri="{FF2B5EF4-FFF2-40B4-BE49-F238E27FC236}">
                    <a16:creationId xmlns:a16="http://schemas.microsoft.com/office/drawing/2014/main" id="{11AB354D-0CE3-4DE8-96B9-C4FCE60AB3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3605" y="358417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3C0532BB-8FB5-4A5A-B6C5-A386188E22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3963" y="342051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00830A1D-967D-4DCB-A456-F78FEE7E49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0348" y="346558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8" name="Multiplication Sign 397">
                <a:extLst>
                  <a:ext uri="{FF2B5EF4-FFF2-40B4-BE49-F238E27FC236}">
                    <a16:creationId xmlns:a16="http://schemas.microsoft.com/office/drawing/2014/main" id="{24DCF652-E1B4-4198-AD21-CE176333DC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04900" y="4042487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9" name="Multiplication Sign 398">
                <a:extLst>
                  <a:ext uri="{FF2B5EF4-FFF2-40B4-BE49-F238E27FC236}">
                    <a16:creationId xmlns:a16="http://schemas.microsoft.com/office/drawing/2014/main" id="{C648F07A-9780-4CA8-8263-3754DA334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7746" y="4163369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0" name="Multiplication Sign 399">
                <a:extLst>
                  <a:ext uri="{FF2B5EF4-FFF2-40B4-BE49-F238E27FC236}">
                    <a16:creationId xmlns:a16="http://schemas.microsoft.com/office/drawing/2014/main" id="{BCD5BD17-B3AC-4E47-937C-E17409E24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825" y="4290031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1" name="Multiplication Sign 400">
                <a:extLst>
                  <a:ext uri="{FF2B5EF4-FFF2-40B4-BE49-F238E27FC236}">
                    <a16:creationId xmlns:a16="http://schemas.microsoft.com/office/drawing/2014/main" id="{E8E353DF-95DA-4733-8590-49C77042A0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6189" y="440457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2" name="Multiplication Sign 401">
                <a:extLst>
                  <a:ext uri="{FF2B5EF4-FFF2-40B4-BE49-F238E27FC236}">
                    <a16:creationId xmlns:a16="http://schemas.microsoft.com/office/drawing/2014/main" id="{1370F14F-0250-41D7-A3D2-BAA5444CF5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15524" y="4477230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3" name="Multiplication Sign 402">
                <a:extLst>
                  <a:ext uri="{FF2B5EF4-FFF2-40B4-BE49-F238E27FC236}">
                    <a16:creationId xmlns:a16="http://schemas.microsoft.com/office/drawing/2014/main" id="{E73E168A-B915-4DA0-A77F-799EBB31D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7486" y="4538448"/>
                <a:ext cx="81274" cy="81275"/>
              </a:xfrm>
              <a:prstGeom prst="mathMultiply">
                <a:avLst/>
              </a:prstGeom>
              <a:noFill/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4" name="Isosceles Triangle 403">
                <a:extLst>
                  <a:ext uri="{FF2B5EF4-FFF2-40B4-BE49-F238E27FC236}">
                    <a16:creationId xmlns:a16="http://schemas.microsoft.com/office/drawing/2014/main" id="{BF8E4B04-70D6-40F1-B451-AC7F99D281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25359" y="456456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5" name="Isosceles Triangle 404">
                <a:extLst>
                  <a:ext uri="{FF2B5EF4-FFF2-40B4-BE49-F238E27FC236}">
                    <a16:creationId xmlns:a16="http://schemas.microsoft.com/office/drawing/2014/main" id="{76A54C95-332B-4E03-A2B6-29DA91922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6925" y="4581168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6" name="Isosceles Triangle 405">
                <a:extLst>
                  <a:ext uri="{FF2B5EF4-FFF2-40B4-BE49-F238E27FC236}">
                    <a16:creationId xmlns:a16="http://schemas.microsoft.com/office/drawing/2014/main" id="{7BFB270F-5433-44EF-B57E-52734E2F3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3187" y="4608896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7" name="Isosceles Triangle 406">
                <a:extLst>
                  <a:ext uri="{FF2B5EF4-FFF2-40B4-BE49-F238E27FC236}">
                    <a16:creationId xmlns:a16="http://schemas.microsoft.com/office/drawing/2014/main" id="{26AE59BD-0BA7-4C66-BFD4-95CEF7D8A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0343" y="457683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8" name="Isosceles Triangle 407">
                <a:extLst>
                  <a:ext uri="{FF2B5EF4-FFF2-40B4-BE49-F238E27FC236}">
                    <a16:creationId xmlns:a16="http://schemas.microsoft.com/office/drawing/2014/main" id="{2AF78D2B-C31F-449D-8FFC-282C71A7C8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9504" y="453839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9" name="Isosceles Triangle 408">
                <a:extLst>
                  <a:ext uri="{FF2B5EF4-FFF2-40B4-BE49-F238E27FC236}">
                    <a16:creationId xmlns:a16="http://schemas.microsoft.com/office/drawing/2014/main" id="{1A992681-FB54-4C89-812D-3DFA234D8C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4776" y="449895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0" name="Isosceles Triangle 409">
                <a:extLst>
                  <a:ext uri="{FF2B5EF4-FFF2-40B4-BE49-F238E27FC236}">
                    <a16:creationId xmlns:a16="http://schemas.microsoft.com/office/drawing/2014/main" id="{4DD592DE-4A24-4242-99CC-7446BED03B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0955" y="4443225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1" name="Isosceles Triangle 410">
                <a:extLst>
                  <a:ext uri="{FF2B5EF4-FFF2-40B4-BE49-F238E27FC236}">
                    <a16:creationId xmlns:a16="http://schemas.microsoft.com/office/drawing/2014/main" id="{A51A8896-1148-4F8C-B173-A4D78A64D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9955" y="434542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2" name="Isosceles Triangle 411">
                <a:extLst>
                  <a:ext uri="{FF2B5EF4-FFF2-40B4-BE49-F238E27FC236}">
                    <a16:creationId xmlns:a16="http://schemas.microsoft.com/office/drawing/2014/main" id="{83432743-226B-45A5-8C3B-E2596D0A38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9281" y="4226002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3" name="Isosceles Triangle 412">
                <a:extLst>
                  <a:ext uri="{FF2B5EF4-FFF2-40B4-BE49-F238E27FC236}">
                    <a16:creationId xmlns:a16="http://schemas.microsoft.com/office/drawing/2014/main" id="{FE59B721-5AAD-48BA-99F2-8B3B6D623D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0559" y="4091899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4" name="Isosceles Triangle 413">
                <a:extLst>
                  <a:ext uri="{FF2B5EF4-FFF2-40B4-BE49-F238E27FC236}">
                    <a16:creationId xmlns:a16="http://schemas.microsoft.com/office/drawing/2014/main" id="{4EF76E05-936E-4A09-9E17-A52D8B8EA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0683" y="393942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5" name="Isosceles Triangle 414">
                <a:extLst>
                  <a:ext uri="{FF2B5EF4-FFF2-40B4-BE49-F238E27FC236}">
                    <a16:creationId xmlns:a16="http://schemas.microsoft.com/office/drawing/2014/main" id="{A0A72B57-68B3-4289-85F8-CC7161BA50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8341" y="3758033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6" name="Isosceles Triangle 415">
                <a:extLst>
                  <a:ext uri="{FF2B5EF4-FFF2-40B4-BE49-F238E27FC236}">
                    <a16:creationId xmlns:a16="http://schemas.microsoft.com/office/drawing/2014/main" id="{71872854-3EC7-4BF6-8B46-F8459E83FA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88417" y="3548644"/>
                <a:ext cx="81274" cy="812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D1C22DA5-F7DC-49E5-9F51-C100B58F6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92660" y="334905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CDEF5AB3-278D-4162-A3CC-3CF2C4AD8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5162" y="317543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0752D920-0AF4-424E-905D-F2B5D6ED3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1812" y="304535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B4DF0BF7-2D9F-4A0C-9DA2-28859112C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48909" y="2962672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9A69E880-F7DD-48BF-B5A7-07EFEB8F6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4469" y="2885389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7D5ECB3E-74ED-494D-A593-8F748EA57C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5665" y="2823611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4FF54C36-1579-4C96-A6AF-D0B5CC4C57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8709" y="279775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09BBA247-142C-4E75-A7E3-672027F2FB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9731" y="2758853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9557A995-4F17-4627-A57B-73198466A3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27278" y="2737236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5CAFC683-C580-473B-8E77-B7387924D4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3571" y="2742028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EE12C3E-7931-4ABD-B5D5-3FECDC01D0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1070" y="274560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CF996A72-FDBA-44F3-B2C8-384901622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1325" y="2755680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2525CC07-4BA1-40F4-94F2-6E0C80CD0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51939" y="2757115"/>
                <a:ext cx="81274" cy="81275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238D6174-5873-412F-8A9D-76659E4F78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9906" y="2980152"/>
                <a:ext cx="256465" cy="25647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7" name="Isosceles Triangle 436">
                <a:extLst>
                  <a:ext uri="{FF2B5EF4-FFF2-40B4-BE49-F238E27FC236}">
                    <a16:creationId xmlns:a16="http://schemas.microsoft.com/office/drawing/2014/main" id="{6D95AD0F-5EA0-4685-A63E-22C53764B2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934" y="3568680"/>
                <a:ext cx="308695" cy="241199"/>
              </a:xfrm>
              <a:prstGeom prst="triangle">
                <a:avLst/>
              </a:prstGeom>
              <a:solidFill>
                <a:srgbClr val="C00000"/>
              </a:solidFill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8" name="Multiplication Sign 437">
                <a:extLst>
                  <a:ext uri="{FF2B5EF4-FFF2-40B4-BE49-F238E27FC236}">
                    <a16:creationId xmlns:a16="http://schemas.microsoft.com/office/drawing/2014/main" id="{A7306099-FE8E-4B8C-BD9E-5D4BB7B16A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7491" y="4330065"/>
                <a:ext cx="397448" cy="351588"/>
              </a:xfrm>
              <a:prstGeom prst="mathMultiply">
                <a:avLst/>
              </a:prstGeom>
              <a:solidFill>
                <a:srgbClr val="1C3863"/>
              </a:solidFill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9" name="Multiplication Sign 438">
                <a:extLst>
                  <a:ext uri="{FF2B5EF4-FFF2-40B4-BE49-F238E27FC236}">
                    <a16:creationId xmlns:a16="http://schemas.microsoft.com/office/drawing/2014/main" id="{F3311409-6F4A-43A1-80B4-F073986A8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8589" y="3994826"/>
                <a:ext cx="397448" cy="351588"/>
              </a:xfrm>
              <a:prstGeom prst="mathMultiply">
                <a:avLst/>
              </a:prstGeom>
              <a:solidFill>
                <a:srgbClr val="1C3863"/>
              </a:solidFill>
              <a:ln w="28575" cap="flat" cmpd="sng" algn="ctr">
                <a:solidFill>
                  <a:srgbClr val="1B376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FC456FD5-35FD-4BCB-BC52-6EE533EA62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45276" y="2957042"/>
                <a:ext cx="256465" cy="25647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1" name="Isosceles Triangle 440">
                <a:extLst>
                  <a:ext uri="{FF2B5EF4-FFF2-40B4-BE49-F238E27FC236}">
                    <a16:creationId xmlns:a16="http://schemas.microsoft.com/office/drawing/2014/main" id="{BED059DA-29B4-466B-9849-9E17C0ECD7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2818" y="4064965"/>
                <a:ext cx="308695" cy="241199"/>
              </a:xfrm>
              <a:prstGeom prst="triangle">
                <a:avLst/>
              </a:prstGeom>
              <a:solidFill>
                <a:srgbClr val="C00000"/>
              </a:solidFill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3CED48FD-8B33-4EC3-B91D-7D33636EDBDC}"/>
                </a:ext>
              </a:extLst>
            </p:cNvPr>
            <p:cNvSpPr txBox="1"/>
            <p:nvPr/>
          </p:nvSpPr>
          <p:spPr>
            <a:xfrm>
              <a:off x="1540377" y="2027081"/>
              <a:ext cx="1661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 Centroids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C2B47DED-36D1-4895-8DD9-3FC342DD471A}"/>
                </a:ext>
              </a:extLst>
            </p:cNvPr>
            <p:cNvSpPr txBox="1"/>
            <p:nvPr/>
          </p:nvSpPr>
          <p:spPr>
            <a:xfrm>
              <a:off x="5892626" y="2031396"/>
              <a:ext cx="2190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Converged Centroids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33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1B4E-495F-4AB1-AA69-0F582C59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Agglomerative Clustering (Two Clusters)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80E7D-D596-4691-902A-460D403F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001E8B-4A57-4CEF-856D-F09F48BA4B4F}"/>
              </a:ext>
            </a:extLst>
          </p:cNvPr>
          <p:cNvGrpSpPr/>
          <p:nvPr/>
        </p:nvGrpSpPr>
        <p:grpSpPr>
          <a:xfrm>
            <a:off x="0" y="944880"/>
            <a:ext cx="9144000" cy="5604775"/>
            <a:chOff x="0" y="944880"/>
            <a:chExt cx="9144000" cy="56047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3EEADC-2D7F-4778-B002-0274BBEF1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3438" y="177180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5EBEF9-655F-42B3-A3B5-2373ED79C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559" y="944880"/>
              <a:ext cx="2442" cy="560477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03BC81-30A2-4EDE-8888-DEAC8DC4EBC1}"/>
                </a:ext>
              </a:extLst>
            </p:cNvPr>
            <p:cNvCxnSpPr/>
            <p:nvPr/>
          </p:nvCxnSpPr>
          <p:spPr>
            <a:xfrm>
              <a:off x="0" y="3785190"/>
              <a:ext cx="9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531C97-57D5-41DF-97CB-7CA29CADE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562" y="195517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518227-7A06-4930-AFAD-A5B642B2A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4807" y="249535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DBB676-94C9-4AAE-8DE5-F26D060C2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2138" y="331813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E364B72-46F5-48B6-A3DE-6A1D09D0F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182" y="324646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F34195-B4D5-488A-AC93-945DA7B46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354" y="282916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A0E6B7-8EA2-4977-AFA7-89C9C6D46D10}"/>
                </a:ext>
              </a:extLst>
            </p:cNvPr>
            <p:cNvSpPr/>
            <p:nvPr/>
          </p:nvSpPr>
          <p:spPr>
            <a:xfrm>
              <a:off x="2533119" y="1643569"/>
              <a:ext cx="589792" cy="59436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008BB38-309B-42F4-9CCE-EA7F4BF67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1788" y="177180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F2CFF9-FBDA-4995-95E7-C7F488F16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8912" y="195517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CE3F94C-5564-41EB-B793-419D45042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3157" y="249535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3715F8C-2D89-4DCD-8DEA-7754E92E3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0488" y="331813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626160-C85E-42AD-B9D5-EFA8FFA49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8532" y="324646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5F57F5A-11C2-4AC6-A9CD-39D1DA477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0704" y="282916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109F2ED-6E8A-416B-A786-0A6EA04279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1378" y="2761553"/>
              <a:ext cx="724914" cy="703213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FA23EED-1613-45CA-B36B-9AEFDF40CEBC}"/>
                </a:ext>
              </a:extLst>
            </p:cNvPr>
            <p:cNvSpPr/>
            <p:nvPr/>
          </p:nvSpPr>
          <p:spPr>
            <a:xfrm>
              <a:off x="7286472" y="1649023"/>
              <a:ext cx="589792" cy="59436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1F78B75-7AED-4561-B63A-F1BE380F7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1160" y="458369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767BD96-33FD-44B7-89DC-E0737195C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8284" y="476706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4A271DB-28D8-4B0A-A638-84DAB7964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2529" y="530724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FFB85FE-8241-403E-985D-1CC5D36D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9860" y="613002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2C19D74-53A6-46AB-94C1-A97AD4FA9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904" y="605835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43534ED-E0AD-49FF-8D02-D637275C1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76" y="564106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1D90AAD-7192-4E1F-86A2-762B0E443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750" y="5573446"/>
              <a:ext cx="724914" cy="703213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5F5E81E-372B-47B1-853B-7E42C480C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003" y="4333559"/>
              <a:ext cx="1297452" cy="130750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715FCB7-FB76-43CB-BED7-34F21F5A6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4638" y="458369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42A6172-AA03-46F2-9C01-99B8B0693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762" y="476706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1187ABD-B899-4064-8D04-74EA3B57F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6007" y="530724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33A6E8D-11DC-4B13-A1E6-F8ED13D5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3338" y="613002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6EBB821-3DC6-428A-88A0-F9ED5D96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1382" y="605835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C31C446-1B2C-41E2-AF62-DBBAF8370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3554" y="564106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5AC2C6A-CABF-4C09-A98B-4C4E2D29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4228" y="5573446"/>
              <a:ext cx="724914" cy="703213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15C88EA-FB30-4D09-A36B-FCCF865FF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374" y="4360242"/>
              <a:ext cx="1963079" cy="1978283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FC78FB8-CC30-4444-A97C-66FA2B142585}"/>
                </a:ext>
              </a:extLst>
            </p:cNvPr>
            <p:cNvSpPr txBox="1"/>
            <p:nvPr/>
          </p:nvSpPr>
          <p:spPr>
            <a:xfrm>
              <a:off x="1508412" y="996880"/>
              <a:ext cx="1441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Iteration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78E016B-A3B9-4739-B878-F4E3F224A34A}"/>
                </a:ext>
              </a:extLst>
            </p:cNvPr>
            <p:cNvSpPr txBox="1"/>
            <p:nvPr/>
          </p:nvSpPr>
          <p:spPr>
            <a:xfrm>
              <a:off x="5963977" y="999292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 Iteration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9E56E8B-D996-4C63-9DEB-525EB829F6EE}"/>
                </a:ext>
              </a:extLst>
            </p:cNvPr>
            <p:cNvSpPr txBox="1"/>
            <p:nvPr/>
          </p:nvSpPr>
          <p:spPr>
            <a:xfrm>
              <a:off x="1467305" y="3863860"/>
              <a:ext cx="152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Third Iteration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2E93764-32E7-4CAD-8DCA-4F1596B4F0F8}"/>
                </a:ext>
              </a:extLst>
            </p:cNvPr>
            <p:cNvSpPr txBox="1"/>
            <p:nvPr/>
          </p:nvSpPr>
          <p:spPr>
            <a:xfrm>
              <a:off x="6009586" y="3857928"/>
              <a:ext cx="166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Fourth Iteration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76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1B4E-495F-4AB1-AA69-0F582C59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Agglomerative Clustering (Three Clusters)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80E7D-D596-4691-902A-460D403F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3DE160-A599-4BEC-97B9-2D109897725A}"/>
              </a:ext>
            </a:extLst>
          </p:cNvPr>
          <p:cNvGrpSpPr/>
          <p:nvPr/>
        </p:nvGrpSpPr>
        <p:grpSpPr>
          <a:xfrm>
            <a:off x="0" y="944880"/>
            <a:ext cx="9144000" cy="5812851"/>
            <a:chOff x="0" y="944880"/>
            <a:chExt cx="9144000" cy="581285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5EBEF9-655F-42B3-A3B5-2373ED79C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559" y="944880"/>
              <a:ext cx="2442" cy="560477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03BC81-30A2-4EDE-8888-DEAC8DC4EBC1}"/>
                </a:ext>
              </a:extLst>
            </p:cNvPr>
            <p:cNvCxnSpPr/>
            <p:nvPr/>
          </p:nvCxnSpPr>
          <p:spPr>
            <a:xfrm>
              <a:off x="0" y="3785190"/>
              <a:ext cx="9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FC78FB8-CC30-4444-A97C-66FA2B142585}"/>
                </a:ext>
              </a:extLst>
            </p:cNvPr>
            <p:cNvSpPr txBox="1"/>
            <p:nvPr/>
          </p:nvSpPr>
          <p:spPr>
            <a:xfrm>
              <a:off x="1508412" y="996880"/>
              <a:ext cx="1441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Iteration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78E016B-A3B9-4739-B878-F4E3F224A34A}"/>
                </a:ext>
              </a:extLst>
            </p:cNvPr>
            <p:cNvSpPr txBox="1"/>
            <p:nvPr/>
          </p:nvSpPr>
          <p:spPr>
            <a:xfrm>
              <a:off x="5963977" y="999292"/>
              <a:ext cx="172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Second Iteration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9E56E8B-D996-4C63-9DEB-525EB829F6EE}"/>
                </a:ext>
              </a:extLst>
            </p:cNvPr>
            <p:cNvSpPr txBox="1"/>
            <p:nvPr/>
          </p:nvSpPr>
          <p:spPr>
            <a:xfrm>
              <a:off x="1467305" y="3863860"/>
              <a:ext cx="152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Third Iteration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2E93764-32E7-4CAD-8DCA-4F1596B4F0F8}"/>
                </a:ext>
              </a:extLst>
            </p:cNvPr>
            <p:cNvSpPr txBox="1"/>
            <p:nvPr/>
          </p:nvSpPr>
          <p:spPr>
            <a:xfrm>
              <a:off x="6009586" y="3857928"/>
              <a:ext cx="166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Fourth Iteration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BBA1F23-24FA-45A0-8F0B-0F79F734E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1318" y="170217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5FD4B4-93FE-4F8B-981F-BD208D7B5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8442" y="188554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9CC3D8C-AB2D-490C-B772-E53ABC63A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2687" y="242572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2F8EA0D-876D-4731-BB39-3B6DDEC51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307" y="348622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5ABF578-9D52-44B6-BB33-C7DAEF66E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2664" y="324850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8126DAF-C272-4267-A9B9-2473E661F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2903" y="154672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BD2495-B4D6-4530-B635-5E37A6FFA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12" y="173188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2895F28-8909-47B0-863C-217810BD6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4638" y="170633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1B217C3-A492-453E-83CF-BBD8DCA3B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762" y="188970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10997DA-31F4-404E-8509-CF489162F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6007" y="242988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171E009-4DB1-460E-B0FF-7C3AEC8C7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7627" y="349038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235B526-C215-4154-8352-1867CDED8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5984" y="325266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B9B1679-510D-4370-B7E9-E926219FE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6223" y="155088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EB2D8F-540D-48BF-B583-F2CB0A236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8532" y="173605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7DA442C-5D62-42BF-A087-7C1B1D3B02F9}"/>
                </a:ext>
              </a:extLst>
            </p:cNvPr>
            <p:cNvSpPr/>
            <p:nvPr/>
          </p:nvSpPr>
          <p:spPr>
            <a:xfrm>
              <a:off x="2781060" y="1594350"/>
              <a:ext cx="589792" cy="59436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00483B-EB4E-4BF6-A05A-52C53BFAB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5535" y="1277058"/>
              <a:ext cx="883396" cy="890238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E5288C-03DA-43D0-8324-21F138A05CC1}"/>
                </a:ext>
              </a:extLst>
            </p:cNvPr>
            <p:cNvSpPr/>
            <p:nvPr/>
          </p:nvSpPr>
          <p:spPr>
            <a:xfrm>
              <a:off x="7321426" y="1588079"/>
              <a:ext cx="589792" cy="59436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FFEDF0C-CF82-4377-80EB-BBBAB5A5F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8574" y="456806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DA9E45F-0EE3-4BAC-89BF-613806A8C4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698" y="475143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784EECB-1409-4E7E-94C2-776377A45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9943" y="529160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D6310C2-168A-4266-BDB5-797BC04E4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563" y="635210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71C3553-4874-4A34-8E3F-055CD1DD9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920" y="611439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0CBDA72-5347-49D2-9EF8-A7E7EF683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159" y="441261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247049B-0F40-4976-A3DE-CC4169A81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468" y="459777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FD6B47A-78B8-4CD7-955C-98BE04AF7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471" y="4138782"/>
              <a:ext cx="883396" cy="890238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AC6731-0305-4B99-824F-7E24A063A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1411" y="4380517"/>
              <a:ext cx="1224952" cy="123444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193B3A-AD00-457D-9D59-474A9E810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5905" y="457222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77D7267-EC6B-4460-9D4D-E5E8206B5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029" y="4755594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CF33092-DF1C-4333-B079-123834CA65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7274" y="529577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96374DB-9773-43F0-BB6E-C9FB998DE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8894" y="635627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0C27C5-5FD9-4E6F-9B06-CD043D3DA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7251" y="611855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7E83FDE-F26F-49FC-A61A-EF6E19C6E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7490" y="441677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084B3C7-F614-4ACD-B5B4-2CA029127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9799" y="4601937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88ED9A7-0B15-4FD8-82C9-F856FD9EB7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6802" y="4142944"/>
              <a:ext cx="883396" cy="890238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A7914A7-CFF7-4560-9100-34BC260F0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8742" y="4384679"/>
              <a:ext cx="1224952" cy="123444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8D4D27D-4867-40F7-82E4-8631BAB83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777" y="5824681"/>
              <a:ext cx="1468751" cy="93305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92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i="1" cap="none" dirty="0"/>
              <a:t>k</a:t>
            </a:r>
            <a:r>
              <a:rPr lang="en-US" dirty="0"/>
              <a:t>-Means Clustering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AC917-6981-4815-B2EA-8ED21F31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2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C68E-88E4-438A-B3CE-DCB7AB13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Applied to a Spiral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3033E-06E3-400F-901A-2C67DA72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226594B-2FD1-42C0-846D-243E430E06FF}"/>
              </a:ext>
            </a:extLst>
          </p:cNvPr>
          <p:cNvGrpSpPr/>
          <p:nvPr/>
        </p:nvGrpSpPr>
        <p:grpSpPr>
          <a:xfrm>
            <a:off x="1233058" y="1647402"/>
            <a:ext cx="6216561" cy="4066978"/>
            <a:chOff x="1233058" y="1647402"/>
            <a:chExt cx="6216561" cy="406697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6C1982-355E-47FD-93B3-298B0BF88FCE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AC2300-F7F7-4061-BBE9-F70E5D137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ECD07A-E55E-4956-BB7D-4551D0BDECEC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296159-CE09-42F0-B8A9-6C14DC40EF5A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ADD0DE-DBC7-4370-9CF5-860284BD485A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A5880B-B627-4425-A6E1-C35BA5A45083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5B1111-03A2-424F-ACC9-FCC6B1B23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577" y="33451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D9C153-1505-4117-BDF3-8A9E65C15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9935" y="33101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74D41F1-7515-4101-B479-CA374262D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1219" y="342104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8E6C34-3D8E-475E-B9A0-EC2DAAF0E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9277" y="355545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64A516-F959-4556-9F21-BA7534DDEA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8712" y="374562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6DFFEA-08A6-442B-A951-5278D4CBD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1304" y="405467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0FB58D-F1F4-42E8-83EC-58594AB0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42" y="393580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E9FA71-9FB3-4F96-BC4B-D17D60E6A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1372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DC2F59-6CFF-42F6-933C-DE41B59E4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1594" y="4173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B0D619-BB25-4F28-AE6D-3C5EAEAA2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59" y="420398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9930E5-BBDC-410C-80FF-96A84B623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1FC972-CA1A-44FA-B027-D313D4E8A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02" y="42205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79A651-8225-49E5-B579-1123D9E07A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6418" y="41611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81ADA7-B8BC-49D6-BCD9-636281B8B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9121" y="40556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755419-04F0-4000-8A94-1864E6491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2391" y="399523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5CED54-0D0E-403A-916F-CC1717790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7591" y="386478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BB8E4EB-4E48-42CD-B66B-9AED6AB54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491" y="370625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41D550-D667-40FF-B6F0-726D7BCD5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0056" y="34760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6BA1477-A5AC-4F58-AAAE-50417CDA9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2456" y="305071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89C613-0830-46E3-BA5B-FBEBC97F6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3586" y="325106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BCC129-8579-410B-BB3E-1072323C49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0912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8D1E6A-EAE9-4AA4-BB7E-18353058F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6109" y="27912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D59280-F33E-48B9-9C69-51F6CC7B6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2959" y="267239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17D8D5-62FC-47B2-999E-6B92A3784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809" y="26101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3D8348F-06B8-41F9-BF61-4661EDADFB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9563" y="27483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FB2A528-90FB-4CF6-82D8-95E2D16DB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6467" y="255071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06358FB-49CF-4989-A6D8-515430DB3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8391" y="250606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5330F18-AE68-43F3-8CD9-889431C6B6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9063" y="247517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1E8C17-E15B-4EFD-B8B9-A194C883B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0242" y="24467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0B50FD-1A2D-4579-A0CF-C60D98A38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811" y="24369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D18E092-0EB1-4760-8921-D852DDDAB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4447" y="243184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96104B-725A-4D5C-8944-7A4ED1C5E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9277" y="247517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0AEEBA7-09AE-43CF-B7AC-F345FA379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7547" y="253461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B55FBC5-8B47-48A4-9301-7A3C5B971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219" y="259404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136681-478F-47C2-B345-7CCBDFFB19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8891" y="265059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11914C0-4DCF-41F9-A03B-48E4D200D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0206" y="28977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C70E3F7-6A19-4B57-BD72-D762F734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0706" y="30165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2BAB7D7-9E1D-4F2A-A652-27C65815A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133" y="32262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909379-B46F-4C7E-A3FF-915FE4781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66365" y="344873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337480E-D92E-4F8F-AB4F-BEC5E3C21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5800" y="36949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C5E7213-8AF6-4ECB-80B9-591B7AE33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3772" y="39461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59DAE-B85C-4758-8280-D849C30A1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0584" y="41611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087788-CED4-45BB-8B30-39D9288EC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043" y="43884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7367B7C-E5FF-4C81-8639-4C1E28AB4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6080" y="45659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583CF7-5B69-48D6-8A54-4AA50CEE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2352" y="469906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0B299C-24EE-4EB6-B0DF-4A70E2F72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4210" y="482796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1385ED9-EB89-43CF-AF3A-B18E9994AA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4343" y="49238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1E737B-A1C2-47A3-A564-F4AD5E001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8112" y="50107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2BE194F-327C-42EC-9632-24E772222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9842" y="505823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82A883-5B6A-4D26-A938-D819A1E4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6837" y="511196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098A693-0BC7-4FD0-BFEB-E6272110A7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41" y="515506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A250630-DDB8-43B3-831E-3FD4EB0D5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7067" y="51671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87EF7D1-6BEA-465D-BB8F-FC0C47369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516444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6A8099D-DFEE-4C1D-94C8-751DD10C1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150" y="51391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479E0B5-1FEB-43BA-9BB8-8E37C398F4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84" y="513910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F907F12-615B-45B4-BA0B-6C288B2EA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385" y="509562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81E8FE-5750-49E6-8469-CC1E67799D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0133" y="505778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BA0981AB-E600-4DD0-8FD8-2538CBC4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898" y="379276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72611D8E-79C4-49E7-8187-D03725D54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9781" y="366799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B7A04679-D666-40A1-8D7F-677B7FA8B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6418" y="342966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BF1EAB1-0B1D-4A31-B4F2-5FE99E1800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4927" y="319537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938D1086-1493-4C80-BF34-2BF9B9E97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497" y="304892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B41A5AF-8146-473A-A17C-8F977BDC6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6690" y="291468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22AAD1D5-3820-4B3A-A0E1-13BA56806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5762" y="289771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93CC8D5-9CC3-45B8-8486-336249776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1581" y="289771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B0425E8E-0679-4E1D-94C2-5C18C0E95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7102" y="290218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652BD06-8544-4A8C-908A-6335204F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1185" y="293647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48513385-6D69-4FF7-BA4D-B52169EF4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6545" y="301658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DA8BD718-C71B-4D72-BC3E-43B246FF0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3690" y="315239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242732A-09F2-4757-8A65-23E36AC9F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3645" y="332607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90D3A721-1BAC-4DF0-8746-451ACA82D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2244" y="353992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0BF3BE80-B275-469E-816E-49D6564E19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0128" y="378860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B6871AF-6AED-47A3-B538-7D0FCB0E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1807" y="400156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FEEA8B1-C79A-48DB-A4BB-B0E42B0A9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764" y="418378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58F37F1-5F15-4DAB-AD00-98BACA72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4343" y="434821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5D68B5-030B-4993-B95C-C20C7A6B3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582" y="449125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3953E636-DC94-4EED-9A83-AF9E0688D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0407" y="459354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FF54CF0-8C24-408D-8BCB-76FDB2927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232" y="463450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AFD894C-B1CE-45B8-A1F0-99DDBBF1D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59" y="467412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4A5910F6-A97A-409F-9E4D-AFD2A3518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8476" y="470218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4270FC31-472C-40F8-88DB-8B0DC4B6E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4984" y="469393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79A61D61-3AF3-4538-84AB-4CADFB8D7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166" y="466207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3DDB9F0E-5D69-4594-8FF9-2C7225796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9478" y="462540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F8C2D693-0915-4340-8169-BE466ED8F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2956" y="452412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5D0F06D-2D89-4A31-87A5-3A7D6CCF3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5004" y="442740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F9E76EEA-6152-4181-8614-4A626E63C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5149" y="424321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C8180A4B-E34E-4422-8711-FD7EDF62D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441" y="407212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6188037B-7351-4F6B-8C02-973157D84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9489" y="387526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224DBFE8-E74B-4DCD-865D-AEDFE81C7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3657" y="363552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5DC27C9C-267E-4FED-BA65-729CE1679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1867" y="334365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91EA0385-9267-473B-B459-6CEAB763D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31" y="302984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D4CE806A-C0B7-4B64-B77B-FB51CEA08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9549" y="274834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BE00FE10-83CC-4622-BB33-5211BF95C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5832" y="253461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9A94500E-FE8C-41FA-AB7A-44D09973D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739" y="238489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A004EF3D-6B85-49E0-8EFC-5DEA69E6C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510" y="224886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7B8C3EF9-DE2D-4709-AE99-C5B2ADBE2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3808" y="216023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05B1CE9C-84E3-479A-B032-B49F1939D2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84" y="209820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76059AAC-CC63-4A82-9222-D288395E1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4497" y="204040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50397994-AA4A-4C80-8CAC-45AD605D48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5214" y="200833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4A5F1357-2634-48DA-9AA6-B8E0DE20F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937" y="199049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D509F8FE-3FE2-48AF-9CF8-4181A504E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5924" y="200462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C648B2CD-0F73-43C1-8ADD-3A6DB7E4E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3605" y="201673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5D3CF201-126F-4A89-BBC3-14A7581D4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893" y="201011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BFC55100-22BC-4F55-BE0D-239F23AB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3822" y="204040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620B1E5-948C-4EDC-A238-4EFA56E3C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1002" y="333625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3521748-DA19-437F-AE43-F35EA1720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4735" y="339867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2894934-2E64-4FCD-88FE-E888C9E7A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6285" y="418643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C7D9B81-51DB-4539-9B9E-BA043E571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8468" y="34992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18E41D8-5AE6-4C6E-B84A-5CA94195F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700" y="365391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5298EB1-AE2B-4E72-8B34-D380F74F4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4540" y="383733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B667C52-286F-4623-B1D3-F697C17F3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2144" y="400849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06A5A80-8144-4AAB-9906-CF8A9E6A0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7744" y="412290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53F64BA-BFEB-4E77-BFD2-A316C4479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9366" y="424321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F79B8DE-0E9C-4B44-9EB1-178E73C57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941" y="425669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94B10B6-B771-4846-8C31-5D4C73607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1581" y="423732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35D07B4-46D9-4B9B-9654-D383F1566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005" y="419319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445AA22-A0C8-4BAF-9D22-3E655EA82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453" y="412736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DDC31FE-6FF2-4099-8849-3F0C9CC094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3520" y="404062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C60F158-133B-434F-BC80-E7CEA3217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3810" y="39334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0268624-BB6C-40E7-971B-DEE776D67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8930" y="37874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8A6B0BF-66B1-4EB0-BC37-0A52A92446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2562" y="359062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BE0BD3D-2456-43B2-908E-C237F34D3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5972" y="334683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17AF50D-06BB-492D-B04A-247357773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667" y="313798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8A547A5-6261-467E-B692-5C7557AF0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5115" y="295375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E376FE5-F78F-4241-91B3-3F137412C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3857" y="285070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6514CF0-C904-4EB7-9480-78F99454B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7845" y="271365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6B0D16D-F1B8-4B80-A991-10ABB9157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2213" y="262464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8EDD673-C0EC-4F32-9841-8236BCC7B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1005" y="258735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B9C2432-DD47-4924-8E4C-0DD99A829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5700" y="25028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818F9DD-7884-4A3D-8D8D-2DC97F07D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261" y="249127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F15F9C7-BC56-4697-87B6-E51A96981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294" y="245841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86217B2-5503-4F79-AA11-C1F7B42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372" y="244757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62CF798-554A-4C52-8D9C-C3DC53038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577" y="244749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9CEF55-E03E-4663-9B40-4E1BC19F5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6223" y="245841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8488E62-54BA-41DA-B459-578A26C77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6225" y="25098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3908231-927D-4B4C-8B56-110C43AB86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0623" y="2573411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C7026A5-E455-4C5E-979D-0412D4A19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089" y="264240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7317737-DDCD-4FE9-A81C-407D5251D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7844" y="270599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27296F8-0D3C-4F92-AFF3-DA5188BDA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5667" y="281425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6374B8E-C1B7-472E-A098-6AB490CE0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2760" y="2986084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DCA2ABB-8915-4C62-976A-CA86F12FD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043" y="31128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958FB8F-F22A-4FD7-93A5-1AB75F15C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7568" y="333617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8111ED9-4696-4F04-B186-FF8B14A93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0788" y="356465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E1A627F-DE5B-4B4A-9886-211C49981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9676" y="382258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CFB80B7-930E-46E9-A007-CF9DC7F7E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9928" y="405383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0D34531-D910-469F-9265-EF97CD135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9214" y="4263418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0BB6727-E41A-446B-B377-53C795F40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373" y="447562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505F4C6-9E8C-4057-8E4C-C1098553E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1789" y="463044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5922484-E65A-4E4F-AE7D-97007A047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2915" y="476510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917D1C9-5401-4943-A133-25ED6AE27D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3125" y="486602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CCC02AD-3CFD-47BC-9D4B-235B9A310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6938" y="496377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530A1452-556A-4C0A-9E35-4F83516C2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150" y="374298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59656F4-E465-4298-AA01-23826DC44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3977" y="5043659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74CB649-252E-41D9-A239-373CF0285A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219" y="5081600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50D514D-2F8C-4647-A611-4DE56992F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051" y="514609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DC37390-37C6-4921-833C-4C3109485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2710" y="516261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8870245-BA57-458B-BE2F-7B1145A723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6131" y="5197933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36C96E2-6361-4E1C-8E8B-55A4DCA47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728" y="5153562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AE9475E-BC58-458A-9FC9-923E92CF9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4062" y="5146096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CEFAE4B-4E39-4F27-845E-38432D665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0217" y="5145685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C9E23F9-243F-43DB-9255-9DB86485B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0394" y="5101547"/>
              <a:ext cx="118870" cy="11887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FA533764-405E-4C8B-BAB4-6848FFB56E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8521" y="354347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EBBDE0C3-A4E6-44F4-BCF2-B2A58E190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2968" y="329566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23ED2403-2A06-4BBD-9D34-A51531F6F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0407" y="309542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C0C4DA31-B572-4A3E-B5A1-94FB91FE7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3918" y="297621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FA8566-64B1-454B-9495-410D7F153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18132" y="290218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9FDA2273-DB10-496D-95CA-3CDCC88A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3618" y="365794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4A3832DF-2F44-4771-BFB7-CB78DAC04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9444" y="289431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95434A1D-037D-4B90-BE2C-45CE893C4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3243" y="288928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5248033D-71F1-4BD0-9238-475196ADA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3398" y="342966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8B199642-9DE6-47AD-AB41-D699E64AB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1641" y="291097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A52597C1-7E35-4A81-874E-C99147805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4775" y="323482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47FFE802-5F00-4896-9984-E12870A96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1897" y="299545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C40459C8-5409-49BB-ACFD-426532B23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0623" y="306136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1C8A8D42-99F4-4957-A993-0ACB375EB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9186" y="390514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E6E4EFCE-C70A-41A9-94AC-33E80E887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2463" y="408194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2A844B63-3163-417C-A1B5-E22069C8B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6831" y="426719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F7B32976-9F70-43C3-B3B2-A08272A5D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6037" y="443473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346A3BC7-676D-4434-8C34-597732278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7174" y="454098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259FD468-44B5-4A0A-9237-E436FFBC0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2900" y="463052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3CF270E4-7165-4DE5-8BC5-CB9C52862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6524" y="466872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1835E226-B022-4853-812E-8D5D99E81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1673" y="469300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FCE685A8-4E0D-4BCA-841E-1E4141DF8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3689" y="4733562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DC93BF0A-15F2-46EA-AB72-3308568B1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7760" y="468666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977C30B9-36EB-4F4D-BBC9-5622DDBF7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4765" y="463044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C215D7B3-01B7-4290-A6B7-DC91DACD5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9959" y="457275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73E4D517-3B2A-4563-A1F1-5149E063D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228" y="4491254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E2B9C338-AB86-4DDF-948B-C363B9ACA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3997" y="434821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3C87B3F8-CFA6-4F30-984D-EC8D49A04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120" y="417354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F1768648-2787-4776-92A1-317F467912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7601" y="397741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93E4ECEA-64B3-4386-B29B-F6AAD33A79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1524" y="375440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BC0BCB27-37D0-4EE6-A568-2E1A2FFCA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9595" y="348910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989D750A-273A-42E4-AF82-9B5EA438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3584" y="318285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4D8C627A-9BED-4174-A1E7-A7EE5E023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048" y="289093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9675A7E1-5C38-4714-8D8E-FBEBE9FCA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7599" y="2637010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B43C72AF-9259-40D8-ABE2-0AC3BAEBEF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965" y="2446746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615467C5-68A8-4850-A6EE-38CA37931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9609" y="232582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243BB25E-0285-4CE2-8A35-B6AF0423D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1007" y="221278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3DDE7295-ABBE-4430-9751-7EF0C95F5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5272" y="212243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CC582583-27F0-4C02-A69B-0C2CF5130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2241" y="208461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7C0FC31-DA94-407F-A853-BA758FBA4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1627" y="2027719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16E76301-9E14-4E76-AF42-C5C25E378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0556" y="1996103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2CAAC47B-8D7F-45DE-80E5-E5719F90D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6903" y="2003111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BB4A4D08-2780-43E9-A5F5-52AD5D67B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388" y="2008335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E52F1DB1-FFF4-46BF-89BF-C60AAF71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903" y="2023078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EB2B6109-7543-475A-8A3C-4D82A7330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692" y="2025177"/>
              <a:ext cx="118870" cy="118872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27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003CA1-9FDD-418C-AD9B-473CC7A2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E1E93-4C6A-46D1-845D-6923D8D1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 Hierarchical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A8E0A5-7A82-42A7-B6DA-CED2B64F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stopping criteria, HAC will eventually merge all examples into one cluster.</a:t>
            </a:r>
          </a:p>
          <a:p>
            <a:r>
              <a:rPr lang="en-US" dirty="0"/>
              <a:t>HDC will keep splitting until each example is by itself.</a:t>
            </a:r>
          </a:p>
          <a:p>
            <a:r>
              <a:rPr lang="en-US" dirty="0"/>
              <a:t>You need a point at which to stop the hierarchy from continuing.</a:t>
            </a:r>
          </a:p>
          <a:p>
            <a:r>
              <a:rPr lang="en-US" dirty="0"/>
              <a:t>Helps to have domain knowledge to dictate number of clusters.</a:t>
            </a:r>
          </a:p>
          <a:p>
            <a:r>
              <a:rPr lang="en-US" dirty="0"/>
              <a:t>When you're not so lucky, you can use some of the same techniques as </a:t>
            </a:r>
            <a:r>
              <a:rPr lang="en-US" i="1" dirty="0"/>
              <a:t>k</a:t>
            </a:r>
            <a:r>
              <a:rPr lang="en-US" dirty="0"/>
              <a:t>-means:</a:t>
            </a:r>
          </a:p>
          <a:p>
            <a:pPr lvl="1"/>
            <a:r>
              <a:rPr lang="en-US" dirty="0"/>
              <a:t>Silhouette analysis, Dunn index, etc.</a:t>
            </a:r>
          </a:p>
        </p:txBody>
      </p:sp>
    </p:spTree>
    <p:extLst>
      <p:ext uri="{BB962C8B-B14F-4D97-AF65-F5344CB8AC3E}">
        <p14:creationId xmlns:p14="http://schemas.microsoft.com/office/powerpoint/2010/main" val="126570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18B-B4EA-42AB-84CF-D62F84F1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6C027-6B6D-4573-BD6B-9649089E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A22B6C-0E39-46D1-8EBF-CF34F7A89E3E}"/>
              </a:ext>
            </a:extLst>
          </p:cNvPr>
          <p:cNvGrpSpPr/>
          <p:nvPr/>
        </p:nvGrpSpPr>
        <p:grpSpPr>
          <a:xfrm>
            <a:off x="482540" y="1264944"/>
            <a:ext cx="7980977" cy="5183124"/>
            <a:chOff x="482540" y="1264944"/>
            <a:chExt cx="7980977" cy="51831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C76666-8E49-4A43-AB95-1EC566F6A72D}"/>
                </a:ext>
              </a:extLst>
            </p:cNvPr>
            <p:cNvSpPr txBox="1"/>
            <p:nvPr/>
          </p:nvSpPr>
          <p:spPr>
            <a:xfrm>
              <a:off x="1544756" y="60479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8E6103-1138-48EB-B09D-C46E0E80FF7C}"/>
                </a:ext>
              </a:extLst>
            </p:cNvPr>
            <p:cNvSpPr txBox="1"/>
            <p:nvPr/>
          </p:nvSpPr>
          <p:spPr>
            <a:xfrm>
              <a:off x="2668766" y="60479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E34848-CC2D-47E0-8C97-3F3F98FCF136}"/>
                </a:ext>
              </a:extLst>
            </p:cNvPr>
            <p:cNvSpPr txBox="1"/>
            <p:nvPr/>
          </p:nvSpPr>
          <p:spPr>
            <a:xfrm>
              <a:off x="3844934" y="60453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2E3245-8A22-4FAD-A543-5366F6D7DEE7}"/>
                </a:ext>
              </a:extLst>
            </p:cNvPr>
            <p:cNvSpPr txBox="1"/>
            <p:nvPr/>
          </p:nvSpPr>
          <p:spPr>
            <a:xfrm>
              <a:off x="5013269" y="60453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2DC8B0-DE2C-4C02-BCD7-01933A056C17}"/>
                </a:ext>
              </a:extLst>
            </p:cNvPr>
            <p:cNvGrpSpPr/>
            <p:nvPr/>
          </p:nvGrpSpPr>
          <p:grpSpPr>
            <a:xfrm>
              <a:off x="482540" y="1264944"/>
              <a:ext cx="7980977" cy="5161541"/>
              <a:chOff x="482540" y="1264944"/>
              <a:chExt cx="7980977" cy="5161541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3F04436-5DF6-47AB-B221-A09002F6B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57" y="1371600"/>
                <a:ext cx="0" cy="4635793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4A9CED6-FA58-41C6-8AD1-0C0814CF3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9757" y="6007393"/>
                <a:ext cx="7653760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718E93-5459-43D5-9D75-89B773DC33B5}"/>
                  </a:ext>
                </a:extLst>
              </p:cNvPr>
              <p:cNvSpPr txBox="1"/>
              <p:nvPr/>
            </p:nvSpPr>
            <p:spPr>
              <a:xfrm>
                <a:off x="6155744" y="60263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8F6871-0F63-4246-87FD-C84D9E9C58A0}"/>
                  </a:ext>
                </a:extLst>
              </p:cNvPr>
              <p:cNvSpPr txBox="1"/>
              <p:nvPr/>
            </p:nvSpPr>
            <p:spPr>
              <a:xfrm>
                <a:off x="7353675" y="60263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17A7827-8B93-4A2F-8ECE-65F1C1466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916" y="5199321"/>
                <a:ext cx="0" cy="808072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BBF9784-B670-4309-926B-DB005CD93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3306" y="5199321"/>
                <a:ext cx="0" cy="808072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21995D-252C-42B7-AF04-749D6B3FB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7883" y="1477919"/>
                <a:ext cx="0" cy="3714314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9BCDD88-558F-49B1-AABB-9350229F8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1025" y="1464999"/>
                <a:ext cx="0" cy="1316301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3471928-8E55-407F-A0B3-3FB3E9C78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550" y="1464999"/>
                <a:ext cx="2507333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BB9170C-E201-4E57-8EE9-CBCD89285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4144" y="2806995"/>
                <a:ext cx="0" cy="3200398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7744B4F-6346-40F5-AD0C-AD8E7A05E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107" y="4678326"/>
                <a:ext cx="0" cy="1329067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14739B6-9F25-4493-8CF5-9D745D77D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651" y="5411972"/>
                <a:ext cx="0" cy="595421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BF64529-FA33-4944-BFC5-88E30D2B8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981" y="5411972"/>
                <a:ext cx="0" cy="595421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8982B-B72E-43E0-A493-3404CC74A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651" y="5411972"/>
                <a:ext cx="1119434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FD1D43E-98ED-485F-80D2-F2C1707BF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3619" y="4678326"/>
                <a:ext cx="0" cy="733646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59C9C74-DE77-4D84-BBE7-6C2036444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3619" y="4678326"/>
                <a:ext cx="1704488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CA6188E-5D40-429C-91F9-48FAA56CB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485" y="2803454"/>
                <a:ext cx="0" cy="1874872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327D496-987C-4EBE-8E13-F923A60FC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485" y="2803454"/>
                <a:ext cx="1879659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F307EDD-7D05-457A-8B37-04BB08A90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9181" y="5192233"/>
                <a:ext cx="1194125" cy="0"/>
              </a:xfrm>
              <a:prstGeom prst="line">
                <a:avLst/>
              </a:prstGeom>
              <a:ln w="28575" cap="rnd">
                <a:solidFill>
                  <a:srgbClr val="1B376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5A5693-C256-42D0-944F-C168227EFA93}"/>
                  </a:ext>
                </a:extLst>
              </p:cNvPr>
              <p:cNvSpPr txBox="1"/>
              <p:nvPr/>
            </p:nvSpPr>
            <p:spPr>
              <a:xfrm>
                <a:off x="485820" y="5728952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B406AA-2DD1-4F46-AE08-ACD4CF40B85E}"/>
                  </a:ext>
                </a:extLst>
              </p:cNvPr>
              <p:cNvSpPr txBox="1"/>
              <p:nvPr/>
            </p:nvSpPr>
            <p:spPr>
              <a:xfrm>
                <a:off x="482540" y="126494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388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18B-B4EA-42AB-84CF-D62F84F1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6C027-6B6D-4573-BD6B-9649089E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F86559-1767-4013-8D61-34680CD8A5F5}"/>
              </a:ext>
            </a:extLst>
          </p:cNvPr>
          <p:cNvGrpSpPr/>
          <p:nvPr/>
        </p:nvGrpSpPr>
        <p:grpSpPr>
          <a:xfrm>
            <a:off x="482540" y="1264944"/>
            <a:ext cx="8335847" cy="5183124"/>
            <a:chOff x="482540" y="1264944"/>
            <a:chExt cx="8335847" cy="518312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3F04436-5DF6-47AB-B221-A09002F6BFB5}"/>
                </a:ext>
              </a:extLst>
            </p:cNvPr>
            <p:cNvCxnSpPr>
              <a:cxnSpLocks/>
            </p:cNvCxnSpPr>
            <p:nvPr/>
          </p:nvCxnSpPr>
          <p:spPr>
            <a:xfrm>
              <a:off x="809757" y="1371600"/>
              <a:ext cx="0" cy="4635793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4A9CED6-FA58-41C6-8AD1-0C0814CF3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757" y="6007393"/>
              <a:ext cx="765376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718E93-5459-43D5-9D75-89B773DC33B5}"/>
                </a:ext>
              </a:extLst>
            </p:cNvPr>
            <p:cNvSpPr txBox="1"/>
            <p:nvPr/>
          </p:nvSpPr>
          <p:spPr>
            <a:xfrm>
              <a:off x="6155744" y="602637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8F6871-0F63-4246-87FD-C84D9E9C58A0}"/>
                </a:ext>
              </a:extLst>
            </p:cNvPr>
            <p:cNvSpPr txBox="1"/>
            <p:nvPr/>
          </p:nvSpPr>
          <p:spPr>
            <a:xfrm>
              <a:off x="7353675" y="602637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C76666-8E49-4A43-AB95-1EC566F6A72D}"/>
                </a:ext>
              </a:extLst>
            </p:cNvPr>
            <p:cNvSpPr txBox="1"/>
            <p:nvPr/>
          </p:nvSpPr>
          <p:spPr>
            <a:xfrm>
              <a:off x="1544756" y="60479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8E6103-1138-48EB-B09D-C46E0E80FF7C}"/>
                </a:ext>
              </a:extLst>
            </p:cNvPr>
            <p:cNvSpPr txBox="1"/>
            <p:nvPr/>
          </p:nvSpPr>
          <p:spPr>
            <a:xfrm>
              <a:off x="2668766" y="60479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E34848-CC2D-47E0-8C97-3F3F98FCF136}"/>
                </a:ext>
              </a:extLst>
            </p:cNvPr>
            <p:cNvSpPr txBox="1"/>
            <p:nvPr/>
          </p:nvSpPr>
          <p:spPr>
            <a:xfrm>
              <a:off x="3844934" y="60453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2E3245-8A22-4FAD-A543-5366F6D7DEE7}"/>
                </a:ext>
              </a:extLst>
            </p:cNvPr>
            <p:cNvSpPr txBox="1"/>
            <p:nvPr/>
          </p:nvSpPr>
          <p:spPr>
            <a:xfrm>
              <a:off x="5013269" y="60453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7A7827-8B93-4A2F-8ECE-65F1C146624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916" y="5199321"/>
              <a:ext cx="0" cy="808072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BF9784-B670-4309-926B-DB005CD938AB}"/>
                </a:ext>
              </a:extLst>
            </p:cNvPr>
            <p:cNvCxnSpPr>
              <a:cxnSpLocks/>
            </p:cNvCxnSpPr>
            <p:nvPr/>
          </p:nvCxnSpPr>
          <p:spPr>
            <a:xfrm>
              <a:off x="7503306" y="5199321"/>
              <a:ext cx="0" cy="808072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021995D-252C-42B7-AF04-749D6B3FB1AC}"/>
                </a:ext>
              </a:extLst>
            </p:cNvPr>
            <p:cNvCxnSpPr>
              <a:cxnSpLocks/>
            </p:cNvCxnSpPr>
            <p:nvPr/>
          </p:nvCxnSpPr>
          <p:spPr>
            <a:xfrm>
              <a:off x="6907883" y="1477919"/>
              <a:ext cx="0" cy="3714314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BCDD88-558F-49B1-AABB-9350229F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1025" y="1464999"/>
              <a:ext cx="0" cy="1316301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471928-8E55-407F-A0B3-3FB3E9C78F52}"/>
                </a:ext>
              </a:extLst>
            </p:cNvPr>
            <p:cNvCxnSpPr>
              <a:cxnSpLocks/>
            </p:cNvCxnSpPr>
            <p:nvPr/>
          </p:nvCxnSpPr>
          <p:spPr>
            <a:xfrm>
              <a:off x="4400550" y="1464999"/>
              <a:ext cx="2507333" cy="0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B9170C-E201-4E57-8EE9-CBCD892851AF}"/>
                </a:ext>
              </a:extLst>
            </p:cNvPr>
            <p:cNvCxnSpPr>
              <a:cxnSpLocks/>
            </p:cNvCxnSpPr>
            <p:nvPr/>
          </p:nvCxnSpPr>
          <p:spPr>
            <a:xfrm>
              <a:off x="5164144" y="2806995"/>
              <a:ext cx="0" cy="3200398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7744B4F-6346-40F5-AD0C-AD8E7A05EE84}"/>
                </a:ext>
              </a:extLst>
            </p:cNvPr>
            <p:cNvCxnSpPr>
              <a:cxnSpLocks/>
            </p:cNvCxnSpPr>
            <p:nvPr/>
          </p:nvCxnSpPr>
          <p:spPr>
            <a:xfrm>
              <a:off x="3998107" y="4678326"/>
              <a:ext cx="0" cy="1329067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4739B6-9F25-4493-8CF5-9D745D77DA68}"/>
                </a:ext>
              </a:extLst>
            </p:cNvPr>
            <p:cNvCxnSpPr>
              <a:cxnSpLocks/>
            </p:cNvCxnSpPr>
            <p:nvPr/>
          </p:nvCxnSpPr>
          <p:spPr>
            <a:xfrm>
              <a:off x="1715651" y="5411972"/>
              <a:ext cx="0" cy="595421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F64529-FA33-4944-BFC5-88E30D2B8CFF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81" y="5411972"/>
              <a:ext cx="0" cy="595421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778982B-B72E-43E0-A493-3404CC74A3AE}"/>
                </a:ext>
              </a:extLst>
            </p:cNvPr>
            <p:cNvCxnSpPr>
              <a:cxnSpLocks/>
            </p:cNvCxnSpPr>
            <p:nvPr/>
          </p:nvCxnSpPr>
          <p:spPr>
            <a:xfrm>
              <a:off x="1715651" y="5411972"/>
              <a:ext cx="1119434" cy="0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FD1D43E-98ED-485F-80D2-F2C1707BFA5E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19" y="4678326"/>
              <a:ext cx="0" cy="733646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59C9C74-DE77-4D84-BBE7-6C2036444C35}"/>
                </a:ext>
              </a:extLst>
            </p:cNvPr>
            <p:cNvCxnSpPr>
              <a:cxnSpLocks/>
            </p:cNvCxnSpPr>
            <p:nvPr/>
          </p:nvCxnSpPr>
          <p:spPr>
            <a:xfrm>
              <a:off x="2293619" y="4678326"/>
              <a:ext cx="1704488" cy="0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CA6188E-5D40-429C-91F9-48FAA56CBD0D}"/>
                </a:ext>
              </a:extLst>
            </p:cNvPr>
            <p:cNvCxnSpPr>
              <a:cxnSpLocks/>
            </p:cNvCxnSpPr>
            <p:nvPr/>
          </p:nvCxnSpPr>
          <p:spPr>
            <a:xfrm>
              <a:off x="3284485" y="2803454"/>
              <a:ext cx="0" cy="1874872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327D496-987C-4EBE-8E13-F923A60FCB8D}"/>
                </a:ext>
              </a:extLst>
            </p:cNvPr>
            <p:cNvCxnSpPr>
              <a:cxnSpLocks/>
            </p:cNvCxnSpPr>
            <p:nvPr/>
          </p:nvCxnSpPr>
          <p:spPr>
            <a:xfrm>
              <a:off x="3284485" y="2803454"/>
              <a:ext cx="1879659" cy="0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307EDD-7D05-457A-8B37-04BB08A90225}"/>
                </a:ext>
              </a:extLst>
            </p:cNvPr>
            <p:cNvCxnSpPr>
              <a:cxnSpLocks/>
            </p:cNvCxnSpPr>
            <p:nvPr/>
          </p:nvCxnSpPr>
          <p:spPr>
            <a:xfrm>
              <a:off x="6309181" y="5192233"/>
              <a:ext cx="1194125" cy="0"/>
            </a:xfrm>
            <a:prstGeom prst="line">
              <a:avLst/>
            </a:prstGeom>
            <a:ln w="28575" cap="rnd">
              <a:solidFill>
                <a:srgbClr val="1B376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D0298BF-AD49-4A68-8AF4-96125F055389}"/>
                </a:ext>
              </a:extLst>
            </p:cNvPr>
            <p:cNvCxnSpPr>
              <a:cxnSpLocks/>
            </p:cNvCxnSpPr>
            <p:nvPr/>
          </p:nvCxnSpPr>
          <p:spPr>
            <a:xfrm>
              <a:off x="809757" y="3535326"/>
              <a:ext cx="7515093" cy="0"/>
            </a:xfrm>
            <a:prstGeom prst="line">
              <a:avLst/>
            </a:prstGeom>
            <a:ln w="28575" cap="rnd">
              <a:solidFill>
                <a:srgbClr val="C00000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64D392-02AD-4799-A740-93821643BFC8}"/>
                </a:ext>
              </a:extLst>
            </p:cNvPr>
            <p:cNvSpPr txBox="1"/>
            <p:nvPr/>
          </p:nvSpPr>
          <p:spPr>
            <a:xfrm>
              <a:off x="485820" y="572895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7F5FA9-F68E-49E4-9604-720DB4888BEC}"/>
                </a:ext>
              </a:extLst>
            </p:cNvPr>
            <p:cNvSpPr txBox="1"/>
            <p:nvPr/>
          </p:nvSpPr>
          <p:spPr>
            <a:xfrm>
              <a:off x="482540" y="12649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4E462A-EC3D-4ECB-B4A8-5BB421A542D9}"/>
                </a:ext>
              </a:extLst>
            </p:cNvPr>
            <p:cNvSpPr txBox="1"/>
            <p:nvPr/>
          </p:nvSpPr>
          <p:spPr>
            <a:xfrm>
              <a:off x="7632998" y="3135021"/>
              <a:ext cx="1185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 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9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hierarchical clustering on data that is well separated.</a:t>
            </a:r>
          </a:p>
          <a:p>
            <a:r>
              <a:rPr lang="en-US" dirty="0"/>
              <a:t>Consider HAC over HDC for simplicity, but consider HDC to maximize clustering skill.</a:t>
            </a:r>
          </a:p>
          <a:p>
            <a:r>
              <a:rPr lang="en-US" dirty="0"/>
              <a:t>Consider applying domain knowledge to cluster stopping point.</a:t>
            </a:r>
          </a:p>
          <a:p>
            <a:r>
              <a:rPr lang="en-US" dirty="0"/>
              <a:t>Use some of the same analysis techniques discussed earlier.</a:t>
            </a:r>
          </a:p>
          <a:p>
            <a:r>
              <a:rPr lang="en-US" dirty="0"/>
              <a:t>Create a dendrogram with a cutoff point to help determine number of clusters.</a:t>
            </a:r>
          </a:p>
          <a:p>
            <a:r>
              <a:rPr lang="en-US" dirty="0"/>
              <a:t>To determine cutoff, calculate the distance of the longest branch before it merges.</a:t>
            </a:r>
          </a:p>
          <a:p>
            <a:r>
              <a:rPr lang="en-US" dirty="0"/>
              <a:t>For complex dendrograms, consider using a dynamic cutting method.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Hierarchical Clustering Model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89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AgglomerativeClustering()</a:t>
            </a:r>
            <a:r>
              <a:rPr lang="en-US" dirty="0"/>
              <a:t> class to build an HAC model: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sklearn.cluster.AgglomerativeClustering(n_clusters = 3, linkage = 'ward')</a:t>
            </a:r>
          </a:p>
          <a:p>
            <a:pPr lvl="1"/>
            <a:r>
              <a:rPr lang="en-US" dirty="0"/>
              <a:t>Use the same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en-US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fit_predict()</a:t>
            </a:r>
            <a:r>
              <a:rPr lang="en-US" dirty="0"/>
              <a:t> methods as before, as well as applicable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Use third-party libraries like Yellowbrick to generate visualizations.</a:t>
            </a:r>
          </a:p>
          <a:p>
            <a:r>
              <a:rPr lang="en-US" dirty="0"/>
              <a:t>Plot a dendrogram using SciPy's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hierarchy</a:t>
            </a:r>
            <a:r>
              <a:rPr lang="en-US" dirty="0"/>
              <a:t> module: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linkage = scipy.cluster.hierarchy.linkage(X_train, method = 'ward')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scipy.cluster.hierarchy.dendrogram(Z = linkage)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for Hierarchical Agglomerative Clustering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04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63007-96CF-440D-84F1-5637FF0C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4BC2E-9655-4FED-907A-6A1FEB32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189018"/>
            <a:ext cx="4590293" cy="4033982"/>
          </a:xfrm>
        </p:spPr>
        <p:txBody>
          <a:bodyPr/>
          <a:lstStyle/>
          <a:p>
            <a:r>
              <a:rPr lang="en-US" dirty="0"/>
              <a:t>You're presented with another unsupervised dataset.</a:t>
            </a:r>
          </a:p>
          <a:p>
            <a:pPr lvl="1"/>
            <a:r>
              <a:rPr lang="en-US" dirty="0"/>
              <a:t>This one has data that is well separated.</a:t>
            </a:r>
          </a:p>
          <a:p>
            <a:r>
              <a:rPr lang="en-US" i="1" dirty="0"/>
              <a:t>k</a:t>
            </a:r>
            <a:r>
              <a:rPr lang="en-US" dirty="0"/>
              <a:t>-means might not work as well with this one.</a:t>
            </a:r>
          </a:p>
          <a:p>
            <a:pPr lvl="1"/>
            <a:r>
              <a:rPr lang="en-US" dirty="0"/>
              <a:t>You'll compare it to a HAC model.</a:t>
            </a:r>
          </a:p>
          <a:p>
            <a:pPr lvl="1"/>
            <a:r>
              <a:rPr lang="en-US" dirty="0"/>
              <a:t>You'll then evaluate the number of clusters in the model.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FA588C-3044-4571-AE1D-7CFC04CF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Building a Hierarchical Clustering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8E2CFB-BF95-4C04-A314-2FCF25ACA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834" y="2395537"/>
            <a:ext cx="31813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2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type of data in your organization do you think might be conducive to clustering analysis?</a:t>
            </a:r>
          </a:p>
          <a:p>
            <a:r>
              <a:rPr lang="en-US" dirty="0"/>
              <a:t>What types of clustering evaluation metrics do you think you'll rely on most to determine the optimal number of clusters? Why?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C701-69B1-4005-B002-DB2489DD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Clustering (Slide 1 of 2)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99533-24DA-4DDE-8BD6-30CADB77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94CD618-5153-4043-9C1E-ADC5F633AC7A}"/>
              </a:ext>
            </a:extLst>
          </p:cNvPr>
          <p:cNvGrpSpPr/>
          <p:nvPr/>
        </p:nvGrpSpPr>
        <p:grpSpPr>
          <a:xfrm>
            <a:off x="1233058" y="1647402"/>
            <a:ext cx="6216561" cy="4066978"/>
            <a:chOff x="1233058" y="1647402"/>
            <a:chExt cx="6216561" cy="406697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6685E40-1F3A-42ED-98E0-D71D28C3CBF6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1ED21C9-3B7C-440E-9835-24CA43F3F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08BFC2-7FBE-4FE5-8D26-FDB066394872}"/>
                </a:ext>
              </a:extLst>
            </p:cNvPr>
            <p:cNvSpPr txBox="1"/>
            <p:nvPr/>
          </p:nvSpPr>
          <p:spPr>
            <a:xfrm>
              <a:off x="1233058" y="16474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35C4CA-5ACE-424D-8B48-72BBB25F558A}"/>
                </a:ext>
              </a:extLst>
            </p:cNvPr>
            <p:cNvSpPr txBox="1"/>
            <p:nvPr/>
          </p:nvSpPr>
          <p:spPr>
            <a:xfrm>
              <a:off x="1233058" y="516281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BE5BC-7DE4-4FC0-B5E9-E83F73CAEF43}"/>
                </a:ext>
              </a:extLst>
            </p:cNvPr>
            <p:cNvSpPr txBox="1"/>
            <p:nvPr/>
          </p:nvSpPr>
          <p:spPr>
            <a:xfrm>
              <a:off x="6973207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59D155-DF6B-42D3-820C-C997DEE7724B}"/>
                </a:ext>
              </a:extLst>
            </p:cNvPr>
            <p:cNvSpPr txBox="1"/>
            <p:nvPr/>
          </p:nvSpPr>
          <p:spPr>
            <a:xfrm>
              <a:off x="1568036" y="53450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F2E3D-3FEF-43A2-B679-7AA7B6F99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2061" y="232810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6B51B21-30C8-4F58-99DB-7D6671228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7892" y="2319374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7DA0DE7B-F174-4CE2-B552-2AC3F427696F}"/>
                </a:ext>
              </a:extLst>
            </p:cNvPr>
            <p:cNvSpPr/>
            <p:nvPr/>
          </p:nvSpPr>
          <p:spPr>
            <a:xfrm>
              <a:off x="2700660" y="4004765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2B756A75-F025-4B71-945A-A11EA30CF03E}"/>
                </a:ext>
              </a:extLst>
            </p:cNvPr>
            <p:cNvSpPr/>
            <p:nvPr/>
          </p:nvSpPr>
          <p:spPr>
            <a:xfrm>
              <a:off x="2583709" y="4107284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33217499-4B9E-4C80-BC05-B6E3E6F5D86B}"/>
                </a:ext>
              </a:extLst>
            </p:cNvPr>
            <p:cNvSpPr/>
            <p:nvPr/>
          </p:nvSpPr>
          <p:spPr>
            <a:xfrm>
              <a:off x="2775614" y="4180203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8689667A-953D-4D0E-B70F-50683DF69806}"/>
                </a:ext>
              </a:extLst>
            </p:cNvPr>
            <p:cNvSpPr/>
            <p:nvPr/>
          </p:nvSpPr>
          <p:spPr>
            <a:xfrm>
              <a:off x="2424213" y="4449135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F9A21D6F-E120-4A74-A7D6-05C26534DEFF}"/>
                </a:ext>
              </a:extLst>
            </p:cNvPr>
            <p:cNvSpPr/>
            <p:nvPr/>
          </p:nvSpPr>
          <p:spPr>
            <a:xfrm>
              <a:off x="2977107" y="4571409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184D8AF7-9E9F-4177-8288-E767B5C575DB}"/>
                </a:ext>
              </a:extLst>
            </p:cNvPr>
            <p:cNvSpPr/>
            <p:nvPr/>
          </p:nvSpPr>
          <p:spPr>
            <a:xfrm>
              <a:off x="3094058" y="3959571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AF6AE680-DBC4-46E8-9F85-67349B9F88D7}"/>
                </a:ext>
              </a:extLst>
            </p:cNvPr>
            <p:cNvSpPr/>
            <p:nvPr/>
          </p:nvSpPr>
          <p:spPr>
            <a:xfrm>
              <a:off x="2256512" y="3686016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Multiplication Sign 18">
              <a:extLst>
                <a:ext uri="{FF2B5EF4-FFF2-40B4-BE49-F238E27FC236}">
                  <a16:creationId xmlns:a16="http://schemas.microsoft.com/office/drawing/2014/main" id="{62C60405-0C95-4788-A5C8-D104AAA0F442}"/>
                </a:ext>
              </a:extLst>
            </p:cNvPr>
            <p:cNvSpPr/>
            <p:nvPr/>
          </p:nvSpPr>
          <p:spPr>
            <a:xfrm>
              <a:off x="2424213" y="3534368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54E4FE4C-1A66-4056-8C61-848045B3EF5C}"/>
                </a:ext>
              </a:extLst>
            </p:cNvPr>
            <p:cNvSpPr/>
            <p:nvPr/>
          </p:nvSpPr>
          <p:spPr>
            <a:xfrm>
              <a:off x="2286498" y="4057928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8C681618-612D-4BA3-A618-0EA18E7CA4F5}"/>
                </a:ext>
              </a:extLst>
            </p:cNvPr>
            <p:cNvSpPr/>
            <p:nvPr/>
          </p:nvSpPr>
          <p:spPr>
            <a:xfrm>
              <a:off x="2532450" y="3802552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8D24A92F-DF8A-46BE-A548-42483F64C192}"/>
                </a:ext>
              </a:extLst>
            </p:cNvPr>
            <p:cNvSpPr/>
            <p:nvPr/>
          </p:nvSpPr>
          <p:spPr>
            <a:xfrm>
              <a:off x="2721932" y="3601482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869943BC-0B82-4A6E-A61A-4E5D6F1EBBB8}"/>
                </a:ext>
              </a:extLst>
            </p:cNvPr>
            <p:cNvSpPr/>
            <p:nvPr/>
          </p:nvSpPr>
          <p:spPr>
            <a:xfrm>
              <a:off x="2107398" y="4004764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2D402FA5-66E1-48EC-8294-6412F83C3272}"/>
                </a:ext>
              </a:extLst>
            </p:cNvPr>
            <p:cNvSpPr/>
            <p:nvPr/>
          </p:nvSpPr>
          <p:spPr>
            <a:xfrm>
              <a:off x="2067539" y="3773700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BC5AB715-973D-4CA9-B969-401DA0300364}"/>
                </a:ext>
              </a:extLst>
            </p:cNvPr>
            <p:cNvSpPr/>
            <p:nvPr/>
          </p:nvSpPr>
          <p:spPr>
            <a:xfrm>
              <a:off x="2000822" y="4099688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6CEFA20D-EA89-4426-B0F7-9B129305C1C3}"/>
                </a:ext>
              </a:extLst>
            </p:cNvPr>
            <p:cNvSpPr/>
            <p:nvPr/>
          </p:nvSpPr>
          <p:spPr>
            <a:xfrm>
              <a:off x="2139554" y="3632839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3165B1C5-8D34-423F-A00C-154C8F2F532F}"/>
                </a:ext>
              </a:extLst>
            </p:cNvPr>
            <p:cNvSpPr/>
            <p:nvPr/>
          </p:nvSpPr>
          <p:spPr>
            <a:xfrm>
              <a:off x="2267141" y="3496635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55D911EE-1551-4FCF-B7F4-E1B841ECB229}"/>
                </a:ext>
              </a:extLst>
            </p:cNvPr>
            <p:cNvSpPr/>
            <p:nvPr/>
          </p:nvSpPr>
          <p:spPr>
            <a:xfrm>
              <a:off x="2065640" y="3420361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533E2503-D4B1-4EEC-8D84-060E654E15B7}"/>
                </a:ext>
              </a:extLst>
            </p:cNvPr>
            <p:cNvSpPr/>
            <p:nvPr/>
          </p:nvSpPr>
          <p:spPr>
            <a:xfrm>
              <a:off x="1885833" y="3621683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88A6644B-3CC0-4AC1-ADB7-BA468A9AA861}"/>
                </a:ext>
              </a:extLst>
            </p:cNvPr>
            <p:cNvSpPr/>
            <p:nvPr/>
          </p:nvSpPr>
          <p:spPr>
            <a:xfrm>
              <a:off x="1939188" y="3940431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A3B880-77B2-45DB-A22B-0A63EAFC0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6836" y="220287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B2BECD-C8E7-438C-B5CE-038C0D6A8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281" y="2110215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BDEC77A-6B46-4DBE-8B2F-C8C518BC7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8599" y="2065309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F70AB2-E6BF-4038-8A05-A2D90862D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0032" y="2386874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5734EE-D493-4599-98F9-90D71DC92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2391" y="229938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8D7DB5-7A89-4E83-83BD-F90C2D217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4558" y="203231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5BEAC8-6AC7-4686-AE17-663739DC49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934" y="247120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12FB2D-E67D-4212-A21F-2255CB8F2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4209" y="206432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19049F-9736-4F59-BF7E-4E7E39A39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4461" y="248050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661B0FE-1357-4005-86E2-6DEA3AB76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0857" y="195098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FEEE3E-A484-4370-90C0-35518A5E29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6861" y="2632903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9006916-FC0B-4F55-9191-916FFF8C9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528" y="195098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8D927D9-68F4-4BE3-A07F-0F6481BD9A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8194" y="222173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18888A-AD0E-49C9-B31D-26CDCD7D1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3734" y="222165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E9D0A2-72C6-4E30-869B-262F6B913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5845" y="195459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B4BFAA-801C-401A-8697-8E5A1FE97D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0586" y="216190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D572802-52A7-4F51-8575-036AFA471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4583" y="235832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D8D3EC1-34F1-4515-9AFD-4DE4124A4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3177" y="1903318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78E852-A0D6-4ABA-8C2B-D9D1993B7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5844" y="2673592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9D76EC7-8FB4-4796-8B1E-CBD718760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9113" y="2680391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E3A9974-406D-4DC3-9762-7FFAB9BC3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4531" y="239347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411DB4E-F351-4BE4-8D55-5924C1CD6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0857" y="288790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AC2CD90-4FAC-43BC-A4C6-46FE30BCA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2253" y="289840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5DA88BFA-6084-4F05-8A5F-040FD5D47A6A}"/>
                </a:ext>
              </a:extLst>
            </p:cNvPr>
            <p:cNvSpPr/>
            <p:nvPr/>
          </p:nvSpPr>
          <p:spPr>
            <a:xfrm>
              <a:off x="2215635" y="4847099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Multiplication Sign 54">
              <a:extLst>
                <a:ext uri="{FF2B5EF4-FFF2-40B4-BE49-F238E27FC236}">
                  <a16:creationId xmlns:a16="http://schemas.microsoft.com/office/drawing/2014/main" id="{CFC16A53-C458-4F00-B487-14DA13814517}"/>
                </a:ext>
              </a:extLst>
            </p:cNvPr>
            <p:cNvSpPr/>
            <p:nvPr/>
          </p:nvSpPr>
          <p:spPr>
            <a:xfrm>
              <a:off x="2353848" y="3135393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9B4CFCF-42D2-4E40-84B9-622AAE71F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944" y="2464598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DA17A94F-7B30-4657-9C2D-0212E6544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8587" y="2621187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1B7CBC6C-210D-4E68-A4BC-31097A53F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944" y="2732452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428C31B8-8E07-4EB7-B26E-47154F9E6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200" y="2788351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E1988515-75BF-4A8F-AB44-85AE24274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1912" y="3067240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306EA661-04A8-4F34-95A9-E3D6DA6B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6278" y="2449746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38C96C02-B96F-4281-A07E-020C4B5EF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2964" y="3270662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D9CE5B0-502C-45AD-8BE9-07FE04898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9595" y="3677389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65458FE2-3A5C-4A32-9387-D574FCA6A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8418" y="3152595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5BAB7F00-E518-44C9-A844-1DAD37E1A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43868" y="3473171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D0046C73-B3A0-45FD-9401-2592EEC82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7535" y="2976124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A6D00B1D-4D72-4FBE-B681-A433D4CEA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2893" y="3501194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4FBCABA0-B28B-498F-BC3D-5195EF776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1093" y="3812169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3CCF0AC2-C599-49B8-A416-5B3A354B0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7890" y="3578918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3C8C82A2-C705-41C2-8B86-9D75189F5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3089" y="3520237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98C78CA1-205A-498E-A5AE-E95129CEC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0619" y="3236766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908905D0-91A7-4316-9C32-4A1C8D86A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4157" y="2346966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F2AFAE9-AEF5-43DD-98E5-57FA951BF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061" y="2800046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0CB3FC9C-04E1-4565-B37F-8A5149997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650" y="2195457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5" name="Multiplication Sign 74">
              <a:extLst>
                <a:ext uri="{FF2B5EF4-FFF2-40B4-BE49-F238E27FC236}">
                  <a16:creationId xmlns:a16="http://schemas.microsoft.com/office/drawing/2014/main" id="{93000FBC-05C0-4BFB-914F-2D1EC8D257C4}"/>
                </a:ext>
              </a:extLst>
            </p:cNvPr>
            <p:cNvSpPr/>
            <p:nvPr/>
          </p:nvSpPr>
          <p:spPr>
            <a:xfrm>
              <a:off x="3154343" y="3548695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6" name="Multiplication Sign 75">
              <a:extLst>
                <a:ext uri="{FF2B5EF4-FFF2-40B4-BE49-F238E27FC236}">
                  <a16:creationId xmlns:a16="http://schemas.microsoft.com/office/drawing/2014/main" id="{1C9F33AB-71FF-4B03-B978-41F84246142A}"/>
                </a:ext>
              </a:extLst>
            </p:cNvPr>
            <p:cNvSpPr/>
            <p:nvPr/>
          </p:nvSpPr>
          <p:spPr>
            <a:xfrm>
              <a:off x="2952427" y="3303769"/>
              <a:ext cx="276447" cy="244549"/>
            </a:xfrm>
            <a:prstGeom prst="mathMultiply">
              <a:avLst/>
            </a:prstGeom>
            <a:noFill/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35838E8-2EB6-4CB8-A65D-CB462D6BE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2085" y="2577990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7B30147C-ED10-47D2-878F-B48137A04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3395" y="2836825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0500C26-6A72-4A51-B4C7-2E52404DC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9435" y="2583053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033218B-3627-4EBC-BA44-CE85A5DB3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6002" y="3163926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ACFB9AD-565B-48F8-ABF3-D5FA908BCD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8910" y="1939010"/>
              <a:ext cx="155445" cy="155448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58DBED6D-BA0F-4FDB-8F84-E8B687C51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726" y="2877770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E241B46-CB67-43A3-B4C6-226CD0A7E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8678" y="2602146"/>
              <a:ext cx="198948" cy="155448"/>
            </a:xfrm>
            <a:prstGeom prst="triangl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4" name="Multiplication Sign 83">
              <a:extLst>
                <a:ext uri="{FF2B5EF4-FFF2-40B4-BE49-F238E27FC236}">
                  <a16:creationId xmlns:a16="http://schemas.microsoft.com/office/drawing/2014/main" id="{48A5C705-583C-4E77-B179-6F8F13C7A7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7809" y="3623107"/>
              <a:ext cx="603169" cy="533572"/>
            </a:xfrm>
            <a:prstGeom prst="mathMultiply">
              <a:avLst/>
            </a:prstGeom>
            <a:solidFill>
              <a:srgbClr val="1C3863"/>
            </a:solidFill>
            <a:ln w="28575" cap="flat" cmpd="sng" algn="ctr">
              <a:solidFill>
                <a:srgbClr val="1C3863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D06BE68A-73D5-4023-AFFA-3C4A3215B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7525" y="2716685"/>
              <a:ext cx="517987" cy="404729"/>
            </a:xfrm>
            <a:prstGeom prst="triangl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7E7BBD-58AC-4B65-9BD1-1088E74F58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5515" y="2298637"/>
              <a:ext cx="402328" cy="40233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8A1102DA-2149-4819-956F-5D4FFF34805C}"/>
              </a:ext>
            </a:extLst>
          </p:cNvPr>
          <p:cNvSpPr>
            <a:spLocks noChangeAspect="1"/>
          </p:cNvSpPr>
          <p:nvPr/>
        </p:nvSpPr>
        <p:spPr>
          <a:xfrm>
            <a:off x="6797568" y="1388808"/>
            <a:ext cx="256465" cy="256470"/>
          </a:xfrm>
          <a:prstGeom prst="ellipse">
            <a:avLst/>
          </a:prstGeom>
          <a:solidFill>
            <a:srgbClr val="01A1DD"/>
          </a:solidFill>
          <a:ln w="28575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C0B8DF44-E069-4A0E-98CB-A83ECE7D337C}"/>
              </a:ext>
            </a:extLst>
          </p:cNvPr>
          <p:cNvSpPr>
            <a:spLocks noChangeAspect="1"/>
          </p:cNvSpPr>
          <p:nvPr/>
        </p:nvSpPr>
        <p:spPr>
          <a:xfrm>
            <a:off x="7140924" y="1406203"/>
            <a:ext cx="308695" cy="241199"/>
          </a:xfrm>
          <a:prstGeom prst="triangle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0F36173D-F82F-4E74-9E02-E1C0959A7878}"/>
              </a:ext>
            </a:extLst>
          </p:cNvPr>
          <p:cNvSpPr>
            <a:spLocks noChangeAspect="1"/>
          </p:cNvSpPr>
          <p:nvPr/>
        </p:nvSpPr>
        <p:spPr>
          <a:xfrm>
            <a:off x="7513494" y="1350534"/>
            <a:ext cx="397448" cy="351588"/>
          </a:xfrm>
          <a:prstGeom prst="mathMultiply">
            <a:avLst/>
          </a:prstGeom>
          <a:solidFill>
            <a:srgbClr val="1C3863"/>
          </a:solidFill>
          <a:ln w="28575" cap="flat" cmpd="sng" algn="ctr">
            <a:solidFill>
              <a:srgbClr val="1C3863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2" name="Text Box 307">
            <a:extLst>
              <a:ext uri="{FF2B5EF4-FFF2-40B4-BE49-F238E27FC236}">
                <a16:creationId xmlns:a16="http://schemas.microsoft.com/office/drawing/2014/main" id="{901ABE44-5803-4D10-BA54-70A8C0C3A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384313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Centroids</a:t>
            </a:r>
          </a:p>
        </p:txBody>
      </p:sp>
    </p:spTree>
    <p:extLst>
      <p:ext uri="{BB962C8B-B14F-4D97-AF65-F5344CB8AC3E}">
        <p14:creationId xmlns:p14="http://schemas.microsoft.com/office/powerpoint/2010/main" val="136826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5DBF-122D-46C0-AD93-68F5DBCD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Clustering (Animated)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35CC7-FACF-4BD2-A4B2-F7E30D4C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68AF2-CD5C-4E55-8B15-B6C20A3AD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91" y="1470991"/>
            <a:ext cx="7306202" cy="48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4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102F4-966B-4909-AF02-13BC10BB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516A2D-13F3-41C9-A082-F89DCF9D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Not feasible to apply globally.</a:t>
            </a:r>
          </a:p>
          <a:p>
            <a:pPr lvl="1"/>
            <a:r>
              <a:rPr lang="en-US" dirty="0"/>
              <a:t>If you tried all possible assignments of </a:t>
            </a:r>
            <a:r>
              <a:rPr lang="en-US" i="1" dirty="0"/>
              <a:t>n</a:t>
            </a:r>
            <a:r>
              <a:rPr lang="en-US" dirty="0"/>
              <a:t>, you'd end up with too many combinations.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n</a:t>
            </a:r>
            <a:r>
              <a:rPr lang="en-US" dirty="0"/>
              <a:t> = 25, number of clusters = 4, there are ~47 trillion assignments.</a:t>
            </a:r>
          </a:p>
          <a:p>
            <a:r>
              <a:rPr lang="en-US" i="1" dirty="0"/>
              <a:t>k</a:t>
            </a:r>
            <a:r>
              <a:rPr lang="en-US" dirty="0"/>
              <a:t>-means requires a local optimization process:</a:t>
            </a:r>
          </a:p>
          <a:p>
            <a:pPr lvl="1"/>
            <a:r>
              <a:rPr lang="en-US" dirty="0"/>
              <a:t>Takes number of desired clusters and randomly assigns centroids.</a:t>
            </a:r>
          </a:p>
          <a:p>
            <a:pPr lvl="1"/>
            <a:r>
              <a:rPr lang="en-US" dirty="0"/>
              <a:t>Assigns example to its currently closest centroid.</a:t>
            </a:r>
          </a:p>
          <a:p>
            <a:pPr lvl="1"/>
            <a:r>
              <a:rPr lang="en-US" dirty="0"/>
              <a:t>Moves centroid so it's in the center of data examples assigned to it.</a:t>
            </a:r>
          </a:p>
          <a:p>
            <a:pPr lvl="1"/>
            <a:r>
              <a:rPr lang="en-US" dirty="0"/>
              <a:t>Repeats until convergence or max iteration count is met.</a:t>
            </a:r>
          </a:p>
          <a:p>
            <a:r>
              <a:rPr lang="en-US" dirty="0"/>
              <a:t>More efficient, but doesn't always achieve perfect global optimization.</a:t>
            </a:r>
          </a:p>
          <a:p>
            <a:pPr lvl="1"/>
            <a:r>
              <a:rPr lang="en-US" dirty="0"/>
              <a:t>You can re-initialize </a:t>
            </a:r>
            <a:r>
              <a:rPr lang="en-US" i="1" dirty="0"/>
              <a:t>k</a:t>
            </a:r>
            <a:r>
              <a:rPr lang="en-US" dirty="0"/>
              <a:t>-means with different randomly chosen centroids.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6F0154-E7A2-415A-BA4D-AD629496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Local Optimization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E06308-B372-4BC6-9F0C-AED5AE293F8D}"/>
              </a:ext>
            </a:extLst>
          </p:cNvPr>
          <p:cNvSpPr/>
          <p:nvPr/>
        </p:nvSpPr>
        <p:spPr>
          <a:xfrm>
            <a:off x="341925" y="1222881"/>
            <a:ext cx="3070456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 Box 307">
            <a:extLst>
              <a:ext uri="{FF2B5EF4-FFF2-40B4-BE49-F238E27FC236}">
                <a16:creationId xmlns:a16="http://schemas.microsoft.com/office/drawing/2014/main" id="{C461C438-33AC-436C-A1DA-6EDD6A9BB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939" y="1191115"/>
            <a:ext cx="532806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i="1" kern="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-means</a:t>
            </a:r>
            <a:r>
              <a:rPr lang="en-US" sz="1300" b="1" i="1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global cost function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, where: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total number of examples.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i="1" kern="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i  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is the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1300" kern="0" baseline="30000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data example.</a:t>
            </a:r>
            <a:endParaRPr lang="en-US" sz="1300" i="1" kern="0" baseline="-25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lang="en-US" sz="1300" i="1" kern="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j  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is the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j</a:t>
            </a:r>
            <a:r>
              <a:rPr lang="en-US" sz="1300" kern="0" baseline="30000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centroid.</a:t>
            </a:r>
            <a:endParaRPr lang="en-US" sz="1300" i="1" kern="0" baseline="-250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51878-9436-4C51-95FC-D6FA6313F816}"/>
                  </a:ext>
                </a:extLst>
              </p:cNvPr>
              <p:cNvSpPr txBox="1"/>
              <p:nvPr/>
            </p:nvSpPr>
            <p:spPr>
              <a:xfrm>
                <a:off x="469492" y="1490739"/>
                <a:ext cx="281532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dist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51878-9436-4C51-95FC-D6FA6313F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2" y="1490739"/>
                <a:ext cx="2815321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4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1E091-E6FB-4B2C-BB07-0CD20DC2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2B29BD-699A-436F-A94E-27F2A976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 Determination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E82207-437C-4C38-B34A-4A295AD8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challenge is determining the number of clusters.</a:t>
            </a:r>
          </a:p>
          <a:p>
            <a:r>
              <a:rPr lang="en-US" dirty="0"/>
              <a:t>Several metrics can help.</a:t>
            </a:r>
          </a:p>
          <a:p>
            <a:r>
              <a:rPr lang="en-US" dirty="0"/>
              <a:t>Before using the metrics, you should assess the problem you're trying to solve.</a:t>
            </a:r>
          </a:p>
          <a:p>
            <a:pPr lvl="1"/>
            <a:r>
              <a:rPr lang="en-US" dirty="0"/>
              <a:t>You may be able to place constraints based on domain knowledge.</a:t>
            </a:r>
          </a:p>
          <a:p>
            <a:r>
              <a:rPr lang="en-US" dirty="0"/>
              <a:t>Example: dataset of different fruits with various features.</a:t>
            </a:r>
          </a:p>
          <a:p>
            <a:pPr lvl="1"/>
            <a:r>
              <a:rPr lang="en-US" dirty="0"/>
              <a:t>You know each example is one of three possible fruits.</a:t>
            </a:r>
          </a:p>
          <a:p>
            <a:pPr lvl="1"/>
            <a:r>
              <a:rPr lang="en-US" dirty="0"/>
              <a:t>You would only accept three clusters.</a:t>
            </a:r>
          </a:p>
          <a:p>
            <a:pPr lvl="1"/>
            <a:r>
              <a:rPr lang="en-US" dirty="0"/>
              <a:t>No need to rely on metrics to determine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133041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809C-BE52-40FD-88F3-EF6CAFB3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AAE50-9E9F-4ABA-A199-231AC72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CDEFC5-88EB-4A98-9C59-E9178984C8E4}"/>
              </a:ext>
            </a:extLst>
          </p:cNvPr>
          <p:cNvGrpSpPr/>
          <p:nvPr/>
        </p:nvGrpSpPr>
        <p:grpSpPr>
          <a:xfrm>
            <a:off x="771228" y="1647402"/>
            <a:ext cx="6503665" cy="4493067"/>
            <a:chOff x="771228" y="1647402"/>
            <a:chExt cx="6503665" cy="449306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A674CEB-C235-4CBC-835D-B8CA2CCD1452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1780AD7-8904-4932-88DF-93ECA1863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03E39-45D9-4B04-A033-BEB056AD6311}"/>
                </a:ext>
              </a:extLst>
            </p:cNvPr>
            <p:cNvSpPr txBox="1"/>
            <p:nvPr/>
          </p:nvSpPr>
          <p:spPr>
            <a:xfrm>
              <a:off x="1233058" y="16474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345B83-BBDE-4613-BAA8-3535A33C5DEA}"/>
                </a:ext>
              </a:extLst>
            </p:cNvPr>
            <p:cNvSpPr txBox="1"/>
            <p:nvPr/>
          </p:nvSpPr>
          <p:spPr>
            <a:xfrm>
              <a:off x="1320421" y="516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AA65D9-ED55-41EB-B9B7-43A9E52EEE17}"/>
                </a:ext>
              </a:extLst>
            </p:cNvPr>
            <p:cNvSpPr txBox="1"/>
            <p:nvPr/>
          </p:nvSpPr>
          <p:spPr>
            <a:xfrm>
              <a:off x="6973207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AB8A23-890E-4BFA-89AA-CA16FA7D6CD2}"/>
                </a:ext>
              </a:extLst>
            </p:cNvPr>
            <p:cNvSpPr txBox="1"/>
            <p:nvPr/>
          </p:nvSpPr>
          <p:spPr>
            <a:xfrm>
              <a:off x="1568036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86C003-6219-4355-9B74-5C5A4311535C}"/>
                </a:ext>
              </a:extLst>
            </p:cNvPr>
            <p:cNvSpPr txBox="1"/>
            <p:nvPr/>
          </p:nvSpPr>
          <p:spPr>
            <a:xfrm>
              <a:off x="2858119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F2C25C-7C2B-4784-9ECF-93A5C65144F0}"/>
                </a:ext>
              </a:extLst>
            </p:cNvPr>
            <p:cNvSpPr txBox="1"/>
            <p:nvPr/>
          </p:nvSpPr>
          <p:spPr>
            <a:xfrm>
              <a:off x="4270314" y="534504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9CE1B7-975F-409E-9BF2-CB67F0A7D1E5}"/>
                </a:ext>
              </a:extLst>
            </p:cNvPr>
            <p:cNvSpPr txBox="1"/>
            <p:nvPr/>
          </p:nvSpPr>
          <p:spPr>
            <a:xfrm>
              <a:off x="5532281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3A0B6C-EEEC-466B-888B-1A8B338F18E9}"/>
                </a:ext>
              </a:extLst>
            </p:cNvPr>
            <p:cNvCxnSpPr>
              <a:cxnSpLocks/>
            </p:cNvCxnSpPr>
            <p:nvPr/>
          </p:nvCxnSpPr>
          <p:spPr>
            <a:xfrm>
              <a:off x="1694381" y="1804909"/>
              <a:ext cx="1163738" cy="1905854"/>
            </a:xfrm>
            <a:prstGeom prst="line">
              <a:avLst/>
            </a:prstGeom>
            <a:ln w="28575">
              <a:solidFill>
                <a:srgbClr val="1C386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33B175D-E1A4-4CB1-95BE-2F1AD9D7396F}"/>
                </a:ext>
              </a:extLst>
            </p:cNvPr>
            <p:cNvCxnSpPr>
              <a:cxnSpLocks/>
            </p:cNvCxnSpPr>
            <p:nvPr/>
          </p:nvCxnSpPr>
          <p:spPr>
            <a:xfrm>
              <a:off x="2858119" y="3710763"/>
              <a:ext cx="1563038" cy="1129874"/>
            </a:xfrm>
            <a:prstGeom prst="line">
              <a:avLst/>
            </a:prstGeom>
            <a:ln w="28575">
              <a:solidFill>
                <a:srgbClr val="1C386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E1CE3D-F462-4DD9-8576-A6D290C735FE}"/>
                </a:ext>
              </a:extLst>
            </p:cNvPr>
            <p:cNvCxnSpPr>
              <a:cxnSpLocks/>
            </p:cNvCxnSpPr>
            <p:nvPr/>
          </p:nvCxnSpPr>
          <p:spPr>
            <a:xfrm>
              <a:off x="4421157" y="4840637"/>
              <a:ext cx="2702893" cy="236188"/>
            </a:xfrm>
            <a:prstGeom prst="line">
              <a:avLst/>
            </a:prstGeom>
            <a:ln w="28575">
              <a:solidFill>
                <a:srgbClr val="1C386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15B63B-33B8-413D-94BB-15870613E2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4321" y="3646794"/>
              <a:ext cx="95175" cy="91440"/>
            </a:xfrm>
            <a:prstGeom prst="ellipse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6049527-E6EB-43EC-B853-C32AC5711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2939" y="4780697"/>
              <a:ext cx="95175" cy="91440"/>
            </a:xfrm>
            <a:prstGeom prst="ellipse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EDC603-9A4A-449B-8C2D-B02A47708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8710" y="4908483"/>
              <a:ext cx="95175" cy="91440"/>
            </a:xfrm>
            <a:prstGeom prst="ellipse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D98F1B4-8016-4413-A630-88630D7E4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5749" y="5026646"/>
              <a:ext cx="95175" cy="91440"/>
            </a:xfrm>
            <a:prstGeom prst="ellipse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8" name="Line 167">
              <a:extLst>
                <a:ext uri="{FF2B5EF4-FFF2-40B4-BE49-F238E27FC236}">
                  <a16:creationId xmlns:a16="http://schemas.microsoft.com/office/drawing/2014/main" id="{11F331E1-C215-4A2F-B2E4-3CA7899766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4468872" y="4072779"/>
              <a:ext cx="645901" cy="6874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ounded Rectangle 149">
              <a:extLst>
                <a:ext uri="{FF2B5EF4-FFF2-40B4-BE49-F238E27FC236}">
                  <a16:creationId xmlns:a16="http://schemas.microsoft.com/office/drawing/2014/main" id="{A2FF4692-5F07-45FD-82D5-27D34300F6FF}"/>
                </a:ext>
              </a:extLst>
            </p:cNvPr>
            <p:cNvSpPr/>
            <p:nvPr/>
          </p:nvSpPr>
          <p:spPr>
            <a:xfrm>
              <a:off x="4448114" y="3818592"/>
              <a:ext cx="147637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Elbow point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DF1775-4978-4FF5-9435-93732E18041F}"/>
                </a:ext>
              </a:extLst>
            </p:cNvPr>
            <p:cNvSpPr txBox="1"/>
            <p:nvPr/>
          </p:nvSpPr>
          <p:spPr>
            <a:xfrm>
              <a:off x="3130462" y="5678804"/>
              <a:ext cx="2644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k</a:t>
              </a:r>
              <a:r>
                <a:rPr lang="en-US" sz="2400" dirty="0"/>
                <a:t> (Num. of Clusters)</a:t>
              </a:r>
              <a:endParaRPr lang="en-US" sz="2400" i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FBCED1-E24D-421E-B3DE-7C8284B5B156}"/>
                </a:ext>
              </a:extLst>
            </p:cNvPr>
            <p:cNvSpPr txBox="1"/>
            <p:nvPr/>
          </p:nvSpPr>
          <p:spPr>
            <a:xfrm rot="16200000">
              <a:off x="-759575" y="3358942"/>
              <a:ext cx="3523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Mean Distance to Centroid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68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2FF30-62C3-4BC3-9792-381A95C1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AA7C-709B-4B80-BCDF-4099940E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ideal properties of a clustering model:</a:t>
            </a:r>
          </a:p>
          <a:p>
            <a:pPr lvl="1"/>
            <a:r>
              <a:rPr lang="en-US" dirty="0"/>
              <a:t>Compactness of the cluster.</a:t>
            </a:r>
          </a:p>
          <a:p>
            <a:pPr lvl="1"/>
            <a:r>
              <a:rPr lang="en-US" dirty="0"/>
              <a:t>How well separated the cluster is from other clusters.</a:t>
            </a:r>
          </a:p>
          <a:p>
            <a:pPr lvl="1"/>
            <a:r>
              <a:rPr lang="en-US" dirty="0"/>
              <a:t>You can evaluate these properties separately.</a:t>
            </a:r>
          </a:p>
          <a:p>
            <a:r>
              <a:rPr lang="en-US" b="1" dirty="0"/>
              <a:t>Within-cluster sum of squares (WCSS)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Measures compactness.</a:t>
            </a:r>
          </a:p>
          <a:p>
            <a:pPr lvl="1"/>
            <a:r>
              <a:rPr lang="en-US" dirty="0"/>
              <a:t>Measures distance between data point and its centroid.</a:t>
            </a:r>
          </a:p>
          <a:p>
            <a:pPr lvl="1"/>
            <a:r>
              <a:rPr lang="en-US" dirty="0"/>
              <a:t>Repeats process for all points in the cluster, then calculates mean distance.</a:t>
            </a:r>
          </a:p>
          <a:p>
            <a:pPr lvl="1"/>
            <a:r>
              <a:rPr lang="en-US" dirty="0"/>
              <a:t>Smaller values indicate more compactness.</a:t>
            </a:r>
          </a:p>
          <a:p>
            <a:r>
              <a:rPr lang="en-US" b="1" dirty="0"/>
              <a:t>Between-cluster sum of squares (BCSS)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Measures separation.</a:t>
            </a:r>
          </a:p>
          <a:p>
            <a:pPr lvl="1"/>
            <a:r>
              <a:rPr lang="en-US" dirty="0"/>
              <a:t>Measures distance between a centroid and all other centroids.</a:t>
            </a:r>
          </a:p>
          <a:p>
            <a:pPr lvl="1"/>
            <a:r>
              <a:rPr lang="en-US" dirty="0"/>
              <a:t>Repeats process for all other centroids, then calculates the sum.</a:t>
            </a:r>
          </a:p>
          <a:p>
            <a:pPr lvl="1"/>
            <a:r>
              <a:rPr lang="en-US" dirty="0"/>
              <a:t>Large values indicate more separation.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9F3D8-D301-471E-8252-8180F263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Sum of Squares</a:t>
            </a:r>
          </a:p>
        </p:txBody>
      </p:sp>
    </p:spTree>
    <p:extLst>
      <p:ext uri="{BB962C8B-B14F-4D97-AF65-F5344CB8AC3E}">
        <p14:creationId xmlns:p14="http://schemas.microsoft.com/office/powerpoint/2010/main" val="31480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BF3B-061B-48DE-80C5-E1338B04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4D09D-CEE5-42B2-B5C8-67253EDB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A63845-2149-454A-8294-BD4A4376873A}"/>
              </a:ext>
            </a:extLst>
          </p:cNvPr>
          <p:cNvGrpSpPr/>
          <p:nvPr/>
        </p:nvGrpSpPr>
        <p:grpSpPr>
          <a:xfrm>
            <a:off x="341925" y="2050979"/>
            <a:ext cx="8272955" cy="3288391"/>
            <a:chOff x="-28662" y="1323584"/>
            <a:chExt cx="8272955" cy="328839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328C1AE-E7C5-44DD-B4AB-99CCC48F8AFC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9" y="1668345"/>
              <a:ext cx="0" cy="229562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4F1559-912B-47D9-B627-8AA8781B6C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9" y="3963970"/>
              <a:ext cx="231233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CF741D-F3F3-43C2-B5DD-7251B01C55B4}"/>
                </a:ext>
              </a:extLst>
            </p:cNvPr>
            <p:cNvSpPr txBox="1"/>
            <p:nvPr/>
          </p:nvSpPr>
          <p:spPr>
            <a:xfrm>
              <a:off x="818750" y="4150310"/>
              <a:ext cx="1528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Silhouette Coefficient</a:t>
              </a:r>
            </a:p>
            <a:p>
              <a:pPr algn="ctr"/>
              <a:r>
                <a:rPr lang="en-US" sz="1200" b="1" dirty="0"/>
                <a:t>.578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A56DA7-A988-4B90-A81E-78A23E08A36D}"/>
                </a:ext>
              </a:extLst>
            </p:cNvPr>
            <p:cNvSpPr txBox="1"/>
            <p:nvPr/>
          </p:nvSpPr>
          <p:spPr>
            <a:xfrm rot="16200000">
              <a:off x="-229550" y="2677657"/>
              <a:ext cx="678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6AF180-0A25-462A-9FF1-A5848A1C38D2}"/>
                </a:ext>
              </a:extLst>
            </p:cNvPr>
            <p:cNvSpPr txBox="1"/>
            <p:nvPr/>
          </p:nvSpPr>
          <p:spPr>
            <a:xfrm>
              <a:off x="2498658" y="3964208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06ED10-76FF-47BB-AA24-2E3EEE96E2D5}"/>
                </a:ext>
              </a:extLst>
            </p:cNvPr>
            <p:cNvSpPr txBox="1"/>
            <p:nvPr/>
          </p:nvSpPr>
          <p:spPr>
            <a:xfrm>
              <a:off x="288340" y="397000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C048C-061D-4C7A-8E53-C3528CFF3FA4}"/>
                </a:ext>
              </a:extLst>
            </p:cNvPr>
            <p:cNvSpPr/>
            <p:nvPr/>
          </p:nvSpPr>
          <p:spPr>
            <a:xfrm>
              <a:off x="450615" y="2452419"/>
              <a:ext cx="1579397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3F4CBE-FD2F-4223-8457-69C538A49006}"/>
                </a:ext>
              </a:extLst>
            </p:cNvPr>
            <p:cNvSpPr/>
            <p:nvPr/>
          </p:nvSpPr>
          <p:spPr>
            <a:xfrm>
              <a:off x="450614" y="2504756"/>
              <a:ext cx="152798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7657752-C50B-4467-87D0-3893F39E1675}"/>
                </a:ext>
              </a:extLst>
            </p:cNvPr>
            <p:cNvSpPr/>
            <p:nvPr/>
          </p:nvSpPr>
          <p:spPr>
            <a:xfrm>
              <a:off x="450613" y="2554906"/>
              <a:ext cx="148125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D1DB1A-920D-470A-8D96-97C4F0313E42}"/>
                </a:ext>
              </a:extLst>
            </p:cNvPr>
            <p:cNvSpPr/>
            <p:nvPr/>
          </p:nvSpPr>
          <p:spPr>
            <a:xfrm>
              <a:off x="450613" y="2607243"/>
              <a:ext cx="1431676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EF9D194-09DC-4956-8A63-F11E97C36FC3}"/>
                </a:ext>
              </a:extLst>
            </p:cNvPr>
            <p:cNvSpPr/>
            <p:nvPr/>
          </p:nvSpPr>
          <p:spPr>
            <a:xfrm>
              <a:off x="450613" y="2659850"/>
              <a:ext cx="140052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464376C-7553-41F5-8D3A-B4BE51319D01}"/>
                </a:ext>
              </a:extLst>
            </p:cNvPr>
            <p:cNvSpPr/>
            <p:nvPr/>
          </p:nvSpPr>
          <p:spPr>
            <a:xfrm>
              <a:off x="450612" y="2712187"/>
              <a:ext cx="140052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3992ED4-1DB9-4E71-ADA6-F59B823E483E}"/>
                </a:ext>
              </a:extLst>
            </p:cNvPr>
            <p:cNvSpPr/>
            <p:nvPr/>
          </p:nvSpPr>
          <p:spPr>
            <a:xfrm>
              <a:off x="450611" y="2762336"/>
              <a:ext cx="1352365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6A547C-DCB5-436C-9EC9-FF87EB5C0486}"/>
                </a:ext>
              </a:extLst>
            </p:cNvPr>
            <p:cNvSpPr/>
            <p:nvPr/>
          </p:nvSpPr>
          <p:spPr>
            <a:xfrm>
              <a:off x="450610" y="2814673"/>
              <a:ext cx="1312706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9EC7CFE-CCCB-45C2-A68A-E8FB4BD3BABC}"/>
                </a:ext>
              </a:extLst>
            </p:cNvPr>
            <p:cNvSpPr/>
            <p:nvPr/>
          </p:nvSpPr>
          <p:spPr>
            <a:xfrm>
              <a:off x="450615" y="2867244"/>
              <a:ext cx="1250383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5F64448-3065-4B3F-9204-DD4B4F683D5A}"/>
                </a:ext>
              </a:extLst>
            </p:cNvPr>
            <p:cNvSpPr/>
            <p:nvPr/>
          </p:nvSpPr>
          <p:spPr>
            <a:xfrm>
              <a:off x="450615" y="2919581"/>
              <a:ext cx="118240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B30CF2D-CAFE-4540-BCF6-9A19B759B602}"/>
                </a:ext>
              </a:extLst>
            </p:cNvPr>
            <p:cNvSpPr/>
            <p:nvPr/>
          </p:nvSpPr>
          <p:spPr>
            <a:xfrm>
              <a:off x="450613" y="2969731"/>
              <a:ext cx="114558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978C55D-06C5-46B3-8319-52CBC13F7893}"/>
                </a:ext>
              </a:extLst>
            </p:cNvPr>
            <p:cNvSpPr/>
            <p:nvPr/>
          </p:nvSpPr>
          <p:spPr>
            <a:xfrm>
              <a:off x="450613" y="3022068"/>
              <a:ext cx="111017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19B255E-6684-4377-AB79-E38939343DF8}"/>
                </a:ext>
              </a:extLst>
            </p:cNvPr>
            <p:cNvSpPr/>
            <p:nvPr/>
          </p:nvSpPr>
          <p:spPr>
            <a:xfrm>
              <a:off x="450613" y="3074674"/>
              <a:ext cx="1110173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6F17757-80F3-4CED-AE52-BFF94855A531}"/>
                </a:ext>
              </a:extLst>
            </p:cNvPr>
            <p:cNvSpPr/>
            <p:nvPr/>
          </p:nvSpPr>
          <p:spPr>
            <a:xfrm>
              <a:off x="450612" y="3127011"/>
              <a:ext cx="1096009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1F68762-330A-4BE8-A2B3-A7D1AE2A72A5}"/>
                </a:ext>
              </a:extLst>
            </p:cNvPr>
            <p:cNvSpPr/>
            <p:nvPr/>
          </p:nvSpPr>
          <p:spPr>
            <a:xfrm>
              <a:off x="450611" y="3177161"/>
              <a:ext cx="107760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233D40E-9988-4A0C-BCAB-76FFF4282631}"/>
                </a:ext>
              </a:extLst>
            </p:cNvPr>
            <p:cNvSpPr/>
            <p:nvPr/>
          </p:nvSpPr>
          <p:spPr>
            <a:xfrm>
              <a:off x="450610" y="3229498"/>
              <a:ext cx="104077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D85F787-94A8-4C0E-84BF-7E55C2A0AF2A}"/>
                </a:ext>
              </a:extLst>
            </p:cNvPr>
            <p:cNvSpPr/>
            <p:nvPr/>
          </p:nvSpPr>
          <p:spPr>
            <a:xfrm>
              <a:off x="450610" y="3283152"/>
              <a:ext cx="1006783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2A28A70-8132-4FEB-AA5E-956B4F4C799C}"/>
                </a:ext>
              </a:extLst>
            </p:cNvPr>
            <p:cNvSpPr/>
            <p:nvPr/>
          </p:nvSpPr>
          <p:spPr>
            <a:xfrm>
              <a:off x="450610" y="3335489"/>
              <a:ext cx="982707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5FF3280-1D36-4E93-B6E2-2A67A0DED02C}"/>
                </a:ext>
              </a:extLst>
            </p:cNvPr>
            <p:cNvSpPr/>
            <p:nvPr/>
          </p:nvSpPr>
          <p:spPr>
            <a:xfrm>
              <a:off x="450609" y="3385639"/>
              <a:ext cx="955794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38751C1-3502-4549-99D5-35FE50D34FD6}"/>
                </a:ext>
              </a:extLst>
            </p:cNvPr>
            <p:cNvSpPr/>
            <p:nvPr/>
          </p:nvSpPr>
          <p:spPr>
            <a:xfrm>
              <a:off x="450608" y="3437976"/>
              <a:ext cx="92747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1B49E22-1185-45B8-8F28-9F04C6B01067}"/>
                </a:ext>
              </a:extLst>
            </p:cNvPr>
            <p:cNvSpPr/>
            <p:nvPr/>
          </p:nvSpPr>
          <p:spPr>
            <a:xfrm>
              <a:off x="450608" y="3490582"/>
              <a:ext cx="89188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0BA2E19-F09B-448C-9122-AEF790F38C64}"/>
                </a:ext>
              </a:extLst>
            </p:cNvPr>
            <p:cNvSpPr/>
            <p:nvPr/>
          </p:nvSpPr>
          <p:spPr>
            <a:xfrm>
              <a:off x="450607" y="3542919"/>
              <a:ext cx="88073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7022DC8-904F-42AF-A142-86AB5572C090}"/>
                </a:ext>
              </a:extLst>
            </p:cNvPr>
            <p:cNvSpPr/>
            <p:nvPr/>
          </p:nvSpPr>
          <p:spPr>
            <a:xfrm>
              <a:off x="450606" y="3593069"/>
              <a:ext cx="869403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8E63864-918F-41F2-8149-3621C4A7B18E}"/>
                </a:ext>
              </a:extLst>
            </p:cNvPr>
            <p:cNvSpPr/>
            <p:nvPr/>
          </p:nvSpPr>
          <p:spPr>
            <a:xfrm>
              <a:off x="450606" y="3645406"/>
              <a:ext cx="83399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BFBA002-CF98-42FE-8C51-B4C4DD0BB837}"/>
                </a:ext>
              </a:extLst>
            </p:cNvPr>
            <p:cNvSpPr/>
            <p:nvPr/>
          </p:nvSpPr>
          <p:spPr>
            <a:xfrm>
              <a:off x="450610" y="3697977"/>
              <a:ext cx="775924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4505DBD-8FE8-4127-90F8-D1A563FE1650}"/>
                </a:ext>
              </a:extLst>
            </p:cNvPr>
            <p:cNvSpPr/>
            <p:nvPr/>
          </p:nvSpPr>
          <p:spPr>
            <a:xfrm>
              <a:off x="450610" y="3750314"/>
              <a:ext cx="75326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B61F80C-097E-4B39-BC0A-DF9CDB385359}"/>
                </a:ext>
              </a:extLst>
            </p:cNvPr>
            <p:cNvSpPr/>
            <p:nvPr/>
          </p:nvSpPr>
          <p:spPr>
            <a:xfrm>
              <a:off x="450609" y="3800463"/>
              <a:ext cx="741935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F16EEF6-8195-4825-9059-943B0DE081D0}"/>
                </a:ext>
              </a:extLst>
            </p:cNvPr>
            <p:cNvSpPr/>
            <p:nvPr/>
          </p:nvSpPr>
          <p:spPr>
            <a:xfrm>
              <a:off x="450607" y="3852800"/>
              <a:ext cx="707027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E43D4B0-C2D8-41BB-A674-DC15735A28B6}"/>
                </a:ext>
              </a:extLst>
            </p:cNvPr>
            <p:cNvSpPr/>
            <p:nvPr/>
          </p:nvSpPr>
          <p:spPr>
            <a:xfrm>
              <a:off x="450612" y="1667819"/>
              <a:ext cx="1923866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2408967-253B-4D2C-9193-638CAD0FF96F}"/>
                </a:ext>
              </a:extLst>
            </p:cNvPr>
            <p:cNvSpPr/>
            <p:nvPr/>
          </p:nvSpPr>
          <p:spPr>
            <a:xfrm>
              <a:off x="450612" y="1720156"/>
              <a:ext cx="1900552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76A61A3-C7A9-47FD-ABEC-2330D8E5EFF5}"/>
                </a:ext>
              </a:extLst>
            </p:cNvPr>
            <p:cNvSpPr/>
            <p:nvPr/>
          </p:nvSpPr>
          <p:spPr>
            <a:xfrm>
              <a:off x="450612" y="1772763"/>
              <a:ext cx="1867906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0C4E0CA-BFA8-4149-AB0B-1CA9047489EC}"/>
                </a:ext>
              </a:extLst>
            </p:cNvPr>
            <p:cNvSpPr/>
            <p:nvPr/>
          </p:nvSpPr>
          <p:spPr>
            <a:xfrm>
              <a:off x="450611" y="1825100"/>
              <a:ext cx="1816624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CFAA940-6E0E-4E2B-AB95-BB7A66A47E68}"/>
                </a:ext>
              </a:extLst>
            </p:cNvPr>
            <p:cNvSpPr/>
            <p:nvPr/>
          </p:nvSpPr>
          <p:spPr>
            <a:xfrm>
              <a:off x="450610" y="1875249"/>
              <a:ext cx="1756009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09E23EF-2A1B-474E-95F6-273DBB626F8D}"/>
                </a:ext>
              </a:extLst>
            </p:cNvPr>
            <p:cNvSpPr/>
            <p:nvPr/>
          </p:nvSpPr>
          <p:spPr>
            <a:xfrm>
              <a:off x="450610" y="1927586"/>
              <a:ext cx="1733159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309BA35-FD9E-4337-B509-FC7283553F70}"/>
                </a:ext>
              </a:extLst>
            </p:cNvPr>
            <p:cNvSpPr/>
            <p:nvPr/>
          </p:nvSpPr>
          <p:spPr>
            <a:xfrm>
              <a:off x="450610" y="1981240"/>
              <a:ext cx="1664315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8A65FF4-C5F8-47A0-97ED-B952986369B1}"/>
                </a:ext>
              </a:extLst>
            </p:cNvPr>
            <p:cNvSpPr/>
            <p:nvPr/>
          </p:nvSpPr>
          <p:spPr>
            <a:xfrm>
              <a:off x="450609" y="2033577"/>
              <a:ext cx="160214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6131BCF-E183-431F-8BEE-51C901D56636}"/>
                </a:ext>
              </a:extLst>
            </p:cNvPr>
            <p:cNvSpPr/>
            <p:nvPr/>
          </p:nvSpPr>
          <p:spPr>
            <a:xfrm>
              <a:off x="450608" y="2083727"/>
              <a:ext cx="155707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75C36BD-5441-4BF2-8113-CBE9C75AE4E3}"/>
                </a:ext>
              </a:extLst>
            </p:cNvPr>
            <p:cNvSpPr/>
            <p:nvPr/>
          </p:nvSpPr>
          <p:spPr>
            <a:xfrm>
              <a:off x="450607" y="2136064"/>
              <a:ext cx="155707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B3E7FB8-DBBC-4CC2-9163-C33567BB02E4}"/>
                </a:ext>
              </a:extLst>
            </p:cNvPr>
            <p:cNvSpPr/>
            <p:nvPr/>
          </p:nvSpPr>
          <p:spPr>
            <a:xfrm>
              <a:off x="450608" y="2188671"/>
              <a:ext cx="1418753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DEE5124-B4F5-406B-90D4-3DF278395DF0}"/>
                </a:ext>
              </a:extLst>
            </p:cNvPr>
            <p:cNvSpPr/>
            <p:nvPr/>
          </p:nvSpPr>
          <p:spPr>
            <a:xfrm>
              <a:off x="450607" y="2241008"/>
              <a:ext cx="1392333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4B55F19-B969-4F30-B91F-B22607E8621D}"/>
                </a:ext>
              </a:extLst>
            </p:cNvPr>
            <p:cNvSpPr/>
            <p:nvPr/>
          </p:nvSpPr>
          <p:spPr>
            <a:xfrm>
              <a:off x="450606" y="2291157"/>
              <a:ext cx="1322395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DAEB182-FFB7-4049-A15A-8DEE9FFA71E3}"/>
                </a:ext>
              </a:extLst>
            </p:cNvPr>
            <p:cNvSpPr txBox="1"/>
            <p:nvPr/>
          </p:nvSpPr>
          <p:spPr>
            <a:xfrm>
              <a:off x="1292535" y="397000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0.5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0D91024-08EB-4573-9CF5-E2C2CA3E4E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6456" y="1667609"/>
              <a:ext cx="0" cy="229636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2663EBD3-69E7-429E-9DC6-13A3F5AB6587}"/>
                    </a:ext>
                  </a:extLst>
                </p:cNvPr>
                <p:cNvSpPr txBox="1"/>
                <p:nvPr/>
              </p:nvSpPr>
              <p:spPr>
                <a:xfrm>
                  <a:off x="1263368" y="1323584"/>
                  <a:ext cx="4106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2663EBD3-69E7-429E-9DC6-13A3F5AB6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368" y="1323584"/>
                  <a:ext cx="41062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955" r="-8955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FC107EDC-84FB-4F1E-A5AC-856BB58BE697}"/>
                </a:ext>
              </a:extLst>
            </p:cNvPr>
            <p:cNvCxnSpPr>
              <a:cxnSpLocks/>
            </p:cNvCxnSpPr>
            <p:nvPr/>
          </p:nvCxnSpPr>
          <p:spPr>
            <a:xfrm>
              <a:off x="3019974" y="1668345"/>
              <a:ext cx="0" cy="229562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CD2EFF7-1209-42FD-BE7D-502364AB6D9B}"/>
                </a:ext>
              </a:extLst>
            </p:cNvPr>
            <p:cNvCxnSpPr>
              <a:cxnSpLocks/>
            </p:cNvCxnSpPr>
            <p:nvPr/>
          </p:nvCxnSpPr>
          <p:spPr>
            <a:xfrm>
              <a:off x="3019974" y="3963970"/>
              <a:ext cx="231233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C412B1-9E57-431A-8E12-18C63E630201}"/>
                </a:ext>
              </a:extLst>
            </p:cNvPr>
            <p:cNvSpPr txBox="1"/>
            <p:nvPr/>
          </p:nvSpPr>
          <p:spPr>
            <a:xfrm>
              <a:off x="3520255" y="4150310"/>
              <a:ext cx="1528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Silhouette Coefficient</a:t>
              </a:r>
            </a:p>
            <a:p>
              <a:pPr algn="ctr"/>
              <a:r>
                <a:rPr lang="en-US" sz="1200" b="1" dirty="0"/>
                <a:t>.732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6FADD62-70D7-4A65-84CA-02F7E2BA9EF8}"/>
                </a:ext>
              </a:extLst>
            </p:cNvPr>
            <p:cNvSpPr txBox="1"/>
            <p:nvPr/>
          </p:nvSpPr>
          <p:spPr>
            <a:xfrm rot="16200000">
              <a:off x="2471956" y="2677657"/>
              <a:ext cx="678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D2D55D1C-C681-4444-A075-9D797C96090A}"/>
                </a:ext>
              </a:extLst>
            </p:cNvPr>
            <p:cNvSpPr txBox="1"/>
            <p:nvPr/>
          </p:nvSpPr>
          <p:spPr>
            <a:xfrm>
              <a:off x="5200163" y="3956588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6A257E8-E0B0-4C63-B709-5FC428E97C80}"/>
                </a:ext>
              </a:extLst>
            </p:cNvPr>
            <p:cNvSpPr txBox="1"/>
            <p:nvPr/>
          </p:nvSpPr>
          <p:spPr>
            <a:xfrm>
              <a:off x="2989845" y="396238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0.0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25F7D82-234D-480F-B4EE-E43AB61A34C9}"/>
                </a:ext>
              </a:extLst>
            </p:cNvPr>
            <p:cNvSpPr/>
            <p:nvPr/>
          </p:nvSpPr>
          <p:spPr>
            <a:xfrm>
              <a:off x="3152120" y="2403320"/>
              <a:ext cx="1749164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0BD8ACC-088F-4B7A-BB81-7AA8DF1AB1CA}"/>
                </a:ext>
              </a:extLst>
            </p:cNvPr>
            <p:cNvSpPr/>
            <p:nvPr/>
          </p:nvSpPr>
          <p:spPr>
            <a:xfrm>
              <a:off x="3152119" y="2455657"/>
              <a:ext cx="1692229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9D14896-7EB1-4177-8D3A-D20DA77955F9}"/>
                </a:ext>
              </a:extLst>
            </p:cNvPr>
            <p:cNvSpPr/>
            <p:nvPr/>
          </p:nvSpPr>
          <p:spPr>
            <a:xfrm>
              <a:off x="3152119" y="2505807"/>
              <a:ext cx="164046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31B9F71-92C4-476D-8F87-9611C89A5E25}"/>
                </a:ext>
              </a:extLst>
            </p:cNvPr>
            <p:cNvSpPr/>
            <p:nvPr/>
          </p:nvSpPr>
          <p:spPr>
            <a:xfrm>
              <a:off x="3152118" y="2558144"/>
              <a:ext cx="1585565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5A6EAD2E-B423-48FE-B1A9-5568945DE7EA}"/>
                </a:ext>
              </a:extLst>
            </p:cNvPr>
            <p:cNvSpPr/>
            <p:nvPr/>
          </p:nvSpPr>
          <p:spPr>
            <a:xfrm>
              <a:off x="3152118" y="2610750"/>
              <a:ext cx="155106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18913BB-B15E-4EBA-B614-10D127C65C9A}"/>
                </a:ext>
              </a:extLst>
            </p:cNvPr>
            <p:cNvSpPr/>
            <p:nvPr/>
          </p:nvSpPr>
          <p:spPr>
            <a:xfrm>
              <a:off x="3152117" y="2663088"/>
              <a:ext cx="1551062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CB8E6431-0EFF-44E7-B808-586F30B946E5}"/>
                </a:ext>
              </a:extLst>
            </p:cNvPr>
            <p:cNvSpPr/>
            <p:nvPr/>
          </p:nvSpPr>
          <p:spPr>
            <a:xfrm>
              <a:off x="3152116" y="2713237"/>
              <a:ext cx="1497729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378CA60-ED04-4106-B105-5F2896FCA355}"/>
                </a:ext>
              </a:extLst>
            </p:cNvPr>
            <p:cNvSpPr/>
            <p:nvPr/>
          </p:nvSpPr>
          <p:spPr>
            <a:xfrm>
              <a:off x="3152115" y="2765574"/>
              <a:ext cx="1453808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E1342C-04E9-48F6-BA4E-A304A0FF773E}"/>
                </a:ext>
              </a:extLst>
            </p:cNvPr>
            <p:cNvSpPr/>
            <p:nvPr/>
          </p:nvSpPr>
          <p:spPr>
            <a:xfrm>
              <a:off x="3152120" y="2818145"/>
              <a:ext cx="1384786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B1E77E5-02A1-4800-BB0C-3B9931EEA42B}"/>
                </a:ext>
              </a:extLst>
            </p:cNvPr>
            <p:cNvSpPr/>
            <p:nvPr/>
          </p:nvSpPr>
          <p:spPr>
            <a:xfrm>
              <a:off x="3152120" y="2870482"/>
              <a:ext cx="1309495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19816B7-6AC6-442E-8022-616ECA07E36A}"/>
                </a:ext>
              </a:extLst>
            </p:cNvPr>
            <p:cNvSpPr/>
            <p:nvPr/>
          </p:nvSpPr>
          <p:spPr>
            <a:xfrm>
              <a:off x="3152119" y="2920632"/>
              <a:ext cx="1268719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16BD5BB7-2D80-46BC-A308-DD2B3E6DE6C2}"/>
                </a:ext>
              </a:extLst>
            </p:cNvPr>
            <p:cNvSpPr/>
            <p:nvPr/>
          </p:nvSpPr>
          <p:spPr>
            <a:xfrm>
              <a:off x="3152118" y="2972969"/>
              <a:ext cx="1229501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2F4FCC2-0425-4846-993B-5718C3AAB1F2}"/>
                </a:ext>
              </a:extLst>
            </p:cNvPr>
            <p:cNvSpPr/>
            <p:nvPr/>
          </p:nvSpPr>
          <p:spPr>
            <a:xfrm>
              <a:off x="3152118" y="3025575"/>
              <a:ext cx="1229504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B9CD149-9150-4C7A-838E-5FDA013E2F6F}"/>
                </a:ext>
              </a:extLst>
            </p:cNvPr>
            <p:cNvSpPr/>
            <p:nvPr/>
          </p:nvSpPr>
          <p:spPr>
            <a:xfrm>
              <a:off x="3152117" y="3127011"/>
              <a:ext cx="1729894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4723CF0E-5761-46F2-84D4-8C3E4C12520A}"/>
                </a:ext>
              </a:extLst>
            </p:cNvPr>
            <p:cNvSpPr/>
            <p:nvPr/>
          </p:nvSpPr>
          <p:spPr>
            <a:xfrm>
              <a:off x="3152116" y="3177161"/>
              <a:ext cx="1700838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2391B93-2FAF-4795-80A7-2486702EC7E1}"/>
                </a:ext>
              </a:extLst>
            </p:cNvPr>
            <p:cNvSpPr/>
            <p:nvPr/>
          </p:nvSpPr>
          <p:spPr>
            <a:xfrm>
              <a:off x="3152115" y="3229498"/>
              <a:ext cx="164272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A771B346-5FA2-4964-90AD-340CC8611C25}"/>
                </a:ext>
              </a:extLst>
            </p:cNvPr>
            <p:cNvSpPr/>
            <p:nvPr/>
          </p:nvSpPr>
          <p:spPr>
            <a:xfrm>
              <a:off x="3152115" y="3283152"/>
              <a:ext cx="1589064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D6EDC828-E8CC-458A-AEC4-421AD5D95C97}"/>
                </a:ext>
              </a:extLst>
            </p:cNvPr>
            <p:cNvSpPr/>
            <p:nvPr/>
          </p:nvSpPr>
          <p:spPr>
            <a:xfrm>
              <a:off x="3152115" y="3335489"/>
              <a:ext cx="1551064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BCB65B91-CBDD-4353-88DD-C0541E9673D9}"/>
                </a:ext>
              </a:extLst>
            </p:cNvPr>
            <p:cNvSpPr/>
            <p:nvPr/>
          </p:nvSpPr>
          <p:spPr>
            <a:xfrm>
              <a:off x="3152114" y="3385639"/>
              <a:ext cx="1508584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3B4304C7-8A21-4856-9757-7DDC3B957C6B}"/>
                </a:ext>
              </a:extLst>
            </p:cNvPr>
            <p:cNvSpPr/>
            <p:nvPr/>
          </p:nvSpPr>
          <p:spPr>
            <a:xfrm>
              <a:off x="3152113" y="3437976"/>
              <a:ext cx="146388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5840ADF-A131-4522-80FA-6991EC100A7B}"/>
                </a:ext>
              </a:extLst>
            </p:cNvPr>
            <p:cNvSpPr/>
            <p:nvPr/>
          </p:nvSpPr>
          <p:spPr>
            <a:xfrm>
              <a:off x="3152113" y="3490582"/>
              <a:ext cx="1407709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06E7C69-2CBC-46BB-BC85-7B5C3D90FB80}"/>
                </a:ext>
              </a:extLst>
            </p:cNvPr>
            <p:cNvSpPr/>
            <p:nvPr/>
          </p:nvSpPr>
          <p:spPr>
            <a:xfrm>
              <a:off x="3152113" y="3542919"/>
              <a:ext cx="139011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D224B855-4257-4D4C-8DC2-FB3BEE4B4754}"/>
                </a:ext>
              </a:extLst>
            </p:cNvPr>
            <p:cNvSpPr/>
            <p:nvPr/>
          </p:nvSpPr>
          <p:spPr>
            <a:xfrm>
              <a:off x="3152111" y="3593069"/>
              <a:ext cx="1372229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D6DDABB-C08C-47F8-8B09-C0A2CBE74475}"/>
                </a:ext>
              </a:extLst>
            </p:cNvPr>
            <p:cNvSpPr/>
            <p:nvPr/>
          </p:nvSpPr>
          <p:spPr>
            <a:xfrm>
              <a:off x="3152111" y="3645406"/>
              <a:ext cx="1316348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B64830D-62AE-4671-A4A5-FA90E9D1A9DB}"/>
                </a:ext>
              </a:extLst>
            </p:cNvPr>
            <p:cNvSpPr/>
            <p:nvPr/>
          </p:nvSpPr>
          <p:spPr>
            <a:xfrm>
              <a:off x="3152116" y="3697977"/>
              <a:ext cx="1224686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B1700352-C5F5-43CD-991F-498D992847EA}"/>
                </a:ext>
              </a:extLst>
            </p:cNvPr>
            <p:cNvSpPr/>
            <p:nvPr/>
          </p:nvSpPr>
          <p:spPr>
            <a:xfrm>
              <a:off x="3152115" y="3750314"/>
              <a:ext cx="1188917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2CA6A8A-B77E-48CE-B905-BAFEDABAC378}"/>
                </a:ext>
              </a:extLst>
            </p:cNvPr>
            <p:cNvSpPr/>
            <p:nvPr/>
          </p:nvSpPr>
          <p:spPr>
            <a:xfrm>
              <a:off x="3152113" y="3800463"/>
              <a:ext cx="1171039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EC3C2AB-3966-4BC0-9991-85A5B148FF43}"/>
                </a:ext>
              </a:extLst>
            </p:cNvPr>
            <p:cNvSpPr/>
            <p:nvPr/>
          </p:nvSpPr>
          <p:spPr>
            <a:xfrm>
              <a:off x="3152113" y="3852800"/>
              <a:ext cx="1115942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AC618390-0548-4A44-9154-EBA89DBF5069}"/>
                </a:ext>
              </a:extLst>
            </p:cNvPr>
            <p:cNvSpPr txBox="1"/>
            <p:nvPr/>
          </p:nvSpPr>
          <p:spPr>
            <a:xfrm>
              <a:off x="3994040" y="396238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0.5</a:t>
              </a:r>
            </a:p>
          </p:txBody>
        </p: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1514591-880F-4E41-802C-D85A17F37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982" y="1667608"/>
              <a:ext cx="0" cy="229636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B8F0BC67-1FC8-497B-82FB-034E661CAB22}"/>
                    </a:ext>
                  </a:extLst>
                </p:cNvPr>
                <p:cNvSpPr txBox="1"/>
                <p:nvPr/>
              </p:nvSpPr>
              <p:spPr>
                <a:xfrm>
                  <a:off x="3964873" y="1323584"/>
                  <a:ext cx="4106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B8F0BC67-1FC8-497B-82FB-034E661CA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873" y="1323584"/>
                  <a:ext cx="410625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8824" r="-7353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8127B91-FBE5-4C3C-A1E6-0BF7B2EDC63F}"/>
                </a:ext>
              </a:extLst>
            </p:cNvPr>
            <p:cNvSpPr txBox="1"/>
            <p:nvPr/>
          </p:nvSpPr>
          <p:spPr>
            <a:xfrm>
              <a:off x="356327" y="1863532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A49A026-7CBF-4451-9861-0DC9FDE1277E}"/>
                </a:ext>
              </a:extLst>
            </p:cNvPr>
            <p:cNvSpPr txBox="1"/>
            <p:nvPr/>
          </p:nvSpPr>
          <p:spPr>
            <a:xfrm>
              <a:off x="350571" y="3019772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5213491-A842-440D-B78C-E20723F29837}"/>
                </a:ext>
              </a:extLst>
            </p:cNvPr>
            <p:cNvSpPr txBox="1"/>
            <p:nvPr/>
          </p:nvSpPr>
          <p:spPr>
            <a:xfrm>
              <a:off x="3047854" y="1854682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3E67939D-60BE-4996-B0D9-06655A1A0F68}"/>
                </a:ext>
              </a:extLst>
            </p:cNvPr>
            <p:cNvSpPr txBox="1"/>
            <p:nvPr/>
          </p:nvSpPr>
          <p:spPr>
            <a:xfrm>
              <a:off x="3047854" y="2613413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F6E08350-5A1A-4EAB-80ED-18B3E4E5917C}"/>
                </a:ext>
              </a:extLst>
            </p:cNvPr>
            <p:cNvSpPr txBox="1"/>
            <p:nvPr/>
          </p:nvSpPr>
          <p:spPr>
            <a:xfrm>
              <a:off x="3047854" y="3365997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3E903984-B992-45FB-ABB0-F3E79B33EFC8}"/>
                </a:ext>
              </a:extLst>
            </p:cNvPr>
            <p:cNvSpPr/>
            <p:nvPr/>
          </p:nvSpPr>
          <p:spPr>
            <a:xfrm>
              <a:off x="3149460" y="1667918"/>
              <a:ext cx="1923866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0F8603C-399F-47DA-858E-1B512145CAA1}"/>
                </a:ext>
              </a:extLst>
            </p:cNvPr>
            <p:cNvSpPr/>
            <p:nvPr/>
          </p:nvSpPr>
          <p:spPr>
            <a:xfrm>
              <a:off x="3149460" y="1720255"/>
              <a:ext cx="1900552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DB4AA7A-0D7F-4BD9-B608-6CD7AA1A9BC2}"/>
                </a:ext>
              </a:extLst>
            </p:cNvPr>
            <p:cNvSpPr/>
            <p:nvPr/>
          </p:nvSpPr>
          <p:spPr>
            <a:xfrm>
              <a:off x="3149460" y="1772862"/>
              <a:ext cx="1867906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320B80D-F1C7-473F-90D2-0C4F09C47594}"/>
                </a:ext>
              </a:extLst>
            </p:cNvPr>
            <p:cNvSpPr/>
            <p:nvPr/>
          </p:nvSpPr>
          <p:spPr>
            <a:xfrm>
              <a:off x="3149459" y="1825199"/>
              <a:ext cx="1816624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95C557BF-1658-4635-AE57-BFD04CB3F9A6}"/>
                </a:ext>
              </a:extLst>
            </p:cNvPr>
            <p:cNvSpPr/>
            <p:nvPr/>
          </p:nvSpPr>
          <p:spPr>
            <a:xfrm>
              <a:off x="3149458" y="1875349"/>
              <a:ext cx="1756009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1488598B-A580-45CB-8326-7CBE5172D419}"/>
                </a:ext>
              </a:extLst>
            </p:cNvPr>
            <p:cNvSpPr/>
            <p:nvPr/>
          </p:nvSpPr>
          <p:spPr>
            <a:xfrm>
              <a:off x="3149458" y="1927686"/>
              <a:ext cx="1733159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682D3A68-D502-47A4-BCEF-6C942453128A}"/>
                </a:ext>
              </a:extLst>
            </p:cNvPr>
            <p:cNvSpPr/>
            <p:nvPr/>
          </p:nvSpPr>
          <p:spPr>
            <a:xfrm>
              <a:off x="3149458" y="1981340"/>
              <a:ext cx="1664315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DAF1C837-83B4-4E5A-AFE9-76D71DE24EBE}"/>
                </a:ext>
              </a:extLst>
            </p:cNvPr>
            <p:cNvSpPr/>
            <p:nvPr/>
          </p:nvSpPr>
          <p:spPr>
            <a:xfrm>
              <a:off x="3149457" y="2033677"/>
              <a:ext cx="160214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FCA5695-EB64-4D46-AEEC-B5E3F6946116}"/>
                </a:ext>
              </a:extLst>
            </p:cNvPr>
            <p:cNvSpPr/>
            <p:nvPr/>
          </p:nvSpPr>
          <p:spPr>
            <a:xfrm>
              <a:off x="3149456" y="2083826"/>
              <a:ext cx="155707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CA4D658-03C6-4A66-90A1-2DBD85B150AF}"/>
                </a:ext>
              </a:extLst>
            </p:cNvPr>
            <p:cNvSpPr/>
            <p:nvPr/>
          </p:nvSpPr>
          <p:spPr>
            <a:xfrm>
              <a:off x="3149455" y="2136163"/>
              <a:ext cx="1557077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D07EC144-8305-4C76-96DA-AEF18141F4FB}"/>
                </a:ext>
              </a:extLst>
            </p:cNvPr>
            <p:cNvSpPr/>
            <p:nvPr/>
          </p:nvSpPr>
          <p:spPr>
            <a:xfrm>
              <a:off x="3149456" y="2188770"/>
              <a:ext cx="1418753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3B38FE0A-19A1-4782-8666-CC049CE6BABA}"/>
                </a:ext>
              </a:extLst>
            </p:cNvPr>
            <p:cNvSpPr/>
            <p:nvPr/>
          </p:nvSpPr>
          <p:spPr>
            <a:xfrm>
              <a:off x="3149455" y="2241107"/>
              <a:ext cx="1392333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9C02BDAF-7B38-4BE4-804E-0DD9A4CBAF2E}"/>
                </a:ext>
              </a:extLst>
            </p:cNvPr>
            <p:cNvSpPr/>
            <p:nvPr/>
          </p:nvSpPr>
          <p:spPr>
            <a:xfrm>
              <a:off x="3149453" y="2291256"/>
              <a:ext cx="1322395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6979C89-D4CB-4550-B503-197C4063D041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02" y="1668345"/>
              <a:ext cx="0" cy="2295625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05B3508-1CC9-43AB-B680-C0AFA9B9DC5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902" y="3963970"/>
              <a:ext cx="231233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6915F15-2A7C-4BFE-8F69-817509958DBA}"/>
                </a:ext>
              </a:extLst>
            </p:cNvPr>
            <p:cNvSpPr txBox="1"/>
            <p:nvPr/>
          </p:nvSpPr>
          <p:spPr>
            <a:xfrm>
              <a:off x="6200183" y="4150310"/>
              <a:ext cx="1528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Silhouette Coefficient</a:t>
              </a:r>
            </a:p>
            <a:p>
              <a:pPr algn="ctr"/>
              <a:r>
                <a:rPr lang="en-US" sz="1200" b="1" dirty="0"/>
                <a:t>.492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A66D901-CAB5-4476-AF44-CC091BAE375F}"/>
                </a:ext>
              </a:extLst>
            </p:cNvPr>
            <p:cNvSpPr txBox="1"/>
            <p:nvPr/>
          </p:nvSpPr>
          <p:spPr>
            <a:xfrm rot="16200000">
              <a:off x="5151884" y="2677657"/>
              <a:ext cx="678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Clusters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56D7D27-40A2-4C24-A716-7F88ADAFC2CB}"/>
                </a:ext>
              </a:extLst>
            </p:cNvPr>
            <p:cNvSpPr txBox="1"/>
            <p:nvPr/>
          </p:nvSpPr>
          <p:spPr>
            <a:xfrm>
              <a:off x="7880091" y="3941348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1.0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F6B0AEA-CD00-425A-BF22-A453115BD962}"/>
                </a:ext>
              </a:extLst>
            </p:cNvPr>
            <p:cNvSpPr txBox="1"/>
            <p:nvPr/>
          </p:nvSpPr>
          <p:spPr>
            <a:xfrm>
              <a:off x="5669773" y="394714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0.0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27737CEF-0847-4023-A615-E1DA3878CE88}"/>
                </a:ext>
              </a:extLst>
            </p:cNvPr>
            <p:cNvSpPr/>
            <p:nvPr/>
          </p:nvSpPr>
          <p:spPr>
            <a:xfrm>
              <a:off x="5832048" y="2403320"/>
              <a:ext cx="128016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6CF71B9-F5AE-4311-BF0F-5EB2216133F6}"/>
                </a:ext>
              </a:extLst>
            </p:cNvPr>
            <p:cNvSpPr/>
            <p:nvPr/>
          </p:nvSpPr>
          <p:spPr>
            <a:xfrm>
              <a:off x="5832047" y="2455657"/>
              <a:ext cx="128016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8674A066-B973-4BEE-B3BA-F28E5D856659}"/>
                </a:ext>
              </a:extLst>
            </p:cNvPr>
            <p:cNvSpPr/>
            <p:nvPr/>
          </p:nvSpPr>
          <p:spPr>
            <a:xfrm>
              <a:off x="5832047" y="2505807"/>
              <a:ext cx="118872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667692F-3EAC-4FA7-AFB2-BB7B66491C94}"/>
                </a:ext>
              </a:extLst>
            </p:cNvPr>
            <p:cNvSpPr/>
            <p:nvPr/>
          </p:nvSpPr>
          <p:spPr>
            <a:xfrm>
              <a:off x="5832046" y="2558144"/>
              <a:ext cx="109728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451EF6D-3386-4607-BA88-15FCDF40C68D}"/>
                </a:ext>
              </a:extLst>
            </p:cNvPr>
            <p:cNvSpPr/>
            <p:nvPr/>
          </p:nvSpPr>
          <p:spPr>
            <a:xfrm>
              <a:off x="5832046" y="2610750"/>
              <a:ext cx="100584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281582C-87AF-4F48-A9DF-246E457A9B72}"/>
                </a:ext>
              </a:extLst>
            </p:cNvPr>
            <p:cNvSpPr/>
            <p:nvPr/>
          </p:nvSpPr>
          <p:spPr>
            <a:xfrm>
              <a:off x="5832045" y="2663088"/>
              <a:ext cx="100584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813470D8-5BB3-4DA8-9EEF-405A92AAAE40}"/>
                </a:ext>
              </a:extLst>
            </p:cNvPr>
            <p:cNvSpPr/>
            <p:nvPr/>
          </p:nvSpPr>
          <p:spPr>
            <a:xfrm>
              <a:off x="5832044" y="2713237"/>
              <a:ext cx="91440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6B3FC0B8-333C-4E57-A57F-689E0C24C75F}"/>
                </a:ext>
              </a:extLst>
            </p:cNvPr>
            <p:cNvSpPr/>
            <p:nvPr/>
          </p:nvSpPr>
          <p:spPr>
            <a:xfrm>
              <a:off x="5832043" y="2765574"/>
              <a:ext cx="91440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D584C4E-E88B-4BD7-8218-7B14EFF66CC9}"/>
                </a:ext>
              </a:extLst>
            </p:cNvPr>
            <p:cNvSpPr/>
            <p:nvPr/>
          </p:nvSpPr>
          <p:spPr>
            <a:xfrm>
              <a:off x="5832048" y="2818145"/>
              <a:ext cx="82296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4B891D8E-8199-43FF-B221-17816C87BCCE}"/>
                </a:ext>
              </a:extLst>
            </p:cNvPr>
            <p:cNvSpPr/>
            <p:nvPr/>
          </p:nvSpPr>
          <p:spPr>
            <a:xfrm>
              <a:off x="5832048" y="2870482"/>
              <a:ext cx="82296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90271E8B-32BA-4885-8D86-ED0EC6E51BF4}"/>
                </a:ext>
              </a:extLst>
            </p:cNvPr>
            <p:cNvSpPr/>
            <p:nvPr/>
          </p:nvSpPr>
          <p:spPr>
            <a:xfrm>
              <a:off x="5832047" y="2920632"/>
              <a:ext cx="73152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F02296A-B617-4BB9-B1D2-50F47496D374}"/>
                </a:ext>
              </a:extLst>
            </p:cNvPr>
            <p:cNvSpPr/>
            <p:nvPr/>
          </p:nvSpPr>
          <p:spPr>
            <a:xfrm>
              <a:off x="5832046" y="2972969"/>
              <a:ext cx="64008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51C7BE8A-65AB-4F94-84BE-4E3BC0F6C172}"/>
                </a:ext>
              </a:extLst>
            </p:cNvPr>
            <p:cNvSpPr/>
            <p:nvPr/>
          </p:nvSpPr>
          <p:spPr>
            <a:xfrm>
              <a:off x="5832046" y="3025575"/>
              <a:ext cx="640080" cy="38071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08EB07A-AFA5-481D-9D59-569E6B439001}"/>
                </a:ext>
              </a:extLst>
            </p:cNvPr>
            <p:cNvSpPr/>
            <p:nvPr/>
          </p:nvSpPr>
          <p:spPr>
            <a:xfrm>
              <a:off x="5832045" y="3127011"/>
              <a:ext cx="109728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6847FDA-24D2-4600-80A0-07D13D4B2FB3}"/>
                </a:ext>
              </a:extLst>
            </p:cNvPr>
            <p:cNvSpPr/>
            <p:nvPr/>
          </p:nvSpPr>
          <p:spPr>
            <a:xfrm>
              <a:off x="5832044" y="3177161"/>
              <a:ext cx="100584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97B3F911-330A-471C-943D-2723C024FF74}"/>
                </a:ext>
              </a:extLst>
            </p:cNvPr>
            <p:cNvSpPr/>
            <p:nvPr/>
          </p:nvSpPr>
          <p:spPr>
            <a:xfrm>
              <a:off x="5832043" y="3229498"/>
              <a:ext cx="100584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98D6B99-1F02-4914-AD1A-E5934DED7BB1}"/>
                </a:ext>
              </a:extLst>
            </p:cNvPr>
            <p:cNvSpPr/>
            <p:nvPr/>
          </p:nvSpPr>
          <p:spPr>
            <a:xfrm>
              <a:off x="5832043" y="3283152"/>
              <a:ext cx="91440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5974935E-ABE1-4C98-84BD-DE263F2B254C}"/>
                </a:ext>
              </a:extLst>
            </p:cNvPr>
            <p:cNvSpPr/>
            <p:nvPr/>
          </p:nvSpPr>
          <p:spPr>
            <a:xfrm>
              <a:off x="5832043" y="3335489"/>
              <a:ext cx="91440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BC9421B6-B1D9-426E-952B-F4F6BF047287}"/>
                </a:ext>
              </a:extLst>
            </p:cNvPr>
            <p:cNvSpPr/>
            <p:nvPr/>
          </p:nvSpPr>
          <p:spPr>
            <a:xfrm>
              <a:off x="5832042" y="3385639"/>
              <a:ext cx="82296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131A368-8AF0-47CD-95EB-751E50E64F9A}"/>
                </a:ext>
              </a:extLst>
            </p:cNvPr>
            <p:cNvSpPr/>
            <p:nvPr/>
          </p:nvSpPr>
          <p:spPr>
            <a:xfrm>
              <a:off x="5832041" y="3437976"/>
              <a:ext cx="731520" cy="38071"/>
            </a:xfrm>
            <a:prstGeom prst="rect">
              <a:avLst/>
            </a:prstGeom>
            <a:solidFill>
              <a:srgbClr val="1B376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7E04310F-EE7A-46DF-9A49-F45F163A28DA}"/>
                </a:ext>
              </a:extLst>
            </p:cNvPr>
            <p:cNvSpPr/>
            <p:nvPr/>
          </p:nvSpPr>
          <p:spPr>
            <a:xfrm>
              <a:off x="5832041" y="3528683"/>
              <a:ext cx="82296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D6130E2C-8E9D-4437-8CF9-D2FBB17FABCF}"/>
                </a:ext>
              </a:extLst>
            </p:cNvPr>
            <p:cNvSpPr/>
            <p:nvPr/>
          </p:nvSpPr>
          <p:spPr>
            <a:xfrm>
              <a:off x="5832041" y="3581020"/>
              <a:ext cx="73152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2B0F4E5-95CE-49C3-9E37-500F216CF7F3}"/>
                </a:ext>
              </a:extLst>
            </p:cNvPr>
            <p:cNvSpPr/>
            <p:nvPr/>
          </p:nvSpPr>
          <p:spPr>
            <a:xfrm>
              <a:off x="5832039" y="3631170"/>
              <a:ext cx="73152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11EE620-455C-47C6-919F-77362E903C42}"/>
                </a:ext>
              </a:extLst>
            </p:cNvPr>
            <p:cNvSpPr/>
            <p:nvPr/>
          </p:nvSpPr>
          <p:spPr>
            <a:xfrm>
              <a:off x="5832039" y="3683507"/>
              <a:ext cx="64008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3468DE0F-4ACA-447D-80E6-15E74853145E}"/>
                </a:ext>
              </a:extLst>
            </p:cNvPr>
            <p:cNvSpPr/>
            <p:nvPr/>
          </p:nvSpPr>
          <p:spPr>
            <a:xfrm>
              <a:off x="5832044" y="3736078"/>
              <a:ext cx="54864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F19ACD49-790D-4547-A1CC-2333E7150022}"/>
                </a:ext>
              </a:extLst>
            </p:cNvPr>
            <p:cNvSpPr/>
            <p:nvPr/>
          </p:nvSpPr>
          <p:spPr>
            <a:xfrm>
              <a:off x="5832043" y="3788415"/>
              <a:ext cx="54864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A1227C94-BB74-4000-A57A-26490A0CBD84}"/>
                </a:ext>
              </a:extLst>
            </p:cNvPr>
            <p:cNvSpPr/>
            <p:nvPr/>
          </p:nvSpPr>
          <p:spPr>
            <a:xfrm>
              <a:off x="5832041" y="3838564"/>
              <a:ext cx="54864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2FFA3C8-4773-48DE-9972-07B058476F74}"/>
                </a:ext>
              </a:extLst>
            </p:cNvPr>
            <p:cNvSpPr/>
            <p:nvPr/>
          </p:nvSpPr>
          <p:spPr>
            <a:xfrm>
              <a:off x="5832041" y="3890901"/>
              <a:ext cx="457200" cy="38071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FF4CF5D-B606-4E2B-A4B5-C87211B0CEEF}"/>
                </a:ext>
              </a:extLst>
            </p:cNvPr>
            <p:cNvSpPr txBox="1"/>
            <p:nvPr/>
          </p:nvSpPr>
          <p:spPr>
            <a:xfrm>
              <a:off x="6673968" y="3947140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0.5</a:t>
              </a:r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0FFC777-BA17-44C4-8A9D-1FB87E1B7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9790" y="1667608"/>
              <a:ext cx="0" cy="229636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020BF305-4515-4561-9A56-1CADCAADD40F}"/>
                    </a:ext>
                  </a:extLst>
                </p:cNvPr>
                <p:cNvSpPr txBox="1"/>
                <p:nvPr/>
              </p:nvSpPr>
              <p:spPr>
                <a:xfrm>
                  <a:off x="6644801" y="1323584"/>
                  <a:ext cx="4106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020BF305-4515-4561-9A56-1CADCAADD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801" y="1323584"/>
                  <a:ext cx="410625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0448" r="-8955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F7308BCF-C134-4B12-BA3F-0B22F32FA2E9}"/>
                </a:ext>
              </a:extLst>
            </p:cNvPr>
            <p:cNvSpPr txBox="1"/>
            <p:nvPr/>
          </p:nvSpPr>
          <p:spPr>
            <a:xfrm>
              <a:off x="5727782" y="1854682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B7887179-46F9-46F7-88C4-5C4BCB0FDA4B}"/>
                </a:ext>
              </a:extLst>
            </p:cNvPr>
            <p:cNvSpPr txBox="1"/>
            <p:nvPr/>
          </p:nvSpPr>
          <p:spPr>
            <a:xfrm>
              <a:off x="5727782" y="2613413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682EDCF6-567F-439B-A150-8B979338E609}"/>
                </a:ext>
              </a:extLst>
            </p:cNvPr>
            <p:cNvSpPr txBox="1"/>
            <p:nvPr/>
          </p:nvSpPr>
          <p:spPr>
            <a:xfrm>
              <a:off x="5727782" y="3150097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</a:t>
              </a: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59F43A34-C373-4047-AD08-BA4601A5D170}"/>
                </a:ext>
              </a:extLst>
            </p:cNvPr>
            <p:cNvSpPr/>
            <p:nvPr/>
          </p:nvSpPr>
          <p:spPr>
            <a:xfrm>
              <a:off x="5829388" y="1667918"/>
              <a:ext cx="173736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934D9776-93F1-4FBC-B77A-3BD6FD510D4C}"/>
                </a:ext>
              </a:extLst>
            </p:cNvPr>
            <p:cNvSpPr/>
            <p:nvPr/>
          </p:nvSpPr>
          <p:spPr>
            <a:xfrm>
              <a:off x="5829388" y="1720255"/>
              <a:ext cx="173736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3BA86769-AD41-45CE-9AD3-C9CDE868B459}"/>
                </a:ext>
              </a:extLst>
            </p:cNvPr>
            <p:cNvSpPr/>
            <p:nvPr/>
          </p:nvSpPr>
          <p:spPr>
            <a:xfrm>
              <a:off x="5829388" y="1772862"/>
              <a:ext cx="164592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6A1B5E0E-7FE1-4289-9724-92D1EEC72C80}"/>
                </a:ext>
              </a:extLst>
            </p:cNvPr>
            <p:cNvSpPr/>
            <p:nvPr/>
          </p:nvSpPr>
          <p:spPr>
            <a:xfrm>
              <a:off x="5829387" y="1825199"/>
              <a:ext cx="155448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0FF36E7B-B3B0-41AE-B926-BAE93FB25A9F}"/>
                </a:ext>
              </a:extLst>
            </p:cNvPr>
            <p:cNvSpPr/>
            <p:nvPr/>
          </p:nvSpPr>
          <p:spPr>
            <a:xfrm>
              <a:off x="5829386" y="1875349"/>
              <a:ext cx="146304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C83E365C-58BF-476D-85EF-D01F83522466}"/>
                </a:ext>
              </a:extLst>
            </p:cNvPr>
            <p:cNvSpPr/>
            <p:nvPr/>
          </p:nvSpPr>
          <p:spPr>
            <a:xfrm>
              <a:off x="5829386" y="1927686"/>
              <a:ext cx="137160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27C61190-D340-4CBA-BE6B-7E23DA5E9033}"/>
                </a:ext>
              </a:extLst>
            </p:cNvPr>
            <p:cNvSpPr/>
            <p:nvPr/>
          </p:nvSpPr>
          <p:spPr>
            <a:xfrm>
              <a:off x="5829386" y="1981340"/>
              <a:ext cx="128016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3FECDFBC-7759-492E-ADCF-9F946F82FAC4}"/>
                </a:ext>
              </a:extLst>
            </p:cNvPr>
            <p:cNvSpPr/>
            <p:nvPr/>
          </p:nvSpPr>
          <p:spPr>
            <a:xfrm>
              <a:off x="5829385" y="2033677"/>
              <a:ext cx="128016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762D8248-357F-46AF-840F-E50B103919A9}"/>
                </a:ext>
              </a:extLst>
            </p:cNvPr>
            <p:cNvSpPr/>
            <p:nvPr/>
          </p:nvSpPr>
          <p:spPr>
            <a:xfrm>
              <a:off x="5829384" y="2083826"/>
              <a:ext cx="118872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CFF3D543-8F4F-4697-8A90-EDD4849A5C5B}"/>
                </a:ext>
              </a:extLst>
            </p:cNvPr>
            <p:cNvSpPr/>
            <p:nvPr/>
          </p:nvSpPr>
          <p:spPr>
            <a:xfrm>
              <a:off x="5829383" y="2136163"/>
              <a:ext cx="118872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7BAA72A5-F564-4175-B80D-4C6C04D3AF40}"/>
                </a:ext>
              </a:extLst>
            </p:cNvPr>
            <p:cNvSpPr/>
            <p:nvPr/>
          </p:nvSpPr>
          <p:spPr>
            <a:xfrm>
              <a:off x="5829384" y="2188770"/>
              <a:ext cx="109728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641D6DA-CC64-4178-A786-C208BA853F09}"/>
                </a:ext>
              </a:extLst>
            </p:cNvPr>
            <p:cNvSpPr/>
            <p:nvPr/>
          </p:nvSpPr>
          <p:spPr>
            <a:xfrm>
              <a:off x="5829383" y="2241107"/>
              <a:ext cx="109728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7EF2652-3384-447F-A789-802B0FAC3444}"/>
                </a:ext>
              </a:extLst>
            </p:cNvPr>
            <p:cNvSpPr/>
            <p:nvPr/>
          </p:nvSpPr>
          <p:spPr>
            <a:xfrm>
              <a:off x="5829381" y="2291256"/>
              <a:ext cx="1005840" cy="38071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393AF73-0F84-4649-A387-D0610EC1BC8D}"/>
                </a:ext>
              </a:extLst>
            </p:cNvPr>
            <p:cNvSpPr txBox="1"/>
            <p:nvPr/>
          </p:nvSpPr>
          <p:spPr>
            <a:xfrm>
              <a:off x="5727639" y="3574981"/>
              <a:ext cx="84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674935"/>
      </p:ext>
    </p:extLst>
  </p:cSld>
  <p:clrMapOvr>
    <a:masterClrMapping/>
  </p:clrMapOvr>
</p:sld>
</file>

<file path=ppt/theme/theme1.xml><?xml version="1.0" encoding="utf-8"?>
<a:theme xmlns:a="http://schemas.openxmlformats.org/drawingml/2006/main" name="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7" id="{28BAE127-A3FD-A04B-A586-7D7FEDE49638}" vid="{6F1373EB-6DC0-594B-9B1F-E3850451F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CNX_OV_Template</Template>
  <TotalTime>501</TotalTime>
  <Words>1505</Words>
  <Application>Microsoft Office PowerPoint</Application>
  <PresentationFormat>On-screen Show (4:3)</PresentationFormat>
  <Paragraphs>285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CNX</vt:lpstr>
      <vt:lpstr>Building Clustering Models</vt:lpstr>
      <vt:lpstr>PowerPoint Presentation</vt:lpstr>
      <vt:lpstr>k-Means Clustering (Slide 1 of 2)</vt:lpstr>
      <vt:lpstr>k-Means Clustering (Animated) (Slide 2 of 2)</vt:lpstr>
      <vt:lpstr>Global vs. Local Optimization</vt:lpstr>
      <vt:lpstr>k Determination</vt:lpstr>
      <vt:lpstr>Elbow Point</vt:lpstr>
      <vt:lpstr>Cluster Sum of Squares</vt:lpstr>
      <vt:lpstr>Silhouette Analysis</vt:lpstr>
      <vt:lpstr>Additional Cluster Analysis Methods</vt:lpstr>
      <vt:lpstr>Build a k-Means Clustering Model</vt:lpstr>
      <vt:lpstr>Use Python for k-Means Clustering</vt:lpstr>
      <vt:lpstr>Activity: Building a k-Means Clustering Model</vt:lpstr>
      <vt:lpstr>Activity: (Optional) Building a Clustering Model for Customer Segmentation</vt:lpstr>
      <vt:lpstr>PowerPoint Presentation</vt:lpstr>
      <vt:lpstr>k-Means Clustering Shortcomings (Slide 1 of 2)</vt:lpstr>
      <vt:lpstr>k-Means Clustering Shortcomings (Slide 2 of 2)</vt:lpstr>
      <vt:lpstr>Hierarchical Agglomerative Clustering (Two Clusters)</vt:lpstr>
      <vt:lpstr>Hierarchical Agglomerative Clustering (Three Clusters)</vt:lpstr>
      <vt:lpstr>Hierarchical Clustering Applied to a Spiral Dataset</vt:lpstr>
      <vt:lpstr>When to Stop Hierarchical Clustering</vt:lpstr>
      <vt:lpstr>Dendrogram (Slide 1 of 2)</vt:lpstr>
      <vt:lpstr>Dendrogram (Slide 2 of 2)</vt:lpstr>
      <vt:lpstr>Build a Hierarchical Clustering Model</vt:lpstr>
      <vt:lpstr>Use Python for Hierarchical Agglomerative Clustering</vt:lpstr>
      <vt:lpstr>Activity: Building a Hierarchical Clustering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Clustering Model</dc:title>
  <dc:creator>Brian Wilson</dc:creator>
  <cp:lastModifiedBy>Michelle Farney</cp:lastModifiedBy>
  <cp:revision>37</cp:revision>
  <dcterms:created xsi:type="dcterms:W3CDTF">2019-10-24T16:28:36Z</dcterms:created>
  <dcterms:modified xsi:type="dcterms:W3CDTF">2020-01-31T14:07:49Z</dcterms:modified>
</cp:coreProperties>
</file>