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3"/>
  </p:notesMasterIdLst>
  <p:handoutMasterIdLst>
    <p:handoutMasterId r:id="rId4"/>
  </p:handoutMasterIdLst>
  <p:sldIdLst>
    <p:sldId id="4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Vorenkam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764"/>
    <a:srgbClr val="01A1DD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357" autoAdjust="0"/>
  </p:normalViewPr>
  <p:slideViewPr>
    <p:cSldViewPr snapToGrid="0">
      <p:cViewPr varScale="1">
        <p:scale>
          <a:sx n="90" d="100"/>
          <a:sy n="90" d="100"/>
        </p:scale>
        <p:origin x="11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327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1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9EB29A-6C3A-8541-803C-21FA129018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9771" y="5570800"/>
            <a:ext cx="9163771" cy="9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7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358689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2B6BB9-2A3D-DF4A-9060-5A45A706EC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8352" y="5340096"/>
            <a:ext cx="1411636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F42795-A8F6-F84B-8E22-F8D65AD9D2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B28057-63C9-9D40-BE6D-F4769F21FF68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B00FDF-1A37-814F-9593-6D1FC2D7B7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41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F9B4B-4A9B-A240-A5BF-BAF1522CD42D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24C80-8B44-0248-B261-01FD44A26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523205-89DC-564B-B75C-6127AF0763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0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2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01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8953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24472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</p:spTree>
    <p:extLst>
      <p:ext uri="{BB962C8B-B14F-4D97-AF65-F5344CB8AC3E}">
        <p14:creationId xmlns:p14="http://schemas.microsoft.com/office/powerpoint/2010/main" val="1838086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34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2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54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59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5904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0D9580-72B3-0741-AD19-EAC244F662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6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C79A9F-737E-FD41-B56D-4432E8119E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70791" y="4259179"/>
            <a:ext cx="2873208" cy="2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0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6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3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1408"/>
            <a:ext cx="8460150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ED50CB8A-6B60-044F-87D5-5441D94268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52FEBA-E760-FA4D-972E-FD682E4601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270791" y="4259179"/>
            <a:ext cx="2873208" cy="2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2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1AD46-E71E-1B48-BB59-94B0336F7A28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0" y="0"/>
            <a:ext cx="9144000" cy="95117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CertNexus,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04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48" r:id="rId2"/>
    <p:sldLayoutId id="2147483952" r:id="rId3"/>
    <p:sldLayoutId id="2147483938" r:id="rId4"/>
    <p:sldLayoutId id="2147483930" r:id="rId5"/>
    <p:sldLayoutId id="2147483931" r:id="rId6"/>
    <p:sldLayoutId id="2147483932" r:id="rId7"/>
    <p:sldLayoutId id="2147483949" r:id="rId8"/>
    <p:sldLayoutId id="2147483933" r:id="rId9"/>
    <p:sldLayoutId id="2147483951" r:id="rId10"/>
    <p:sldLayoutId id="2147483934" r:id="rId11"/>
    <p:sldLayoutId id="2147483935" r:id="rId12"/>
    <p:sldLayoutId id="2147483936" r:id="rId13"/>
    <p:sldLayoutId id="2147483937" r:id="rId14"/>
    <p:sldLayoutId id="2147483939" r:id="rId15"/>
    <p:sldLayoutId id="2147483940" r:id="rId16"/>
    <p:sldLayoutId id="2147483950" r:id="rId17"/>
    <p:sldLayoutId id="2147483929" r:id="rId18"/>
    <p:sldLayoutId id="2147483942" r:id="rId19"/>
    <p:sldLayoutId id="2147483943" r:id="rId20"/>
    <p:sldLayoutId id="2147483944" r:id="rId21"/>
    <p:sldLayoutId id="2147483945" r:id="rId22"/>
    <p:sldLayoutId id="2147483946" r:id="rId23"/>
    <p:sldLayoutId id="2147483947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AC283-F536-42B1-A1E3-F76FF8BA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0546D-9B02-42D7-8969-2E87BD06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Business Problems Using AI and ML</a:t>
            </a:r>
          </a:p>
          <a:p>
            <a:r>
              <a:rPr lang="en-US" dirty="0"/>
              <a:t>Collecting and Refining the Dataset</a:t>
            </a:r>
          </a:p>
          <a:p>
            <a:r>
              <a:rPr lang="en-US" dirty="0"/>
              <a:t>Setting Up and Training a Model</a:t>
            </a:r>
          </a:p>
          <a:p>
            <a:r>
              <a:rPr lang="en-US" dirty="0"/>
              <a:t>Finalizing a Model</a:t>
            </a:r>
          </a:p>
          <a:p>
            <a:r>
              <a:rPr lang="en-US" dirty="0"/>
              <a:t>Building Linear Regression Models</a:t>
            </a:r>
          </a:p>
          <a:p>
            <a:r>
              <a:rPr lang="en-US" dirty="0"/>
              <a:t>Building Classification Models</a:t>
            </a:r>
          </a:p>
          <a:p>
            <a:r>
              <a:rPr lang="en-US" dirty="0"/>
              <a:t>Building Clustering Models</a:t>
            </a:r>
          </a:p>
          <a:p>
            <a:r>
              <a:rPr lang="en-US" dirty="0"/>
              <a:t>Building Decision Trees and Random Forests</a:t>
            </a:r>
          </a:p>
          <a:p>
            <a:r>
              <a:rPr lang="en-US" dirty="0"/>
              <a:t>Building </a:t>
            </a:r>
            <a:r>
              <a:rPr lang="en-US"/>
              <a:t>Support-Vector Machines</a:t>
            </a:r>
            <a:endParaRPr lang="en-US" dirty="0"/>
          </a:p>
          <a:p>
            <a:r>
              <a:rPr lang="en-US" dirty="0"/>
              <a:t>Building Artificial Neural Networks</a:t>
            </a:r>
          </a:p>
          <a:p>
            <a:r>
              <a:rPr lang="en-US" dirty="0"/>
              <a:t>Promoting Data Privacy and Ethical Practices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112236-7F32-4E9B-8EE0-F1C71B8C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3615331759"/>
      </p:ext>
    </p:extLst>
  </p:cSld>
  <p:clrMapOvr>
    <a:masterClrMapping/>
  </p:clrMapOvr>
</p:sld>
</file>

<file path=ppt/theme/theme1.xml><?xml version="1.0" encoding="utf-8"?>
<a:theme xmlns:a="http://schemas.openxmlformats.org/drawingml/2006/main" name="CNX">
  <a:themeElements>
    <a:clrScheme name="CNX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F05323"/>
      </a:accent3>
      <a:accent4>
        <a:srgbClr val="1D3764"/>
      </a:accent4>
      <a:accent5>
        <a:srgbClr val="C1C5C9"/>
      </a:accent5>
      <a:accent6>
        <a:srgbClr val="009DDC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7" id="{28BAE127-A3FD-A04B-A586-7D7FEDE49638}" vid="{6F1373EB-6DC0-594B-9B1F-E3850451F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CNX_OV_Template</Template>
  <TotalTime>4</TotalTime>
  <Words>54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CNX</vt:lpstr>
      <vt:lpstr>Course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Outline</dc:title>
  <dc:creator>Brian Wilson</dc:creator>
  <cp:lastModifiedBy>Michelle Farney</cp:lastModifiedBy>
  <cp:revision>4</cp:revision>
  <dcterms:created xsi:type="dcterms:W3CDTF">2019-10-24T16:14:39Z</dcterms:created>
  <dcterms:modified xsi:type="dcterms:W3CDTF">2020-01-30T19:18:25Z</dcterms:modified>
</cp:coreProperties>
</file>