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8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EB29A-6C3A-8541-803C-21FA12901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9771" y="5570800"/>
            <a:ext cx="9163771" cy="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0FDF-1A37-814F-9593-6D1FC2D7B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205-89DC-564B-B75C-6127AF0763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95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4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90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D9580-72B3-0741-AD19-EAC244F6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79A9F-737E-FD41-B56D-4432E8119E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FEBA-E760-FA4D-972E-FD682E4601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1AD46-E71E-1B48-BB59-94B0336F7A28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9144000" cy="9511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48" r:id="rId2"/>
    <p:sldLayoutId id="2147483952" r:id="rId3"/>
    <p:sldLayoutId id="2147483938" r:id="rId4"/>
    <p:sldLayoutId id="2147483930" r:id="rId5"/>
    <p:sldLayoutId id="2147483931" r:id="rId6"/>
    <p:sldLayoutId id="2147483932" r:id="rId7"/>
    <p:sldLayoutId id="2147483949" r:id="rId8"/>
    <p:sldLayoutId id="2147483933" r:id="rId9"/>
    <p:sldLayoutId id="2147483951" r:id="rId10"/>
    <p:sldLayoutId id="2147483934" r:id="rId11"/>
    <p:sldLayoutId id="2147483935" r:id="rId12"/>
    <p:sldLayoutId id="2147483936" r:id="rId13"/>
    <p:sldLayoutId id="2147483937" r:id="rId14"/>
    <p:sldLayoutId id="2147483939" r:id="rId15"/>
    <p:sldLayoutId id="2147483940" r:id="rId16"/>
    <p:sldLayoutId id="2147483950" r:id="rId17"/>
    <p:sldLayoutId id="2147483929" r:id="rId18"/>
    <p:sldLayoutId id="2147483942" r:id="rId19"/>
    <p:sldLayoutId id="2147483943" r:id="rId20"/>
    <p:sldLayoutId id="2147483944" r:id="rId21"/>
    <p:sldLayoutId id="2147483945" r:id="rId22"/>
    <p:sldLayoutId id="2147483946" r:id="rId23"/>
    <p:sldLayoutId id="2147483947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Identifying the Need for Security in Your Software Projects</a:t>
            </a:r>
          </a:p>
          <a:p>
            <a:r>
              <a:rPr lang="en-US"/>
              <a:t>Handling Vulnerabilities</a:t>
            </a:r>
          </a:p>
          <a:p>
            <a:r>
              <a:rPr lang="en-US"/>
              <a:t>Designing for Security</a:t>
            </a:r>
          </a:p>
          <a:p>
            <a:r>
              <a:rPr lang="en-US"/>
              <a:t>Developing Secure Code</a:t>
            </a:r>
          </a:p>
          <a:p>
            <a:r>
              <a:rPr lang="en-US"/>
              <a:t>Implementing Common Protections</a:t>
            </a:r>
          </a:p>
          <a:p>
            <a:r>
              <a:rPr lang="en-US"/>
              <a:t>Testing Software Security</a:t>
            </a:r>
          </a:p>
          <a:p>
            <a:r>
              <a:rPr lang="en-US"/>
              <a:t>Maintaining Security in Deployed Software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8206"/>
      </p:ext>
    </p:extLst>
  </p:cSld>
  <p:clrMapOvr>
    <a:masterClrMapping/>
  </p:clrMapOvr>
</p:sld>
</file>

<file path=ppt/theme/theme1.xml><?xml version="1.0" encoding="utf-8"?>
<a:theme xmlns:a="http://schemas.openxmlformats.org/drawingml/2006/main" name="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7" id="{28BAE127-A3FD-A04B-A586-7D7FEDE49638}" vid="{6F1373EB-6DC0-594B-9B1F-E3850451F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CNX</Template>
  <TotalTime>1</TotalTime>
  <Words>31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CNX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>Brian Sullivan</dc:creator>
  <cp:lastModifiedBy>Michelle Farney</cp:lastModifiedBy>
  <cp:revision>2</cp:revision>
  <dcterms:created xsi:type="dcterms:W3CDTF">2020-03-16T14:47:45Z</dcterms:created>
  <dcterms:modified xsi:type="dcterms:W3CDTF">2020-03-17T12:34:24Z</dcterms:modified>
</cp:coreProperties>
</file>