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32"/>
  </p:notesMasterIdLst>
  <p:handoutMasterIdLst>
    <p:handoutMasterId r:id="rId33"/>
  </p:handoutMasterIdLst>
  <p:sldIdLst>
    <p:sldId id="457" r:id="rId2"/>
    <p:sldId id="460" r:id="rId3"/>
    <p:sldId id="532" r:id="rId4"/>
    <p:sldId id="469" r:id="rId5"/>
    <p:sldId id="470" r:id="rId6"/>
    <p:sldId id="477" r:id="rId7"/>
    <p:sldId id="471" r:id="rId8"/>
    <p:sldId id="480" r:id="rId9"/>
    <p:sldId id="483" r:id="rId10"/>
    <p:sldId id="472" r:id="rId11"/>
    <p:sldId id="473" r:id="rId12"/>
    <p:sldId id="475" r:id="rId13"/>
    <p:sldId id="534" r:id="rId14"/>
    <p:sldId id="476" r:id="rId15"/>
    <p:sldId id="481" r:id="rId16"/>
    <p:sldId id="484" r:id="rId17"/>
    <p:sldId id="478" r:id="rId18"/>
    <p:sldId id="479" r:id="rId19"/>
    <p:sldId id="487" r:id="rId20"/>
    <p:sldId id="485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82" r:id="rId29"/>
    <p:sldId id="486" r:id="rId30"/>
    <p:sldId id="45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4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5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FCA484-90F5-4C80-A5AF-6095AFAF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4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1A1732-E019-4B7E-8DB8-A1B97165E6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6CC00F-6FB1-49C5-85F6-9A9DF972F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19B9C0-6064-40CC-A66B-EC7BD9BEFE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0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47D7577-F081-4B08-ABEF-CE8F1F8AA2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5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67BA05B-1CFA-4307-8AAD-4B8F6F469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70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841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057AC0A-1609-477A-9A99-D36B0A2CC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D57EB6-E166-43CD-BC52-18BDC7A9C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59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781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94C81C2-694D-4D7D-A77E-22E73EEB4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0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0D55ED0-191B-4BA1-8528-2328CD4D3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2A8D8C1-DE20-4D91-979A-11122A90A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0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1FEB7CC-137A-4C5B-8F39-14D07259D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3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F2C6B86-13F5-4C36-9B79-F57E92D45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2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54B8F8A-79DB-433A-9067-F18F39587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6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6CA71C-EF28-4536-B2C7-C011582E7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3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455180-5821-4BCF-BC5B-696BECC6C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12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49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880241-CC2C-4B05-A31C-B6047777B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8350D3-45BC-4BEE-AAE7-B1F30723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A05DDA4-54B2-4BF1-9DB5-2F786958A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0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C938678-C96C-46F0-B747-1024A3A87F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69768C-8B2A-48B2-B74C-906E19461848}"/>
              </a:ext>
            </a:extLst>
          </p:cNvPr>
          <p:cNvSpPr/>
          <p:nvPr userDrawn="1"/>
        </p:nvSpPr>
        <p:spPr>
          <a:xfrm>
            <a:off x="0" y="-1"/>
            <a:ext cx="9144000" cy="948583"/>
          </a:xfrm>
          <a:prstGeom prst="rect">
            <a:avLst/>
          </a:prstGeom>
          <a:solidFill>
            <a:srgbClr val="28426C"/>
          </a:solidFill>
          <a:ln>
            <a:solidFill>
              <a:srgbClr val="284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2806" y="64556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338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48" r:id="rId28"/>
    <p:sldLayoutId id="2147483949" r:id="rId29"/>
    <p:sldLayoutId id="2147483951" r:id="rId30"/>
    <p:sldLayoutId id="2147483936" r:id="rId31"/>
    <p:sldLayoutId id="2147483939" r:id="rId3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and Tune Clustering Models</a:t>
            </a:r>
          </a:p>
          <a:p>
            <a:r>
              <a:rPr lang="en-US" dirty="0"/>
              <a:t>Evaluate Clustering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61533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FEC6CE-497D-4E55-9C2A-AFBDFC38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Dataset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7745F-2633-47A2-8A8F-EAE1CD84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F2F511-A7D1-440E-ABB1-59D960C45FEC}"/>
              </a:ext>
            </a:extLst>
          </p:cNvPr>
          <p:cNvGrpSpPr/>
          <p:nvPr/>
        </p:nvGrpSpPr>
        <p:grpSpPr>
          <a:xfrm>
            <a:off x="1233058" y="1647402"/>
            <a:ext cx="6216561" cy="4066978"/>
            <a:chOff x="1233058" y="1647402"/>
            <a:chExt cx="6216561" cy="40669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B1AC27-E1E4-4DDC-8B5F-50C277F9CB20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B29338-7B99-48DF-BE6E-C9B38ED6E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4C745A-5F07-4195-AB14-E3AA07F29648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B920F4-8AA8-4E56-BC36-7BE7F703200F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E23632-5519-4EFF-8480-6DBB7B49424D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7D8719-DF07-4F76-B9C1-4C4E4B9118EA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DA4E0D-0612-4167-A798-76EB340B4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577" y="33451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039208-0ECB-4D86-944E-D700C412B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9935" y="33101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AFD9E1-FDE4-42E4-91EC-EF8CB97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219" y="342104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D2264D-35B8-4C20-895B-3095288EC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277" y="355545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5F0F1D-058B-453F-8322-56E67DE50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712" y="37456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04C3C3-ED44-4B89-81BC-B06959F88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1304" y="405467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5B4959-83B3-4952-A1D5-F043969D88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42" y="393580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D978D8-1BD0-47D2-BCA1-7070205FA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1372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FF96AB-DBAD-48F0-AA82-AD30C52AE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1594" y="4173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2C4EB8-5A52-49B5-B3FD-6059690C3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59" y="420398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782D57-5DA4-4153-94EE-E68AAAFF0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AB6D72-26EE-4459-9520-D71F3445D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02" y="42205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D153D7-CAAC-46F1-B42D-6DF1F033D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6418" y="41611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5A7762-94B1-41A3-A7EA-45F709569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121" y="40556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6F471B-FA03-449A-A278-7DA2BF1CD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2391" y="399523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89E1C4E-613D-4195-A61F-49E872107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7591" y="386478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4C476D-519D-4EAB-A2DF-46ECD43BE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491" y="370625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196D40-053D-48D4-A07F-5B3303B3FB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0056" y="34760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EADF39-8422-4FDE-8D48-2F7526010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2456" y="30507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84CD6C-CA58-4D8E-A712-4BDEF5AC7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3586" y="325106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8FB3148-602A-4A67-A318-3B35F620B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912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86F263-8E19-4C67-BCA9-D40FFBA58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109" y="27912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04C09E-9717-463D-A088-9D7481F63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2959" y="267239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6C4C62-3D0E-4D4F-90CB-888EFCD07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09" y="26101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DEBE654-489F-4D18-9256-9E5014951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9563" y="27483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29E401-FB71-44F1-8493-4DD238C1C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6467" y="255071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A93F792-B368-4B39-8BA8-770D4BF8AE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8391" y="25060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6414AC-E989-4F5A-A94B-4872D5C37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9063" y="247517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CF6D407-6141-49EE-B215-687CBAC01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0242" y="24467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FEA8D80-5F19-44B1-A3E1-F0A566DDD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811" y="24369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CBFA3BE-89C6-45D8-B301-2ADBCB0E0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4447" y="24318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D2CF59-C304-4029-B168-34AEF8147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277" y="247517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85A605E-E9F5-47FB-85D2-788BD824A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7547" y="253461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BEAE559-495C-45AC-B865-DD98746A7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219" y="259404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9C8E-18B8-4275-842A-A7045E5F8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8891" y="265059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71511B-3EDD-406F-B8B2-65927DA65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0206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BBD0C5-52F7-4E92-B91E-2D094E0C8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0706" y="30165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157B088-E367-4A5F-8382-5265D28CD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133" y="32262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40A5D31-8D4A-4E77-9BBD-5A030E00C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365" y="344873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7EB32C-F7FD-4F1D-B1B9-93C835555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5800" y="36949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9AEBE1-5700-4C53-ABC7-1BAD15AFC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3772" y="39461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DBB9C66-363F-42D1-B451-E66C4AA5B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0584" y="41611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5166031-F59B-4936-895D-FC0F49BB3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043" y="43884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11BEA00-6B39-4592-BF21-5EF28CA7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6080" y="45659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86273F7-5D38-4034-8E1B-F45B80DAC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2352" y="469906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BCA5C8-87E8-485C-A53A-2CFF6A9A9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4210" y="482796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8A03545-25FE-4369-AFF5-8CA5263EE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343" y="49238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1DC537-BD26-4903-9312-06B41C6FC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8112" y="50107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1149932-3CBD-4D3D-B3BA-9542572E1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42" y="505823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A193A7-1DB8-4709-8ECE-A7647E633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6837" y="51119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B7E69B3-C6F0-4CF8-992D-0324CE5C0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41" y="515506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32FE38-D0A3-4A07-934D-A971606F9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7067" y="51671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00EB476-DE61-4AD7-8504-5DBD2BEBB9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51644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50E2B03-0AD8-4B63-B76C-6EAB18534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150" y="51391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CEB406-8FDB-4601-855C-9D38D23BF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84" y="51391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B7BE6E-E2C6-40BF-88F0-7BB693F334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385" y="509562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3052B1B-862C-4467-B023-27746EE42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0133" y="50577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FF2DE5-F304-4B54-A967-C4A512FFAA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898" y="379276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2D5ED80-9204-4E35-A4F5-FFBE38DAA1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9781" y="366799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B2E851C-9D25-44BF-BB16-7E24E0A41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6418" y="342966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6A37E0-5D11-4C55-8D46-9D346DB86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4927" y="319537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FF26471-91D7-431E-AF78-D9A844305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497" y="304892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0A9108-5446-4F3B-97DA-59343F2B6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6690" y="29146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1884207-3C93-482D-B025-D15DFB0E2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5762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997940F-E0C0-452A-9462-173355C286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581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934215-5368-4372-A9E4-0867B06AA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102" y="29021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E8250C-B5CD-4EC9-943A-6392D67C3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1185" y="293647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496DE24-3DD9-4604-8FD1-38FE2E813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6545" y="30165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6CBD910-0FC9-4F62-BDE3-AFE83B17F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3690" y="315239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60B6247-6703-4632-9DA0-B0B93F8C4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645" y="332607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1B9C928-1A25-4C6D-8068-6F23D30C4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2244" y="353992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15E3E3D-436B-4B95-A13C-AC41D2B8F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0128" y="37886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480290C-3488-4E8C-BA4C-F4CD2B561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807" y="40015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234EB1-83D9-4DC9-8755-41F2C6CFE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764" y="41837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F6CFF4D-EE6E-4A63-A929-A7F6FBA2C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343" y="43482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F4B0059-B5B9-4A9D-9203-E3A7C02FD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582" y="449125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936F7AA-870E-48BB-BDFC-572671B71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0407" y="459354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B8C5896-3446-48A4-AD97-2FBF9D44D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232" y="463450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A8D3CF1-7B42-416E-A855-2487ABF94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59" y="467412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AEA11B6-5BEC-46D9-87C6-ACDDD9EC4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8476" y="470218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F216800-2AFA-4D55-9893-8D5D5887A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4984" y="469393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D1A2B1C-D527-498D-B4B9-47C3BB1EE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166" y="466207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B917A1-C1FB-47F7-BAD4-9343FCF3B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478" y="46254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4243C3-6972-4D07-B9BD-0EA37FBF2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2956" y="452412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614F7DB-EDDE-476F-88DD-1213B5389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5004" y="442740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AF9A97E-871D-44F9-B212-07538022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5149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0D7A112-2A5F-4131-A62F-BA4E50F6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441" y="40721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563B46-08B3-4704-AE7B-993558831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9489" y="387526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92EFC9A-5115-4B40-A835-7EB47E25C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3657" y="36355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A35D4CC-8241-4C00-A428-AD0FDBFE0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1867" y="334365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7A19594-C4FC-430E-B68C-8592C3489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31" y="30298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AD898C9-2C21-4970-9D1C-C4D72FACA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9549" y="27483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568C186-22C1-46D5-9A8F-8687ED173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5832" y="253461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B9A4B04-F97E-41A2-9C92-9D0057B5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739" y="238489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C4E3652-1EB3-41E1-9A33-842F2D511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510" y="22488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40F4A33-553F-4330-921B-B27B1BB1E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3808" y="216023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7CB068-52F4-4F70-AF0E-0212AF476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84" y="209820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39426A0-FB1D-4823-95C5-A8FAC352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497" y="204040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285A15A-1837-4568-B0FD-3D186C21B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5214" y="200833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3A09BBC-5207-483D-BBE7-1A33E9DB5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937" y="199049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90FC632-9739-4F2E-B944-857DF1D9C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5924" y="200462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E9FD98-FB95-455D-8FB2-5BF90120D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605" y="201673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B899B5-D3BF-4E13-A4D5-EA8A4971C9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893" y="20101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4A4D016-BF11-489A-8CA6-88447EE02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3822" y="204040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4CD58FA-518A-499C-94B4-E9BA49581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1002" y="333625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28D7E6A-901F-4C3A-8E03-3115AB275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4735" y="339867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1CBC10F-3B4C-446C-A824-E62887A6F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285" y="418643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4D3EC28-2A13-4F01-B2EF-995147DC2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8468" y="34992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354DCBD-A62B-41D0-B50B-F43C11C8E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700" y="36539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851A224-F028-4D6D-BA0A-EE86D6E79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4540" y="383733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5302863-FE0C-4912-91DA-A319551A6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2144" y="400849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EDBFD6A-1FF8-4E50-8622-63200D057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7744" y="412290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27B844A-974E-4728-8ECD-E1C4864E2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9366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A5FD08-8C9F-45FC-BC57-B12A00321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941" y="425669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2D28806-1792-48C8-A730-AAD67F452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1581" y="423732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AE3C1CF-8088-47CC-962D-8D83D64F6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05" y="419319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84B28AD-B49F-44F6-8045-B165534C1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453" y="41273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8ED87C9-4312-4B34-AEAD-0A33570A3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3520" y="404062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55DC215-D450-4CB0-AAFC-F441DD4E0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3810" y="39334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A702FAA-4546-4929-8CEE-2CF9E3693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930" y="37874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E5667F-E154-423E-8185-E1916E7AD7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2562" y="359062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4FB84C2-2AE9-4226-AE62-E7BEB7517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5972" y="334683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0F8F097-04FE-4252-B4A9-E361C97C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667" y="31379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A939A2C-A262-4F37-A467-639A34CE8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5115" y="295375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99BED3B-AF26-4500-9D45-8DC31A394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857" y="28507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44A2110-AD05-445A-A02D-EB31527D4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845" y="271365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DB4D219-A98B-45B8-8ECA-6A714F4052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2213" y="262464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A56A07D-A103-4528-BDF4-B6936104D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05" y="258735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B7F9F99-3A28-4842-94B7-12DBE7E31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5700" y="25028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42B64A4-5E3F-4B34-831E-2609FAFC2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249127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84B9242-3BEE-40EA-AF7D-A954EA41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294" y="245841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B7AFD2E-3233-4712-947E-A0FCA4EB9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72" y="244757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A1C69DE-D515-41A9-AB47-E0B6F0F3C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577" y="244749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983AB6B-6424-4AC6-B081-E5BE37A69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6223" y="245841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CBDBF3B-0332-49DD-A442-1C31AC016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6225" y="25098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481F107-8F31-4669-ABBA-3C55B078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0623" y="257341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C2EFAAF-CAF2-4659-8599-14FA28158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089" y="264240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6F9A49C-3DAB-4908-89B2-089E39B99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7844" y="270599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C3848B5-BEC4-4AD9-8117-885A09741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5667" y="28142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8EFF789-3F93-450D-ADB4-AB4EF6FDC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2760" y="298608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17D64F0-3005-4815-BD9C-8F49F00C3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043" y="31128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88B3F2-C596-46EB-B351-125A4B7E7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7568" y="333617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5580763-48B3-4510-B55D-1E662ADF5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0788" y="356465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4FA0ED7-DB18-46B9-8E56-BF94B0BEE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9676" y="38225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30FC225-C188-4DDB-974D-9642D986D1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9928" y="405383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2491DEC-9895-4D95-9FAD-FDF22C97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9214" y="42634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01CE6C4-85B9-4C6C-A1C2-C459389D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373" y="447562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049E4E4-FACE-43FD-8F3D-B1197CBA9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1789" y="46304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3DBFC25-40E6-46B3-A78E-F7F65F1CA8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2915" y="476510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C505261-FDE9-4276-99B8-0F2BB6595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3125" y="48660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420C5FE-D27E-41E0-B2F2-164523887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6938" y="496377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6CF7B8D-53B7-4613-B463-590500E50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150" y="37429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D467867-FCCC-476E-93D3-CC31809AF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3977" y="50436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D99115B-D221-400B-96FA-FFFE85ED6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219" y="508160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49A1E55-3BAC-4E39-B040-00C7E21B4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051" y="514609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B1FDEE4-08DF-40BC-8194-0AF588D45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2710" y="51626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D584410-198C-4220-88CB-E1780CDE3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6131" y="51979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B41F7E-400E-4F91-AD39-5732DDA1A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728" y="515356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5A8ABAF-1E7A-4E63-B7A3-AED30FDC2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4062" y="514609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E009E7C-53F2-48F9-8A66-916B28D1D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0217" y="51456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F48B90F-A117-405C-A91D-B9F13E0B5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0394" y="5101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FC156A5-1FA6-414F-82B9-B77B3113A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8521" y="354347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8B8833-A3E0-4C37-9FA7-6A2943E7B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2968" y="329566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DD0A345-0CD9-47E1-8885-565FA458C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0407" y="309542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F6D7102-6077-49AB-AA15-A5527DB87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3918" y="29762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BABCB47-65EF-42B7-A10D-2266B171E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132" y="29021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2AA79F4-6555-4C14-A17B-E70A8CA98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3618" y="36579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51DF1F8-F161-4609-B5EC-449F0CEBA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9444" y="28943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D69DE66-5CBA-4A21-9CCC-37EFD7105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3243" y="288928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9607797-17D8-4F3D-B326-53A99FED9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3398" y="342966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117AAF9-A065-4459-9AE1-AEF08A6F9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1641" y="291097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8989916-8225-499C-8F62-492F03DA5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775" y="323482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A02276E-A2B5-4497-B0E1-52B6C7F009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1897" y="299545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400E908-44C2-413F-A1B8-08650B9C3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0623" y="30613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5F3B0C2-349E-4FEA-95D4-E29C7BE7E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9186" y="39051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3D81C-9268-4ABD-A445-C07E1AB9A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463" y="40819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64E1655-B01C-499B-BE7B-C0DFAD361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6831" y="426719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F9A69C9-4A19-4358-82C4-DE6544755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6037" y="443473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3A2325F-A03F-4690-A458-9D64B7A9D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7174" y="45409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B20C2BF-51BB-45F0-A2A4-E5F71820C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2900" y="463052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4EDE2FC-C925-49BA-B931-04BF2536F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6524" y="46687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957A00F-4C47-4DCC-870D-0B605D99E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1673" y="469300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8D8F550-CDD5-43A6-B707-BD0CFC9A7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3689" y="473356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19D3442-5A02-48EF-96A9-35FA3A255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7760" y="46866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D8FBBFC-718D-4C4A-B060-C7C64C874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4765" y="46304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B183322-0D07-43CC-8B55-D3BCA3B0B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9959" y="45727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314C57F-E2D9-4C90-9558-0B041296C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228" y="449125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BABCB42-FEED-46EC-B6CB-C838DA742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3997" y="43482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28939C41-BB76-4C17-86E2-907601B36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120" y="4173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A639060-B464-4041-8C78-C24752ABA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601" y="39774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B01871C-FF54-4EC6-928B-0DB9D591A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1524" y="375440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DF3C120-D2F7-46D4-BEAE-AEC915262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9595" y="348910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DA006E7-AC46-43C3-9CAD-49330001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3584" y="318285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90C2C00-3075-401C-8BFC-41938F76A8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048" y="289093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E864B14-327A-4CFF-A76D-EA3ECABC0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7599" y="26370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E5EDE07-B415-4CFB-8D8B-528E90BB9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965" y="24467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E112E33-5441-46FC-89A9-85B26C007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9609" y="232582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6D5608-C969-4729-973A-5E2293054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007" y="22127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EFFB697-1392-40D7-99BC-0D9E75772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5272" y="21224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59AA9B9B-5E70-42AF-8485-357C9A768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2241" y="20846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D32F9D8C-9779-4A8F-B81C-FB8458C91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1627" y="20277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6496C5A-93BD-4D7C-9979-C702E426E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0556" y="199610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D24BA5A-F50C-4CDE-8CDD-54356424F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6903" y="200311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29E70B4-F530-4360-8137-3856FEC9D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388" y="200833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C6375EA-F98A-4572-9143-1F78484E3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903" y="202307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28BF872-2903-4E9A-BB7C-33352C56E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692" y="202517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67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AB0B-A467-45D3-95DA-2D1171BE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i="1" dirty="0"/>
              <a:t>k</a:t>
            </a:r>
            <a:r>
              <a:rPr lang="en-US" dirty="0"/>
              <a:t>-Means Clustering Falls Short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1BAC7-EAB6-4390-A516-1C68254D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69B083-1419-4C1A-A777-53767D10EA68}"/>
              </a:ext>
            </a:extLst>
          </p:cNvPr>
          <p:cNvGrpSpPr/>
          <p:nvPr/>
        </p:nvGrpSpPr>
        <p:grpSpPr>
          <a:xfrm>
            <a:off x="86884" y="2027081"/>
            <a:ext cx="9088998" cy="3276900"/>
            <a:chOff x="86884" y="2027081"/>
            <a:chExt cx="9088998" cy="3276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E5DBCB-C4AC-49D3-BA4E-CF565DDC2D4A}"/>
                </a:ext>
              </a:extLst>
            </p:cNvPr>
            <p:cNvGrpSpPr/>
            <p:nvPr/>
          </p:nvGrpSpPr>
          <p:grpSpPr>
            <a:xfrm>
              <a:off x="86884" y="2489200"/>
              <a:ext cx="9088998" cy="2814781"/>
              <a:chOff x="86884" y="2489200"/>
              <a:chExt cx="9088998" cy="281478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D860E76-0ABC-44F3-9B57-25E1B508042A}"/>
                  </a:ext>
                </a:extLst>
              </p:cNvPr>
              <p:cNvCxnSpPr/>
              <p:nvPr/>
            </p:nvCxnSpPr>
            <p:spPr>
              <a:xfrm>
                <a:off x="402300" y="2596891"/>
                <a:ext cx="0" cy="244868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D4221D-06C1-42D2-9CDD-D1E285010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617" y="5045571"/>
                <a:ext cx="371360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CB8F6-3134-42FA-82CC-6AA7D93E0858}"/>
                  </a:ext>
                </a:extLst>
              </p:cNvPr>
              <p:cNvSpPr txBox="1"/>
              <p:nvPr/>
            </p:nvSpPr>
            <p:spPr>
              <a:xfrm>
                <a:off x="86884" y="2489200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CAC0DB-4A7C-4483-9DC9-20F9BE14684B}"/>
                  </a:ext>
                </a:extLst>
              </p:cNvPr>
              <p:cNvSpPr txBox="1"/>
              <p:nvPr/>
            </p:nvSpPr>
            <p:spPr>
              <a:xfrm>
                <a:off x="86884" y="4892764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1B0FA-07C4-443C-940A-C6161A3D2798}"/>
                  </a:ext>
                </a:extLst>
              </p:cNvPr>
              <p:cNvSpPr txBox="1"/>
              <p:nvPr/>
            </p:nvSpPr>
            <p:spPr>
              <a:xfrm>
                <a:off x="4011547" y="5017360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5D2A52-2984-4574-9005-738ED28E6918}"/>
                  </a:ext>
                </a:extLst>
              </p:cNvPr>
              <p:cNvSpPr txBox="1"/>
              <p:nvPr/>
            </p:nvSpPr>
            <p:spPr>
              <a:xfrm>
                <a:off x="315916" y="5017360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F8EE260-3127-45EE-8686-D715A166B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6329" y="364995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188A8F-55A8-4B81-A0CE-66D53F598E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890" y="362604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C959AB7-2A13-492A-9CCB-4B7B251DA6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3768" y="370188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56984C-E81C-4DBB-8372-FAE5CF92C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10" y="379377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F512140-7CD8-451C-8D8C-0800660AA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6147" y="39238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Multiplication Sign 18">
                <a:extLst>
                  <a:ext uri="{FF2B5EF4-FFF2-40B4-BE49-F238E27FC236}">
                    <a16:creationId xmlns:a16="http://schemas.microsoft.com/office/drawing/2014/main" id="{BEE90B23-4E01-4A80-A725-47A2AD6F09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2803" y="413510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Multiplication Sign 19">
                <a:extLst>
                  <a:ext uri="{FF2B5EF4-FFF2-40B4-BE49-F238E27FC236}">
                    <a16:creationId xmlns:a16="http://schemas.microsoft.com/office/drawing/2014/main" id="{88F77220-3671-49D0-96CC-DFBA94762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4873" y="405382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Multiplication Sign 20">
                <a:extLst>
                  <a:ext uri="{FF2B5EF4-FFF2-40B4-BE49-F238E27FC236}">
                    <a16:creationId xmlns:a16="http://schemas.microsoft.com/office/drawing/2014/main" id="{52ED7C48-B4F3-4DBC-A4CA-FCA59D2261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7919" y="426401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Multiplication Sign 21">
                <a:extLst>
                  <a:ext uri="{FF2B5EF4-FFF2-40B4-BE49-F238E27FC236}">
                    <a16:creationId xmlns:a16="http://schemas.microsoft.com/office/drawing/2014/main" id="{C431FDD6-4FFB-43E3-84F6-E584504B08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9420" y="421637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Multiplication Sign 22">
                <a:extLst>
                  <a:ext uri="{FF2B5EF4-FFF2-40B4-BE49-F238E27FC236}">
                    <a16:creationId xmlns:a16="http://schemas.microsoft.com/office/drawing/2014/main" id="{897B50AB-8C50-4181-BD7E-720408BA8D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9268" y="423718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39B3F004-0678-43F4-9858-EA6860993C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1015" y="426401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C90F0088-F8DF-47CB-A660-A23FA4BD7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9155" y="424852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29C63E9B-6841-43D2-B760-772597E618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392" y="420788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E3C31C95-8685-449E-B56B-037207E45D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5309" y="413578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15CC5EAA-74B9-438C-89D1-2A29273D4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0801" y="409446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44841B-9D7E-4AF4-BA97-BC11B41217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1286" y="400527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EC59999-4436-4612-8469-6D201BBE19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6353" y="389687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C954B557-F566-4F40-8DD4-4D43B0FD2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5716" y="373946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9F75231D-DDEE-410B-93DF-E1D6A30283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915" y="344867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2FC28A4B-E23C-474A-9B36-171F0505D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641" y="358565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4EF34B19-C3A2-40F6-ABAC-E2A44F0981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580" y="334406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B57E4FEE-1F6B-40D0-8FF8-B71A63A903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8041" y="327128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0504508B-EA45-4315-A613-8DF1CAFE1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2631" y="319001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7CF9B10-130D-4C66-9698-FE005CB628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7222" y="314745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CE397B8-6553-45E2-8EC4-3DEE02795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2078" y="324193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14BBB93-6A96-4E57-8E99-B5B72A57B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98518" y="310681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E1F327B-28DC-4FA4-8B3F-D2A0A7A403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9741" y="307628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1EC47EB-4B20-4306-B617-92C2C3418B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7456" y="305516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60D2877-8506-4C81-81A2-2282E352D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193" y="303572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EDE14A-E02E-42D1-8274-6A385CA71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554" y="302903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B862465-20EB-4330-921E-D6ECF62D5E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7603" y="302553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3A93074-B052-4CDF-91C6-E98ADE8EC9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10" y="305516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BD0644D-F781-4AE1-96D1-E6CD3E1403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932" y="309580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FF3372-9990-4D92-9D75-F60153144E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6647" y="313644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DFA5BE4-0551-4000-8C13-B9168EB08C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4363" y="31751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1FF99EF-6BE9-4880-A6DF-5E16FC5793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12937" y="33440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E771A16-C1BC-4DA8-8B09-2EF6FBB2D5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186" y="342534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E883A8B-7CE5-45B6-AF8A-FEAD9DDE0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0822" y="356868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071DE22-19F2-4707-8D4A-9516B1142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8497" y="372081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A483957-0F6C-4BD0-AF40-5E7371049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9134" y="388916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4" name="Multiplication Sign 53">
                <a:extLst>
                  <a:ext uri="{FF2B5EF4-FFF2-40B4-BE49-F238E27FC236}">
                    <a16:creationId xmlns:a16="http://schemas.microsoft.com/office/drawing/2014/main" id="{7E99BA34-D455-44A7-9595-A2831BB48A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0910" y="406092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5" name="Multiplication Sign 54">
                <a:extLst>
                  <a:ext uri="{FF2B5EF4-FFF2-40B4-BE49-F238E27FC236}">
                    <a16:creationId xmlns:a16="http://schemas.microsoft.com/office/drawing/2014/main" id="{CA3E3F69-91AD-45C6-ACD1-B5F1D1725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7195" y="420788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6" name="Multiplication Sign 55">
                <a:extLst>
                  <a:ext uri="{FF2B5EF4-FFF2-40B4-BE49-F238E27FC236}">
                    <a16:creationId xmlns:a16="http://schemas.microsoft.com/office/drawing/2014/main" id="{F46B832B-1E6D-4A6A-AAB6-2EEC8EBD14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6490" y="436334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7" name="Multiplication Sign 56">
                <a:extLst>
                  <a:ext uri="{FF2B5EF4-FFF2-40B4-BE49-F238E27FC236}">
                    <a16:creationId xmlns:a16="http://schemas.microsoft.com/office/drawing/2014/main" id="{E7D71DB0-9E65-4AF6-B164-239D6AD56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1139" y="448468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8" name="Multiplication Sign 57">
                <a:extLst>
                  <a:ext uri="{FF2B5EF4-FFF2-40B4-BE49-F238E27FC236}">
                    <a16:creationId xmlns:a16="http://schemas.microsoft.com/office/drawing/2014/main" id="{6C844E72-BF28-43AF-8E5E-1A8576179E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3985" y="457568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9" name="Multiplication Sign 58">
                <a:extLst>
                  <a:ext uri="{FF2B5EF4-FFF2-40B4-BE49-F238E27FC236}">
                    <a16:creationId xmlns:a16="http://schemas.microsoft.com/office/drawing/2014/main" id="{6D848119-C9BC-4462-A0B0-88AAE7C8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0139" y="466381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0" name="Multiplication Sign 59">
                <a:extLst>
                  <a:ext uri="{FF2B5EF4-FFF2-40B4-BE49-F238E27FC236}">
                    <a16:creationId xmlns:a16="http://schemas.microsoft.com/office/drawing/2014/main" id="{B8D4A5BF-E2CD-42B4-AC68-9184484A6F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9811" y="472935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1" name="Multiplication Sign 60">
                <a:extLst>
                  <a:ext uri="{FF2B5EF4-FFF2-40B4-BE49-F238E27FC236}">
                    <a16:creationId xmlns:a16="http://schemas.microsoft.com/office/drawing/2014/main" id="{6D7F6F8D-59E5-4FA5-BAEE-058184EA37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8295" y="478881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2" name="Multiplication Sign 61">
                <a:extLst>
                  <a:ext uri="{FF2B5EF4-FFF2-40B4-BE49-F238E27FC236}">
                    <a16:creationId xmlns:a16="http://schemas.microsoft.com/office/drawing/2014/main" id="{49CBAB0C-C637-48AC-85C7-2502CD1175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4873" y="48212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3" name="Multiplication Sign 62">
                <a:extLst>
                  <a:ext uri="{FF2B5EF4-FFF2-40B4-BE49-F238E27FC236}">
                    <a16:creationId xmlns:a16="http://schemas.microsoft.com/office/drawing/2014/main" id="{00DBBC65-EFC9-42B2-B53C-A1DFBD659A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1888" y="485799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4" name="Multiplication Sign 63">
                <a:extLst>
                  <a:ext uri="{FF2B5EF4-FFF2-40B4-BE49-F238E27FC236}">
                    <a16:creationId xmlns:a16="http://schemas.microsoft.com/office/drawing/2014/main" id="{6D6C9322-B5A0-4B71-A2BF-990433E163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4280" y="48874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5" name="Multiplication Sign 64">
                <a:extLst>
                  <a:ext uri="{FF2B5EF4-FFF2-40B4-BE49-F238E27FC236}">
                    <a16:creationId xmlns:a16="http://schemas.microsoft.com/office/drawing/2014/main" id="{883D24E3-1EC7-47C0-8E53-350BDC562C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4975" y="489572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6" name="Multiplication Sign 65">
                <a:extLst>
                  <a:ext uri="{FF2B5EF4-FFF2-40B4-BE49-F238E27FC236}">
                    <a16:creationId xmlns:a16="http://schemas.microsoft.com/office/drawing/2014/main" id="{C73B9FD0-7793-45D8-B6DB-7625175BAE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1015" y="489387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7" name="Multiplication Sign 66">
                <a:extLst>
                  <a:ext uri="{FF2B5EF4-FFF2-40B4-BE49-F238E27FC236}">
                    <a16:creationId xmlns:a16="http://schemas.microsoft.com/office/drawing/2014/main" id="{547ABDB4-F370-4857-9DD6-96B277A598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1548" y="487655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8" name="Multiplication Sign 67">
                <a:extLst>
                  <a:ext uri="{FF2B5EF4-FFF2-40B4-BE49-F238E27FC236}">
                    <a16:creationId xmlns:a16="http://schemas.microsoft.com/office/drawing/2014/main" id="{33406511-68F8-4F0C-BA6B-B97787010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923" y="487655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59A9E19A-EB8C-4312-B4E8-F533E0BC8F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8909" y="484682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42EBD44B-EC5D-41D2-81B1-53DB1B7E8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8745" y="482095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BF87345B-4019-4659-A142-9E7B9925A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5985" y="39560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823A44D2-393F-4DA2-AE87-FBA63C369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2412" y="387072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E8FA5EF1-8620-40DF-A59D-FC1DAEEE8C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392" y="370777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853BDEB0-F265-44D7-97BC-AEC295082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419" y="354758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F6673AE5-CE7F-4489-982B-68DBD2FE30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1869" y="344744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A296059-B359-4165-A5C9-064D5F303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4299" y="335567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01D8787-F363-4AA0-96B7-1F510C13C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781" y="33440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7D99369-3231-426F-B81D-8423D01DF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1550" y="33440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3E19CCF-E847-4E35-A6D2-918E688FE4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7279" y="334712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3F6241-E533-4EE2-9231-581ABD0BB5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1001" y="337056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2CC319-32A7-4837-82A9-694AFA278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247" y="342534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3E4606-7A75-4464-BA95-A650305159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6714" y="351819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3B132FD-C126-43C7-BA03-CA89873AE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0776" y="363694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AC390CD-997D-4BA8-9599-D65B3BE3F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5539" y="378315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65A8520-C028-47D8-B8E2-75C2B8BC7B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1441" y="39531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6" name="Multiplication Sign 85">
                <a:extLst>
                  <a:ext uri="{FF2B5EF4-FFF2-40B4-BE49-F238E27FC236}">
                    <a16:creationId xmlns:a16="http://schemas.microsoft.com/office/drawing/2014/main" id="{9D61EF7E-06A6-4524-99DC-1235AA12D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7892" y="409879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7" name="Multiplication Sign 86">
                <a:extLst>
                  <a:ext uri="{FF2B5EF4-FFF2-40B4-BE49-F238E27FC236}">
                    <a16:creationId xmlns:a16="http://schemas.microsoft.com/office/drawing/2014/main" id="{1DEA7E30-1E73-4C0E-9C76-9FA10A5B64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2313" y="422337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8" name="Multiplication Sign 87">
                <a:extLst>
                  <a:ext uri="{FF2B5EF4-FFF2-40B4-BE49-F238E27FC236}">
                    <a16:creationId xmlns:a16="http://schemas.microsoft.com/office/drawing/2014/main" id="{7E0E81D8-213A-41F0-AF6A-2BB76ECB5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9811" y="433580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9" name="Multiplication Sign 88">
                <a:extLst>
                  <a:ext uri="{FF2B5EF4-FFF2-40B4-BE49-F238E27FC236}">
                    <a16:creationId xmlns:a16="http://schemas.microsoft.com/office/drawing/2014/main" id="{AE9330AE-D148-4BDB-835C-9D51B4030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7421" y="443360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0" name="Multiplication Sign 89">
                <a:extLst>
                  <a:ext uri="{FF2B5EF4-FFF2-40B4-BE49-F238E27FC236}">
                    <a16:creationId xmlns:a16="http://schemas.microsoft.com/office/drawing/2014/main" id="{89E9A001-F995-447F-AFD2-A07D63A0DF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4236" y="450354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1" name="Multiplication Sign 90">
                <a:extLst>
                  <a:ext uri="{FF2B5EF4-FFF2-40B4-BE49-F238E27FC236}">
                    <a16:creationId xmlns:a16="http://schemas.microsoft.com/office/drawing/2014/main" id="{7A9535F1-9920-4306-899F-89E33CE785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051" y="453154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2" name="Multiplication Sign 91">
                <a:extLst>
                  <a:ext uri="{FF2B5EF4-FFF2-40B4-BE49-F238E27FC236}">
                    <a16:creationId xmlns:a16="http://schemas.microsoft.com/office/drawing/2014/main" id="{90252816-8F43-40A2-8550-728E5F97B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9268" y="455863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3" name="Multiplication Sign 92">
                <a:extLst>
                  <a:ext uri="{FF2B5EF4-FFF2-40B4-BE49-F238E27FC236}">
                    <a16:creationId xmlns:a16="http://schemas.microsoft.com/office/drawing/2014/main" id="{B2F69B1A-5ECA-4C63-BE14-5C11BCC5A9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241" y="457781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4" name="Multiplication Sign 93">
                <a:extLst>
                  <a:ext uri="{FF2B5EF4-FFF2-40B4-BE49-F238E27FC236}">
                    <a16:creationId xmlns:a16="http://schemas.microsoft.com/office/drawing/2014/main" id="{DF969042-0D8F-4ED3-9251-46A288B5FC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7412" y="457218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5" name="Multiplication Sign 94">
                <a:extLst>
                  <a:ext uri="{FF2B5EF4-FFF2-40B4-BE49-F238E27FC236}">
                    <a16:creationId xmlns:a16="http://schemas.microsoft.com/office/drawing/2014/main" id="{8FFC4D8D-483E-47CE-A890-C46B6137DD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8233" y="455039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05FFB083-6D31-420A-B59D-4FCA91934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40" y="452532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51AA5F81-7910-435E-8516-55C08983A8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0164" y="44560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8F373350-56FA-4239-845A-B1F2C7371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6448" y="438995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86BE92D3-5642-4EFF-9596-B0C7578DB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082" y="426401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E53D33B8-75A3-4569-AB0C-7D33DC151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249" y="414703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FF489219-8AB0-4B0D-A22A-B1B620A01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886" y="401243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0942A333-9DBB-436E-9DF6-94A4EA32D2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852" y="384852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73778A32-EEC2-4229-85FC-0E567E8721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791" y="364896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7EA2A47E-A766-4E70-8126-F4CDA07179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182" y="343440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99839536-762C-4695-B81F-4572CC6AA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834" y="324193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532DA681-414C-4A27-B110-1C24A40B9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898" y="309580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0E09BF7A-E200-45E0-A91D-65F2DFB660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3532" y="299343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9632EC8D-2C1D-4637-84FF-ECAA67B286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01" y="290043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1714C397-AC7E-46A6-A5EF-3C69535B7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8514" y="283983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0" name="Isosceles Triangle 109">
                <a:extLst>
                  <a:ext uri="{FF2B5EF4-FFF2-40B4-BE49-F238E27FC236}">
                    <a16:creationId xmlns:a16="http://schemas.microsoft.com/office/drawing/2014/main" id="{FE44084A-7693-4399-B265-C6557EFDA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923" y="279742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001E180-973F-4D88-946A-4B5267A2D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1869" y="27579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2A61569-0372-479A-A095-D7DB588FDE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0127" y="273597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ED02C00-74CE-47BF-B38F-9B67AB1620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6249" y="272378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09D231D-3740-4BA2-A116-71D546B87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8194" y="273343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5408293-D383-48B3-BA8D-0F1170329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8562" y="274172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CB1F2D4-A8BA-40B0-9314-5F61652026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4048" y="273719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BB88334-523C-4CA7-B182-9D51DF3B49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1595" y="27579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E09FC70-B664-4B7A-ABA6-8B884BDBCA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7992" y="364390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F4EE256D-0A4D-4A7D-AD56-74DB988BC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7288" y="368658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0" name="Multiplication Sign 119">
                <a:extLst>
                  <a:ext uri="{FF2B5EF4-FFF2-40B4-BE49-F238E27FC236}">
                    <a16:creationId xmlns:a16="http://schemas.microsoft.com/office/drawing/2014/main" id="{B5D7131C-153E-44F6-A2C1-A64C82F9F3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7418" y="422518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20139C0-45FF-4E2B-8E2F-63BD58900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6585" y="375534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544DAAD-1B4C-4857-B088-B635CC48CC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9046" y="386109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2293D14-F1DE-43EE-801C-61F2E6E3D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2783" y="398650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4" name="Multiplication Sign 123">
                <a:extLst>
                  <a:ext uri="{FF2B5EF4-FFF2-40B4-BE49-F238E27FC236}">
                    <a16:creationId xmlns:a16="http://schemas.microsoft.com/office/drawing/2014/main" id="{157DCC47-1CFB-4E9D-9448-EDCE6EB1EF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912" y="410353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5" name="Multiplication Sign 124">
                <a:extLst>
                  <a:ext uri="{FF2B5EF4-FFF2-40B4-BE49-F238E27FC236}">
                    <a16:creationId xmlns:a16="http://schemas.microsoft.com/office/drawing/2014/main" id="{76B0A3D0-DE0B-491D-8252-34E06BE01E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997" y="418175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6" name="Multiplication Sign 125">
                <a:extLst>
                  <a:ext uri="{FF2B5EF4-FFF2-40B4-BE49-F238E27FC236}">
                    <a16:creationId xmlns:a16="http://schemas.microsoft.com/office/drawing/2014/main" id="{D3D0BA2F-716E-4CD1-93AC-67321528BD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8594" y="426401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7" name="Multiplication Sign 126">
                <a:extLst>
                  <a:ext uri="{FF2B5EF4-FFF2-40B4-BE49-F238E27FC236}">
                    <a16:creationId xmlns:a16="http://schemas.microsoft.com/office/drawing/2014/main" id="{11FB8096-82F3-4761-8BAB-43BCA1C00C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6945" y="427323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8" name="Isosceles Triangle 127">
                <a:extLst>
                  <a:ext uri="{FF2B5EF4-FFF2-40B4-BE49-F238E27FC236}">
                    <a16:creationId xmlns:a16="http://schemas.microsoft.com/office/drawing/2014/main" id="{F6B295AF-1E59-43A4-9E71-E307F5A78C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5085" y="425998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497A1BD3-05E6-4601-A0CA-5D484B82F8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3249" y="422981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2648343E-BFFD-4613-8C6D-A966A7774D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113" y="418480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1" name="Isosceles Triangle 130">
                <a:extLst>
                  <a:ext uri="{FF2B5EF4-FFF2-40B4-BE49-F238E27FC236}">
                    <a16:creationId xmlns:a16="http://schemas.microsoft.com/office/drawing/2014/main" id="{AC65A3C1-07E7-49FE-8B13-D0589E2B5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6271" y="412549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2" name="Isosceles Triangle 131">
                <a:extLst>
                  <a:ext uri="{FF2B5EF4-FFF2-40B4-BE49-F238E27FC236}">
                    <a16:creationId xmlns:a16="http://schemas.microsoft.com/office/drawing/2014/main" id="{F6A8D6AD-7C84-4583-8F0D-DA9C1E0CA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2887" y="405219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50044F86-A5CD-4358-AB3C-843FB034D1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993" y="395238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4" name="Isosceles Triangle 133">
                <a:extLst>
                  <a:ext uri="{FF2B5EF4-FFF2-40B4-BE49-F238E27FC236}">
                    <a16:creationId xmlns:a16="http://schemas.microsoft.com/office/drawing/2014/main" id="{7F17903B-5340-4053-9CF0-8F0FE7456B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4267" y="381782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5" name="Isosceles Triangle 134">
                <a:extLst>
                  <a:ext uri="{FF2B5EF4-FFF2-40B4-BE49-F238E27FC236}">
                    <a16:creationId xmlns:a16="http://schemas.microsoft.com/office/drawing/2014/main" id="{FD385649-F7A7-4066-8562-AD766CCED1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3435" y="36511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77D926F6-3B9D-4886-9943-99F912F8B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19720" y="350834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7" name="Isosceles Triangle 136">
                <a:extLst>
                  <a:ext uri="{FF2B5EF4-FFF2-40B4-BE49-F238E27FC236}">
                    <a16:creationId xmlns:a16="http://schemas.microsoft.com/office/drawing/2014/main" id="{09EBCC35-9246-4A8A-AC02-1A921B4D2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919" y="338237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8" name="Isosceles Triangle 137">
                <a:extLst>
                  <a:ext uri="{FF2B5EF4-FFF2-40B4-BE49-F238E27FC236}">
                    <a16:creationId xmlns:a16="http://schemas.microsoft.com/office/drawing/2014/main" id="{0BDE28EF-0726-47E5-88DE-43232C5CC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4966" y="331192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9" name="Isosceles Triangle 138">
                <a:extLst>
                  <a:ext uri="{FF2B5EF4-FFF2-40B4-BE49-F238E27FC236}">
                    <a16:creationId xmlns:a16="http://schemas.microsoft.com/office/drawing/2014/main" id="{C7B63396-CACF-4D2B-BC83-5A1ED2FA4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3925" y="321822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0" name="Isosceles Triangle 139">
                <a:extLst>
                  <a:ext uri="{FF2B5EF4-FFF2-40B4-BE49-F238E27FC236}">
                    <a16:creationId xmlns:a16="http://schemas.microsoft.com/office/drawing/2014/main" id="{D3C58837-6DB9-46FC-BE2A-2427888F0F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819" y="315736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1" name="Isosceles Triangle 140">
                <a:extLst>
                  <a:ext uri="{FF2B5EF4-FFF2-40B4-BE49-F238E27FC236}">
                    <a16:creationId xmlns:a16="http://schemas.microsoft.com/office/drawing/2014/main" id="{85765F4A-A4A7-4020-A3CD-13F91B0FF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3249" y="313186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D2D0810-5880-4728-835A-7CBB7A9803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9529" y="307406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C2E1BCF-E93A-425C-9F11-9A114BACA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1015" y="306617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32543C9-DCE5-489D-ACAA-6B5695487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2396" y="304370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8352BE21-4AB9-4A04-8025-918ACF9F6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9277" y="303629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596AB9CA-7887-4739-83E9-2A35760C3E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6329" y="303623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DCB56AB-D562-4F62-B5FF-DF6674C000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4538" y="304370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5A6F0C5-D65D-4974-B429-7D3E0EBB41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2307" y="307885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22CE67-2945-4103-B210-933C745A69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6245" y="312233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C1E3678-DEC8-4307-837F-86E819E7FB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7921" y="316950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0B85B64-BE81-4F39-BDB0-C101F2322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856" y="321298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1A28CCA-1EA0-4DF6-BCE9-111202F208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4624" y="328699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5C206E5-68CB-488E-9151-190AE571A6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9381" y="340448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2A62024-B7D8-4201-B79F-1205772251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6490" y="34911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5CE3EE3E-45E7-47F9-9EBE-C0C3A9230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1459" y="364384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7B842E0-B024-461F-8B5E-DF52EA274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2032" y="380006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D880989B-92C4-4D24-822C-D02FDA1088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8621" y="397642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8" name="Multiplication Sign 157">
                <a:extLst>
                  <a:ext uri="{FF2B5EF4-FFF2-40B4-BE49-F238E27FC236}">
                    <a16:creationId xmlns:a16="http://schemas.microsoft.com/office/drawing/2014/main" id="{71C0A2AD-3679-4702-97F6-303A50B3DF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1444" y="413453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9" name="Multiplication Sign 158">
                <a:extLst>
                  <a:ext uri="{FF2B5EF4-FFF2-40B4-BE49-F238E27FC236}">
                    <a16:creationId xmlns:a16="http://schemas.microsoft.com/office/drawing/2014/main" id="{5FB1E629-C047-4DB0-A408-FD54A60DE2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1561" y="427782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0" name="Multiplication Sign 159">
                <a:extLst>
                  <a:ext uri="{FF2B5EF4-FFF2-40B4-BE49-F238E27FC236}">
                    <a16:creationId xmlns:a16="http://schemas.microsoft.com/office/drawing/2014/main" id="{850F5C40-FFB9-46E2-8DCD-57A44ED97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3814" y="442291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1" name="Multiplication Sign 160">
                <a:extLst>
                  <a:ext uri="{FF2B5EF4-FFF2-40B4-BE49-F238E27FC236}">
                    <a16:creationId xmlns:a16="http://schemas.microsoft.com/office/drawing/2014/main" id="{DE52B169-31C4-483A-97CC-ED1BA358B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6158" y="452877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2" name="Multiplication Sign 161">
                <a:extLst>
                  <a:ext uri="{FF2B5EF4-FFF2-40B4-BE49-F238E27FC236}">
                    <a16:creationId xmlns:a16="http://schemas.microsoft.com/office/drawing/2014/main" id="{D2FA22D0-345E-4D1A-A23A-47F26599D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1812" y="462083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3" name="Multiplication Sign 162">
                <a:extLst>
                  <a:ext uri="{FF2B5EF4-FFF2-40B4-BE49-F238E27FC236}">
                    <a16:creationId xmlns:a16="http://schemas.microsoft.com/office/drawing/2014/main" id="{27CB1865-35BA-41EC-85D0-3695649337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7351" y="468984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4" name="Multiplication Sign 163">
                <a:extLst>
                  <a:ext uri="{FF2B5EF4-FFF2-40B4-BE49-F238E27FC236}">
                    <a16:creationId xmlns:a16="http://schemas.microsoft.com/office/drawing/2014/main" id="{08202835-A25E-4F90-960F-F7B8C81F2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2702" y="475667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86FB424E-201E-462D-8D1B-4C17824816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1548" y="392199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6" name="Multiplication Sign 165">
                <a:extLst>
                  <a:ext uri="{FF2B5EF4-FFF2-40B4-BE49-F238E27FC236}">
                    <a16:creationId xmlns:a16="http://schemas.microsoft.com/office/drawing/2014/main" id="{7DD4F560-4608-40E1-9290-27A53010EC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6584" y="481129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7" name="Multiplication Sign 166">
                <a:extLst>
                  <a:ext uri="{FF2B5EF4-FFF2-40B4-BE49-F238E27FC236}">
                    <a16:creationId xmlns:a16="http://schemas.microsoft.com/office/drawing/2014/main" id="{9C81BCA6-F2FA-4B3D-ADB9-D04DAD77AC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9666" y="483723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8" name="Multiplication Sign 167">
                <a:extLst>
                  <a:ext uri="{FF2B5EF4-FFF2-40B4-BE49-F238E27FC236}">
                    <a16:creationId xmlns:a16="http://schemas.microsoft.com/office/drawing/2014/main" id="{C722A67B-BDE4-46FE-9A10-F94C354BF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9904" y="488133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9" name="Multiplication Sign 168">
                <a:extLst>
                  <a:ext uri="{FF2B5EF4-FFF2-40B4-BE49-F238E27FC236}">
                    <a16:creationId xmlns:a16="http://schemas.microsoft.com/office/drawing/2014/main" id="{63BD55DF-3DB2-4FC7-8198-0B9E51EE7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717" y="489262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0" name="Multiplication Sign 169">
                <a:extLst>
                  <a:ext uri="{FF2B5EF4-FFF2-40B4-BE49-F238E27FC236}">
                    <a16:creationId xmlns:a16="http://schemas.microsoft.com/office/drawing/2014/main" id="{46BDFCD4-FDF9-4663-9E06-CBCB844D0E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2289" y="491677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1" name="Multiplication Sign 170">
                <a:extLst>
                  <a:ext uri="{FF2B5EF4-FFF2-40B4-BE49-F238E27FC236}">
                    <a16:creationId xmlns:a16="http://schemas.microsoft.com/office/drawing/2014/main" id="{54301EB2-873A-40D5-98C6-02D280D89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0827" y="488643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2" name="Multiplication Sign 171">
                <a:extLst>
                  <a:ext uri="{FF2B5EF4-FFF2-40B4-BE49-F238E27FC236}">
                    <a16:creationId xmlns:a16="http://schemas.microsoft.com/office/drawing/2014/main" id="{1609ACB0-750B-4925-8C5D-9B2970F6B6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2176" y="488133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759D796C-2AFA-4A4D-99FC-68AFBECC1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4943" y="488105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FFBBD87A-1881-451C-8B80-A8F755A22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90971" y="485087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48EB9D94-B708-4A31-897F-21EFFB217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0016" y="378558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3577DD7F-C34A-4EF3-9554-8E57831215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6219" y="361614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7" name="Isosceles Triangle 176">
                <a:extLst>
                  <a:ext uri="{FF2B5EF4-FFF2-40B4-BE49-F238E27FC236}">
                    <a16:creationId xmlns:a16="http://schemas.microsoft.com/office/drawing/2014/main" id="{A726D11C-8253-4611-8556-96CFDDADC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7538" y="347924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D01CC808-668A-4242-8F71-C8D67B4E33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0357" y="339773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97252D9A-EEC8-4798-B1AB-CDE168AA7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7843" y="334712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522EDE72-45C3-4A12-BDC9-013B024529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3827" y="386384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4FDD381E-ABBF-470C-A88E-78D4DCD7F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0694" y="334174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92C5B6B-D643-42D3-B2FD-ABB1E3943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5245" y="333830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C081DF1-D2EC-4134-8437-69BBB48D89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8468" y="370777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F09C5D72-B1E4-4919-B9CA-7EE4D9373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5592" y="335313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187D722-2332-498D-AEE0-7491CE1BC8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9502" y="357455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9ECBE4C-9A64-408C-ACBF-BCFFE13234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9860" y="341089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2E28851-1E6E-4A38-BCFB-AAD2CD0816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6245" y="345595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8" name="Multiplication Sign 187">
                <a:extLst>
                  <a:ext uri="{FF2B5EF4-FFF2-40B4-BE49-F238E27FC236}">
                    <a16:creationId xmlns:a16="http://schemas.microsoft.com/office/drawing/2014/main" id="{61676BF1-6C3D-4BF1-85B4-FAE0A660CC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0797" y="403286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9" name="Multiplication Sign 188">
                <a:extLst>
                  <a:ext uri="{FF2B5EF4-FFF2-40B4-BE49-F238E27FC236}">
                    <a16:creationId xmlns:a16="http://schemas.microsoft.com/office/drawing/2014/main" id="{1A056859-8890-4D08-8979-B967DAF30C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3642" y="415374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0" name="Multiplication Sign 189">
                <a:extLst>
                  <a:ext uri="{FF2B5EF4-FFF2-40B4-BE49-F238E27FC236}">
                    <a16:creationId xmlns:a16="http://schemas.microsoft.com/office/drawing/2014/main" id="{0A771795-C607-49B8-B564-14BDC5E59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6722" y="428040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1" name="Multiplication Sign 190">
                <a:extLst>
                  <a:ext uri="{FF2B5EF4-FFF2-40B4-BE49-F238E27FC236}">
                    <a16:creationId xmlns:a16="http://schemas.microsoft.com/office/drawing/2014/main" id="{CAA4A315-A8FC-42B6-AECC-2E5742E128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2086" y="439495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2" name="Multiplication Sign 191">
                <a:extLst>
                  <a:ext uri="{FF2B5EF4-FFF2-40B4-BE49-F238E27FC236}">
                    <a16:creationId xmlns:a16="http://schemas.microsoft.com/office/drawing/2014/main" id="{AAE14B4A-9004-429F-B324-65F54167C7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1421" y="446760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3" name="Multiplication Sign 192">
                <a:extLst>
                  <a:ext uri="{FF2B5EF4-FFF2-40B4-BE49-F238E27FC236}">
                    <a16:creationId xmlns:a16="http://schemas.microsoft.com/office/drawing/2014/main" id="{32B74523-161F-49ED-B12B-B538EFD51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3382" y="452882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4" name="Multiplication Sign 193">
                <a:extLst>
                  <a:ext uri="{FF2B5EF4-FFF2-40B4-BE49-F238E27FC236}">
                    <a16:creationId xmlns:a16="http://schemas.microsoft.com/office/drawing/2014/main" id="{FBCDA9D8-1D5D-47A2-A206-7E006D1D9E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1256" y="455494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5" name="Multiplication Sign 194">
                <a:extLst>
                  <a:ext uri="{FF2B5EF4-FFF2-40B4-BE49-F238E27FC236}">
                    <a16:creationId xmlns:a16="http://schemas.microsoft.com/office/drawing/2014/main" id="{46954F7A-6C4E-4D23-A03D-FCE29766E8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2822" y="457154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6" name="Multiplication Sign 195">
                <a:extLst>
                  <a:ext uri="{FF2B5EF4-FFF2-40B4-BE49-F238E27FC236}">
                    <a16:creationId xmlns:a16="http://schemas.microsoft.com/office/drawing/2014/main" id="{30C1702C-186A-4E13-B713-684DC674C1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9084" y="459927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7" name="Multiplication Sign 196">
                <a:extLst>
                  <a:ext uri="{FF2B5EF4-FFF2-40B4-BE49-F238E27FC236}">
                    <a16:creationId xmlns:a16="http://schemas.microsoft.com/office/drawing/2014/main" id="{B14B1667-18EA-4D17-8B27-C7A846DF9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6240" y="456721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8" name="Multiplication Sign 197">
                <a:extLst>
                  <a:ext uri="{FF2B5EF4-FFF2-40B4-BE49-F238E27FC236}">
                    <a16:creationId xmlns:a16="http://schemas.microsoft.com/office/drawing/2014/main" id="{9AB5A3A5-38F8-42A7-B262-F9B4DEF2FD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5401" y="452877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0B57EBE8-86BE-4199-AEAB-12EDBBF0E3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90673" y="44893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02E705FF-6307-4A85-8C24-F0D7C8C9C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6852" y="443360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B34285AD-A0CA-4DFA-B013-787C481AB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852" y="433580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0789CA18-DBF0-404F-842F-C48F7DE8C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178" y="421637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2C25F2B5-5DB8-46F3-9F28-069B5C10B5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456" y="408227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1187755F-68CE-443D-A389-A2AC28159B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580" y="392980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712717A3-0D05-4DD0-90BF-C5AA56BF4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237" y="374841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A9FAFF4E-4020-4D91-AB99-45508EBBA7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314" y="353902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0D39A8C5-6332-4CD8-8312-244A76CB64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557" y="333943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E0F9ED9C-8AAC-4EBA-B22F-EA931BFD9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1059" y="316581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BAB87D49-36A3-4E18-854A-EAE440A44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7709" y="30357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456BF12B-0809-4360-A718-92D85E30DD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4806" y="295305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524CEE3F-7073-4D36-B498-A302826E4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366" y="287576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5C745071-C297-4D2A-9F24-C56B78294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1562" y="281398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063A3AC-D7F5-4352-8FA5-246CEC9D0B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4606" y="278813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34C361B-B9CC-4BFA-BE95-13711DEB2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5628" y="274923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05898F1-1F24-4BC4-A244-492ADE263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3175" y="272761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9F615D7-D7E1-43ED-BF62-343876CEEF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59468" y="273240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711C9ED-9607-4531-9B17-0CB116F8F2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967" y="273597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B16BF182-84BE-4FB6-8EAA-B427D14EC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7222" y="274605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0DC4A62-32C5-4466-B5FA-A72D5BC48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7836" y="274749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BD427CE-6E5A-4A3E-8481-4B22BC060364}"/>
                  </a:ext>
                </a:extLst>
              </p:cNvPr>
              <p:cNvCxnSpPr/>
              <p:nvPr/>
            </p:nvCxnSpPr>
            <p:spPr>
              <a:xfrm>
                <a:off x="5186403" y="2606513"/>
                <a:ext cx="0" cy="244868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92DBFD5-602F-4D2A-9CF8-93A8A98F5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720" y="5055193"/>
                <a:ext cx="371360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0D6EF84-21BE-45C3-8C18-BB810D397CCA}"/>
                  </a:ext>
                </a:extLst>
              </p:cNvPr>
              <p:cNvSpPr txBox="1"/>
              <p:nvPr/>
            </p:nvSpPr>
            <p:spPr>
              <a:xfrm>
                <a:off x="4870987" y="2498822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1.0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39A832CD-D8CC-4EC4-B8BC-C34670AD632E}"/>
                  </a:ext>
                </a:extLst>
              </p:cNvPr>
              <p:cNvSpPr txBox="1"/>
              <p:nvPr/>
            </p:nvSpPr>
            <p:spPr>
              <a:xfrm>
                <a:off x="4870987" y="4902386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0.0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6FA0B54-F04E-4C50-A6D0-26BB6C62BC74}"/>
                  </a:ext>
                </a:extLst>
              </p:cNvPr>
              <p:cNvSpPr txBox="1"/>
              <p:nvPr/>
            </p:nvSpPr>
            <p:spPr>
              <a:xfrm>
                <a:off x="8795650" y="5026982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1.0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6439F71-B9A7-44C1-8131-6C7E667A179B}"/>
                  </a:ext>
                </a:extLst>
              </p:cNvPr>
              <p:cNvSpPr txBox="1"/>
              <p:nvPr/>
            </p:nvSpPr>
            <p:spPr>
              <a:xfrm>
                <a:off x="5100019" y="5026982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0.0</a:t>
                </a: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6C9EAED-78E9-4926-A53C-96F8A877A4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0432" y="365957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10CD8625-AB07-4278-B597-AB98A8A122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993" y="36356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8" name="Multiplication Sign 227">
                <a:extLst>
                  <a:ext uri="{FF2B5EF4-FFF2-40B4-BE49-F238E27FC236}">
                    <a16:creationId xmlns:a16="http://schemas.microsoft.com/office/drawing/2014/main" id="{1EEB239F-2769-4F46-9F5A-09DFA3149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67871" y="371150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9" name="Multiplication Sign 228">
                <a:extLst>
                  <a:ext uri="{FF2B5EF4-FFF2-40B4-BE49-F238E27FC236}">
                    <a16:creationId xmlns:a16="http://schemas.microsoft.com/office/drawing/2014/main" id="{C5F09FA9-6015-4E44-BB8E-87F1AA5E6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9613" y="380339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0" name="Multiplication Sign 229">
                <a:extLst>
                  <a:ext uri="{FF2B5EF4-FFF2-40B4-BE49-F238E27FC236}">
                    <a16:creationId xmlns:a16="http://schemas.microsoft.com/office/drawing/2014/main" id="{EF89804B-5EA4-49C4-B8BE-7A27E7540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0250" y="393342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1" name="Multiplication Sign 230">
                <a:extLst>
                  <a:ext uri="{FF2B5EF4-FFF2-40B4-BE49-F238E27FC236}">
                    <a16:creationId xmlns:a16="http://schemas.microsoft.com/office/drawing/2014/main" id="{C28D366B-AF02-4F0A-84DC-6E59C79B51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6906" y="414472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2" name="Multiplication Sign 231">
                <a:extLst>
                  <a:ext uri="{FF2B5EF4-FFF2-40B4-BE49-F238E27FC236}">
                    <a16:creationId xmlns:a16="http://schemas.microsoft.com/office/drawing/2014/main" id="{D113C6EC-85C6-4D9A-9481-B75D0F3E6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8976" y="406345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C9F7A1AF-43F0-4741-8224-AED01D1AE5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62022" y="42736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75E0EC7F-5C4F-488A-B322-82BB64EA3A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83523" y="422600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FC0F5705-A9EE-4AEA-96B5-81F733E536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371" y="424681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16F4F94E-601D-4FC7-B6D6-C749615A8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118" y="42736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20D10B1E-4C8F-4550-9668-57ED355DC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3258" y="425814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A8E3CE13-ECC3-465E-A2D2-A8E2273D3F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8495" y="421751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1D6C363B-1B1F-4DFD-B27C-478EDE74DD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413" y="414540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6229E149-9C62-4A52-8DC7-9F275B5B8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4904" y="410408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BF11DC12-EF88-4838-A0AE-83145F5B6F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390" y="401489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234CD508-4ACA-4B58-9A3D-AF944991FE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80456" y="390650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4716D2C-509D-43F3-977B-10276807C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9819" y="374908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74E80C48-0E80-4DF6-BD22-F7DB05CB56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44018" y="345829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2C33AC45-6F87-478D-A39F-82CDAEE6A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62744" y="35952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B02FE98-B057-499E-AB87-CF24CC70A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38683" y="335368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CCF7FD9-4C1F-4DAB-8D7D-6646AC1CA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144" y="328090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FA104D7-06E7-4719-BFC4-2E66BE6FAA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6734" y="319963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6A221242-41B0-41FE-BDF3-E406DB089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325" y="315707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0" name="Multiplication Sign 249">
                <a:extLst>
                  <a:ext uri="{FF2B5EF4-FFF2-40B4-BE49-F238E27FC236}">
                    <a16:creationId xmlns:a16="http://schemas.microsoft.com/office/drawing/2014/main" id="{8344EE00-FC7F-4D70-B9B3-AD57E65EB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46181" y="325155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C028960D-8F99-4D23-8D45-7F34F364AC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621" y="311643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C143DD5A-8053-45D1-AFA7-56CDFFC1CF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3844" y="308590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9A725468-FDB2-4CD7-8303-810E602B25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71559" y="30647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D3727F6-EB68-4B26-9D83-F9BC96F1DE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3296" y="304535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4C480952-D512-4C6F-91D4-63F92983A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9657" y="303865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F9245A4A-783C-4FB1-9214-F981D028AB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1706" y="303516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EF79C684-D64E-4748-A498-319108325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9613" y="30647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EDC1318-86A8-4DF7-A216-4FEB2766E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73035" y="310542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67CA625A-0123-4616-9D95-F230C37BB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30751" y="31460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0" name="Multiplication Sign 259">
                <a:extLst>
                  <a:ext uri="{FF2B5EF4-FFF2-40B4-BE49-F238E27FC236}">
                    <a16:creationId xmlns:a16="http://schemas.microsoft.com/office/drawing/2014/main" id="{8F98EEEF-7E29-42D9-8E4B-122A6C113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8466" y="318472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1" name="Multiplication Sign 260">
                <a:extLst>
                  <a:ext uri="{FF2B5EF4-FFF2-40B4-BE49-F238E27FC236}">
                    <a16:creationId xmlns:a16="http://schemas.microsoft.com/office/drawing/2014/main" id="{D380E4C4-0190-49FF-8040-CAE85AD920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97040" y="335368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2" name="Multiplication Sign 261">
                <a:extLst>
                  <a:ext uri="{FF2B5EF4-FFF2-40B4-BE49-F238E27FC236}">
                    <a16:creationId xmlns:a16="http://schemas.microsoft.com/office/drawing/2014/main" id="{05FE256F-6C8E-4708-8FA7-D1970F3DC5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7289" y="34349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3" name="Multiplication Sign 262">
                <a:extLst>
                  <a:ext uri="{FF2B5EF4-FFF2-40B4-BE49-F238E27FC236}">
                    <a16:creationId xmlns:a16="http://schemas.microsoft.com/office/drawing/2014/main" id="{15E28E8F-F3AF-47D9-870C-ADE9DED3B7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34925" y="357830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4" name="Multiplication Sign 263">
                <a:extLst>
                  <a:ext uri="{FF2B5EF4-FFF2-40B4-BE49-F238E27FC236}">
                    <a16:creationId xmlns:a16="http://schemas.microsoft.com/office/drawing/2014/main" id="{C0F78353-7EEB-4C54-9E21-DF4F3C6D16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22600" y="373043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5" name="Multiplication Sign 264">
                <a:extLst>
                  <a:ext uri="{FF2B5EF4-FFF2-40B4-BE49-F238E27FC236}">
                    <a16:creationId xmlns:a16="http://schemas.microsoft.com/office/drawing/2014/main" id="{28F1C94F-238A-49C8-9451-F16FBF27D7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3237" y="389878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6" name="Multiplication Sign 265">
                <a:extLst>
                  <a:ext uri="{FF2B5EF4-FFF2-40B4-BE49-F238E27FC236}">
                    <a16:creationId xmlns:a16="http://schemas.microsoft.com/office/drawing/2014/main" id="{6869A3F1-9B7E-4A15-ACBF-D1B875D25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55013" y="407055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7" name="Multiplication Sign 266">
                <a:extLst>
                  <a:ext uri="{FF2B5EF4-FFF2-40B4-BE49-F238E27FC236}">
                    <a16:creationId xmlns:a16="http://schemas.microsoft.com/office/drawing/2014/main" id="{EB9CCF45-23DB-4785-92D5-C7D90532F1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1299" y="421751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8" name="Multiplication Sign 267">
                <a:extLst>
                  <a:ext uri="{FF2B5EF4-FFF2-40B4-BE49-F238E27FC236}">
                    <a16:creationId xmlns:a16="http://schemas.microsoft.com/office/drawing/2014/main" id="{AE6C9BB5-1F11-408A-B9AA-494BBA49D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0594" y="43729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9" name="Multiplication Sign 268">
                <a:extLst>
                  <a:ext uri="{FF2B5EF4-FFF2-40B4-BE49-F238E27FC236}">
                    <a16:creationId xmlns:a16="http://schemas.microsoft.com/office/drawing/2014/main" id="{0ED2F090-9BE5-4A10-B136-FFDE5F59A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5242" y="449430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0" name="Multiplication Sign 269">
                <a:extLst>
                  <a:ext uri="{FF2B5EF4-FFF2-40B4-BE49-F238E27FC236}">
                    <a16:creationId xmlns:a16="http://schemas.microsoft.com/office/drawing/2014/main" id="{21CF4341-FE51-4304-A3CE-8E8ED988A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48088" y="458530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1" name="Multiplication Sign 270">
                <a:extLst>
                  <a:ext uri="{FF2B5EF4-FFF2-40B4-BE49-F238E27FC236}">
                    <a16:creationId xmlns:a16="http://schemas.microsoft.com/office/drawing/2014/main" id="{5D18899D-E0CA-48DE-AB46-53032DA5B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242" y="467344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2" name="Multiplication Sign 271">
                <a:extLst>
                  <a:ext uri="{FF2B5EF4-FFF2-40B4-BE49-F238E27FC236}">
                    <a16:creationId xmlns:a16="http://schemas.microsoft.com/office/drawing/2014/main" id="{F9544D46-BE5E-4D65-96A0-4AF4E06100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914" y="473897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3" name="Multiplication Sign 272">
                <a:extLst>
                  <a:ext uri="{FF2B5EF4-FFF2-40B4-BE49-F238E27FC236}">
                    <a16:creationId xmlns:a16="http://schemas.microsoft.com/office/drawing/2014/main" id="{7A9C2E3A-B0A2-496E-8B5D-33B914B374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32398" y="479843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4" name="Multiplication Sign 273">
                <a:extLst>
                  <a:ext uri="{FF2B5EF4-FFF2-40B4-BE49-F238E27FC236}">
                    <a16:creationId xmlns:a16="http://schemas.microsoft.com/office/drawing/2014/main" id="{50B3825D-82D7-4712-A413-5B3C6F3AA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8976" y="483088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5" name="Multiplication Sign 274">
                <a:extLst>
                  <a:ext uri="{FF2B5EF4-FFF2-40B4-BE49-F238E27FC236}">
                    <a16:creationId xmlns:a16="http://schemas.microsoft.com/office/drawing/2014/main" id="{3E1D142C-2CFF-4C06-9EAD-4A03FBEBF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5991" y="486761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6" name="Isosceles Triangle 275">
                <a:extLst>
                  <a:ext uri="{FF2B5EF4-FFF2-40B4-BE49-F238E27FC236}">
                    <a16:creationId xmlns:a16="http://schemas.microsoft.com/office/drawing/2014/main" id="{22F9FBD6-5B3B-4ED3-A7D7-887B5B0F0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8383" y="489708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7" name="Isosceles Triangle 276">
                <a:extLst>
                  <a:ext uri="{FF2B5EF4-FFF2-40B4-BE49-F238E27FC236}">
                    <a16:creationId xmlns:a16="http://schemas.microsoft.com/office/drawing/2014/main" id="{DBB958D1-0A5F-4C92-AEF2-3C85E28E08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9079" y="490534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8" name="Isosceles Triangle 277">
                <a:extLst>
                  <a:ext uri="{FF2B5EF4-FFF2-40B4-BE49-F238E27FC236}">
                    <a16:creationId xmlns:a16="http://schemas.microsoft.com/office/drawing/2014/main" id="{C63808CD-6007-472C-B6FA-4AB5D3EA88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118" y="490349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9" name="Isosceles Triangle 278">
                <a:extLst>
                  <a:ext uri="{FF2B5EF4-FFF2-40B4-BE49-F238E27FC236}">
                    <a16:creationId xmlns:a16="http://schemas.microsoft.com/office/drawing/2014/main" id="{E6258B59-9051-48A2-8397-40C639D5D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05651" y="48861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0" name="Isosceles Triangle 279">
                <a:extLst>
                  <a:ext uri="{FF2B5EF4-FFF2-40B4-BE49-F238E27FC236}">
                    <a16:creationId xmlns:a16="http://schemas.microsoft.com/office/drawing/2014/main" id="{C9C607D0-2627-479E-8055-0F78CEC8E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38026" y="48861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1" name="Isosceles Triangle 280">
                <a:extLst>
                  <a:ext uri="{FF2B5EF4-FFF2-40B4-BE49-F238E27FC236}">
                    <a16:creationId xmlns:a16="http://schemas.microsoft.com/office/drawing/2014/main" id="{5C67DC75-983D-40EE-BE19-0DD75EFCA2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012" y="485644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2" name="Isosceles Triangle 281">
                <a:extLst>
                  <a:ext uri="{FF2B5EF4-FFF2-40B4-BE49-F238E27FC236}">
                    <a16:creationId xmlns:a16="http://schemas.microsoft.com/office/drawing/2014/main" id="{7B53139F-759F-48F7-9AE6-8BB876C1A1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2849" y="48305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3" name="Isosceles Triangle 282">
                <a:extLst>
                  <a:ext uri="{FF2B5EF4-FFF2-40B4-BE49-F238E27FC236}">
                    <a16:creationId xmlns:a16="http://schemas.microsoft.com/office/drawing/2014/main" id="{9D6D415B-4317-4F81-AF15-2FD6ABC204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0088" y="396565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4" name="Isosceles Triangle 283">
                <a:extLst>
                  <a:ext uri="{FF2B5EF4-FFF2-40B4-BE49-F238E27FC236}">
                    <a16:creationId xmlns:a16="http://schemas.microsoft.com/office/drawing/2014/main" id="{49D3232E-0186-4884-96F3-4807239BB2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6515" y="388034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5" name="Isosceles Triangle 284">
                <a:extLst>
                  <a:ext uri="{FF2B5EF4-FFF2-40B4-BE49-F238E27FC236}">
                    <a16:creationId xmlns:a16="http://schemas.microsoft.com/office/drawing/2014/main" id="{15E899CC-8311-437E-906D-0DBE27418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8495" y="371739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6E5A77E7-1350-45DA-816D-A8FD50ECE0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9522" y="355720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A5D0683-582A-4803-8689-AA707E4B07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5972" y="345707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3072A41C-74BD-4832-BED2-675234574D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8402" y="336529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C0B36202-E3DA-4F0F-BF77-20354AB77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2884" y="335368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BC479898-3A06-470A-BF1D-A29D11C4A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5653" y="335368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67E5DE82-4C6D-43AB-B2CC-B8585E536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1382" y="335674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D7870690-26CF-4FF9-8A35-F41B09EA0F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5104" y="338018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00363469-1DBE-4461-9EF0-C30B015793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72350" y="343496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F0023599-A8FE-40A7-88F8-F293EA25D8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0817" y="352781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5" name="Multiplication Sign 294">
                <a:extLst>
                  <a:ext uri="{FF2B5EF4-FFF2-40B4-BE49-F238E27FC236}">
                    <a16:creationId xmlns:a16="http://schemas.microsoft.com/office/drawing/2014/main" id="{C8DA4C73-3783-4642-AFC3-C06D898EA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4879" y="364657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6" name="Multiplication Sign 295">
                <a:extLst>
                  <a:ext uri="{FF2B5EF4-FFF2-40B4-BE49-F238E27FC236}">
                    <a16:creationId xmlns:a16="http://schemas.microsoft.com/office/drawing/2014/main" id="{3A9277D6-C836-4FBA-89F4-87A59029F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9642" y="379277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7" name="Multiplication Sign 296">
                <a:extLst>
                  <a:ext uri="{FF2B5EF4-FFF2-40B4-BE49-F238E27FC236}">
                    <a16:creationId xmlns:a16="http://schemas.microsoft.com/office/drawing/2014/main" id="{24AA8C21-0D52-46D5-93B4-E96EE03AF6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05544" y="396281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8" name="Multiplication Sign 297">
                <a:extLst>
                  <a:ext uri="{FF2B5EF4-FFF2-40B4-BE49-F238E27FC236}">
                    <a16:creationId xmlns:a16="http://schemas.microsoft.com/office/drawing/2014/main" id="{6B079CF1-4F91-4548-9754-012057422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51995" y="410841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9" name="Multiplication Sign 298">
                <a:extLst>
                  <a:ext uri="{FF2B5EF4-FFF2-40B4-BE49-F238E27FC236}">
                    <a16:creationId xmlns:a16="http://schemas.microsoft.com/office/drawing/2014/main" id="{805BF855-810E-45F5-91AC-E1B277E90A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36416" y="423299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0" name="Multiplication Sign 299">
                <a:extLst>
                  <a:ext uri="{FF2B5EF4-FFF2-40B4-BE49-F238E27FC236}">
                    <a16:creationId xmlns:a16="http://schemas.microsoft.com/office/drawing/2014/main" id="{59E45B39-897B-48C5-B990-642FD30F3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914" y="434542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1" name="Multiplication Sign 300">
                <a:extLst>
                  <a:ext uri="{FF2B5EF4-FFF2-40B4-BE49-F238E27FC236}">
                    <a16:creationId xmlns:a16="http://schemas.microsoft.com/office/drawing/2014/main" id="{C9A156B5-6285-447E-8DB7-22ACB4F79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1524" y="444322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2" name="Multiplication Sign 301">
                <a:extLst>
                  <a:ext uri="{FF2B5EF4-FFF2-40B4-BE49-F238E27FC236}">
                    <a16:creationId xmlns:a16="http://schemas.microsoft.com/office/drawing/2014/main" id="{D90311B8-2344-42BD-B212-60538CA61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8339" y="45131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3" name="Isosceles Triangle 302">
                <a:extLst>
                  <a:ext uri="{FF2B5EF4-FFF2-40B4-BE49-F238E27FC236}">
                    <a16:creationId xmlns:a16="http://schemas.microsoft.com/office/drawing/2014/main" id="{5DF73942-CE25-45C2-9E86-C7D0B5D30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5154" y="454116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4" name="Isosceles Triangle 303">
                <a:extLst>
                  <a:ext uri="{FF2B5EF4-FFF2-40B4-BE49-F238E27FC236}">
                    <a16:creationId xmlns:a16="http://schemas.microsoft.com/office/drawing/2014/main" id="{CDA1FBF6-E374-4FAB-BEF4-40C8FC97DF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371" y="456825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5" name="Isosceles Triangle 304">
                <a:extLst>
                  <a:ext uri="{FF2B5EF4-FFF2-40B4-BE49-F238E27FC236}">
                    <a16:creationId xmlns:a16="http://schemas.microsoft.com/office/drawing/2014/main" id="{D486D6F0-72BF-4363-A63D-71586018A4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5344" y="458744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6" name="Isosceles Triangle 305">
                <a:extLst>
                  <a:ext uri="{FF2B5EF4-FFF2-40B4-BE49-F238E27FC236}">
                    <a16:creationId xmlns:a16="http://schemas.microsoft.com/office/drawing/2014/main" id="{73691691-BAA7-43CB-9A3B-8A0B011F1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1515" y="458180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7" name="Isosceles Triangle 306">
                <a:extLst>
                  <a:ext uri="{FF2B5EF4-FFF2-40B4-BE49-F238E27FC236}">
                    <a16:creationId xmlns:a16="http://schemas.microsoft.com/office/drawing/2014/main" id="{1B72DA9D-694F-420A-B440-20D96AAA7E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72337" y="456001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8" name="Isosceles Triangle 307">
                <a:extLst>
                  <a:ext uri="{FF2B5EF4-FFF2-40B4-BE49-F238E27FC236}">
                    <a16:creationId xmlns:a16="http://schemas.microsoft.com/office/drawing/2014/main" id="{DD008EF8-C2A6-4935-9C42-2D8B3E742B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3843" y="453494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9" name="Isosceles Triangle 308">
                <a:extLst>
                  <a:ext uri="{FF2B5EF4-FFF2-40B4-BE49-F238E27FC236}">
                    <a16:creationId xmlns:a16="http://schemas.microsoft.com/office/drawing/2014/main" id="{5101F99D-3CD3-4148-A6B9-BE7A1E41D4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4267" y="446569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0" name="Isosceles Triangle 309">
                <a:extLst>
                  <a:ext uri="{FF2B5EF4-FFF2-40B4-BE49-F238E27FC236}">
                    <a16:creationId xmlns:a16="http://schemas.microsoft.com/office/drawing/2014/main" id="{706D504D-1CC7-42FE-A441-99F27CCE14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551" y="439957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1" name="Isosceles Triangle 310">
                <a:extLst>
                  <a:ext uri="{FF2B5EF4-FFF2-40B4-BE49-F238E27FC236}">
                    <a16:creationId xmlns:a16="http://schemas.microsoft.com/office/drawing/2014/main" id="{5FBAA3D1-8B59-438B-A623-338735E8C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8185" y="42736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2" name="Isosceles Triangle 311">
                <a:extLst>
                  <a:ext uri="{FF2B5EF4-FFF2-40B4-BE49-F238E27FC236}">
                    <a16:creationId xmlns:a16="http://schemas.microsoft.com/office/drawing/2014/main" id="{859CB76E-290B-472F-A33A-E050E97FCF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3352" y="415665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3" name="Isosceles Triangle 312">
                <a:extLst>
                  <a:ext uri="{FF2B5EF4-FFF2-40B4-BE49-F238E27FC236}">
                    <a16:creationId xmlns:a16="http://schemas.microsoft.com/office/drawing/2014/main" id="{DFFA388D-453F-4A2C-BEAD-EFCA3BAD9F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3989" y="402206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4" name="Isosceles Triangle 313">
                <a:extLst>
                  <a:ext uri="{FF2B5EF4-FFF2-40B4-BE49-F238E27FC236}">
                    <a16:creationId xmlns:a16="http://schemas.microsoft.com/office/drawing/2014/main" id="{B739B661-84EA-4137-B852-7A66BCC526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7955" y="385814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5" name="Isosceles Triangle 314">
                <a:extLst>
                  <a:ext uri="{FF2B5EF4-FFF2-40B4-BE49-F238E27FC236}">
                    <a16:creationId xmlns:a16="http://schemas.microsoft.com/office/drawing/2014/main" id="{A484C3CF-542E-4918-8C7A-476318BE7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9894" y="365858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6" name="Isosceles Triangle 315">
                <a:extLst>
                  <a:ext uri="{FF2B5EF4-FFF2-40B4-BE49-F238E27FC236}">
                    <a16:creationId xmlns:a16="http://schemas.microsoft.com/office/drawing/2014/main" id="{FBE50441-73E3-4C77-8FA1-9FE1563F33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9285" y="34440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91DF3129-CD87-4C60-9FE4-3F535F2D1B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3937" y="325155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A0BA4245-DE54-4D9C-889C-FDEA223BC4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66001" y="310542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E3F4EE33-C686-4B13-A53B-7491DD1041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67635" y="300306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A3B6F32C-D5CF-4351-AB3A-0CBC25514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30204" y="291005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41DEFDB9-39B8-4EAF-83C3-054DDD2A5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617" y="284945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5157771F-34AA-4042-8BDA-B4DEFE877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38026" y="280704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C8E91EF0-4F92-4EF1-8E8C-D98E3E8F5E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5972" y="276752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20DE60C7-113B-4E82-B8ED-880E91891E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4230" y="274560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CF5EA03F-B855-453D-9D1E-283B6CF889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0353" y="27334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3F3407DB-C850-4E4C-A0E4-FC02EEF7A0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52297" y="274306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7EF57CB5-8314-4543-AFA8-A6A23567DA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62665" y="275134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CC696F9-90F8-4A8D-99EA-EC35746FE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48151" y="274681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FFACA7AA-5DDB-46D0-9F64-3758F6C61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45698" y="276752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3050D803-39B0-4780-B80C-9F9AAFEC4E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2095" y="365352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BDF319AD-CAA4-48F0-8E71-7F5957063E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1391" y="369620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2" name="Isosceles Triangle 331">
                <a:extLst>
                  <a:ext uri="{FF2B5EF4-FFF2-40B4-BE49-F238E27FC236}">
                    <a16:creationId xmlns:a16="http://schemas.microsoft.com/office/drawing/2014/main" id="{FEC79FFD-089B-42E2-8C24-78E5D71E98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1521" y="423481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3" name="Multiplication Sign 332">
                <a:extLst>
                  <a:ext uri="{FF2B5EF4-FFF2-40B4-BE49-F238E27FC236}">
                    <a16:creationId xmlns:a16="http://schemas.microsoft.com/office/drawing/2014/main" id="{8CEA4ACF-4979-41A7-8915-2CB6E22F9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0688" y="376496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4" name="Multiplication Sign 333">
                <a:extLst>
                  <a:ext uri="{FF2B5EF4-FFF2-40B4-BE49-F238E27FC236}">
                    <a16:creationId xmlns:a16="http://schemas.microsoft.com/office/drawing/2014/main" id="{06C10700-6573-4BAC-8797-60659AD9D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13149" y="387072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5" name="Multiplication Sign 334">
                <a:extLst>
                  <a:ext uri="{FF2B5EF4-FFF2-40B4-BE49-F238E27FC236}">
                    <a16:creationId xmlns:a16="http://schemas.microsoft.com/office/drawing/2014/main" id="{AA5EDBFA-7103-45BC-89A3-3B11EB2B13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6886" y="399612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6" name="Multiplication Sign 335">
                <a:extLst>
                  <a:ext uri="{FF2B5EF4-FFF2-40B4-BE49-F238E27FC236}">
                    <a16:creationId xmlns:a16="http://schemas.microsoft.com/office/drawing/2014/main" id="{18020500-BC20-4402-9E6D-128963D7CF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9015" y="411315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7" name="Multiplication Sign 336">
                <a:extLst>
                  <a:ext uri="{FF2B5EF4-FFF2-40B4-BE49-F238E27FC236}">
                    <a16:creationId xmlns:a16="http://schemas.microsoft.com/office/drawing/2014/main" id="{A382334E-8175-4C35-8B6B-A678532C05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6100" y="419137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8" name="Isosceles Triangle 337">
                <a:extLst>
                  <a:ext uri="{FF2B5EF4-FFF2-40B4-BE49-F238E27FC236}">
                    <a16:creationId xmlns:a16="http://schemas.microsoft.com/office/drawing/2014/main" id="{A3FA531E-DBEC-4F74-ABE5-AB8CAF0BCA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2697" y="42736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6F3AED1F-2043-4018-B97E-A645B8BEC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81048" y="428285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0" name="Isosceles Triangle 339">
                <a:extLst>
                  <a:ext uri="{FF2B5EF4-FFF2-40B4-BE49-F238E27FC236}">
                    <a16:creationId xmlns:a16="http://schemas.microsoft.com/office/drawing/2014/main" id="{115C7A8D-D442-4BD7-98B7-097EFED65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188" y="426960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1" name="Isosceles Triangle 340">
                <a:extLst>
                  <a:ext uri="{FF2B5EF4-FFF2-40B4-BE49-F238E27FC236}">
                    <a16:creationId xmlns:a16="http://schemas.microsoft.com/office/drawing/2014/main" id="{D1C5BCDC-B704-4504-99E9-AC2B288A1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7352" y="423943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2" name="Isosceles Triangle 341">
                <a:extLst>
                  <a:ext uri="{FF2B5EF4-FFF2-40B4-BE49-F238E27FC236}">
                    <a16:creationId xmlns:a16="http://schemas.microsoft.com/office/drawing/2014/main" id="{ACAC8706-141B-4E21-A054-B4B5F662F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6216" y="41944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3" name="Isosceles Triangle 342">
                <a:extLst>
                  <a:ext uri="{FF2B5EF4-FFF2-40B4-BE49-F238E27FC236}">
                    <a16:creationId xmlns:a16="http://schemas.microsoft.com/office/drawing/2014/main" id="{3274826D-FED1-415A-84AC-040032D0C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374" y="413512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4" name="Isosceles Triangle 343">
                <a:extLst>
                  <a:ext uri="{FF2B5EF4-FFF2-40B4-BE49-F238E27FC236}">
                    <a16:creationId xmlns:a16="http://schemas.microsoft.com/office/drawing/2014/main" id="{ABE96FF9-6A4E-4B3C-B291-2AB3E62598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6990" y="406181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5" name="Isosceles Triangle 344">
                <a:extLst>
                  <a:ext uri="{FF2B5EF4-FFF2-40B4-BE49-F238E27FC236}">
                    <a16:creationId xmlns:a16="http://schemas.microsoft.com/office/drawing/2014/main" id="{63560DEF-DB71-4DEE-B4AC-41D5D2BA4F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21096" y="396200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6" name="Isosceles Triangle 345">
                <a:extLst>
                  <a:ext uri="{FF2B5EF4-FFF2-40B4-BE49-F238E27FC236}">
                    <a16:creationId xmlns:a16="http://schemas.microsoft.com/office/drawing/2014/main" id="{37454DB0-425C-41FE-89FB-5B4E08F7A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8370" y="382744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7" name="Isosceles Triangle 346">
                <a:extLst>
                  <a:ext uri="{FF2B5EF4-FFF2-40B4-BE49-F238E27FC236}">
                    <a16:creationId xmlns:a16="http://schemas.microsoft.com/office/drawing/2014/main" id="{6D2B2962-F09D-441D-B4A9-380B875B4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7538" y="366075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8" name="Isosceles Triangle 347">
                <a:extLst>
                  <a:ext uri="{FF2B5EF4-FFF2-40B4-BE49-F238E27FC236}">
                    <a16:creationId xmlns:a16="http://schemas.microsoft.com/office/drawing/2014/main" id="{123E0D72-7BF9-4E32-8A4F-7280B80FF9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3823" y="351796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B5EE9454-C39B-40A3-A1A4-70041B101A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0022" y="33920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07F08C08-0478-4DDB-B0B8-C85BCB4B6D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9069" y="332154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6A96F41F-1678-471C-AC63-96DFE8FDA9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8028" y="322784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AF3B63CC-1FEB-41A1-805A-D92EB35FC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0922" y="316698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D1121960-7C64-489B-BC00-433DDA0C55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7352" y="31414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9E132717-BA19-4359-9A57-6A87E5540A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3632" y="308368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01CE13B5-9E2E-41DD-A83B-B45449441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118" y="307579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8D0D8E4E-4930-45B2-A418-4A1DDE0FB5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6499" y="305333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905B3831-21E8-48BF-BA37-12F59751E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380" y="304591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8CDC534E-08C9-430C-9AE6-F2D23C3B54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0432" y="304586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E583915A-AF25-4CDB-9437-9FB4F1F55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8641" y="305333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7592A5DC-8FC7-4951-B1CA-26FFDEB9D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76410" y="308847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B7379B22-3BC6-422B-A0B3-55CE8E269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0348" y="313195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2" name="Multiplication Sign 361">
                <a:extLst>
                  <a:ext uri="{FF2B5EF4-FFF2-40B4-BE49-F238E27FC236}">
                    <a16:creationId xmlns:a16="http://schemas.microsoft.com/office/drawing/2014/main" id="{10E65E31-32B9-482A-A1C6-21967C3A8C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12025" y="317912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3" name="Multiplication Sign 362">
                <a:extLst>
                  <a:ext uri="{FF2B5EF4-FFF2-40B4-BE49-F238E27FC236}">
                    <a16:creationId xmlns:a16="http://schemas.microsoft.com/office/drawing/2014/main" id="{FB0F1AB0-C559-453D-A7AB-457A47BDD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62960" y="322260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4" name="Multiplication Sign 363">
                <a:extLst>
                  <a:ext uri="{FF2B5EF4-FFF2-40B4-BE49-F238E27FC236}">
                    <a16:creationId xmlns:a16="http://schemas.microsoft.com/office/drawing/2014/main" id="{47F77EBF-118B-47D1-B528-2BA372B6C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18727" y="329662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5" name="Multiplication Sign 364">
                <a:extLst>
                  <a:ext uri="{FF2B5EF4-FFF2-40B4-BE49-F238E27FC236}">
                    <a16:creationId xmlns:a16="http://schemas.microsoft.com/office/drawing/2014/main" id="{C190D22B-B3C9-4452-9FF6-D289F3A5FD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3484" y="341410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6" name="Multiplication Sign 365">
                <a:extLst>
                  <a:ext uri="{FF2B5EF4-FFF2-40B4-BE49-F238E27FC236}">
                    <a16:creationId xmlns:a16="http://schemas.microsoft.com/office/drawing/2014/main" id="{D298C095-0180-43DF-A80A-F0E649DE29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0594" y="350078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7" name="Multiplication Sign 366">
                <a:extLst>
                  <a:ext uri="{FF2B5EF4-FFF2-40B4-BE49-F238E27FC236}">
                    <a16:creationId xmlns:a16="http://schemas.microsoft.com/office/drawing/2014/main" id="{6E7B0246-64AA-4923-B06B-7991073DE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5562" y="365346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8" name="Multiplication Sign 367">
                <a:extLst>
                  <a:ext uri="{FF2B5EF4-FFF2-40B4-BE49-F238E27FC236}">
                    <a16:creationId xmlns:a16="http://schemas.microsoft.com/office/drawing/2014/main" id="{7DCEB623-A774-4DD2-9399-549D6EAF1E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136" y="380968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9" name="Multiplication Sign 368">
                <a:extLst>
                  <a:ext uri="{FF2B5EF4-FFF2-40B4-BE49-F238E27FC236}">
                    <a16:creationId xmlns:a16="http://schemas.microsoft.com/office/drawing/2014/main" id="{43C34CE7-3AA3-47F4-9077-D58D4978EA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2724" y="398604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0" name="Multiplication Sign 369">
                <a:extLst>
                  <a:ext uri="{FF2B5EF4-FFF2-40B4-BE49-F238E27FC236}">
                    <a16:creationId xmlns:a16="http://schemas.microsoft.com/office/drawing/2014/main" id="{E0F311AB-53C4-41A2-8294-E696A5BE2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5548" y="414415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1" name="Multiplication Sign 370">
                <a:extLst>
                  <a:ext uri="{FF2B5EF4-FFF2-40B4-BE49-F238E27FC236}">
                    <a16:creationId xmlns:a16="http://schemas.microsoft.com/office/drawing/2014/main" id="{D7B0F3CA-5B51-4325-AE90-1F37BEF95F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35664" y="428744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2" name="Multiplication Sign 371">
                <a:extLst>
                  <a:ext uri="{FF2B5EF4-FFF2-40B4-BE49-F238E27FC236}">
                    <a16:creationId xmlns:a16="http://schemas.microsoft.com/office/drawing/2014/main" id="{3EEC10EF-84FF-45DC-9E9E-72325BEA07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7917" y="443253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3" name="Multiplication Sign 372">
                <a:extLst>
                  <a:ext uri="{FF2B5EF4-FFF2-40B4-BE49-F238E27FC236}">
                    <a16:creationId xmlns:a16="http://schemas.microsoft.com/office/drawing/2014/main" id="{43990BA5-6A80-4380-B1AD-15DD8B2245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0262" y="453839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4" name="Multiplication Sign 373">
                <a:extLst>
                  <a:ext uri="{FF2B5EF4-FFF2-40B4-BE49-F238E27FC236}">
                    <a16:creationId xmlns:a16="http://schemas.microsoft.com/office/drawing/2014/main" id="{390D9069-71A3-4388-A317-C3C9858EE7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5915" y="463045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5" name="Multiplication Sign 374">
                <a:extLst>
                  <a:ext uri="{FF2B5EF4-FFF2-40B4-BE49-F238E27FC236}">
                    <a16:creationId xmlns:a16="http://schemas.microsoft.com/office/drawing/2014/main" id="{960B5B04-2742-4801-961D-6AB0B646B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1454" y="469946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6" name="Multiplication Sign 375">
                <a:extLst>
                  <a:ext uri="{FF2B5EF4-FFF2-40B4-BE49-F238E27FC236}">
                    <a16:creationId xmlns:a16="http://schemas.microsoft.com/office/drawing/2014/main" id="{B3C1C3BC-69CF-4675-84CC-2C58D393E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6805" y="476629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7" name="Isosceles Triangle 376">
                <a:extLst>
                  <a:ext uri="{FF2B5EF4-FFF2-40B4-BE49-F238E27FC236}">
                    <a16:creationId xmlns:a16="http://schemas.microsoft.com/office/drawing/2014/main" id="{431B34B3-CFA2-4EF5-8B6A-141E13BADA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05651" y="393161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8" name="Multiplication Sign 377">
                <a:extLst>
                  <a:ext uri="{FF2B5EF4-FFF2-40B4-BE49-F238E27FC236}">
                    <a16:creationId xmlns:a16="http://schemas.microsoft.com/office/drawing/2014/main" id="{D34A8DE1-D83C-4660-8439-AF326142E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40687" y="482091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9" name="Multiplication Sign 378">
                <a:extLst>
                  <a:ext uri="{FF2B5EF4-FFF2-40B4-BE49-F238E27FC236}">
                    <a16:creationId xmlns:a16="http://schemas.microsoft.com/office/drawing/2014/main" id="{F43FF07E-5DBA-4779-B0E4-5E2DDA8586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63769" y="484685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0" name="Isosceles Triangle 379">
                <a:extLst>
                  <a:ext uri="{FF2B5EF4-FFF2-40B4-BE49-F238E27FC236}">
                    <a16:creationId xmlns:a16="http://schemas.microsoft.com/office/drawing/2014/main" id="{49138395-393F-47FF-9160-E8551B0386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64007" y="489095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1" name="Isosceles Triangle 380">
                <a:extLst>
                  <a:ext uri="{FF2B5EF4-FFF2-40B4-BE49-F238E27FC236}">
                    <a16:creationId xmlns:a16="http://schemas.microsoft.com/office/drawing/2014/main" id="{A9F54C9F-1F07-4B2B-8A8C-455533611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21" y="490224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2" name="Isosceles Triangle 381">
                <a:extLst>
                  <a:ext uri="{FF2B5EF4-FFF2-40B4-BE49-F238E27FC236}">
                    <a16:creationId xmlns:a16="http://schemas.microsoft.com/office/drawing/2014/main" id="{6F31919B-3D4C-4EEE-8D40-BC69C7844D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76392" y="492639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3" name="Isosceles Triangle 382">
                <a:extLst>
                  <a:ext uri="{FF2B5EF4-FFF2-40B4-BE49-F238E27FC236}">
                    <a16:creationId xmlns:a16="http://schemas.microsoft.com/office/drawing/2014/main" id="{55B60950-7A9C-4451-9367-BF5FF5362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4930" y="489605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4" name="Isosceles Triangle 383">
                <a:extLst>
                  <a:ext uri="{FF2B5EF4-FFF2-40B4-BE49-F238E27FC236}">
                    <a16:creationId xmlns:a16="http://schemas.microsoft.com/office/drawing/2014/main" id="{238B815F-3E49-4B74-A5B1-836233B5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6279" y="489095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5" name="Isosceles Triangle 384">
                <a:extLst>
                  <a:ext uri="{FF2B5EF4-FFF2-40B4-BE49-F238E27FC236}">
                    <a16:creationId xmlns:a16="http://schemas.microsoft.com/office/drawing/2014/main" id="{29402E2C-3CB0-4748-AB17-5542E6509E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9046" y="489067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6" name="Isosceles Triangle 385">
                <a:extLst>
                  <a:ext uri="{FF2B5EF4-FFF2-40B4-BE49-F238E27FC236}">
                    <a16:creationId xmlns:a16="http://schemas.microsoft.com/office/drawing/2014/main" id="{670E4597-4353-4740-9EF8-E083510D19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5074" y="486049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7" name="Isosceles Triangle 386">
                <a:extLst>
                  <a:ext uri="{FF2B5EF4-FFF2-40B4-BE49-F238E27FC236}">
                    <a16:creationId xmlns:a16="http://schemas.microsoft.com/office/drawing/2014/main" id="{ABBE03ED-A2FF-4F81-BC56-3A99EDA4E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4119" y="379521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8" name="Isosceles Triangle 387">
                <a:extLst>
                  <a:ext uri="{FF2B5EF4-FFF2-40B4-BE49-F238E27FC236}">
                    <a16:creationId xmlns:a16="http://schemas.microsoft.com/office/drawing/2014/main" id="{5B39F332-D503-4584-8B08-3DA2C50CD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322" y="362577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1BCBDC4D-75DE-45FD-96D2-AFEE1D5081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1641" y="348886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D626B60B-696D-423C-8AC8-3529F7ED3E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4460" y="340735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4830307C-F4E6-4595-9EDC-D7FBC5ED3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1946" y="335674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2" name="Multiplication Sign 391">
                <a:extLst>
                  <a:ext uri="{FF2B5EF4-FFF2-40B4-BE49-F238E27FC236}">
                    <a16:creationId xmlns:a16="http://schemas.microsoft.com/office/drawing/2014/main" id="{169C6EC2-5EFE-45C9-87E9-BC1407CC80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07931" y="387347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3D919D36-CE39-4F69-B225-0A81B0821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4797" y="33513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134C250C-8628-4FDF-92C0-19B18A097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9348" y="334792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5" name="Multiplication Sign 394">
                <a:extLst>
                  <a:ext uri="{FF2B5EF4-FFF2-40B4-BE49-F238E27FC236}">
                    <a16:creationId xmlns:a16="http://schemas.microsoft.com/office/drawing/2014/main" id="{7C628042-5F1F-4DA8-BEC7-ED6E4C4541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2571" y="371739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E567D9A6-FF65-4738-86F1-092845496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9695" y="336275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7" name="Multiplication Sign 396">
                <a:extLst>
                  <a:ext uri="{FF2B5EF4-FFF2-40B4-BE49-F238E27FC236}">
                    <a16:creationId xmlns:a16="http://schemas.microsoft.com/office/drawing/2014/main" id="{4AF88DE3-3742-485D-8DA5-BD8689D7EE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3605" y="358417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B86265B6-4604-400E-8A4B-4C8B97A450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3963" y="342051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24CDE46E-8D1C-4D21-80BE-0E5D20D97A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0348" y="346558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0" name="Multiplication Sign 399">
                <a:extLst>
                  <a:ext uri="{FF2B5EF4-FFF2-40B4-BE49-F238E27FC236}">
                    <a16:creationId xmlns:a16="http://schemas.microsoft.com/office/drawing/2014/main" id="{A34016E9-3348-4176-ADC6-AB24629B0A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04900" y="404248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1" name="Multiplication Sign 400">
                <a:extLst>
                  <a:ext uri="{FF2B5EF4-FFF2-40B4-BE49-F238E27FC236}">
                    <a16:creationId xmlns:a16="http://schemas.microsoft.com/office/drawing/2014/main" id="{278AA360-BA81-4FE3-A451-216B744776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7746" y="416336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2" name="Multiplication Sign 401">
                <a:extLst>
                  <a:ext uri="{FF2B5EF4-FFF2-40B4-BE49-F238E27FC236}">
                    <a16:creationId xmlns:a16="http://schemas.microsoft.com/office/drawing/2014/main" id="{AE770850-CF55-4A9B-B387-9F1D0327AF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825" y="429003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3" name="Multiplication Sign 402">
                <a:extLst>
                  <a:ext uri="{FF2B5EF4-FFF2-40B4-BE49-F238E27FC236}">
                    <a16:creationId xmlns:a16="http://schemas.microsoft.com/office/drawing/2014/main" id="{654245B6-2807-40EC-945A-4E4624E00C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6189" y="440457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4" name="Multiplication Sign 403">
                <a:extLst>
                  <a:ext uri="{FF2B5EF4-FFF2-40B4-BE49-F238E27FC236}">
                    <a16:creationId xmlns:a16="http://schemas.microsoft.com/office/drawing/2014/main" id="{09E26D50-5B17-40EF-91A8-0B12AB88AB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15524" y="447723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5" name="Multiplication Sign 404">
                <a:extLst>
                  <a:ext uri="{FF2B5EF4-FFF2-40B4-BE49-F238E27FC236}">
                    <a16:creationId xmlns:a16="http://schemas.microsoft.com/office/drawing/2014/main" id="{27CDD06F-C49F-4A84-ABF3-50C0492C2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7486" y="453844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6" name="Isosceles Triangle 405">
                <a:extLst>
                  <a:ext uri="{FF2B5EF4-FFF2-40B4-BE49-F238E27FC236}">
                    <a16:creationId xmlns:a16="http://schemas.microsoft.com/office/drawing/2014/main" id="{BB574628-B5BB-42CA-9EF0-5E81D00171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5359" y="456456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7" name="Isosceles Triangle 406">
                <a:extLst>
                  <a:ext uri="{FF2B5EF4-FFF2-40B4-BE49-F238E27FC236}">
                    <a16:creationId xmlns:a16="http://schemas.microsoft.com/office/drawing/2014/main" id="{D9524D25-1CAC-4732-A56A-84AAD2C78D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925" y="458116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8" name="Isosceles Triangle 407">
                <a:extLst>
                  <a:ext uri="{FF2B5EF4-FFF2-40B4-BE49-F238E27FC236}">
                    <a16:creationId xmlns:a16="http://schemas.microsoft.com/office/drawing/2014/main" id="{9FE051ED-7825-4FE4-92F0-BDF667D7A9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187" y="460889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9" name="Isosceles Triangle 408">
                <a:extLst>
                  <a:ext uri="{FF2B5EF4-FFF2-40B4-BE49-F238E27FC236}">
                    <a16:creationId xmlns:a16="http://schemas.microsoft.com/office/drawing/2014/main" id="{B8212E71-EE8F-4A55-A22E-18FA8A18F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0343" y="457683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0" name="Isosceles Triangle 409">
                <a:extLst>
                  <a:ext uri="{FF2B5EF4-FFF2-40B4-BE49-F238E27FC236}">
                    <a16:creationId xmlns:a16="http://schemas.microsoft.com/office/drawing/2014/main" id="{BD1CBC87-3CF7-4893-A111-F04D7EBFA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9504" y="453839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1" name="Isosceles Triangle 410">
                <a:extLst>
                  <a:ext uri="{FF2B5EF4-FFF2-40B4-BE49-F238E27FC236}">
                    <a16:creationId xmlns:a16="http://schemas.microsoft.com/office/drawing/2014/main" id="{4A9E459A-557C-46E3-B16E-58962B01C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4776" y="449895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2" name="Isosceles Triangle 411">
                <a:extLst>
                  <a:ext uri="{FF2B5EF4-FFF2-40B4-BE49-F238E27FC236}">
                    <a16:creationId xmlns:a16="http://schemas.microsoft.com/office/drawing/2014/main" id="{BCE94788-94BD-4570-8372-E86FA5EFA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0955" y="444322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3" name="Isosceles Triangle 412">
                <a:extLst>
                  <a:ext uri="{FF2B5EF4-FFF2-40B4-BE49-F238E27FC236}">
                    <a16:creationId xmlns:a16="http://schemas.microsoft.com/office/drawing/2014/main" id="{CEC237A6-C61E-4C5F-81D4-014B417A3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9955" y="43454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4" name="Isosceles Triangle 413">
                <a:extLst>
                  <a:ext uri="{FF2B5EF4-FFF2-40B4-BE49-F238E27FC236}">
                    <a16:creationId xmlns:a16="http://schemas.microsoft.com/office/drawing/2014/main" id="{1D3AD33B-3313-4921-BB5F-DFBFD389ED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9281" y="422600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5" name="Isosceles Triangle 414">
                <a:extLst>
                  <a:ext uri="{FF2B5EF4-FFF2-40B4-BE49-F238E27FC236}">
                    <a16:creationId xmlns:a16="http://schemas.microsoft.com/office/drawing/2014/main" id="{C6B89623-4700-4133-9D62-8D212B1E9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0559" y="409189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6" name="Isosceles Triangle 415">
                <a:extLst>
                  <a:ext uri="{FF2B5EF4-FFF2-40B4-BE49-F238E27FC236}">
                    <a16:creationId xmlns:a16="http://schemas.microsoft.com/office/drawing/2014/main" id="{AF682DDC-BF39-48D7-9FEE-53B75310BD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683" y="393942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7" name="Isosceles Triangle 416">
                <a:extLst>
                  <a:ext uri="{FF2B5EF4-FFF2-40B4-BE49-F238E27FC236}">
                    <a16:creationId xmlns:a16="http://schemas.microsoft.com/office/drawing/2014/main" id="{5C1CB70E-65C9-4886-A979-8F4847A46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8341" y="375803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8" name="Isosceles Triangle 417">
                <a:extLst>
                  <a:ext uri="{FF2B5EF4-FFF2-40B4-BE49-F238E27FC236}">
                    <a16:creationId xmlns:a16="http://schemas.microsoft.com/office/drawing/2014/main" id="{8949E45D-3723-4D98-BA23-A1E15E91B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8417" y="354864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C79B1FCC-D072-49F4-AD18-55CC75FA3C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92660" y="334905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C159B5C4-F66A-44C8-B597-AF21DCCACD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5162" y="317543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D2DCE8D-F62A-4189-8BF0-70FE06B82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1812" y="304535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BA6876DA-8D12-4C89-9E33-B8DF85BB9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48909" y="296267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52261ECB-32CE-4F0D-BEE7-808DF57807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4469" y="28853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C8586EB0-FA3E-4397-908D-9A421CE70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5665" y="282361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8BF3B18C-E26F-4ABA-A305-C3A5EE987B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8709" y="279775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08FCC732-25A7-408D-B75A-F45529ECBF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731" y="275885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9197933B-41E7-4064-89D3-6681C12BBF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27278" y="273723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B289DA08-B1F8-48D9-8251-D0DBF23711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3571" y="274202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F3E04043-12C7-4064-8CDE-945DE7972B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070" y="274560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CC89C90D-9E93-4EF2-AC0F-C50F607F3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325" y="275568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E428900E-1739-4C69-BA69-5A5341D34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51939" y="275711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AF8A63F7-C0E6-4E98-A82F-26E107D000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906" y="2980152"/>
                <a:ext cx="256465" cy="25647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3" name="Isosceles Triangle 432">
                <a:extLst>
                  <a:ext uri="{FF2B5EF4-FFF2-40B4-BE49-F238E27FC236}">
                    <a16:creationId xmlns:a16="http://schemas.microsoft.com/office/drawing/2014/main" id="{AD28C35D-BF9A-4CF3-BC8C-8784F6F60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934" y="3568680"/>
                <a:ext cx="308695" cy="241199"/>
              </a:xfrm>
              <a:prstGeom prst="triangle">
                <a:avLst/>
              </a:prstGeom>
              <a:solidFill>
                <a:srgbClr val="C00000"/>
              </a:solidFill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4" name="Multiplication Sign 433">
                <a:extLst>
                  <a:ext uri="{FF2B5EF4-FFF2-40B4-BE49-F238E27FC236}">
                    <a16:creationId xmlns:a16="http://schemas.microsoft.com/office/drawing/2014/main" id="{1983B1BE-5838-4FEC-BCD7-D44E01963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7491" y="4330065"/>
                <a:ext cx="397448" cy="351588"/>
              </a:xfrm>
              <a:prstGeom prst="mathMultiply">
                <a:avLst/>
              </a:prstGeom>
              <a:solidFill>
                <a:srgbClr val="1C3863"/>
              </a:solidFill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5" name="Multiplication Sign 434">
                <a:extLst>
                  <a:ext uri="{FF2B5EF4-FFF2-40B4-BE49-F238E27FC236}">
                    <a16:creationId xmlns:a16="http://schemas.microsoft.com/office/drawing/2014/main" id="{53AB4006-3D6D-4154-9B77-4688A33DB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8589" y="3994826"/>
                <a:ext cx="397448" cy="351588"/>
              </a:xfrm>
              <a:prstGeom prst="mathMultiply">
                <a:avLst/>
              </a:prstGeom>
              <a:solidFill>
                <a:srgbClr val="1C3863"/>
              </a:solidFill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85B247F3-CCDC-4DD5-B745-AB415BA6A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5276" y="2957042"/>
                <a:ext cx="256465" cy="25647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7" name="Isosceles Triangle 436">
                <a:extLst>
                  <a:ext uri="{FF2B5EF4-FFF2-40B4-BE49-F238E27FC236}">
                    <a16:creationId xmlns:a16="http://schemas.microsoft.com/office/drawing/2014/main" id="{57EEB002-91FE-421D-BA6B-D66C57229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2818" y="4064965"/>
                <a:ext cx="308695" cy="241199"/>
              </a:xfrm>
              <a:prstGeom prst="triangle">
                <a:avLst/>
              </a:prstGeom>
              <a:solidFill>
                <a:srgbClr val="C00000"/>
              </a:solidFill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D33322-B97E-4C2D-BBF9-C31571599B72}"/>
                </a:ext>
              </a:extLst>
            </p:cNvPr>
            <p:cNvSpPr txBox="1"/>
            <p:nvPr/>
          </p:nvSpPr>
          <p:spPr>
            <a:xfrm>
              <a:off x="1540377" y="2027081"/>
              <a:ext cx="1661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 Centroids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9D0FF0-1EA9-448E-913F-52453276B7AB}"/>
                </a:ext>
              </a:extLst>
            </p:cNvPr>
            <p:cNvSpPr txBox="1"/>
            <p:nvPr/>
          </p:nvSpPr>
          <p:spPr>
            <a:xfrm>
              <a:off x="5892626" y="2031396"/>
              <a:ext cx="2190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Converged Centroids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49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498-091C-4866-864E-CC95AECD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Agglomerative Clustering (Two Clusters)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CC2FB-BA63-4913-AA0D-3D77199E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801F94D-E823-47F3-915A-88F38ED36187}"/>
              </a:ext>
            </a:extLst>
          </p:cNvPr>
          <p:cNvGrpSpPr/>
          <p:nvPr/>
        </p:nvGrpSpPr>
        <p:grpSpPr>
          <a:xfrm>
            <a:off x="0" y="944880"/>
            <a:ext cx="9144000" cy="5604775"/>
            <a:chOff x="0" y="944880"/>
            <a:chExt cx="9144000" cy="56047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96CC5C-568C-4B74-B301-0316ED65A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559" y="944880"/>
              <a:ext cx="2442" cy="560477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B7DDD-C319-4240-B1FF-53FF6B4EA01B}"/>
                </a:ext>
              </a:extLst>
            </p:cNvPr>
            <p:cNvCxnSpPr/>
            <p:nvPr/>
          </p:nvCxnSpPr>
          <p:spPr>
            <a:xfrm>
              <a:off x="0" y="3785190"/>
              <a:ext cx="9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29EE71-A97C-4F6D-886D-C4B92C372949}"/>
                </a:ext>
              </a:extLst>
            </p:cNvPr>
            <p:cNvSpPr txBox="1"/>
            <p:nvPr/>
          </p:nvSpPr>
          <p:spPr>
            <a:xfrm>
              <a:off x="1508412" y="996880"/>
              <a:ext cx="1441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Iteration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BC0F24-CACE-480C-BCAF-29E7329A136B}"/>
                </a:ext>
              </a:extLst>
            </p:cNvPr>
            <p:cNvSpPr txBox="1"/>
            <p:nvPr/>
          </p:nvSpPr>
          <p:spPr>
            <a:xfrm>
              <a:off x="5963977" y="999292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 Iteration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9F95C7-9CD0-434E-8152-B3EDBFFEA82D}"/>
                </a:ext>
              </a:extLst>
            </p:cNvPr>
            <p:cNvSpPr txBox="1"/>
            <p:nvPr/>
          </p:nvSpPr>
          <p:spPr>
            <a:xfrm>
              <a:off x="1467305" y="3863860"/>
              <a:ext cx="152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Third Iteration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12319F-D51A-4B70-A7CB-93CB93D355EF}"/>
                </a:ext>
              </a:extLst>
            </p:cNvPr>
            <p:cNvSpPr txBox="1"/>
            <p:nvPr/>
          </p:nvSpPr>
          <p:spPr>
            <a:xfrm>
              <a:off x="6009586" y="3857928"/>
              <a:ext cx="166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Fourth Iteration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7EB2F1-33E7-41BF-8474-F70F70B94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318" y="170217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B8F04-3A88-4ECF-8EA3-993CE94C7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8442" y="188554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3E4DE3-10E8-456F-B140-0B0CAC19E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2687" y="242572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D15660-7171-4A17-A139-60F9419A6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2903" y="154672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5F8D99-B66C-4565-AE68-CF9BFB9A0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12" y="173188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C69AE-6306-49F2-9BE6-998EBD5FB3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4638" y="170633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1A3705-0356-464B-A753-507943996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62" y="188970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A047B6-7313-4340-AF03-DEEE4DA5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6007" y="242988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F324DC-0A4A-4AB5-B51B-F2070DE85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223" y="155088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E01938-7571-4209-8B1F-2210E0806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8532" y="173605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E54051-4FD1-4DB0-96C0-3364B4516722}"/>
                </a:ext>
              </a:extLst>
            </p:cNvPr>
            <p:cNvSpPr/>
            <p:nvPr/>
          </p:nvSpPr>
          <p:spPr>
            <a:xfrm>
              <a:off x="2781060" y="1594350"/>
              <a:ext cx="589792" cy="59436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38F66E-E8BB-4DD4-BB54-F14ABBCA5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5535" y="1277058"/>
              <a:ext cx="883396" cy="890238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5E1F7D9-175A-4FD4-91B2-6C75E51E2ED8}"/>
                </a:ext>
              </a:extLst>
            </p:cNvPr>
            <p:cNvSpPr/>
            <p:nvPr/>
          </p:nvSpPr>
          <p:spPr>
            <a:xfrm>
              <a:off x="7321426" y="1588079"/>
              <a:ext cx="589792" cy="59436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04B1A3-F22D-4DA3-8AE0-95C8A897B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574" y="456806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8EC2110-6D61-46E1-B044-95573CD431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698" y="475143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A82D19-6753-44F1-8CFD-F8C6F201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43" y="529160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1D07A71-D9FA-4201-BA84-37BBD418C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231" y="548268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3C6786-2DE0-4634-BACB-38C8768C7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159" y="441261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5172D7-5E03-4741-9200-6308A5203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468" y="459777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9B2E33-B75C-4F6B-8163-A1A170CB0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411" y="4380517"/>
              <a:ext cx="1224952" cy="123444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F47DF2-8E5E-4302-8966-7DCA0837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6285" y="456379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048E2B-BFF2-4402-B5C3-7C629F12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409" y="474716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65D314-D87F-4826-8EA0-77FEA4C27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7654" y="528734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DA9D5E-7CC9-4EBB-816A-A00AE32D9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5942" y="547841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611BB0B-EF8F-49F5-ACD3-0477CAFEC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7870" y="440834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CBE01AC-2874-47CA-B7E1-D581486EA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79" y="459351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5B3562-B767-4179-9D18-81DFB2E35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0937" y="4168921"/>
              <a:ext cx="1190663" cy="1681727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7637D97-0B3A-4A35-AC71-517DB50FA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231" y="262370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21AE987-11D4-44A3-9FC0-F41570148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1794" y="263784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A9272F-8F1C-4325-AAFD-E9D093F92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493" y="4148392"/>
              <a:ext cx="883396" cy="890238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A9EDAA6-A1C9-45DF-B9B1-D7D4B6F46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7008" y="4413369"/>
              <a:ext cx="1224952" cy="123444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25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498-091C-4866-864E-CC95AECD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Agglomerative Clustering (Three Clusters)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CC2FB-BA63-4913-AA0D-3D77199E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3B1ED0-8883-41D8-A779-4FE236498EBE}"/>
              </a:ext>
            </a:extLst>
          </p:cNvPr>
          <p:cNvGrpSpPr/>
          <p:nvPr/>
        </p:nvGrpSpPr>
        <p:grpSpPr>
          <a:xfrm>
            <a:off x="0" y="944880"/>
            <a:ext cx="9144000" cy="5604775"/>
            <a:chOff x="0" y="944880"/>
            <a:chExt cx="9144000" cy="56047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96CC5C-568C-4B74-B301-0316ED65A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559" y="944880"/>
              <a:ext cx="2442" cy="560477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B7DDD-C319-4240-B1FF-53FF6B4EA01B}"/>
                </a:ext>
              </a:extLst>
            </p:cNvPr>
            <p:cNvCxnSpPr/>
            <p:nvPr/>
          </p:nvCxnSpPr>
          <p:spPr>
            <a:xfrm>
              <a:off x="0" y="3785190"/>
              <a:ext cx="9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29EE71-A97C-4F6D-886D-C4B92C372949}"/>
                </a:ext>
              </a:extLst>
            </p:cNvPr>
            <p:cNvSpPr txBox="1"/>
            <p:nvPr/>
          </p:nvSpPr>
          <p:spPr>
            <a:xfrm>
              <a:off x="1508412" y="996880"/>
              <a:ext cx="1441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Iteration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BC0F24-CACE-480C-BCAF-29E7329A136B}"/>
                </a:ext>
              </a:extLst>
            </p:cNvPr>
            <p:cNvSpPr txBox="1"/>
            <p:nvPr/>
          </p:nvSpPr>
          <p:spPr>
            <a:xfrm>
              <a:off x="5963977" y="999292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 Iteration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9F95C7-9CD0-434E-8152-B3EDBFFEA82D}"/>
                </a:ext>
              </a:extLst>
            </p:cNvPr>
            <p:cNvSpPr txBox="1"/>
            <p:nvPr/>
          </p:nvSpPr>
          <p:spPr>
            <a:xfrm>
              <a:off x="1467305" y="3863860"/>
              <a:ext cx="152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Third Iteration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12319F-D51A-4B70-A7CB-93CB93D355EF}"/>
                </a:ext>
              </a:extLst>
            </p:cNvPr>
            <p:cNvSpPr txBox="1"/>
            <p:nvPr/>
          </p:nvSpPr>
          <p:spPr>
            <a:xfrm>
              <a:off x="6009586" y="3857928"/>
              <a:ext cx="166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Fourth Iteration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7EB2F1-33E7-41BF-8474-F70F70B94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318" y="170217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B8F04-3A88-4ECF-8EA3-993CE94C7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8442" y="188554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3E4DE3-10E8-456F-B140-0B0CAC19E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2687" y="242572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D15660-7171-4A17-A139-60F9419A6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2903" y="154672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5F8D99-B66C-4565-AE68-CF9BFB9A0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12" y="173188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C69AE-6306-49F2-9BE6-998EBD5FB3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4638" y="170633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1A3705-0356-464B-A753-507943996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62" y="188970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A047B6-7313-4340-AF03-DEEE4DA5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6007" y="242988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F324DC-0A4A-4AB5-B51B-F2070DE85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223" y="155088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E01938-7571-4209-8B1F-2210E0806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8532" y="173605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E54051-4FD1-4DB0-96C0-3364B4516722}"/>
                </a:ext>
              </a:extLst>
            </p:cNvPr>
            <p:cNvSpPr/>
            <p:nvPr/>
          </p:nvSpPr>
          <p:spPr>
            <a:xfrm>
              <a:off x="2781060" y="1594350"/>
              <a:ext cx="589792" cy="59436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38F66E-E8BB-4DD4-BB54-F14ABBCA5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5535" y="1277058"/>
              <a:ext cx="883396" cy="890238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5E1F7D9-175A-4FD4-91B2-6C75E51E2ED8}"/>
                </a:ext>
              </a:extLst>
            </p:cNvPr>
            <p:cNvSpPr/>
            <p:nvPr/>
          </p:nvSpPr>
          <p:spPr>
            <a:xfrm>
              <a:off x="7321426" y="1588079"/>
              <a:ext cx="589792" cy="59436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04B1A3-F22D-4DA3-8AE0-95C8A897B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574" y="456806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8EC2110-6D61-46E1-B044-95573CD431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698" y="475143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A82D19-6753-44F1-8CFD-F8C6F201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43" y="529160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1D07A71-D9FA-4201-BA84-37BBD418C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231" y="548268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3C6786-2DE0-4634-BACB-38C8768C7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159" y="441261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5172D7-5E03-4741-9200-6308A5203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468" y="459777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9B2E33-B75C-4F6B-8163-A1A170CB0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411" y="4380517"/>
              <a:ext cx="1224952" cy="123444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F47DF2-8E5E-4302-8966-7DCA0837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6285" y="456379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048E2B-BFF2-4402-B5C3-7C629F12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409" y="474716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65D314-D87F-4826-8EA0-77FEA4C27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7654" y="528734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DA9D5E-7CC9-4EBB-816A-A00AE32D9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5942" y="547841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611BB0B-EF8F-49F5-ACD3-0477CAFEC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7870" y="440834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CBE01AC-2874-47CA-B7E1-D581486EA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79" y="459351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7637D97-0B3A-4A35-AC71-517DB50FA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231" y="262370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21AE987-11D4-44A3-9FC0-F41570148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1794" y="263784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A9272F-8F1C-4325-AAFD-E9D093F92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493" y="4148392"/>
              <a:ext cx="883396" cy="890238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A9EDAA6-A1C9-45DF-B9B1-D7D4B6F46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7008" y="4413369"/>
              <a:ext cx="1224952" cy="123444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150E-F89E-451F-BD5D-C7911405C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5535" y="4140351"/>
              <a:ext cx="883396" cy="890238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CCE98FD-538F-4440-ABCC-371863990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5119" y="5345982"/>
              <a:ext cx="417089" cy="420319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61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84E6-EBDE-4D6D-ABDB-CD123B58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Applied to a Spiral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A08389-8235-4852-BAD8-8A538349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66F759-9173-4BD8-955C-6995F2026202}"/>
              </a:ext>
            </a:extLst>
          </p:cNvPr>
          <p:cNvGrpSpPr/>
          <p:nvPr/>
        </p:nvGrpSpPr>
        <p:grpSpPr>
          <a:xfrm>
            <a:off x="1233058" y="1647402"/>
            <a:ext cx="6216561" cy="4066978"/>
            <a:chOff x="1233058" y="1647402"/>
            <a:chExt cx="6216561" cy="40669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6ED723-FD90-4C27-BFBE-8BC00AA7CE98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C9E656-FFAA-4D6D-AD99-FE72C40F1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F975B6-F01A-4A48-B31C-B1CE19F902CB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AD0827-7CC5-4C83-8BC6-D8C30B95A652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F350DD-1F32-46FC-87E1-B2FFBC760779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3D3F67-22CB-4867-A70B-B48DFE539644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D15991-C4CB-495A-BD80-64951F7F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577" y="33451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3A847D-EF8E-409F-A6EC-E54C48CAA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9935" y="33101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BACDBF-4407-42BF-9BE8-249F55DD7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219" y="342104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69D4D7-67B5-449E-9164-1C8DA866B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277" y="355545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D8C814-B31B-47C9-AD13-51B42CC28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712" y="37456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A606FE-E7C7-4DAF-9DD9-9583FC7A3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1304" y="405467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D716E8-E5E2-442F-85BD-3A4A943EE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42" y="393580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AAB13FE-0836-4872-AFD0-AD0277773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1372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B45CAC-EA89-4C63-915E-92D4FFAA5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1594" y="4173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16E103-2FA4-4544-AB63-85E955A9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59" y="420398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B9D838-CE4E-4438-8D27-EB72E0048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8F40AB-EB96-483B-A572-B86AC32FF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02" y="42205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E76E5A-9185-42A7-8216-9B81A126E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6418" y="41611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4DA317-2929-4170-BB4F-8463B0DE5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121" y="40556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41EC95-85AA-45CE-914B-DE351C9ED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2391" y="399523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0805BDF-6517-4A5F-9226-155A42524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7591" y="386478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441E888-0B40-4E32-BC49-7A96F4E92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491" y="370625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C377E04-C48C-4B54-8F6F-689A22DA5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0056" y="34760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E7B280-2C23-4CA1-99BE-8C6D07FE0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2456" y="30507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8BCB58-CB46-455B-930C-F16604603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3586" y="325106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C90CF2-3F5A-489E-A1C0-B50C3E65A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912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0A39A5-9725-4D83-9DC8-141E98678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109" y="27912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CD2A6D-0335-48D3-A7CE-2ABC5CBBB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2959" y="267239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51B520-DB88-44CE-8A78-03670F0D6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09" y="26101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B389EAE-40B6-41E4-991E-F37388F13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9563" y="27483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FB4BCBD-C66A-4497-BE53-35A79EF0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6467" y="255071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C9CD6C-D404-465D-83EE-B001EB347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8391" y="25060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1E06FF0-B81B-46B9-8DF1-78AD45275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9063" y="247517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6E855B-FF69-424D-94E0-7257EB4E4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0242" y="24467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E8CF64-E983-4D33-A3C9-8569E8006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811" y="24369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B38F11-F90B-4EF4-9194-687EB32BE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4447" y="24318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821D4E3-2CD7-4662-8D11-E3C42A2EB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277" y="247517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6B5A50-4BF8-4A9C-8ED0-8B07CD1CD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7547" y="253461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CEBD44F-9E5E-45FF-BF36-27267DF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219" y="259404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F40D60E-84B9-4F3E-82FD-EC88AF8B5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8891" y="265059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39C2F4-B230-47A1-838A-677CCFF0A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0206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27B6C9-3C8C-416A-B7DD-CB9C8466B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0706" y="30165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6B2E602-23AD-412E-9CD9-808D784700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133" y="32262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F4BA04-4609-4595-A647-9F0DCA64A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365" y="344873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BE068A5-E0EC-457F-B2DA-70DDCA9964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5800" y="36949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84DEBD-1B0D-4958-894F-0DDC8AC0B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3772" y="39461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7D6D19-625D-4CA8-B24C-4CE1A9AC3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0584" y="41611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5FDFD5D-9F04-425E-AE69-589E7FC1E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043" y="43884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F45B54-A373-4E9A-A7C9-FDBD55E35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6080" y="45659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CE59C7-A0B0-4463-87DE-984B41C76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2352" y="469906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A9F637-BD90-4E4D-9B4F-7EA56048B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4210" y="482796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B1DC8B-DA7C-4076-AB85-C3303EAA0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343" y="49238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F30D48C-CEA6-40B6-BFDC-7FEBE2067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8112" y="50107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DBD3B9-DE0C-4159-A208-720A5558D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42" y="505823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97EE5D3-B3BB-4916-9989-0A94BE99F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6837" y="51119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0413323-F994-4447-8FF4-138B622F0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41" y="515506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D531CCD-1A10-4796-8FEE-DAAB464FF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7067" y="51671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DCB892F-77A2-4CD2-B80D-E73A3F812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51644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FE18D7C-47EA-4FEA-ABD7-D725F599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150" y="51391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A2491BC-304C-4F2C-84A4-A791EAC1C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84" y="51391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E83F0CE-5527-4E27-AC5B-9DCF48AF5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385" y="509562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031887F-BC2C-4D01-8D97-020C52959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0133" y="50577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D4E18D1-0D69-4D1B-BEE6-0A4AD526B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898" y="379276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2D93F13E-1428-405A-A73B-199CF709E2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9781" y="366799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A83D33C-2B6D-47A4-A203-E390D4115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6418" y="342966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27D41D5-A3DB-4FB4-825E-6B85EB593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4927" y="319537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01C8E8C-F39A-4E2B-BE8D-EA8DE9026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497" y="304892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CB1AA48B-0974-47A2-9437-FBC48C7B6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6690" y="291468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3976AE8D-6541-4A38-A234-F465BF5C8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5762" y="289771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2E21A508-855D-47E2-83E4-9690A786E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581" y="289771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98CA8B07-9F3D-4FB1-AA53-57942D612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102" y="290218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2F35C5B1-C91D-428A-ABDE-06022C58F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1185" y="293647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C8A8BC20-F690-4415-A348-8C69D3715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6545" y="301658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947CBCE-5A86-4B64-ABAE-7B04BD6244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3690" y="315239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7E14F306-DA82-4A26-BDE1-E2300B81AE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645" y="332607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0A93012-EB2B-4735-89C6-8FF3FE0CB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2244" y="353992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8517B82-0B9F-4554-B483-614AE4D9A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0128" y="378860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580F602-24E4-47D2-A054-4213FBF7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807" y="400156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090AD081-AFA5-4753-B243-882CE800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764" y="418378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287BBCC5-AD98-44C4-942A-2B62C79CF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343" y="434821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648F257-F78C-4332-91C1-F669A38665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582" y="449125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400C22D0-BAE1-45C1-94D7-A1F0CA7E13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0407" y="459354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E0F0D9D2-17EF-4220-957E-7AAEACBF55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232" y="463450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8F92F8B4-610A-4D6B-BE0A-81F8F9592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59" y="467412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7C0CBB8C-0AC2-4AE1-AB27-E4F06C849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8476" y="470218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6234AF0E-BAD0-4CA6-A0E9-DA2197AB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4984" y="469393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97342D1D-D09A-434C-923C-9C64CD99C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166" y="466207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C9E4ECD7-B740-443F-9732-3266B8D1E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478" y="462540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87F19172-B5D7-4FDA-91C8-1B6BC41DC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2956" y="452412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30A7CE0-6339-4E36-AABE-0161DA129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5004" y="442740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B5AAAA6E-A6E8-43D7-8F7F-C7FB29D20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5149" y="424321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A7283AF1-6F2D-4FE1-9213-B0C931BB8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441" y="407212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0408F6CB-8D44-40B6-84B6-D5706E7E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9489" y="387526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58C20A61-AD06-48E7-B163-D7568801D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3657" y="363552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B4663B0-C59A-4EE2-B191-EDA1BCC01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1867" y="334365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B1E2AE4F-838E-4BDF-978A-6277E36D4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31" y="302984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A7097349-9C8B-419F-A9CE-4AF482D13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9549" y="274834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638A965D-9031-4ACB-A109-5F6D06D9A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5832" y="253461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1E786502-D2F7-44E0-A472-5A2AB2742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739" y="238489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710D3995-A4A4-436F-8237-6BC506981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510" y="224886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645FB1D8-4BFF-4D73-A2AC-A75809AF3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3808" y="216023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40C0A1A5-2263-423D-B899-907DB629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84" y="209820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D26121CE-0510-4E0E-B21F-D427AB2C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497" y="204040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2800A5B1-87EB-4313-AAB7-75E0019C2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5214" y="200833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E3B1D4F7-71EC-45AE-B215-84FE945C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937" y="199049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4D05900D-2B8E-4EDA-A1ED-45F3CF712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5924" y="200462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541836A2-20FC-48E8-A614-2F4958E2E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605" y="201673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9326148C-7724-4225-ABAA-57BA2D472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893" y="201011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BA0ACA93-3496-4684-B51E-1CA8936D1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3822" y="204040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53BE6E-63F6-4B25-B208-0D294FA1B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1002" y="333625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BCD1F8-74C3-40D0-A80C-8F0213514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4735" y="339867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661E3B-C1B3-4AEF-96C2-D69C576FB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285" y="418643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2C50E6B-F393-408A-AC4A-B86BF0458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8468" y="34992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2C75CBA-D364-485C-A3D4-42CEAB165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700" y="36539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18BA749-8BA4-4B63-969D-B8A2EE4C5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4540" y="383733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E0B228E-1A0D-468D-BA2D-15A5375A04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2144" y="400849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912A53-1315-4BC4-A749-63819CBC9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7744" y="412290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37053BA-10E6-4A54-87F7-2E4A2F2C7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9366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BD67A87-B408-47FC-B2C3-3A30288E78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941" y="425669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65CD7BD-AAD1-4A9D-A2C8-CB135E42A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1581" y="423732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21D31F9-BE2F-4549-B293-9AED2C21B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05" y="419319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B7AFC4D-666D-4BFB-9FAA-C11B2DDFB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453" y="41273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F878BFB-D8B7-4C86-B709-D468E246B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3520" y="404062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C719171-D4ED-42E4-A798-B06A3B52A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3810" y="39334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616530B-E0D8-45BA-802C-A8B36103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930" y="37874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E306E47-181C-4107-8583-4153D9D5B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2562" y="359062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1353D97-4062-4D56-95D9-23A54137A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5972" y="334683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B61FFEC-8505-41C0-B700-BE026521A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667" y="31379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8A3F170-9A8D-4094-ACD1-1A5088459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5115" y="295375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269C880-F804-4098-AA8C-DEA4212B7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857" y="28507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2882E0F-135F-409A-973F-5918F0960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845" y="271365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295961C-7027-49E1-B8AE-B31197CC4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2213" y="262464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FC1943-D7B0-4883-842B-DA7BB0081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05" y="258735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F35274D-93AD-4520-A32E-CC9502262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5700" y="25028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B8DB49-486A-45B7-B3DE-0C1F2F0BE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249127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58E46E7-C608-494A-BF04-31844E639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294" y="245841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5993F4-D547-4856-95BC-DE757A96F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72" y="244757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265D71F-F169-411F-A06B-1A8DE03BB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577" y="244749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2C60383-3B37-4974-AECF-AD6505C20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6223" y="245841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93358AE-81D4-47D6-8E0A-D99A9C8F2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6225" y="25098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522D163-DBA1-4218-BAE1-F892886F9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0623" y="257341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BE2CFEB-791F-49F4-BA46-E4A84ED3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089" y="264240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050CAA8-2CF5-4258-A21F-78A837976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7844" y="270599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8FBB6B5-F230-4057-B949-D6F834F94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5667" y="28142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1483926-E044-4527-AD12-97FB63081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2760" y="298608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5B64A7-1341-409A-AB27-C56A0B86B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043" y="31128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5F8B427-8795-4275-BE25-AD22F9689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7568" y="333617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EF8E127-279F-4120-B3A2-2F77964FE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0788" y="356465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349DA24-B0C5-4055-9E99-C4413324C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9676" y="38225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6212872-F300-4D81-97A8-E432F3537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9928" y="405383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CB1FD43-8CC5-4232-8A56-32443723E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9214" y="42634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A7C30DE-9ACC-4CCD-BEAA-6AAF8C29F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373" y="447562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C412E36-1FBD-48B5-93CC-1F32064FC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1789" y="46304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22B1EE6-4AED-4CA9-A703-2D4AA7EF4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2915" y="476510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DD4FB0E-4CD2-480B-A8BC-8DBC1AE34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3125" y="48660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25B6457-37EE-4F00-B115-0E44431D1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6938" y="496377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86D59C0C-B90B-4509-AA27-5F4DD1B76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150" y="374298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382FC4D-196E-4E4C-A692-4AA47FB5C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3977" y="50436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08D322A-6247-4DC8-902F-D84258433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219" y="508160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D7450D9-D83C-4DC9-AE8A-BEE4953A4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051" y="514609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3C00034-E5DB-4ACB-9255-BB6F80C7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2710" y="51626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C94C31C-2C1E-4F4F-89F9-D3D64BD6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6131" y="51979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0511A78-61C3-4C9F-A2A3-F2653005D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728" y="515356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F935885-4D06-4BF1-AE89-896EA5406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4062" y="514609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F2C5F62-AAD6-4E50-BB49-88C015063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0217" y="51456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532950E-9E05-4E1E-8E68-A1A05B7EF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0394" y="5101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E13D0DFD-D798-46AE-B17A-FCDC96779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8521" y="354347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07D9C081-63D0-4BE3-9CFA-03A6293EB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2968" y="329566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C184CCFD-7B11-4044-8D98-2FE1CDC4E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0407" y="309542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79B24FAA-DAA2-42E4-944F-3576EBEA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3918" y="297621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7D425752-2675-492E-A15E-9891CC864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132" y="290218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51A83BC1-F366-44C6-890B-627FD1078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3618" y="365794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B70EE018-D92D-41A1-8652-362AFF5FF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9444" y="289431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0548B877-A90F-4141-B47A-FC88A26B9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3243" y="288928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CB8E93-79A3-4943-B160-F7AC7CD8F4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3398" y="342966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6A05ED1-C732-402E-A6A5-796E4DE85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1641" y="291097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D29CA899-D3C8-4B92-8AED-11B274767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775" y="323482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0212D798-61AF-4476-AC43-A064C94CB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1897" y="299545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F79EDA49-2786-4596-BB67-D1BA1BC968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0623" y="306136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A9345923-84DD-4AF1-A9ED-12E2B0161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9186" y="390514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737BF94E-44B7-414B-ACE8-5689449FD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463" y="408194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82FA05D0-8AF5-46AA-9A8E-A42C253C6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6831" y="426719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686BB582-8865-4702-9547-8E8AB1DC6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6037" y="443473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8927A1FC-4BA1-4714-9C43-1C820FE40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7174" y="454098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E4A3345B-9A02-4BBB-9495-15023CE72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2900" y="463052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62F8A51E-897B-4893-B8D9-C60FE8B17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6524" y="466872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E618D1E8-093F-4A5B-B5DF-2F9AEEC34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1673" y="469300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1EFCF84B-9128-44DB-908C-137E22D2B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3689" y="473356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59565178-4CE1-426B-AC83-BA566A662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7760" y="468666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48241C8B-246F-4534-B511-A331C1011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4765" y="463044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23801728-A8AB-47A8-B1AA-98676F467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9959" y="457275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0F586F5D-7A7D-4973-A615-153A38C939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228" y="449125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A9FCA2C0-EC6E-4589-A87A-9CE14A320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3997" y="434821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A8ED9B8E-6AC3-4491-AA7B-5656CA3ED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120" y="417354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2AE24F5C-FFED-4015-B8B1-155E55107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601" y="397741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93ECEF10-7D86-476B-B4E0-0A076B267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1524" y="375440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30D1914A-1AA3-4940-8D71-AAD7525D3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9595" y="348910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96EA91FB-C2C0-497D-AF50-7BF5F85F2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3584" y="318285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63AEB658-0CC5-402A-954A-2B86C9283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048" y="289093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3B1349A3-7484-4004-9F6A-1B29FDD3E4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7599" y="263701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9DBE10C9-B87E-4C0B-9528-A312ECED1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965" y="244674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4FC72F79-13F6-4803-B04C-A55C785B6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9609" y="232582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9AD0FAB2-61CA-444F-9C51-A0530A244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007" y="221278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D452D72E-B54E-40E7-B5E6-0010830C6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5272" y="212243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67E1EEEE-91D2-4705-9CBC-33E043C89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2241" y="208461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5758F068-DFD0-4815-BECF-D0A35202D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1627" y="202771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A239D916-F22E-4186-A6EC-3781F6A17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0556" y="199610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BE4500A0-C3D8-42F1-95C8-218E202D2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6903" y="200311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E7815F11-D50C-4F2D-A146-920A8D6F0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388" y="200833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E08234C2-5760-419A-BDC2-0445C60B0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903" y="202307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DFAC7857-5EAB-4C3B-9E29-5A64CC44B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692" y="202517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03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F0445-7985-4A56-9AB2-F9FABEC3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EA330-11D2-45D2-8711-AFF638EF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Hierarchical Clustering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7C48-4108-4E45-8D3E-3AFCF73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hierarchical clustering to find groups of similar data points.</a:t>
            </a:r>
          </a:p>
          <a:p>
            <a:r>
              <a:rPr lang="en-US" dirty="0"/>
              <a:t>Use hierarchical clustering on data that is well separated and does not overlap.</a:t>
            </a:r>
          </a:p>
          <a:p>
            <a:r>
              <a:rPr lang="en-US" dirty="0"/>
              <a:t>Consider using HAC over HDC for simplicity.</a:t>
            </a:r>
          </a:p>
          <a:p>
            <a:r>
              <a:rPr lang="en-US" dirty="0"/>
              <a:t>Consider using HDC over HAC to maximize clustering skill.</a:t>
            </a:r>
          </a:p>
        </p:txBody>
      </p:sp>
    </p:spTree>
    <p:extLst>
      <p:ext uri="{BB962C8B-B14F-4D97-AF65-F5344CB8AC3E}">
        <p14:creationId xmlns:p14="http://schemas.microsoft.com/office/powerpoint/2010/main" val="200489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FFC144-1748-4CFC-8DD9-F9F7FAC1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E749A-10F0-4634-AA6E-D7E15EDC0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a Hierarchical Clustering Model</a:t>
            </a:r>
          </a:p>
        </p:txBody>
      </p:sp>
    </p:spTree>
    <p:extLst>
      <p:ext uri="{BB962C8B-B14F-4D97-AF65-F5344CB8AC3E}">
        <p14:creationId xmlns:p14="http://schemas.microsoft.com/office/powerpoint/2010/main" val="137610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B1CB-FA4A-4972-9522-C004F63A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5F1D6-A4AD-4828-8279-CDEEC304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latent variable cannot be directly observed but is inferred from other variables.</a:t>
            </a:r>
          </a:p>
          <a:p>
            <a:pPr lvl="1"/>
            <a:r>
              <a:rPr lang="en-US" dirty="0"/>
              <a:t>Latent variables are infeasible to measure (e.g., abstract concepts or hidden attributes).</a:t>
            </a:r>
          </a:p>
          <a:p>
            <a:r>
              <a:rPr lang="en-US" dirty="0"/>
              <a:t>A latent class is an unobservable cluster containing data examples.</a:t>
            </a:r>
          </a:p>
          <a:p>
            <a:pPr lvl="1"/>
            <a:r>
              <a:rPr lang="en-US" dirty="0"/>
              <a:t>Classes inferred from observable features in dataset.</a:t>
            </a:r>
          </a:p>
          <a:p>
            <a:pPr lvl="1"/>
            <a:r>
              <a:rPr lang="en-US" dirty="0"/>
              <a:t>LCA could create clusters for patients' mental states.</a:t>
            </a:r>
          </a:p>
          <a:p>
            <a:r>
              <a:rPr lang="en-US" dirty="0"/>
              <a:t>LCA works similarly to </a:t>
            </a:r>
            <a:r>
              <a:rPr lang="en-US" i="1" dirty="0"/>
              <a:t>k</a:t>
            </a:r>
            <a:r>
              <a:rPr lang="en-US" dirty="0"/>
              <a:t>-means clustering.</a:t>
            </a:r>
          </a:p>
          <a:p>
            <a:pPr lvl="1"/>
            <a:r>
              <a:rPr lang="en-US" dirty="0"/>
              <a:t>Incorporates size of clusters.</a:t>
            </a:r>
          </a:p>
          <a:p>
            <a:pPr lvl="1"/>
            <a:r>
              <a:rPr lang="en-US" dirty="0"/>
              <a:t>Generates probabilities for weighted calculations.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Reduces uncertainty by assigning example to largest cluster when distances are equal.</a:t>
            </a:r>
          </a:p>
          <a:p>
            <a:pPr lvl="1"/>
            <a:r>
              <a:rPr lang="en-US" dirty="0"/>
              <a:t>Weighted calculations result in more useful clusters.</a:t>
            </a:r>
          </a:p>
          <a:p>
            <a:pPr lvl="1"/>
            <a:r>
              <a:rPr lang="en-US" dirty="0"/>
              <a:t>Better at working with all kinds of data.</a:t>
            </a:r>
          </a:p>
          <a:p>
            <a:r>
              <a:rPr lang="en-US" dirty="0"/>
              <a:t>Biggest disadvantage is that it's very slow, especially with large datasets.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414FF-0610-4F82-A3C3-6E90638A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Class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06382E-61B3-4459-85E1-7DC7F43BB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Latent class analysis</a:t>
            </a:r>
            <a:r>
              <a:rPr lang="en-US" dirty="0"/>
              <a:t>: An unsupervised learning method for grouping data examples together into unobservable groups called latent classes.</a:t>
            </a:r>
          </a:p>
        </p:txBody>
      </p:sp>
    </p:spTree>
    <p:extLst>
      <p:ext uri="{BB962C8B-B14F-4D97-AF65-F5344CB8AC3E}">
        <p14:creationId xmlns:p14="http://schemas.microsoft.com/office/powerpoint/2010/main" val="224040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805E6-06E2-434D-8653-95DBB75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94F3F2-5A3B-4460-B51F-6C76143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Hyperparameters and Tuning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A145F-412E-4D1F-9169-478FAB4C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Fewer hyperparameters than supervised learning.</a:t>
            </a:r>
          </a:p>
          <a:p>
            <a:r>
              <a:rPr lang="en-US" dirty="0"/>
              <a:t>Number of clusters (</a:t>
            </a:r>
            <a:r>
              <a:rPr lang="en-US" i="1" dirty="0"/>
              <a:t>k</a:t>
            </a:r>
            <a:r>
              <a:rPr lang="en-US" dirty="0"/>
              <a:t>) is most important.</a:t>
            </a:r>
          </a:p>
          <a:p>
            <a:pPr lvl="1"/>
            <a:r>
              <a:rPr lang="en-US" dirty="0"/>
              <a:t>Consider training models with multiple </a:t>
            </a:r>
            <a:r>
              <a:rPr lang="en-US" i="1" dirty="0"/>
              <a:t>k</a:t>
            </a:r>
            <a:r>
              <a:rPr lang="en-US" dirty="0"/>
              <a:t> values.</a:t>
            </a:r>
          </a:p>
          <a:p>
            <a:r>
              <a:rPr lang="en-US" dirty="0"/>
              <a:t>Other clustering hyperparameters:</a:t>
            </a:r>
          </a:p>
          <a:p>
            <a:pPr lvl="1"/>
            <a:r>
              <a:rPr lang="en-US" dirty="0"/>
              <a:t>Random centroid initialization</a:t>
            </a:r>
          </a:p>
          <a:p>
            <a:pPr lvl="1"/>
            <a:r>
              <a:rPr lang="en-US" dirty="0"/>
              <a:t>Max iterations</a:t>
            </a:r>
          </a:p>
          <a:p>
            <a:pPr lvl="1"/>
            <a:r>
              <a:rPr lang="en-US" dirty="0"/>
              <a:t>Linkage</a:t>
            </a:r>
          </a:p>
          <a:p>
            <a:r>
              <a:rPr lang="en-US" dirty="0"/>
              <a:t>Searching algorithms/cross-validation aren't as useful for unsupervised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224626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F35BD-9B3C-42DB-9C3F-118096F9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E6DEA8-FA0A-4A16-82E0-0C62C562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Tuning Clustering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8CC1-7849-4E1E-9745-3ACC04EC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categorical data to integers before training a clustering model.</a:t>
            </a:r>
          </a:p>
          <a:p>
            <a:r>
              <a:rPr lang="en-US" dirty="0"/>
              <a:t>Try different numbers of clusters, avoiding sizes that generate clusters with too many or too few data points.</a:t>
            </a:r>
          </a:p>
          <a:p>
            <a:r>
              <a:rPr lang="en-US" dirty="0"/>
              <a:t>Plot values in different colors based on each point's cluster.</a:t>
            </a:r>
          </a:p>
          <a:p>
            <a:r>
              <a:rPr lang="en-US" dirty="0"/>
              <a:t>Consider that centroids that are close to each other indicate the data may not be suitable for clustering.</a:t>
            </a:r>
          </a:p>
          <a:p>
            <a:r>
              <a:rPr lang="en-US" dirty="0"/>
              <a:t>Evaluate a dataset with multiple clustering models to choose the optimal one.</a:t>
            </a:r>
          </a:p>
          <a:p>
            <a:r>
              <a:rPr lang="en-US" dirty="0"/>
              <a:t>Use features with the lowest positive/negative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103381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Train and Tune Clustering Models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AB9D32-D51B-4326-BC26-8D36C662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96064-7961-4498-8CBA-69F19479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BE712-B5F6-4792-8519-E20A10E15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Tuning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92118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Evaluate Clustering Models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459D34A-B975-4159-B7FF-D500C830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B7381-16D6-4A27-A539-B25ECFCC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7A169-DB2B-457B-9817-67C93AE0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used for unsupervised learning can't measure model performance on validation/test sets.</a:t>
            </a:r>
          </a:p>
          <a:p>
            <a:pPr lvl="1"/>
            <a:r>
              <a:rPr lang="en-US" dirty="0"/>
              <a:t>No labeled data.</a:t>
            </a:r>
          </a:p>
          <a:p>
            <a:r>
              <a:rPr lang="en-US" dirty="0"/>
              <a:t>Data being clustered is also used to evaluate clustering.</a:t>
            </a:r>
          </a:p>
          <a:p>
            <a:pPr lvl="1"/>
            <a:r>
              <a:rPr lang="en-US" dirty="0"/>
              <a:t>Doesn't use external, unseen data.</a:t>
            </a:r>
          </a:p>
          <a:p>
            <a:r>
              <a:rPr lang="en-US" dirty="0"/>
              <a:t>Metrics measure internal characteristics of a model.</a:t>
            </a:r>
          </a:p>
          <a:p>
            <a:pPr lvl="1"/>
            <a:r>
              <a:rPr lang="en-US" dirty="0"/>
              <a:t>Usually number of clusters.</a:t>
            </a:r>
          </a:p>
          <a:p>
            <a:pPr lvl="1"/>
            <a:r>
              <a:rPr lang="en-US" dirty="0"/>
              <a:t>Guides how existing data is clustered.</a:t>
            </a:r>
          </a:p>
          <a:p>
            <a:pPr lvl="1"/>
            <a:r>
              <a:rPr lang="en-US" dirty="0"/>
              <a:t>Has effect on how new data is clustered.</a:t>
            </a:r>
          </a:p>
          <a:p>
            <a:r>
              <a:rPr lang="en-US" dirty="0"/>
              <a:t>Use metrics to tune model to fulfill goals, not to assess objective validity.</a:t>
            </a:r>
          </a:p>
          <a:p>
            <a:r>
              <a:rPr lang="en-US" dirty="0"/>
              <a:t>Domain knowledge can be leveraged alongside metrics.</a:t>
            </a:r>
          </a:p>
          <a:p>
            <a:r>
              <a:rPr lang="en-US" dirty="0"/>
              <a:t>No one best metrics for every situation.</a:t>
            </a:r>
          </a:p>
          <a:p>
            <a:pPr lvl="1"/>
            <a:r>
              <a:rPr lang="en-US" dirty="0"/>
              <a:t>You can use multiple metrics in tandem.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F64600-43D9-46CD-99A0-48CDFF7D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69600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64B7A0-3949-419A-A1BC-50DBC6A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1CD4A-7AC5-4825-A31F-E26DE1A3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79F60D-EB90-4022-87DA-B34F445A0A68}"/>
              </a:ext>
            </a:extLst>
          </p:cNvPr>
          <p:cNvGrpSpPr/>
          <p:nvPr/>
        </p:nvGrpSpPr>
        <p:grpSpPr>
          <a:xfrm>
            <a:off x="771228" y="1647402"/>
            <a:ext cx="6503665" cy="4493067"/>
            <a:chOff x="771228" y="1647402"/>
            <a:chExt cx="6503665" cy="44930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20A4B6-D902-47B0-A4A2-4A5775E69B1C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FE3C12-5FC3-430B-A6EE-2786991B8B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27922-7F0D-4BF9-A432-1F95C39B8B67}"/>
                </a:ext>
              </a:extLst>
            </p:cNvPr>
            <p:cNvSpPr txBox="1"/>
            <p:nvPr/>
          </p:nvSpPr>
          <p:spPr>
            <a:xfrm>
              <a:off x="1233058" y="16474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AB0ED8-0FA6-4485-919E-1164841AC7DF}"/>
                </a:ext>
              </a:extLst>
            </p:cNvPr>
            <p:cNvSpPr txBox="1"/>
            <p:nvPr/>
          </p:nvSpPr>
          <p:spPr>
            <a:xfrm>
              <a:off x="1320421" y="516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54107F-2313-4977-9D81-32B2083DB7E8}"/>
                </a:ext>
              </a:extLst>
            </p:cNvPr>
            <p:cNvSpPr txBox="1"/>
            <p:nvPr/>
          </p:nvSpPr>
          <p:spPr>
            <a:xfrm>
              <a:off x="6973207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C4843F-EB3E-44D1-9CD5-90B47443B863}"/>
                </a:ext>
              </a:extLst>
            </p:cNvPr>
            <p:cNvSpPr txBox="1"/>
            <p:nvPr/>
          </p:nvSpPr>
          <p:spPr>
            <a:xfrm>
              <a:off x="1568036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32456-221D-4126-8FC3-FBF9F42D04CA}"/>
                </a:ext>
              </a:extLst>
            </p:cNvPr>
            <p:cNvSpPr txBox="1"/>
            <p:nvPr/>
          </p:nvSpPr>
          <p:spPr>
            <a:xfrm>
              <a:off x="2858119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595351-C719-4CCB-A3D6-5611DD9938BD}"/>
                </a:ext>
              </a:extLst>
            </p:cNvPr>
            <p:cNvSpPr txBox="1"/>
            <p:nvPr/>
          </p:nvSpPr>
          <p:spPr>
            <a:xfrm>
              <a:off x="4270314" y="534504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414004-60E7-4643-81BE-2575CEAE9E1F}"/>
                </a:ext>
              </a:extLst>
            </p:cNvPr>
            <p:cNvSpPr txBox="1"/>
            <p:nvPr/>
          </p:nvSpPr>
          <p:spPr>
            <a:xfrm>
              <a:off x="5532281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02E8-D8CF-4E08-9596-951F2B2D66EA}"/>
                </a:ext>
              </a:extLst>
            </p:cNvPr>
            <p:cNvCxnSpPr>
              <a:cxnSpLocks/>
            </p:cNvCxnSpPr>
            <p:nvPr/>
          </p:nvCxnSpPr>
          <p:spPr>
            <a:xfrm>
              <a:off x="1694381" y="1804909"/>
              <a:ext cx="1163738" cy="1905854"/>
            </a:xfrm>
            <a:prstGeom prst="line">
              <a:avLst/>
            </a:prstGeom>
            <a:ln w="28575">
              <a:solidFill>
                <a:srgbClr val="1C386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1619F3-3174-481A-99DC-32C8DB4E3768}"/>
                </a:ext>
              </a:extLst>
            </p:cNvPr>
            <p:cNvCxnSpPr>
              <a:cxnSpLocks/>
            </p:cNvCxnSpPr>
            <p:nvPr/>
          </p:nvCxnSpPr>
          <p:spPr>
            <a:xfrm>
              <a:off x="2858119" y="3710763"/>
              <a:ext cx="1563038" cy="1129874"/>
            </a:xfrm>
            <a:prstGeom prst="line">
              <a:avLst/>
            </a:prstGeom>
            <a:ln w="28575">
              <a:solidFill>
                <a:srgbClr val="1C386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8670B-7981-42A4-8A8A-254E7A47E915}"/>
                </a:ext>
              </a:extLst>
            </p:cNvPr>
            <p:cNvCxnSpPr>
              <a:cxnSpLocks/>
            </p:cNvCxnSpPr>
            <p:nvPr/>
          </p:nvCxnSpPr>
          <p:spPr>
            <a:xfrm>
              <a:off x="4421157" y="4840637"/>
              <a:ext cx="2702893" cy="236188"/>
            </a:xfrm>
            <a:prstGeom prst="line">
              <a:avLst/>
            </a:prstGeom>
            <a:ln w="28575">
              <a:solidFill>
                <a:srgbClr val="1C386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8B3174-4C46-41FC-91EB-A6D566C8E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4321" y="3646794"/>
              <a:ext cx="95175" cy="91440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C8D408-DE59-4ED8-9A25-0DF8358BC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939" y="4780697"/>
              <a:ext cx="95175" cy="91440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0ED519-AE7B-4A80-A52B-5706630EE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710" y="4908483"/>
              <a:ext cx="95175" cy="91440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C05464-A1D1-4A2D-A0CB-D9441BC02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5749" y="5026646"/>
              <a:ext cx="95175" cy="91440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Line 167">
              <a:extLst>
                <a:ext uri="{FF2B5EF4-FFF2-40B4-BE49-F238E27FC236}">
                  <a16:creationId xmlns:a16="http://schemas.microsoft.com/office/drawing/2014/main" id="{3EFD4307-FA52-4762-AB91-434512FD50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4468872" y="4072779"/>
              <a:ext cx="645901" cy="687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ounded Rectangle 149">
              <a:extLst>
                <a:ext uri="{FF2B5EF4-FFF2-40B4-BE49-F238E27FC236}">
                  <a16:creationId xmlns:a16="http://schemas.microsoft.com/office/drawing/2014/main" id="{E47DB0B0-782E-4A23-ABC1-D345734927AF}"/>
                </a:ext>
              </a:extLst>
            </p:cNvPr>
            <p:cNvSpPr/>
            <p:nvPr/>
          </p:nvSpPr>
          <p:spPr>
            <a:xfrm>
              <a:off x="4448114" y="3818592"/>
              <a:ext cx="147637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Elbow point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C73E55-630D-4CAE-A577-2D33DB147D75}"/>
                </a:ext>
              </a:extLst>
            </p:cNvPr>
            <p:cNvSpPr txBox="1"/>
            <p:nvPr/>
          </p:nvSpPr>
          <p:spPr>
            <a:xfrm>
              <a:off x="3130462" y="5678804"/>
              <a:ext cx="2644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k</a:t>
              </a:r>
              <a:r>
                <a:rPr lang="en-US" sz="2400" dirty="0"/>
                <a:t> (Num. of Clusters)</a:t>
              </a:r>
              <a:endParaRPr lang="en-US" sz="2400" i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E1F990-485A-417F-8132-52B369133C27}"/>
                </a:ext>
              </a:extLst>
            </p:cNvPr>
            <p:cNvSpPr txBox="1"/>
            <p:nvPr/>
          </p:nvSpPr>
          <p:spPr>
            <a:xfrm rot="16200000">
              <a:off x="-759575" y="3358942"/>
              <a:ext cx="3523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Mean Distance to Centroid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973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F371-18BC-4252-BE09-7DB254B3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Sum of Squares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33A6-10D0-42EE-AE92-325D937A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539FB9-5B53-4FB4-840A-E2D9BD0F2BF2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ideal properties of a clustering model:</a:t>
            </a:r>
          </a:p>
          <a:p>
            <a:pPr lvl="1"/>
            <a:r>
              <a:rPr lang="en-US" dirty="0"/>
              <a:t>Compactness of the cluster.</a:t>
            </a:r>
          </a:p>
          <a:p>
            <a:pPr lvl="1"/>
            <a:r>
              <a:rPr lang="en-US" dirty="0"/>
              <a:t>How well separated the cluster is from other clusters.</a:t>
            </a:r>
          </a:p>
          <a:p>
            <a:pPr lvl="1"/>
            <a:r>
              <a:rPr lang="en-US" dirty="0"/>
              <a:t>You can evaluate these properties separately.</a:t>
            </a:r>
          </a:p>
          <a:p>
            <a:r>
              <a:rPr lang="en-US" b="1" dirty="0"/>
              <a:t>Within-cluster sum of squares (WCSS)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Measures compactness.</a:t>
            </a:r>
          </a:p>
          <a:p>
            <a:pPr lvl="1"/>
            <a:r>
              <a:rPr lang="en-US" dirty="0"/>
              <a:t>Measures distance between data point and its centroid.</a:t>
            </a:r>
          </a:p>
          <a:p>
            <a:pPr lvl="1"/>
            <a:r>
              <a:rPr lang="en-US" dirty="0"/>
              <a:t>Repeats process for all points in the cluster, then calculates mean distance.</a:t>
            </a:r>
          </a:p>
          <a:p>
            <a:pPr lvl="1"/>
            <a:r>
              <a:rPr lang="en-US" dirty="0"/>
              <a:t>Smaller values indicate more compactness.</a:t>
            </a:r>
          </a:p>
          <a:p>
            <a:r>
              <a:rPr lang="en-US" b="1" dirty="0"/>
              <a:t>Between-cluster sum of squares (BCSS)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Measures separation.</a:t>
            </a:r>
          </a:p>
          <a:p>
            <a:pPr lvl="1"/>
            <a:r>
              <a:rPr lang="en-US" dirty="0"/>
              <a:t>Measures distance between a centroid and all other centroids.</a:t>
            </a:r>
          </a:p>
          <a:p>
            <a:pPr lvl="1"/>
            <a:r>
              <a:rPr lang="en-US" dirty="0"/>
              <a:t>Repeats process for all other centroids, then calculates the sum.</a:t>
            </a:r>
          </a:p>
          <a:p>
            <a:pPr lvl="1"/>
            <a:r>
              <a:rPr lang="en-US" dirty="0"/>
              <a:t>Large values indicate more separation.</a:t>
            </a:r>
          </a:p>
        </p:txBody>
      </p:sp>
    </p:spTree>
    <p:extLst>
      <p:ext uri="{BB962C8B-B14F-4D97-AF65-F5344CB8AC3E}">
        <p14:creationId xmlns:p14="http://schemas.microsoft.com/office/powerpoint/2010/main" val="99463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51798-1468-4D3F-A331-A8D5B2FE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  <p:sp>
        <p:nvSpPr>
          <p:cNvPr id="165" name="Content Placeholder 164">
            <a:extLst>
              <a:ext uri="{FF2B5EF4-FFF2-40B4-BE49-F238E27FC236}">
                <a16:creationId xmlns:a16="http://schemas.microsoft.com/office/drawing/2014/main" id="{98EBDCDF-AEEF-478E-BB43-380C74F5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Silhouette coefficient between −1 and 1:</a:t>
            </a:r>
          </a:p>
          <a:p>
            <a:pPr lvl="1"/>
            <a:r>
              <a:rPr lang="en-US" dirty="0"/>
              <a:t>Close to 1: example fits well within its cluster.</a:t>
            </a:r>
          </a:p>
          <a:p>
            <a:pPr lvl="1"/>
            <a:r>
              <a:rPr lang="en-US" dirty="0"/>
              <a:t>Close to 0: example is near decision boundary.</a:t>
            </a:r>
          </a:p>
          <a:p>
            <a:pPr lvl="1"/>
            <a:r>
              <a:rPr lang="en-US" dirty="0"/>
              <a:t>Close to −1: example is closer to neighboring cluster than its own.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2455-35C4-4E48-95BE-EF1DE36C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DF2C9-2691-42F7-961C-5375D473A2B0}"/>
              </a:ext>
            </a:extLst>
          </p:cNvPr>
          <p:cNvGrpSpPr/>
          <p:nvPr/>
        </p:nvGrpSpPr>
        <p:grpSpPr>
          <a:xfrm>
            <a:off x="341925" y="2904420"/>
            <a:ext cx="8272955" cy="3288391"/>
            <a:chOff x="-28662" y="1323584"/>
            <a:chExt cx="8272955" cy="32883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61F650-D109-4B4D-BFE3-8311EB03A99A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9" y="1668345"/>
              <a:ext cx="0" cy="229562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57E524-AEF2-4065-B08B-8C0718AD7031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9" y="3963970"/>
              <a:ext cx="231233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73C4C4-A56B-4D59-9798-A41A88E368D8}"/>
                </a:ext>
              </a:extLst>
            </p:cNvPr>
            <p:cNvSpPr txBox="1"/>
            <p:nvPr/>
          </p:nvSpPr>
          <p:spPr>
            <a:xfrm>
              <a:off x="818750" y="4150310"/>
              <a:ext cx="1528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Silhouette Coefficient</a:t>
              </a:r>
            </a:p>
            <a:p>
              <a:pPr algn="ctr"/>
              <a:r>
                <a:rPr lang="en-US" sz="1200" b="1" dirty="0"/>
                <a:t>.578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53A957-071D-403A-8C66-390363D138BA}"/>
                </a:ext>
              </a:extLst>
            </p:cNvPr>
            <p:cNvSpPr txBox="1"/>
            <p:nvPr/>
          </p:nvSpPr>
          <p:spPr>
            <a:xfrm rot="16200000">
              <a:off x="-229550" y="2677657"/>
              <a:ext cx="678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C11F5D-FFA5-47DF-BE72-2A954AD29F67}"/>
                </a:ext>
              </a:extLst>
            </p:cNvPr>
            <p:cNvSpPr txBox="1"/>
            <p:nvPr/>
          </p:nvSpPr>
          <p:spPr>
            <a:xfrm>
              <a:off x="2498658" y="3964208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4A2C02-A27A-4D00-80E6-B5B755EC7FAB}"/>
                </a:ext>
              </a:extLst>
            </p:cNvPr>
            <p:cNvSpPr txBox="1"/>
            <p:nvPr/>
          </p:nvSpPr>
          <p:spPr>
            <a:xfrm>
              <a:off x="288340" y="397000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F5FDB3-1FEB-40B4-9A53-08B3A8E890AE}"/>
                </a:ext>
              </a:extLst>
            </p:cNvPr>
            <p:cNvSpPr/>
            <p:nvPr/>
          </p:nvSpPr>
          <p:spPr>
            <a:xfrm>
              <a:off x="450615" y="2452419"/>
              <a:ext cx="1579397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77EEC3-CA37-4688-BB6B-7F899E86912A}"/>
                </a:ext>
              </a:extLst>
            </p:cNvPr>
            <p:cNvSpPr/>
            <p:nvPr/>
          </p:nvSpPr>
          <p:spPr>
            <a:xfrm>
              <a:off x="450614" y="2504756"/>
              <a:ext cx="152798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98F635-FD0A-43F4-B59A-7B0F748847FD}"/>
                </a:ext>
              </a:extLst>
            </p:cNvPr>
            <p:cNvSpPr/>
            <p:nvPr/>
          </p:nvSpPr>
          <p:spPr>
            <a:xfrm>
              <a:off x="450613" y="2554906"/>
              <a:ext cx="148125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22762E-007D-426C-9E8A-3686AFA3CE22}"/>
                </a:ext>
              </a:extLst>
            </p:cNvPr>
            <p:cNvSpPr/>
            <p:nvPr/>
          </p:nvSpPr>
          <p:spPr>
            <a:xfrm>
              <a:off x="450613" y="2607243"/>
              <a:ext cx="1431676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67E36D-E8F9-446D-A33F-6FA2B1C732F8}"/>
                </a:ext>
              </a:extLst>
            </p:cNvPr>
            <p:cNvSpPr/>
            <p:nvPr/>
          </p:nvSpPr>
          <p:spPr>
            <a:xfrm>
              <a:off x="450613" y="2659850"/>
              <a:ext cx="140052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35A717-0C0F-4FEB-96B7-0CD3CC5F3BDF}"/>
                </a:ext>
              </a:extLst>
            </p:cNvPr>
            <p:cNvSpPr/>
            <p:nvPr/>
          </p:nvSpPr>
          <p:spPr>
            <a:xfrm>
              <a:off x="450612" y="2712187"/>
              <a:ext cx="140052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083F5-8AE4-457C-A4F2-0103905FF696}"/>
                </a:ext>
              </a:extLst>
            </p:cNvPr>
            <p:cNvSpPr/>
            <p:nvPr/>
          </p:nvSpPr>
          <p:spPr>
            <a:xfrm>
              <a:off x="450611" y="2762336"/>
              <a:ext cx="1352365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9BC331-D9ED-45F8-8FD8-67240C8EA253}"/>
                </a:ext>
              </a:extLst>
            </p:cNvPr>
            <p:cNvSpPr/>
            <p:nvPr/>
          </p:nvSpPr>
          <p:spPr>
            <a:xfrm>
              <a:off x="450610" y="2814673"/>
              <a:ext cx="1312706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6D7CD0-EB40-43D0-8E75-4FC58794CA00}"/>
                </a:ext>
              </a:extLst>
            </p:cNvPr>
            <p:cNvSpPr/>
            <p:nvPr/>
          </p:nvSpPr>
          <p:spPr>
            <a:xfrm>
              <a:off x="450615" y="2867244"/>
              <a:ext cx="1250383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7D8D7E-46B9-41D5-865F-D8AF5ABEFD83}"/>
                </a:ext>
              </a:extLst>
            </p:cNvPr>
            <p:cNvSpPr/>
            <p:nvPr/>
          </p:nvSpPr>
          <p:spPr>
            <a:xfrm>
              <a:off x="450615" y="2919581"/>
              <a:ext cx="118240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A783E6-38A5-47FB-922B-5A127F229AC0}"/>
                </a:ext>
              </a:extLst>
            </p:cNvPr>
            <p:cNvSpPr/>
            <p:nvPr/>
          </p:nvSpPr>
          <p:spPr>
            <a:xfrm>
              <a:off x="450613" y="2969731"/>
              <a:ext cx="114558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95F229-DCA6-47E4-9F4F-4F907F43CE90}"/>
                </a:ext>
              </a:extLst>
            </p:cNvPr>
            <p:cNvSpPr/>
            <p:nvPr/>
          </p:nvSpPr>
          <p:spPr>
            <a:xfrm>
              <a:off x="450613" y="3022068"/>
              <a:ext cx="111017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34864A-6A3C-4060-999B-96DF16A06668}"/>
                </a:ext>
              </a:extLst>
            </p:cNvPr>
            <p:cNvSpPr/>
            <p:nvPr/>
          </p:nvSpPr>
          <p:spPr>
            <a:xfrm>
              <a:off x="450613" y="3074674"/>
              <a:ext cx="1110173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362827-2357-48C5-9D72-17288C8A076A}"/>
                </a:ext>
              </a:extLst>
            </p:cNvPr>
            <p:cNvSpPr/>
            <p:nvPr/>
          </p:nvSpPr>
          <p:spPr>
            <a:xfrm>
              <a:off x="450612" y="3127011"/>
              <a:ext cx="1096009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0B853C-6D18-4008-89A1-1040111962ED}"/>
                </a:ext>
              </a:extLst>
            </p:cNvPr>
            <p:cNvSpPr/>
            <p:nvPr/>
          </p:nvSpPr>
          <p:spPr>
            <a:xfrm>
              <a:off x="450611" y="3177161"/>
              <a:ext cx="107760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7F8AF1-F9BF-41DA-8849-FA4DC5D69D4B}"/>
                </a:ext>
              </a:extLst>
            </p:cNvPr>
            <p:cNvSpPr/>
            <p:nvPr/>
          </p:nvSpPr>
          <p:spPr>
            <a:xfrm>
              <a:off x="450610" y="3229498"/>
              <a:ext cx="104077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08DABC-43F2-4123-82D5-EEF89CEA1FA1}"/>
                </a:ext>
              </a:extLst>
            </p:cNvPr>
            <p:cNvSpPr/>
            <p:nvPr/>
          </p:nvSpPr>
          <p:spPr>
            <a:xfrm>
              <a:off x="450610" y="3283152"/>
              <a:ext cx="1006783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8FE478-D6A0-4761-AEB3-2151C3379DD1}"/>
                </a:ext>
              </a:extLst>
            </p:cNvPr>
            <p:cNvSpPr/>
            <p:nvPr/>
          </p:nvSpPr>
          <p:spPr>
            <a:xfrm>
              <a:off x="450610" y="3335489"/>
              <a:ext cx="982707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0E7A3D-7AF9-49D3-B0A7-2C888C38099D}"/>
                </a:ext>
              </a:extLst>
            </p:cNvPr>
            <p:cNvSpPr/>
            <p:nvPr/>
          </p:nvSpPr>
          <p:spPr>
            <a:xfrm>
              <a:off x="450609" y="3385639"/>
              <a:ext cx="955794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F69EA4-4ED0-4CFC-BDF8-86D60DE11A79}"/>
                </a:ext>
              </a:extLst>
            </p:cNvPr>
            <p:cNvSpPr/>
            <p:nvPr/>
          </p:nvSpPr>
          <p:spPr>
            <a:xfrm>
              <a:off x="450608" y="3437976"/>
              <a:ext cx="92747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8FD53E0-8BD4-453D-B1F7-9B91D1BD9B14}"/>
                </a:ext>
              </a:extLst>
            </p:cNvPr>
            <p:cNvSpPr/>
            <p:nvPr/>
          </p:nvSpPr>
          <p:spPr>
            <a:xfrm>
              <a:off x="450608" y="3490582"/>
              <a:ext cx="89188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913CC-68CE-4C75-861E-A6D4AAB35884}"/>
                </a:ext>
              </a:extLst>
            </p:cNvPr>
            <p:cNvSpPr/>
            <p:nvPr/>
          </p:nvSpPr>
          <p:spPr>
            <a:xfrm>
              <a:off x="450607" y="3542919"/>
              <a:ext cx="88073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8191B8-0D51-4C91-891A-4A9D34B7E219}"/>
                </a:ext>
              </a:extLst>
            </p:cNvPr>
            <p:cNvSpPr/>
            <p:nvPr/>
          </p:nvSpPr>
          <p:spPr>
            <a:xfrm>
              <a:off x="450606" y="3593069"/>
              <a:ext cx="869403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4365B7-3E7C-4710-B00A-163BF78AED7B}"/>
                </a:ext>
              </a:extLst>
            </p:cNvPr>
            <p:cNvSpPr/>
            <p:nvPr/>
          </p:nvSpPr>
          <p:spPr>
            <a:xfrm>
              <a:off x="450606" y="3645406"/>
              <a:ext cx="83399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5FE5B2-2ACE-48FC-AE45-7506682116DC}"/>
                </a:ext>
              </a:extLst>
            </p:cNvPr>
            <p:cNvSpPr/>
            <p:nvPr/>
          </p:nvSpPr>
          <p:spPr>
            <a:xfrm>
              <a:off x="450610" y="3697977"/>
              <a:ext cx="775924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447064-149A-40B3-8861-F2B06B988BB6}"/>
                </a:ext>
              </a:extLst>
            </p:cNvPr>
            <p:cNvSpPr/>
            <p:nvPr/>
          </p:nvSpPr>
          <p:spPr>
            <a:xfrm>
              <a:off x="450610" y="3750314"/>
              <a:ext cx="75326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68769E-E28D-4EE1-95F6-7844ED9B33D0}"/>
                </a:ext>
              </a:extLst>
            </p:cNvPr>
            <p:cNvSpPr/>
            <p:nvPr/>
          </p:nvSpPr>
          <p:spPr>
            <a:xfrm>
              <a:off x="450609" y="3800463"/>
              <a:ext cx="741935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BDC7BF-61F9-4CB2-A20F-91A176450978}"/>
                </a:ext>
              </a:extLst>
            </p:cNvPr>
            <p:cNvSpPr/>
            <p:nvPr/>
          </p:nvSpPr>
          <p:spPr>
            <a:xfrm>
              <a:off x="450607" y="3852800"/>
              <a:ext cx="707027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913A2C-D37E-49D4-BA0C-B8D7C6B9314E}"/>
                </a:ext>
              </a:extLst>
            </p:cNvPr>
            <p:cNvSpPr/>
            <p:nvPr/>
          </p:nvSpPr>
          <p:spPr>
            <a:xfrm>
              <a:off x="450612" y="1667819"/>
              <a:ext cx="1923866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7CCFE3-9ECB-4E1A-BCEF-3686529C3218}"/>
                </a:ext>
              </a:extLst>
            </p:cNvPr>
            <p:cNvSpPr/>
            <p:nvPr/>
          </p:nvSpPr>
          <p:spPr>
            <a:xfrm>
              <a:off x="450612" y="1720156"/>
              <a:ext cx="1900552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14D568-B2F3-42D5-A659-63547261CE02}"/>
                </a:ext>
              </a:extLst>
            </p:cNvPr>
            <p:cNvSpPr/>
            <p:nvPr/>
          </p:nvSpPr>
          <p:spPr>
            <a:xfrm>
              <a:off x="450612" y="1772763"/>
              <a:ext cx="1867906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45EC6F-1E34-448D-B327-562FFAEA8BFA}"/>
                </a:ext>
              </a:extLst>
            </p:cNvPr>
            <p:cNvSpPr/>
            <p:nvPr/>
          </p:nvSpPr>
          <p:spPr>
            <a:xfrm>
              <a:off x="450611" y="1825100"/>
              <a:ext cx="1816624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D1D0F5-15DA-40EA-B21B-10B978AF265D}"/>
                </a:ext>
              </a:extLst>
            </p:cNvPr>
            <p:cNvSpPr/>
            <p:nvPr/>
          </p:nvSpPr>
          <p:spPr>
            <a:xfrm>
              <a:off x="450610" y="1875249"/>
              <a:ext cx="1756009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0CE8424-C18B-4E49-BCCD-F162564703A9}"/>
                </a:ext>
              </a:extLst>
            </p:cNvPr>
            <p:cNvSpPr/>
            <p:nvPr/>
          </p:nvSpPr>
          <p:spPr>
            <a:xfrm>
              <a:off x="450610" y="1927586"/>
              <a:ext cx="1733159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9EDFAB-27E7-43CF-BC93-0B0AB29AAE20}"/>
                </a:ext>
              </a:extLst>
            </p:cNvPr>
            <p:cNvSpPr/>
            <p:nvPr/>
          </p:nvSpPr>
          <p:spPr>
            <a:xfrm>
              <a:off x="450610" y="1981240"/>
              <a:ext cx="1664315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E4560-1891-46E8-B33B-BE1E1679E335}"/>
                </a:ext>
              </a:extLst>
            </p:cNvPr>
            <p:cNvSpPr/>
            <p:nvPr/>
          </p:nvSpPr>
          <p:spPr>
            <a:xfrm>
              <a:off x="450609" y="2033577"/>
              <a:ext cx="160214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D71266-F0AC-4814-818D-EE6A1805AF31}"/>
                </a:ext>
              </a:extLst>
            </p:cNvPr>
            <p:cNvSpPr/>
            <p:nvPr/>
          </p:nvSpPr>
          <p:spPr>
            <a:xfrm>
              <a:off x="450608" y="2083727"/>
              <a:ext cx="155707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0A536F-6785-4C2E-A979-9661DDB703DD}"/>
                </a:ext>
              </a:extLst>
            </p:cNvPr>
            <p:cNvSpPr/>
            <p:nvPr/>
          </p:nvSpPr>
          <p:spPr>
            <a:xfrm>
              <a:off x="450607" y="2136064"/>
              <a:ext cx="155707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8D14B1-C0AE-44FC-AD02-C4D5054DE47A}"/>
                </a:ext>
              </a:extLst>
            </p:cNvPr>
            <p:cNvSpPr/>
            <p:nvPr/>
          </p:nvSpPr>
          <p:spPr>
            <a:xfrm>
              <a:off x="450608" y="2188671"/>
              <a:ext cx="1418753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9EDF5D-21E6-44DF-8765-AEBF9DED5203}"/>
                </a:ext>
              </a:extLst>
            </p:cNvPr>
            <p:cNvSpPr/>
            <p:nvPr/>
          </p:nvSpPr>
          <p:spPr>
            <a:xfrm>
              <a:off x="450607" y="2241008"/>
              <a:ext cx="1392333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3F4958-9BEE-47F6-8482-852CB5C81FF1}"/>
                </a:ext>
              </a:extLst>
            </p:cNvPr>
            <p:cNvSpPr/>
            <p:nvPr/>
          </p:nvSpPr>
          <p:spPr>
            <a:xfrm>
              <a:off x="450606" y="2291157"/>
              <a:ext cx="1322395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24597D-750E-491F-94AB-AD21E0784252}"/>
                </a:ext>
              </a:extLst>
            </p:cNvPr>
            <p:cNvSpPr txBox="1"/>
            <p:nvPr/>
          </p:nvSpPr>
          <p:spPr>
            <a:xfrm>
              <a:off x="1292535" y="397000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0.5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F7C396-BA1A-47F9-B667-64175328A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6456" y="1667609"/>
              <a:ext cx="0" cy="229636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1EE97A0-A0F0-4F52-8D95-681533564DBA}"/>
                    </a:ext>
                  </a:extLst>
                </p:cNvPr>
                <p:cNvSpPr txBox="1"/>
                <p:nvPr/>
              </p:nvSpPr>
              <p:spPr>
                <a:xfrm>
                  <a:off x="1263368" y="1323584"/>
                  <a:ext cx="4106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663EBD3-69E7-429E-9DC6-13A3F5AB6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368" y="1323584"/>
                  <a:ext cx="41062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955" r="-8955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28EA59D-193F-40B8-9EC5-43963A1E36DE}"/>
                </a:ext>
              </a:extLst>
            </p:cNvPr>
            <p:cNvCxnSpPr>
              <a:cxnSpLocks/>
            </p:cNvCxnSpPr>
            <p:nvPr/>
          </p:nvCxnSpPr>
          <p:spPr>
            <a:xfrm>
              <a:off x="3019974" y="1668345"/>
              <a:ext cx="0" cy="229562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27E4CE-BD53-4845-BFDA-79AF0CC0DAF6}"/>
                </a:ext>
              </a:extLst>
            </p:cNvPr>
            <p:cNvCxnSpPr>
              <a:cxnSpLocks/>
            </p:cNvCxnSpPr>
            <p:nvPr/>
          </p:nvCxnSpPr>
          <p:spPr>
            <a:xfrm>
              <a:off x="3019974" y="3963970"/>
              <a:ext cx="231233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406F7EF-8A5B-4AF1-BA2B-0D46A77BA58E}"/>
                </a:ext>
              </a:extLst>
            </p:cNvPr>
            <p:cNvSpPr txBox="1"/>
            <p:nvPr/>
          </p:nvSpPr>
          <p:spPr>
            <a:xfrm>
              <a:off x="3520255" y="4150310"/>
              <a:ext cx="1528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Silhouette Coefficient</a:t>
              </a:r>
            </a:p>
            <a:p>
              <a:pPr algn="ctr"/>
              <a:r>
                <a:rPr lang="en-US" sz="1200" b="1" dirty="0"/>
                <a:t>.732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BBDD94-43CF-4A8E-BAC8-1E803AAA3A72}"/>
                </a:ext>
              </a:extLst>
            </p:cNvPr>
            <p:cNvSpPr txBox="1"/>
            <p:nvPr/>
          </p:nvSpPr>
          <p:spPr>
            <a:xfrm rot="16200000">
              <a:off x="2471956" y="2677657"/>
              <a:ext cx="678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86E268-7F28-4357-8BE5-87F25637EAE3}"/>
                </a:ext>
              </a:extLst>
            </p:cNvPr>
            <p:cNvSpPr txBox="1"/>
            <p:nvPr/>
          </p:nvSpPr>
          <p:spPr>
            <a:xfrm>
              <a:off x="5200163" y="3956588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6102E8-8582-4666-AFBB-C52137AA82CC}"/>
                </a:ext>
              </a:extLst>
            </p:cNvPr>
            <p:cNvSpPr txBox="1"/>
            <p:nvPr/>
          </p:nvSpPr>
          <p:spPr>
            <a:xfrm>
              <a:off x="2989845" y="396238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FBA146-5D29-462C-80FF-9AFF91F4982B}"/>
                </a:ext>
              </a:extLst>
            </p:cNvPr>
            <p:cNvSpPr/>
            <p:nvPr/>
          </p:nvSpPr>
          <p:spPr>
            <a:xfrm>
              <a:off x="3152120" y="2403320"/>
              <a:ext cx="1749164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52861B-FD0A-4DCE-B2A8-1DE3FB0F978C}"/>
                </a:ext>
              </a:extLst>
            </p:cNvPr>
            <p:cNvSpPr/>
            <p:nvPr/>
          </p:nvSpPr>
          <p:spPr>
            <a:xfrm>
              <a:off x="3152119" y="2455657"/>
              <a:ext cx="1692229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6AE8F41-8954-4C0F-A64E-CF3DD7B83B10}"/>
                </a:ext>
              </a:extLst>
            </p:cNvPr>
            <p:cNvSpPr/>
            <p:nvPr/>
          </p:nvSpPr>
          <p:spPr>
            <a:xfrm>
              <a:off x="3152119" y="2505807"/>
              <a:ext cx="164046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162EA1-AAF3-40CD-8BCE-C3E6761BED77}"/>
                </a:ext>
              </a:extLst>
            </p:cNvPr>
            <p:cNvSpPr/>
            <p:nvPr/>
          </p:nvSpPr>
          <p:spPr>
            <a:xfrm>
              <a:off x="3152118" y="2558144"/>
              <a:ext cx="1585565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3816FE-78ED-4057-BF8B-05787506D4E5}"/>
                </a:ext>
              </a:extLst>
            </p:cNvPr>
            <p:cNvSpPr/>
            <p:nvPr/>
          </p:nvSpPr>
          <p:spPr>
            <a:xfrm>
              <a:off x="3152118" y="2610750"/>
              <a:ext cx="155106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5F54181-0F29-411D-B271-F5A0B8621518}"/>
                </a:ext>
              </a:extLst>
            </p:cNvPr>
            <p:cNvSpPr/>
            <p:nvPr/>
          </p:nvSpPr>
          <p:spPr>
            <a:xfrm>
              <a:off x="3152117" y="2663088"/>
              <a:ext cx="155106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6C4214-F7B2-4682-8F12-38B45BAAD8E7}"/>
                </a:ext>
              </a:extLst>
            </p:cNvPr>
            <p:cNvSpPr/>
            <p:nvPr/>
          </p:nvSpPr>
          <p:spPr>
            <a:xfrm>
              <a:off x="3152116" y="2713237"/>
              <a:ext cx="1497729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9AD614-1C01-4BA6-8492-960C6B7B2308}"/>
                </a:ext>
              </a:extLst>
            </p:cNvPr>
            <p:cNvSpPr/>
            <p:nvPr/>
          </p:nvSpPr>
          <p:spPr>
            <a:xfrm>
              <a:off x="3152115" y="2765574"/>
              <a:ext cx="145380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BBCB48C-6443-4AF8-A51E-CA57407D2C30}"/>
                </a:ext>
              </a:extLst>
            </p:cNvPr>
            <p:cNvSpPr/>
            <p:nvPr/>
          </p:nvSpPr>
          <p:spPr>
            <a:xfrm>
              <a:off x="3152120" y="2818145"/>
              <a:ext cx="1384786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0827C6-F576-4B3F-892F-AE5527891436}"/>
                </a:ext>
              </a:extLst>
            </p:cNvPr>
            <p:cNvSpPr/>
            <p:nvPr/>
          </p:nvSpPr>
          <p:spPr>
            <a:xfrm>
              <a:off x="3152120" y="2870482"/>
              <a:ext cx="1309495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31CFBFF-E864-436E-88F2-5B217BBB4997}"/>
                </a:ext>
              </a:extLst>
            </p:cNvPr>
            <p:cNvSpPr/>
            <p:nvPr/>
          </p:nvSpPr>
          <p:spPr>
            <a:xfrm>
              <a:off x="3152119" y="2920632"/>
              <a:ext cx="1268719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81A45AF-1002-475C-9749-51506705A0B3}"/>
                </a:ext>
              </a:extLst>
            </p:cNvPr>
            <p:cNvSpPr/>
            <p:nvPr/>
          </p:nvSpPr>
          <p:spPr>
            <a:xfrm>
              <a:off x="3152118" y="2972969"/>
              <a:ext cx="122950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BE52E7A-A4ED-491A-8E3D-AB357CF82BCB}"/>
                </a:ext>
              </a:extLst>
            </p:cNvPr>
            <p:cNvSpPr/>
            <p:nvPr/>
          </p:nvSpPr>
          <p:spPr>
            <a:xfrm>
              <a:off x="3152118" y="3025575"/>
              <a:ext cx="1229504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6F6AD9-82F8-4CEA-8A72-DEC69DCDD15E}"/>
                </a:ext>
              </a:extLst>
            </p:cNvPr>
            <p:cNvSpPr/>
            <p:nvPr/>
          </p:nvSpPr>
          <p:spPr>
            <a:xfrm>
              <a:off x="3152117" y="3127011"/>
              <a:ext cx="1729894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49F41FF-F97E-4ADD-B02D-968FF1E83741}"/>
                </a:ext>
              </a:extLst>
            </p:cNvPr>
            <p:cNvSpPr/>
            <p:nvPr/>
          </p:nvSpPr>
          <p:spPr>
            <a:xfrm>
              <a:off x="3152116" y="3177161"/>
              <a:ext cx="1700838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F90275-E46C-49B2-A6EB-11763A15A564}"/>
                </a:ext>
              </a:extLst>
            </p:cNvPr>
            <p:cNvSpPr/>
            <p:nvPr/>
          </p:nvSpPr>
          <p:spPr>
            <a:xfrm>
              <a:off x="3152115" y="3229498"/>
              <a:ext cx="164272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528977-4BD3-4FC5-AD54-B62906109148}"/>
                </a:ext>
              </a:extLst>
            </p:cNvPr>
            <p:cNvSpPr/>
            <p:nvPr/>
          </p:nvSpPr>
          <p:spPr>
            <a:xfrm>
              <a:off x="3152115" y="3283152"/>
              <a:ext cx="1589064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5A099-D683-4A92-A1B4-E680BD16E80F}"/>
                </a:ext>
              </a:extLst>
            </p:cNvPr>
            <p:cNvSpPr/>
            <p:nvPr/>
          </p:nvSpPr>
          <p:spPr>
            <a:xfrm>
              <a:off x="3152115" y="3335489"/>
              <a:ext cx="1551064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87F667-E46A-4355-830A-1ACE665C7196}"/>
                </a:ext>
              </a:extLst>
            </p:cNvPr>
            <p:cNvSpPr/>
            <p:nvPr/>
          </p:nvSpPr>
          <p:spPr>
            <a:xfrm>
              <a:off x="3152114" y="3385639"/>
              <a:ext cx="1508584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F386C2-7FC3-446A-BF3D-FCC4251612E7}"/>
                </a:ext>
              </a:extLst>
            </p:cNvPr>
            <p:cNvSpPr/>
            <p:nvPr/>
          </p:nvSpPr>
          <p:spPr>
            <a:xfrm>
              <a:off x="3152113" y="3437976"/>
              <a:ext cx="146388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850E8B0-8B13-4F0F-8510-D3EF5576F4D0}"/>
                </a:ext>
              </a:extLst>
            </p:cNvPr>
            <p:cNvSpPr/>
            <p:nvPr/>
          </p:nvSpPr>
          <p:spPr>
            <a:xfrm>
              <a:off x="3152113" y="3490582"/>
              <a:ext cx="1407709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EBAB03-EA88-4233-B628-619410719355}"/>
                </a:ext>
              </a:extLst>
            </p:cNvPr>
            <p:cNvSpPr/>
            <p:nvPr/>
          </p:nvSpPr>
          <p:spPr>
            <a:xfrm>
              <a:off x="3152113" y="3542919"/>
              <a:ext cx="139011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8A6E423-0736-44B3-B19F-A0083BAC5154}"/>
                </a:ext>
              </a:extLst>
            </p:cNvPr>
            <p:cNvSpPr/>
            <p:nvPr/>
          </p:nvSpPr>
          <p:spPr>
            <a:xfrm>
              <a:off x="3152111" y="3593069"/>
              <a:ext cx="1372229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E3466EB-8F80-4A2E-9C34-27A3BE09A9E7}"/>
                </a:ext>
              </a:extLst>
            </p:cNvPr>
            <p:cNvSpPr/>
            <p:nvPr/>
          </p:nvSpPr>
          <p:spPr>
            <a:xfrm>
              <a:off x="3152111" y="3645406"/>
              <a:ext cx="1316348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E19BA33-6077-4798-9BE6-708274C4C471}"/>
                </a:ext>
              </a:extLst>
            </p:cNvPr>
            <p:cNvSpPr/>
            <p:nvPr/>
          </p:nvSpPr>
          <p:spPr>
            <a:xfrm>
              <a:off x="3152116" y="3697977"/>
              <a:ext cx="1224686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4C2B990-B04A-47D6-B228-69162926733A}"/>
                </a:ext>
              </a:extLst>
            </p:cNvPr>
            <p:cNvSpPr/>
            <p:nvPr/>
          </p:nvSpPr>
          <p:spPr>
            <a:xfrm>
              <a:off x="3152115" y="3750314"/>
              <a:ext cx="1188917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54A9362-8AB4-4B94-B8BC-53DA714809F6}"/>
                </a:ext>
              </a:extLst>
            </p:cNvPr>
            <p:cNvSpPr/>
            <p:nvPr/>
          </p:nvSpPr>
          <p:spPr>
            <a:xfrm>
              <a:off x="3152113" y="3800463"/>
              <a:ext cx="1171039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13C57BC-0E03-45EA-A47D-E83E16F565EC}"/>
                </a:ext>
              </a:extLst>
            </p:cNvPr>
            <p:cNvSpPr/>
            <p:nvPr/>
          </p:nvSpPr>
          <p:spPr>
            <a:xfrm>
              <a:off x="3152113" y="3852800"/>
              <a:ext cx="1115942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49F3B35-FE02-478D-B00F-48A7415BB138}"/>
                </a:ext>
              </a:extLst>
            </p:cNvPr>
            <p:cNvSpPr txBox="1"/>
            <p:nvPr/>
          </p:nvSpPr>
          <p:spPr>
            <a:xfrm>
              <a:off x="3994040" y="396238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0.5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489CA2-0B08-4FAC-B874-8E6B86080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982" y="1667608"/>
              <a:ext cx="0" cy="229636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2E937CE-7C6F-4CE2-9110-4A734FB8DDCF}"/>
                    </a:ext>
                  </a:extLst>
                </p:cNvPr>
                <p:cNvSpPr txBox="1"/>
                <p:nvPr/>
              </p:nvSpPr>
              <p:spPr>
                <a:xfrm>
                  <a:off x="3964873" y="1323584"/>
                  <a:ext cx="4106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B8F0BC67-1FC8-497B-82FB-034E661CA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873" y="1323584"/>
                  <a:ext cx="410625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8824" r="-7353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A95471-2CB3-46D5-A070-024DB8FED184}"/>
                </a:ext>
              </a:extLst>
            </p:cNvPr>
            <p:cNvSpPr txBox="1"/>
            <p:nvPr/>
          </p:nvSpPr>
          <p:spPr>
            <a:xfrm>
              <a:off x="356327" y="1863532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D517CA3-B726-4BEB-A739-23E232F65C04}"/>
                </a:ext>
              </a:extLst>
            </p:cNvPr>
            <p:cNvSpPr txBox="1"/>
            <p:nvPr/>
          </p:nvSpPr>
          <p:spPr>
            <a:xfrm>
              <a:off x="350571" y="3019772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7D897D4-543F-443B-A92A-2CBDE1A89E6C}"/>
                </a:ext>
              </a:extLst>
            </p:cNvPr>
            <p:cNvSpPr txBox="1"/>
            <p:nvPr/>
          </p:nvSpPr>
          <p:spPr>
            <a:xfrm>
              <a:off x="3047854" y="1854682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21F665-EAE4-4E6D-B2DD-16BFD10D5974}"/>
                </a:ext>
              </a:extLst>
            </p:cNvPr>
            <p:cNvSpPr txBox="1"/>
            <p:nvPr/>
          </p:nvSpPr>
          <p:spPr>
            <a:xfrm>
              <a:off x="3047854" y="2613413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74F9B2-503A-46A4-93BD-230DE69406FB}"/>
                </a:ext>
              </a:extLst>
            </p:cNvPr>
            <p:cNvSpPr txBox="1"/>
            <p:nvPr/>
          </p:nvSpPr>
          <p:spPr>
            <a:xfrm>
              <a:off x="3047854" y="3365997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8EE341F-06B5-4D58-9B81-DBA5CC384BF1}"/>
                </a:ext>
              </a:extLst>
            </p:cNvPr>
            <p:cNvSpPr/>
            <p:nvPr/>
          </p:nvSpPr>
          <p:spPr>
            <a:xfrm>
              <a:off x="3149460" y="1667918"/>
              <a:ext cx="1923866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A86299C-7C2D-43C5-8702-BCF7079360F6}"/>
                </a:ext>
              </a:extLst>
            </p:cNvPr>
            <p:cNvSpPr/>
            <p:nvPr/>
          </p:nvSpPr>
          <p:spPr>
            <a:xfrm>
              <a:off x="3149460" y="1720255"/>
              <a:ext cx="1900552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FA7CBA0-05AC-4A38-8573-6B607BEA6D13}"/>
                </a:ext>
              </a:extLst>
            </p:cNvPr>
            <p:cNvSpPr/>
            <p:nvPr/>
          </p:nvSpPr>
          <p:spPr>
            <a:xfrm>
              <a:off x="3149460" y="1772862"/>
              <a:ext cx="1867906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17B8C2-74C3-49CE-A81E-6C0A81272CF3}"/>
                </a:ext>
              </a:extLst>
            </p:cNvPr>
            <p:cNvSpPr/>
            <p:nvPr/>
          </p:nvSpPr>
          <p:spPr>
            <a:xfrm>
              <a:off x="3149459" y="1825199"/>
              <a:ext cx="1816624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E43B5B9-1998-440D-BD3B-E58E632E7345}"/>
                </a:ext>
              </a:extLst>
            </p:cNvPr>
            <p:cNvSpPr/>
            <p:nvPr/>
          </p:nvSpPr>
          <p:spPr>
            <a:xfrm>
              <a:off x="3149458" y="1875349"/>
              <a:ext cx="1756009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7EA7EF-6471-40E8-9834-A78808740B69}"/>
                </a:ext>
              </a:extLst>
            </p:cNvPr>
            <p:cNvSpPr/>
            <p:nvPr/>
          </p:nvSpPr>
          <p:spPr>
            <a:xfrm>
              <a:off x="3149458" y="1927686"/>
              <a:ext cx="1733159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3F16BA4-5269-4C02-ABE4-C9C97DB65E4D}"/>
                </a:ext>
              </a:extLst>
            </p:cNvPr>
            <p:cNvSpPr/>
            <p:nvPr/>
          </p:nvSpPr>
          <p:spPr>
            <a:xfrm>
              <a:off x="3149458" y="1981340"/>
              <a:ext cx="1664315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9F47F8E-26F9-4EB3-9124-94256264D969}"/>
                </a:ext>
              </a:extLst>
            </p:cNvPr>
            <p:cNvSpPr/>
            <p:nvPr/>
          </p:nvSpPr>
          <p:spPr>
            <a:xfrm>
              <a:off x="3149457" y="2033677"/>
              <a:ext cx="160214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B3DC100-093E-47EF-95F0-0ECD77D76B51}"/>
                </a:ext>
              </a:extLst>
            </p:cNvPr>
            <p:cNvSpPr/>
            <p:nvPr/>
          </p:nvSpPr>
          <p:spPr>
            <a:xfrm>
              <a:off x="3149456" y="2083826"/>
              <a:ext cx="155707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AC52A01-D54E-4846-9F2A-64E140F22140}"/>
                </a:ext>
              </a:extLst>
            </p:cNvPr>
            <p:cNvSpPr/>
            <p:nvPr/>
          </p:nvSpPr>
          <p:spPr>
            <a:xfrm>
              <a:off x="3149455" y="2136163"/>
              <a:ext cx="155707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F4F319B-7437-446F-8BE7-49090522F631}"/>
                </a:ext>
              </a:extLst>
            </p:cNvPr>
            <p:cNvSpPr/>
            <p:nvPr/>
          </p:nvSpPr>
          <p:spPr>
            <a:xfrm>
              <a:off x="3149456" y="2188770"/>
              <a:ext cx="1418753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23A2563-A56A-414C-AF62-65620E1F8781}"/>
                </a:ext>
              </a:extLst>
            </p:cNvPr>
            <p:cNvSpPr/>
            <p:nvPr/>
          </p:nvSpPr>
          <p:spPr>
            <a:xfrm>
              <a:off x="3149455" y="2241107"/>
              <a:ext cx="1392333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ED4193C-4359-4E3B-887B-065F08B6C11D}"/>
                </a:ext>
              </a:extLst>
            </p:cNvPr>
            <p:cNvSpPr/>
            <p:nvPr/>
          </p:nvSpPr>
          <p:spPr>
            <a:xfrm>
              <a:off x="3149453" y="2291256"/>
              <a:ext cx="1322395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A8AD59-0E5E-4608-B64B-2C33034B8041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02" y="1668345"/>
              <a:ext cx="0" cy="229562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D51DA7E-5FC7-4BD9-886B-8051BC97D208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02" y="3963970"/>
              <a:ext cx="231233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CFCBBD-D853-4C80-A195-ADF8CD5C95D5}"/>
                </a:ext>
              </a:extLst>
            </p:cNvPr>
            <p:cNvSpPr txBox="1"/>
            <p:nvPr/>
          </p:nvSpPr>
          <p:spPr>
            <a:xfrm>
              <a:off x="6200183" y="4150310"/>
              <a:ext cx="1528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Silhouette Coefficient</a:t>
              </a:r>
            </a:p>
            <a:p>
              <a:pPr algn="ctr"/>
              <a:r>
                <a:rPr lang="en-US" sz="1200" b="1" dirty="0"/>
                <a:t>.492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44D511E-9BEB-4699-A8D6-A65A476E61FB}"/>
                </a:ext>
              </a:extLst>
            </p:cNvPr>
            <p:cNvSpPr txBox="1"/>
            <p:nvPr/>
          </p:nvSpPr>
          <p:spPr>
            <a:xfrm rot="16200000">
              <a:off x="5151884" y="2677657"/>
              <a:ext cx="678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1DB955E-02BB-4D9D-BEA8-C571496F6502}"/>
                </a:ext>
              </a:extLst>
            </p:cNvPr>
            <p:cNvSpPr txBox="1"/>
            <p:nvPr/>
          </p:nvSpPr>
          <p:spPr>
            <a:xfrm>
              <a:off x="7880091" y="3941348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95E83B-EECE-4BFE-A257-354A81810CFB}"/>
                </a:ext>
              </a:extLst>
            </p:cNvPr>
            <p:cNvSpPr txBox="1"/>
            <p:nvPr/>
          </p:nvSpPr>
          <p:spPr>
            <a:xfrm>
              <a:off x="5669773" y="394714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8C123CF-CE35-43E6-A76B-3AF92254DBC1}"/>
                </a:ext>
              </a:extLst>
            </p:cNvPr>
            <p:cNvSpPr/>
            <p:nvPr/>
          </p:nvSpPr>
          <p:spPr>
            <a:xfrm>
              <a:off x="5832048" y="2403320"/>
              <a:ext cx="128016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96F0598-9998-4F14-B9AC-AF2ADEEB5B4D}"/>
                </a:ext>
              </a:extLst>
            </p:cNvPr>
            <p:cNvSpPr/>
            <p:nvPr/>
          </p:nvSpPr>
          <p:spPr>
            <a:xfrm>
              <a:off x="5832047" y="2455657"/>
              <a:ext cx="128016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946FB6B-4BA2-4048-A3D3-5F0016622C84}"/>
                </a:ext>
              </a:extLst>
            </p:cNvPr>
            <p:cNvSpPr/>
            <p:nvPr/>
          </p:nvSpPr>
          <p:spPr>
            <a:xfrm>
              <a:off x="5832047" y="2505807"/>
              <a:ext cx="118872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6792E69-220E-422E-8395-E3845DA3E348}"/>
                </a:ext>
              </a:extLst>
            </p:cNvPr>
            <p:cNvSpPr/>
            <p:nvPr/>
          </p:nvSpPr>
          <p:spPr>
            <a:xfrm>
              <a:off x="5832046" y="2558144"/>
              <a:ext cx="109728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F6BAFEB-0579-4428-9193-47E4603C7D05}"/>
                </a:ext>
              </a:extLst>
            </p:cNvPr>
            <p:cNvSpPr/>
            <p:nvPr/>
          </p:nvSpPr>
          <p:spPr>
            <a:xfrm>
              <a:off x="5832046" y="2610750"/>
              <a:ext cx="100584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37EAF7-EDCE-4D00-A394-BD1C184F00C1}"/>
                </a:ext>
              </a:extLst>
            </p:cNvPr>
            <p:cNvSpPr/>
            <p:nvPr/>
          </p:nvSpPr>
          <p:spPr>
            <a:xfrm>
              <a:off x="5832045" y="2663088"/>
              <a:ext cx="100584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11377D6-AAAB-46B2-9300-6D9454BFF24A}"/>
                </a:ext>
              </a:extLst>
            </p:cNvPr>
            <p:cNvSpPr/>
            <p:nvPr/>
          </p:nvSpPr>
          <p:spPr>
            <a:xfrm>
              <a:off x="5832044" y="2713237"/>
              <a:ext cx="91440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9930184-CB23-40E2-A65D-280228302694}"/>
                </a:ext>
              </a:extLst>
            </p:cNvPr>
            <p:cNvSpPr/>
            <p:nvPr/>
          </p:nvSpPr>
          <p:spPr>
            <a:xfrm>
              <a:off x="5832043" y="2765574"/>
              <a:ext cx="91440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BDA6F75-4C89-4E1F-8322-72392433F30A}"/>
                </a:ext>
              </a:extLst>
            </p:cNvPr>
            <p:cNvSpPr/>
            <p:nvPr/>
          </p:nvSpPr>
          <p:spPr>
            <a:xfrm>
              <a:off x="5832048" y="2818145"/>
              <a:ext cx="82296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4766AA-A867-4CB3-9F59-3A5DD5EEFFB8}"/>
                </a:ext>
              </a:extLst>
            </p:cNvPr>
            <p:cNvSpPr/>
            <p:nvPr/>
          </p:nvSpPr>
          <p:spPr>
            <a:xfrm>
              <a:off x="5832048" y="2870482"/>
              <a:ext cx="82296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7BB91BA-5CAC-4E3A-80FA-48DEF0B72C8E}"/>
                </a:ext>
              </a:extLst>
            </p:cNvPr>
            <p:cNvSpPr/>
            <p:nvPr/>
          </p:nvSpPr>
          <p:spPr>
            <a:xfrm>
              <a:off x="5832047" y="2920632"/>
              <a:ext cx="73152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E77E72-00FD-45B4-BB89-00CBF3CC7175}"/>
                </a:ext>
              </a:extLst>
            </p:cNvPr>
            <p:cNvSpPr/>
            <p:nvPr/>
          </p:nvSpPr>
          <p:spPr>
            <a:xfrm>
              <a:off x="5832046" y="2972969"/>
              <a:ext cx="64008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DBFCC6B-1336-446F-8250-0F93D1E99BCE}"/>
                </a:ext>
              </a:extLst>
            </p:cNvPr>
            <p:cNvSpPr/>
            <p:nvPr/>
          </p:nvSpPr>
          <p:spPr>
            <a:xfrm>
              <a:off x="5832046" y="3025575"/>
              <a:ext cx="64008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AFA0641-9826-45CE-8542-EFA4948D8DBA}"/>
                </a:ext>
              </a:extLst>
            </p:cNvPr>
            <p:cNvSpPr/>
            <p:nvPr/>
          </p:nvSpPr>
          <p:spPr>
            <a:xfrm>
              <a:off x="5832045" y="3127011"/>
              <a:ext cx="109728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F4306C9-A691-4519-94D0-66FC4245D3D7}"/>
                </a:ext>
              </a:extLst>
            </p:cNvPr>
            <p:cNvSpPr/>
            <p:nvPr/>
          </p:nvSpPr>
          <p:spPr>
            <a:xfrm>
              <a:off x="5832044" y="3177161"/>
              <a:ext cx="100584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460170A-9E3E-426D-9D4C-4BCC2B0719EC}"/>
                </a:ext>
              </a:extLst>
            </p:cNvPr>
            <p:cNvSpPr/>
            <p:nvPr/>
          </p:nvSpPr>
          <p:spPr>
            <a:xfrm>
              <a:off x="5832043" y="3229498"/>
              <a:ext cx="100584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964FC23-0568-4AA5-8C6A-CAC989565AFD}"/>
                </a:ext>
              </a:extLst>
            </p:cNvPr>
            <p:cNvSpPr/>
            <p:nvPr/>
          </p:nvSpPr>
          <p:spPr>
            <a:xfrm>
              <a:off x="5832043" y="3283152"/>
              <a:ext cx="91440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C75B81-44BE-41B9-830B-BCF2FE9DA671}"/>
                </a:ext>
              </a:extLst>
            </p:cNvPr>
            <p:cNvSpPr/>
            <p:nvPr/>
          </p:nvSpPr>
          <p:spPr>
            <a:xfrm>
              <a:off x="5832043" y="3335489"/>
              <a:ext cx="91440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E2DC68C-AA0B-426A-9C24-64ECF97E9DE3}"/>
                </a:ext>
              </a:extLst>
            </p:cNvPr>
            <p:cNvSpPr/>
            <p:nvPr/>
          </p:nvSpPr>
          <p:spPr>
            <a:xfrm>
              <a:off x="5832042" y="3385639"/>
              <a:ext cx="82296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CC64557-B8DD-4B0F-98BE-1105F185E609}"/>
                </a:ext>
              </a:extLst>
            </p:cNvPr>
            <p:cNvSpPr/>
            <p:nvPr/>
          </p:nvSpPr>
          <p:spPr>
            <a:xfrm>
              <a:off x="5832041" y="3437976"/>
              <a:ext cx="73152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E9633CD-AAAE-4B58-813C-567690C83BED}"/>
                </a:ext>
              </a:extLst>
            </p:cNvPr>
            <p:cNvSpPr/>
            <p:nvPr/>
          </p:nvSpPr>
          <p:spPr>
            <a:xfrm>
              <a:off x="5832041" y="3528683"/>
              <a:ext cx="82296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AA59D0-0881-420B-A910-AB668C9C9E62}"/>
                </a:ext>
              </a:extLst>
            </p:cNvPr>
            <p:cNvSpPr/>
            <p:nvPr/>
          </p:nvSpPr>
          <p:spPr>
            <a:xfrm>
              <a:off x="5832041" y="3581020"/>
              <a:ext cx="73152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CBA18D2-6259-4F13-AD38-A8FCF46522EE}"/>
                </a:ext>
              </a:extLst>
            </p:cNvPr>
            <p:cNvSpPr/>
            <p:nvPr/>
          </p:nvSpPr>
          <p:spPr>
            <a:xfrm>
              <a:off x="5832039" y="3631170"/>
              <a:ext cx="73152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73864CC-5CF7-4F0D-AA37-7EF756A0A15A}"/>
                </a:ext>
              </a:extLst>
            </p:cNvPr>
            <p:cNvSpPr/>
            <p:nvPr/>
          </p:nvSpPr>
          <p:spPr>
            <a:xfrm>
              <a:off x="5832039" y="3683507"/>
              <a:ext cx="64008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F768ABC-7BF4-4932-8CDD-A32AD5B14FF5}"/>
                </a:ext>
              </a:extLst>
            </p:cNvPr>
            <p:cNvSpPr/>
            <p:nvPr/>
          </p:nvSpPr>
          <p:spPr>
            <a:xfrm>
              <a:off x="5832044" y="3736078"/>
              <a:ext cx="54864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5FD6D13-B854-45E0-9BDD-3B499F850FFB}"/>
                </a:ext>
              </a:extLst>
            </p:cNvPr>
            <p:cNvSpPr/>
            <p:nvPr/>
          </p:nvSpPr>
          <p:spPr>
            <a:xfrm>
              <a:off x="5832043" y="3788415"/>
              <a:ext cx="54864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3EDA394-D880-4C57-A2FF-525AA9E8529B}"/>
                </a:ext>
              </a:extLst>
            </p:cNvPr>
            <p:cNvSpPr/>
            <p:nvPr/>
          </p:nvSpPr>
          <p:spPr>
            <a:xfrm>
              <a:off x="5832041" y="3838564"/>
              <a:ext cx="54864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1FF9377-CB20-41A8-8466-8D6E07399D81}"/>
                </a:ext>
              </a:extLst>
            </p:cNvPr>
            <p:cNvSpPr/>
            <p:nvPr/>
          </p:nvSpPr>
          <p:spPr>
            <a:xfrm>
              <a:off x="5832041" y="3890901"/>
              <a:ext cx="45720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16AE077-5AC6-4B24-80AD-161739509C22}"/>
                </a:ext>
              </a:extLst>
            </p:cNvPr>
            <p:cNvSpPr txBox="1"/>
            <p:nvPr/>
          </p:nvSpPr>
          <p:spPr>
            <a:xfrm>
              <a:off x="6673968" y="394714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0.5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D66B55F-A00A-43C7-8922-FD063FD01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9790" y="1667608"/>
              <a:ext cx="0" cy="229636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8254355-99DE-4443-A586-D878C6BADFDA}"/>
                    </a:ext>
                  </a:extLst>
                </p:cNvPr>
                <p:cNvSpPr txBox="1"/>
                <p:nvPr/>
              </p:nvSpPr>
              <p:spPr>
                <a:xfrm>
                  <a:off x="6644801" y="1323584"/>
                  <a:ext cx="4106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020BF305-4515-4561-9A56-1CADCAADD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801" y="1323584"/>
                  <a:ext cx="41062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0448" r="-8955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8796579-5A7D-457B-B1D4-C0046BE2449F}"/>
                </a:ext>
              </a:extLst>
            </p:cNvPr>
            <p:cNvSpPr txBox="1"/>
            <p:nvPr/>
          </p:nvSpPr>
          <p:spPr>
            <a:xfrm>
              <a:off x="5727782" y="1854682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A83B088-A1AE-46E9-93E4-73149D9AA5BC}"/>
                </a:ext>
              </a:extLst>
            </p:cNvPr>
            <p:cNvSpPr txBox="1"/>
            <p:nvPr/>
          </p:nvSpPr>
          <p:spPr>
            <a:xfrm>
              <a:off x="5727782" y="2613413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7A8308A-22A4-40B3-B2B6-05FDFC81BC99}"/>
                </a:ext>
              </a:extLst>
            </p:cNvPr>
            <p:cNvSpPr txBox="1"/>
            <p:nvPr/>
          </p:nvSpPr>
          <p:spPr>
            <a:xfrm>
              <a:off x="5727782" y="3150097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04414EE-BAF3-4277-A68A-2E14E450B1F5}"/>
                </a:ext>
              </a:extLst>
            </p:cNvPr>
            <p:cNvSpPr/>
            <p:nvPr/>
          </p:nvSpPr>
          <p:spPr>
            <a:xfrm>
              <a:off x="5829388" y="1667918"/>
              <a:ext cx="173736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7A42A9A-A43C-473C-BB78-9258E502883E}"/>
                </a:ext>
              </a:extLst>
            </p:cNvPr>
            <p:cNvSpPr/>
            <p:nvPr/>
          </p:nvSpPr>
          <p:spPr>
            <a:xfrm>
              <a:off x="5829388" y="1720255"/>
              <a:ext cx="173736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C01531A-C42A-48E4-8560-32A0EFBD072F}"/>
                </a:ext>
              </a:extLst>
            </p:cNvPr>
            <p:cNvSpPr/>
            <p:nvPr/>
          </p:nvSpPr>
          <p:spPr>
            <a:xfrm>
              <a:off x="5829388" y="1772862"/>
              <a:ext cx="164592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AAFDC9D-6210-490D-B47E-8D5AC0C7A0C5}"/>
                </a:ext>
              </a:extLst>
            </p:cNvPr>
            <p:cNvSpPr/>
            <p:nvPr/>
          </p:nvSpPr>
          <p:spPr>
            <a:xfrm>
              <a:off x="5829387" y="1825199"/>
              <a:ext cx="155448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F8C4EEE-7911-4D58-8122-01ADE2D15E7F}"/>
                </a:ext>
              </a:extLst>
            </p:cNvPr>
            <p:cNvSpPr/>
            <p:nvPr/>
          </p:nvSpPr>
          <p:spPr>
            <a:xfrm>
              <a:off x="5829386" y="1875349"/>
              <a:ext cx="146304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B522E6-9AF2-4C79-A932-D861A1450771}"/>
                </a:ext>
              </a:extLst>
            </p:cNvPr>
            <p:cNvSpPr/>
            <p:nvPr/>
          </p:nvSpPr>
          <p:spPr>
            <a:xfrm>
              <a:off x="5829386" y="1927686"/>
              <a:ext cx="137160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ADAF28E-7A5F-4255-AE08-801766A26FE8}"/>
                </a:ext>
              </a:extLst>
            </p:cNvPr>
            <p:cNvSpPr/>
            <p:nvPr/>
          </p:nvSpPr>
          <p:spPr>
            <a:xfrm>
              <a:off x="5829386" y="1981340"/>
              <a:ext cx="128016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8006C77-481E-4426-AFFD-C3AB860FECC8}"/>
                </a:ext>
              </a:extLst>
            </p:cNvPr>
            <p:cNvSpPr/>
            <p:nvPr/>
          </p:nvSpPr>
          <p:spPr>
            <a:xfrm>
              <a:off x="5829385" y="2033677"/>
              <a:ext cx="128016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205FD6C-5E10-4282-858D-17063C71A3BA}"/>
                </a:ext>
              </a:extLst>
            </p:cNvPr>
            <p:cNvSpPr/>
            <p:nvPr/>
          </p:nvSpPr>
          <p:spPr>
            <a:xfrm>
              <a:off x="5829384" y="2083826"/>
              <a:ext cx="118872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FFC1F2C-D8F1-4B5A-879C-F6725DFC25EC}"/>
                </a:ext>
              </a:extLst>
            </p:cNvPr>
            <p:cNvSpPr/>
            <p:nvPr/>
          </p:nvSpPr>
          <p:spPr>
            <a:xfrm>
              <a:off x="5829383" y="2136163"/>
              <a:ext cx="118872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ACCBFF4-2435-45D9-A766-10E30F1E3EEE}"/>
                </a:ext>
              </a:extLst>
            </p:cNvPr>
            <p:cNvSpPr/>
            <p:nvPr/>
          </p:nvSpPr>
          <p:spPr>
            <a:xfrm>
              <a:off x="5829384" y="2188770"/>
              <a:ext cx="109728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7694087-73AF-4D90-9AC7-90A8C275FAC0}"/>
                </a:ext>
              </a:extLst>
            </p:cNvPr>
            <p:cNvSpPr/>
            <p:nvPr/>
          </p:nvSpPr>
          <p:spPr>
            <a:xfrm>
              <a:off x="5829383" y="2241107"/>
              <a:ext cx="109728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E62CBFD-EED8-40EE-99CA-6974D20447E6}"/>
                </a:ext>
              </a:extLst>
            </p:cNvPr>
            <p:cNvSpPr/>
            <p:nvPr/>
          </p:nvSpPr>
          <p:spPr>
            <a:xfrm>
              <a:off x="5829381" y="2291256"/>
              <a:ext cx="100584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2A14A9-E2AE-48A8-9756-35EA149B2446}"/>
                </a:ext>
              </a:extLst>
            </p:cNvPr>
            <p:cNvSpPr txBox="1"/>
            <p:nvPr/>
          </p:nvSpPr>
          <p:spPr>
            <a:xfrm>
              <a:off x="5727639" y="3574981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2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F86DA-7B88-4A62-AA16-306D6DA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D31B51-CAC5-4325-A3EF-E2B3A2BF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Hierarchical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50BFA0-C08F-4DC9-B666-901096D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stopping criteria, HAC will eventually merge all examples into one cluster.</a:t>
            </a:r>
          </a:p>
          <a:p>
            <a:r>
              <a:rPr lang="en-US" dirty="0"/>
              <a:t>HDC will keep splitting until each example is by itself.</a:t>
            </a:r>
          </a:p>
          <a:p>
            <a:r>
              <a:rPr lang="en-US" dirty="0"/>
              <a:t>You need a point at which to stop the hierarchy from continuing.</a:t>
            </a:r>
          </a:p>
          <a:p>
            <a:r>
              <a:rPr lang="en-US" dirty="0"/>
              <a:t>Helps to have domain knowledge to dictate number of clusters.</a:t>
            </a:r>
          </a:p>
          <a:p>
            <a:r>
              <a:rPr lang="en-US" dirty="0"/>
              <a:t>When you're not so lucky, you can use some of the same metrics.</a:t>
            </a:r>
          </a:p>
          <a:p>
            <a:pPr lvl="1"/>
            <a:r>
              <a:rPr lang="en-US" dirty="0"/>
              <a:t>E.g., silhouette analysis.</a:t>
            </a:r>
          </a:p>
        </p:txBody>
      </p:sp>
    </p:spTree>
    <p:extLst>
      <p:ext uri="{BB962C8B-B14F-4D97-AF65-F5344CB8AC3E}">
        <p14:creationId xmlns:p14="http://schemas.microsoft.com/office/powerpoint/2010/main" val="71708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623565-D03B-4D81-A4F1-057AAE34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48B33-E5BD-49C3-A3A1-AF0508E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02079-8691-44FA-9139-7474B01EE168}"/>
              </a:ext>
            </a:extLst>
          </p:cNvPr>
          <p:cNvGrpSpPr/>
          <p:nvPr/>
        </p:nvGrpSpPr>
        <p:grpSpPr>
          <a:xfrm>
            <a:off x="482540" y="1113942"/>
            <a:ext cx="7980977" cy="5183124"/>
            <a:chOff x="482540" y="1264944"/>
            <a:chExt cx="7980977" cy="5183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BD8FB8-878A-4576-94DE-671E901D8201}"/>
                </a:ext>
              </a:extLst>
            </p:cNvPr>
            <p:cNvSpPr txBox="1"/>
            <p:nvPr/>
          </p:nvSpPr>
          <p:spPr>
            <a:xfrm>
              <a:off x="1544756" y="60479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0D3885-1117-457C-A858-B4F074EDDAC2}"/>
                </a:ext>
              </a:extLst>
            </p:cNvPr>
            <p:cNvSpPr txBox="1"/>
            <p:nvPr/>
          </p:nvSpPr>
          <p:spPr>
            <a:xfrm>
              <a:off x="2668766" y="60479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2252BC-CDDD-48B3-80EE-F4B4E2A092D6}"/>
                </a:ext>
              </a:extLst>
            </p:cNvPr>
            <p:cNvSpPr txBox="1"/>
            <p:nvPr/>
          </p:nvSpPr>
          <p:spPr>
            <a:xfrm>
              <a:off x="3844934" y="60453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A1B14F-9DE6-431C-9622-E2DBE19154E8}"/>
                </a:ext>
              </a:extLst>
            </p:cNvPr>
            <p:cNvSpPr txBox="1"/>
            <p:nvPr/>
          </p:nvSpPr>
          <p:spPr>
            <a:xfrm>
              <a:off x="5013269" y="60453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38B9B0-E504-4064-AE62-29F2EDF5D72C}"/>
                </a:ext>
              </a:extLst>
            </p:cNvPr>
            <p:cNvGrpSpPr/>
            <p:nvPr/>
          </p:nvGrpSpPr>
          <p:grpSpPr>
            <a:xfrm>
              <a:off x="482540" y="1264944"/>
              <a:ext cx="7980977" cy="5161541"/>
              <a:chOff x="482540" y="1264944"/>
              <a:chExt cx="7980977" cy="516154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A9F0C45-64FD-45B9-B3E6-CD60E9DCA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57" y="1371600"/>
                <a:ext cx="0" cy="4635793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EE46BA8-5DE9-44CD-93A8-C56D212B6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757" y="6007393"/>
                <a:ext cx="7653760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017297-EE66-4FF3-A6FD-DA9815EDC16F}"/>
                  </a:ext>
                </a:extLst>
              </p:cNvPr>
              <p:cNvSpPr txBox="1"/>
              <p:nvPr/>
            </p:nvSpPr>
            <p:spPr>
              <a:xfrm>
                <a:off x="6155744" y="60263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028668-34DE-48CD-9543-CA018D9F643E}"/>
                  </a:ext>
                </a:extLst>
              </p:cNvPr>
              <p:cNvSpPr txBox="1"/>
              <p:nvPr/>
            </p:nvSpPr>
            <p:spPr>
              <a:xfrm>
                <a:off x="7353675" y="60263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CF4BEE7-7134-4839-B781-943B83A32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916" y="5199321"/>
                <a:ext cx="0" cy="808072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4B5D6EC-4DF7-49E8-AF90-5C1C1F54F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3306" y="5199321"/>
                <a:ext cx="0" cy="808072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35789D-F85D-47A4-A6E6-3229E0699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7883" y="1477919"/>
                <a:ext cx="0" cy="3714314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42FBB4-1C20-46A9-950B-579E85545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1025" y="1464999"/>
                <a:ext cx="0" cy="1316301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7F56E11-CDA8-4E9C-A493-18C377E33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550" y="1464999"/>
                <a:ext cx="2507333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D9026C2-9A3C-48D1-BF2D-FA537AD5E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4144" y="2806995"/>
                <a:ext cx="0" cy="3200398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E0A656-E797-4ED6-A808-8A654E80F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107" y="4678326"/>
                <a:ext cx="0" cy="1329067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404243A-E3C5-428C-8C3D-C29EDD8EA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651" y="5411972"/>
                <a:ext cx="0" cy="595421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B4392F3-315D-466C-BAD8-62B895130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981" y="5411972"/>
                <a:ext cx="0" cy="595421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370F427-BC07-47C5-B663-AECC7595A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651" y="5411972"/>
                <a:ext cx="1119434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94D4E9D-A276-4877-9689-DEB169DD7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3619" y="4678326"/>
                <a:ext cx="0" cy="733646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1954FCE-11E4-4DB5-A97E-5C898038B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3619" y="4678326"/>
                <a:ext cx="1704488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355B406-54C1-4BD2-A16A-8EA13A90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485" y="2803454"/>
                <a:ext cx="0" cy="1874872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FB7776D-48E1-4A7F-862C-EB8EEF58A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485" y="2803454"/>
                <a:ext cx="1879659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6D47E2-E4BE-4EBD-99AB-9A80A2BAA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9181" y="5192233"/>
                <a:ext cx="1194125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682E79-A3C1-4355-9EE6-A054946F49D6}"/>
                  </a:ext>
                </a:extLst>
              </p:cNvPr>
              <p:cNvSpPr txBox="1"/>
              <p:nvPr/>
            </p:nvSpPr>
            <p:spPr>
              <a:xfrm>
                <a:off x="485820" y="572895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3E9173-96AF-4374-88B6-0A7F3078D82E}"/>
                  </a:ext>
                </a:extLst>
              </p:cNvPr>
              <p:cNvSpPr txBox="1"/>
              <p:nvPr/>
            </p:nvSpPr>
            <p:spPr>
              <a:xfrm>
                <a:off x="482540" y="126494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49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3810F-0CCF-4144-904C-A07B400C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9126A-1EF3-44ED-8BCC-072F7AB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and LCA:</a:t>
            </a:r>
          </a:p>
          <a:p>
            <a:pPr lvl="1"/>
            <a:r>
              <a:rPr lang="en-US" dirty="0"/>
              <a:t>Use statistical analysis methods when domain knowledge isn't enough.</a:t>
            </a:r>
          </a:p>
          <a:p>
            <a:pPr lvl="1"/>
            <a:r>
              <a:rPr lang="en-US" dirty="0"/>
              <a:t>Use elbow point graph to identify </a:t>
            </a:r>
            <a:r>
              <a:rPr lang="en-US" i="1" dirty="0"/>
              <a:t>k</a:t>
            </a:r>
            <a:r>
              <a:rPr lang="en-US" dirty="0"/>
              <a:t> when mean distance is not decreasing significantly.</a:t>
            </a:r>
          </a:p>
          <a:p>
            <a:pPr lvl="1"/>
            <a:r>
              <a:rPr lang="en-US" dirty="0"/>
              <a:t>Use WCSS and BCSS to evaluate cluster compactness and separation, respectively.</a:t>
            </a:r>
          </a:p>
          <a:p>
            <a:pPr lvl="1"/>
            <a:r>
              <a:rPr lang="en-US" dirty="0"/>
              <a:t>Use silhouette analysis to compare compactness and separation together.</a:t>
            </a:r>
          </a:p>
          <a:p>
            <a:pPr lvl="1"/>
            <a:r>
              <a:rPr lang="en-US" dirty="0"/>
              <a:t>In silhouette analysis, choose </a:t>
            </a:r>
            <a:r>
              <a:rPr lang="en-US" i="1" dirty="0"/>
              <a:t>k</a:t>
            </a:r>
            <a:r>
              <a:rPr lang="en-US" dirty="0"/>
              <a:t> with highest silhouette score.</a:t>
            </a:r>
          </a:p>
          <a:p>
            <a:r>
              <a:rPr lang="en-US" dirty="0"/>
              <a:t>Hierarchical:</a:t>
            </a:r>
          </a:p>
          <a:p>
            <a:pPr lvl="1"/>
            <a:r>
              <a:rPr lang="en-US" dirty="0"/>
              <a:t>Use some of the same techniques as with </a:t>
            </a:r>
            <a:r>
              <a:rPr lang="en-US" i="1" dirty="0"/>
              <a:t>k</a:t>
            </a:r>
            <a:r>
              <a:rPr lang="en-US" dirty="0"/>
              <a:t>-means to determine optimal number of clusters.</a:t>
            </a:r>
          </a:p>
          <a:p>
            <a:pPr lvl="1"/>
            <a:r>
              <a:rPr lang="en-US" dirty="0"/>
              <a:t>Apply domain knowledge, when possible, to determine when to stop clustering.</a:t>
            </a:r>
          </a:p>
          <a:p>
            <a:pPr lvl="1"/>
            <a:r>
              <a:rPr lang="en-US" dirty="0"/>
              <a:t>Create a dendrogram to analyze how data points are being clustered.</a:t>
            </a:r>
          </a:p>
          <a:p>
            <a:r>
              <a:rPr lang="en-US" dirty="0"/>
              <a:t>Overall:</a:t>
            </a:r>
          </a:p>
          <a:p>
            <a:pPr lvl="1"/>
            <a:r>
              <a:rPr lang="en-US" dirty="0"/>
              <a:t>Consider there is no objectively correct number of clusters for all problems.</a:t>
            </a:r>
          </a:p>
          <a:p>
            <a:pPr lvl="1"/>
            <a:r>
              <a:rPr lang="en-US" dirty="0"/>
              <a:t>Consider there is no objectively correct analysis method for determining number of clusters.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1BBD2-360D-49CB-9A5D-D523AA02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13379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1ADEA-6C15-4A7A-92DD-25121C64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88CAE-D40F-4B1F-A066-D579AB7725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74475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C7A13-00CF-4D63-A85F-B4E36C79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 (Process, Analyze, Train Models)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8BB88-857F-4DEA-BBCE-6E45287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797E46-9099-4154-938F-93F161BA184F}"/>
              </a:ext>
            </a:extLst>
          </p:cNvPr>
          <p:cNvGrpSpPr/>
          <p:nvPr/>
        </p:nvGrpSpPr>
        <p:grpSpPr>
          <a:xfrm>
            <a:off x="445043" y="1954221"/>
            <a:ext cx="8253914" cy="3481907"/>
            <a:chOff x="358148" y="1958424"/>
            <a:chExt cx="8253914" cy="3481907"/>
          </a:xfrm>
        </p:grpSpPr>
        <p:pic>
          <p:nvPicPr>
            <p:cNvPr id="7" name="Graphic 14" descr="Magnifying glass">
              <a:extLst>
                <a:ext uri="{FF2B5EF4-FFF2-40B4-BE49-F238E27FC236}">
                  <a16:creationId xmlns:a16="http://schemas.microsoft.com/office/drawing/2014/main" id="{F7A579F4-10D5-4833-BF01-F60B09B3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1147" y="2044485"/>
              <a:ext cx="1380915" cy="1380915"/>
            </a:xfrm>
            <a:prstGeom prst="rect">
              <a:avLst/>
            </a:prstGeom>
          </p:spPr>
        </p:pic>
        <p:pic>
          <p:nvPicPr>
            <p:cNvPr id="8" name="Graphic 20" descr="Gears">
              <a:extLst>
                <a:ext uri="{FF2B5EF4-FFF2-40B4-BE49-F238E27FC236}">
                  <a16:creationId xmlns:a16="http://schemas.microsoft.com/office/drawing/2014/main" id="{08C3A815-0340-493E-A07D-37BCB388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1592" y="2122451"/>
              <a:ext cx="1229393" cy="1229393"/>
            </a:xfrm>
            <a:prstGeom prst="rect">
              <a:avLst/>
            </a:prstGeom>
          </p:spPr>
        </p:pic>
        <p:pic>
          <p:nvPicPr>
            <p:cNvPr id="9" name="Graphic 24" descr="Database">
              <a:extLst>
                <a:ext uri="{FF2B5EF4-FFF2-40B4-BE49-F238E27FC236}">
                  <a16:creationId xmlns:a16="http://schemas.microsoft.com/office/drawing/2014/main" id="{26A9F55C-A67F-4BA2-B79D-46911958A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2843" y="2075351"/>
              <a:ext cx="1261272" cy="1261272"/>
            </a:xfrm>
            <a:prstGeom prst="rect">
              <a:avLst/>
            </a:prstGeom>
          </p:spPr>
        </p:pic>
        <p:pic>
          <p:nvPicPr>
            <p:cNvPr id="10" name="Graphic 30" descr="Beaker">
              <a:extLst>
                <a:ext uri="{FF2B5EF4-FFF2-40B4-BE49-F238E27FC236}">
                  <a16:creationId xmlns:a16="http://schemas.microsoft.com/office/drawing/2014/main" id="{534C50DF-BE7C-4AF2-884F-3CBEED869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617064" y="3731074"/>
              <a:ext cx="1392683" cy="1392683"/>
            </a:xfrm>
            <a:prstGeom prst="rect">
              <a:avLst/>
            </a:prstGeom>
          </p:spPr>
        </p:pic>
        <p:pic>
          <p:nvPicPr>
            <p:cNvPr id="11" name="Graphic 32" descr="Questions">
              <a:extLst>
                <a:ext uri="{FF2B5EF4-FFF2-40B4-BE49-F238E27FC236}">
                  <a16:creationId xmlns:a16="http://schemas.microsoft.com/office/drawing/2014/main" id="{36CD79E3-F082-448F-A245-74E02D77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8148" y="1958424"/>
              <a:ext cx="1390658" cy="1390658"/>
            </a:xfrm>
            <a:prstGeom prst="rect">
              <a:avLst/>
            </a:prstGeom>
          </p:spPr>
        </p:pic>
        <p:pic>
          <p:nvPicPr>
            <p:cNvPr id="12" name="Graphic 34" descr="Teacher">
              <a:extLst>
                <a:ext uri="{FF2B5EF4-FFF2-40B4-BE49-F238E27FC236}">
                  <a16:creationId xmlns:a16="http://schemas.microsoft.com/office/drawing/2014/main" id="{978080C5-1C1B-4E5F-BFF8-A7FD392A8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7492" y="4059416"/>
              <a:ext cx="1380915" cy="1380915"/>
            </a:xfrm>
            <a:prstGeom prst="rect">
              <a:avLst/>
            </a:prstGeom>
          </p:spPr>
        </p:pic>
        <p:sp>
          <p:nvSpPr>
            <p:cNvPr id="13" name="Rounded Rectangle 143">
              <a:extLst>
                <a:ext uri="{FF2B5EF4-FFF2-40B4-BE49-F238E27FC236}">
                  <a16:creationId xmlns:a16="http://schemas.microsoft.com/office/drawing/2014/main" id="{8BA99001-6B31-474B-864F-011D4F4379E1}"/>
                </a:ext>
              </a:extLst>
            </p:cNvPr>
            <p:cNvSpPr/>
            <p:nvPr/>
          </p:nvSpPr>
          <p:spPr>
            <a:xfrm>
              <a:off x="954238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Frame the Problem</a:t>
              </a:r>
            </a:p>
          </p:txBody>
        </p:sp>
        <p:sp>
          <p:nvSpPr>
            <p:cNvPr id="14" name="Rounded Rectangle 143">
              <a:extLst>
                <a:ext uri="{FF2B5EF4-FFF2-40B4-BE49-F238E27FC236}">
                  <a16:creationId xmlns:a16="http://schemas.microsoft.com/office/drawing/2014/main" id="{0BD09801-6789-4A83-BB1C-D64CF4F46722}"/>
                </a:ext>
              </a:extLst>
            </p:cNvPr>
            <p:cNvSpPr/>
            <p:nvPr/>
          </p:nvSpPr>
          <p:spPr>
            <a:xfrm>
              <a:off x="2918585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Identify &amp; Collect Data</a:t>
              </a:r>
            </a:p>
          </p:txBody>
        </p:sp>
        <p:sp>
          <p:nvSpPr>
            <p:cNvPr id="15" name="Rounded Rectangle 143">
              <a:extLst>
                <a:ext uri="{FF2B5EF4-FFF2-40B4-BE49-F238E27FC236}">
                  <a16:creationId xmlns:a16="http://schemas.microsoft.com/office/drawing/2014/main" id="{81F2E299-B5BF-4E57-ADE8-EFA8D1AC5BDF}"/>
                </a:ext>
              </a:extLst>
            </p:cNvPr>
            <p:cNvSpPr/>
            <p:nvPr/>
          </p:nvSpPr>
          <p:spPr>
            <a:xfrm>
              <a:off x="5026290" y="2610145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Process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6" name="Rounded Rectangle 143">
              <a:extLst>
                <a:ext uri="{FF2B5EF4-FFF2-40B4-BE49-F238E27FC236}">
                  <a16:creationId xmlns:a16="http://schemas.microsoft.com/office/drawing/2014/main" id="{BB1D83EB-AC7F-4135-8145-E52429C4AB1D}"/>
                </a:ext>
              </a:extLst>
            </p:cNvPr>
            <p:cNvSpPr/>
            <p:nvPr/>
          </p:nvSpPr>
          <p:spPr>
            <a:xfrm>
              <a:off x="6834762" y="2620784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Analyze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7" name="Rounded Rectangle 143">
              <a:extLst>
                <a:ext uri="{FF2B5EF4-FFF2-40B4-BE49-F238E27FC236}">
                  <a16:creationId xmlns:a16="http://schemas.microsoft.com/office/drawing/2014/main" id="{24BFF758-7D4D-44B7-9D2F-8F1F538CBC87}"/>
                </a:ext>
              </a:extLst>
            </p:cNvPr>
            <p:cNvSpPr/>
            <p:nvPr/>
          </p:nvSpPr>
          <p:spPr>
            <a:xfrm>
              <a:off x="5984901" y="4427416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Train Models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8" name="Rounded Rectangle 143">
              <a:extLst>
                <a:ext uri="{FF2B5EF4-FFF2-40B4-BE49-F238E27FC236}">
                  <a16:creationId xmlns:a16="http://schemas.microsoft.com/office/drawing/2014/main" id="{495251CB-9387-4246-AA31-7252A88E8733}"/>
                </a:ext>
              </a:extLst>
            </p:cNvPr>
            <p:cNvSpPr/>
            <p:nvPr/>
          </p:nvSpPr>
          <p:spPr>
            <a:xfrm>
              <a:off x="3574115" y="4427416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Finalize the Project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F5A2AE-C79F-4A98-80C7-F9A40A207474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 flipV="1">
              <a:off x="6201275" y="2859617"/>
              <a:ext cx="63348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B3DB2D-9FBE-4292-A78D-B96690D14DB4}"/>
                </a:ext>
              </a:extLst>
            </p:cNvPr>
            <p:cNvCxnSpPr>
              <a:stCxn id="16" idx="2"/>
              <a:endCxn id="10" idx="1"/>
            </p:cNvCxnSpPr>
            <p:nvPr/>
          </p:nvCxnSpPr>
          <p:spPr>
            <a:xfrm flipH="1">
              <a:off x="6617064" y="3119727"/>
              <a:ext cx="805191" cy="13076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AB4C09-8299-46CE-BEA8-7DC78B5DF4BA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flipH="1" flipV="1">
              <a:off x="5613783" y="3109088"/>
              <a:ext cx="958611" cy="13183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E90E6D-BFE6-4468-9796-F758D21F577B}"/>
                </a:ext>
              </a:extLst>
            </p:cNvPr>
            <p:cNvCxnSpPr>
              <a:stCxn id="17" idx="1"/>
              <a:endCxn id="18" idx="3"/>
            </p:cNvCxnSpPr>
            <p:nvPr/>
          </p:nvCxnSpPr>
          <p:spPr>
            <a:xfrm flipH="1">
              <a:off x="4749100" y="4676888"/>
              <a:ext cx="1235801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9BDF1F-228D-4F36-AA42-0E71E7043E6F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2129223" y="2859617"/>
              <a:ext cx="789362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80A99C-D23A-450E-B2C4-62EAAC2DE388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4093570" y="2859617"/>
              <a:ext cx="932720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84986-B4A7-4448-9E9D-D6B074B41DA2}"/>
                </a:ext>
              </a:extLst>
            </p:cNvPr>
            <p:cNvCxnSpPr>
              <a:cxnSpLocks/>
              <a:stCxn id="18" idx="1"/>
              <a:endCxn id="13" idx="2"/>
            </p:cNvCxnSpPr>
            <p:nvPr/>
          </p:nvCxnSpPr>
          <p:spPr>
            <a:xfrm flipH="1" flipV="1">
              <a:off x="1541731" y="3109088"/>
              <a:ext cx="2032384" cy="156780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14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type of data in your organization do you think might be conducive to clustering analysis?</a:t>
            </a:r>
          </a:p>
          <a:p>
            <a:r>
              <a:rPr lang="en-US" dirty="0"/>
              <a:t>What types of clustering evaluation metrics do you think you'll rely on most to determine the optimal number of clusters? Why?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E37E6-D14B-4A57-8D12-D212D9CF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 (Slide 1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E6E94-E6EC-41A2-B67E-F47E1253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361F68-7FF5-4E04-A30A-B86D333ECE74}"/>
              </a:ext>
            </a:extLst>
          </p:cNvPr>
          <p:cNvSpPr>
            <a:spLocks noChangeAspect="1"/>
          </p:cNvSpPr>
          <p:nvPr/>
        </p:nvSpPr>
        <p:spPr>
          <a:xfrm>
            <a:off x="6797568" y="1388808"/>
            <a:ext cx="256465" cy="256470"/>
          </a:xfrm>
          <a:prstGeom prst="ellipse">
            <a:avLst/>
          </a:prstGeom>
          <a:solidFill>
            <a:srgbClr val="01A1DD"/>
          </a:solidFill>
          <a:ln w="28575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DC9C704B-6060-4067-A792-8D2C875EBA95}"/>
              </a:ext>
            </a:extLst>
          </p:cNvPr>
          <p:cNvSpPr>
            <a:spLocks noChangeAspect="1"/>
          </p:cNvSpPr>
          <p:nvPr/>
        </p:nvSpPr>
        <p:spPr>
          <a:xfrm>
            <a:off x="7140924" y="1406203"/>
            <a:ext cx="308695" cy="241199"/>
          </a:xfrm>
          <a:prstGeom prst="triangle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934F6CDA-B550-42A6-8907-B381CD1723BE}"/>
              </a:ext>
            </a:extLst>
          </p:cNvPr>
          <p:cNvSpPr>
            <a:spLocks noChangeAspect="1"/>
          </p:cNvSpPr>
          <p:nvPr/>
        </p:nvSpPr>
        <p:spPr>
          <a:xfrm>
            <a:off x="7513494" y="1350534"/>
            <a:ext cx="397448" cy="351588"/>
          </a:xfrm>
          <a:prstGeom prst="mathMultiply">
            <a:avLst/>
          </a:prstGeom>
          <a:solidFill>
            <a:srgbClr val="1C3863"/>
          </a:solidFill>
          <a:ln w="28575" cap="flat" cmpd="sng" algn="ctr">
            <a:solidFill>
              <a:srgbClr val="1C3863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3" name="Text Box 307">
            <a:extLst>
              <a:ext uri="{FF2B5EF4-FFF2-40B4-BE49-F238E27FC236}">
                <a16:creationId xmlns:a16="http://schemas.microsoft.com/office/drawing/2014/main" id="{6EBAC16A-7EAC-432D-AF9E-1FE40365F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384313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Centroids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0AC5FB0-DA3F-40B0-9950-2AE12ED84B93}"/>
              </a:ext>
            </a:extLst>
          </p:cNvPr>
          <p:cNvGrpSpPr/>
          <p:nvPr/>
        </p:nvGrpSpPr>
        <p:grpSpPr>
          <a:xfrm>
            <a:off x="1237825" y="1642195"/>
            <a:ext cx="6216561" cy="4066978"/>
            <a:chOff x="1237825" y="1642195"/>
            <a:chExt cx="6216561" cy="4066978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023D0D5-C008-43A7-9100-69271587B9F3}"/>
                </a:ext>
              </a:extLst>
            </p:cNvPr>
            <p:cNvCxnSpPr/>
            <p:nvPr/>
          </p:nvCxnSpPr>
          <p:spPr>
            <a:xfrm>
              <a:off x="1699148" y="1799702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48ED6C5-528F-47A3-BC94-5D20E0F50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4237" y="5381102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A43757B-497A-4B20-ADFC-39FEED797746}"/>
                </a:ext>
              </a:extLst>
            </p:cNvPr>
            <p:cNvSpPr txBox="1"/>
            <p:nvPr/>
          </p:nvSpPr>
          <p:spPr>
            <a:xfrm>
              <a:off x="1237825" y="16421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74A5D90-B7BA-4948-9DB9-E04918E72798}"/>
                </a:ext>
              </a:extLst>
            </p:cNvPr>
            <p:cNvSpPr txBox="1"/>
            <p:nvPr/>
          </p:nvSpPr>
          <p:spPr>
            <a:xfrm>
              <a:off x="1237825" y="515760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795CEF5-3F04-466E-8F37-E641AC7B8D4D}"/>
                </a:ext>
              </a:extLst>
            </p:cNvPr>
            <p:cNvSpPr txBox="1"/>
            <p:nvPr/>
          </p:nvSpPr>
          <p:spPr>
            <a:xfrm>
              <a:off x="6977974" y="533984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DA88318-60EE-4EDA-ACC5-258F3E89516D}"/>
                </a:ext>
              </a:extLst>
            </p:cNvPr>
            <p:cNvSpPr txBox="1"/>
            <p:nvPr/>
          </p:nvSpPr>
          <p:spPr>
            <a:xfrm>
              <a:off x="1572803" y="533984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ADDCB444-8350-4C82-98CE-321FCC864B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2659" y="2314167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FEE862CB-B713-449D-966F-4B87F8F26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3711" y="2459391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8F4ED7F7-FDF9-4B4D-B5E7-DBEACCFFE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3354" y="2615980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69091EA6-6AC3-4E55-BE1E-7AF5FFB4B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3711" y="2727245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71B48343-787D-44E4-B2FC-256D5DA79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1967" y="2783144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24B4D16F-D95C-46D0-AFDF-5063DF524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045" y="2444539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BCEBBA8F-4385-4C0F-8B73-8AB455122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8924" y="2341759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49456B29-E322-4E2D-A295-4CBB317F5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417" y="2190250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66E5C620-9CD8-4D34-9632-D43EF0557F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6852" y="2572783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1514C36F-4600-407D-83E2-3203D6388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162" y="2831618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BFFAA07B-E427-454F-BA99-037144CEC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4202" y="2577846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95FFCB23-CC67-45EB-AFA8-E28CE1561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2493" y="2872563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17FC8E2A-1475-4813-8468-A368F58FA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3445" y="2596939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EE202F5B-7866-452F-90F4-A8F453DCC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3451" y="3576300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2D74B486-6CE1-45D9-874D-548A73D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068" y="3810907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1D79B297-4BF2-489C-8A32-3B67A6827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68" y="3266088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D5780B91-4F93-4E53-9B51-4144707D0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3443" y="3524653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1CF6FBE2-9B6F-4235-8AC7-69FB5222A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1971" y="3258476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59B0FB1A-EAD0-4090-9952-275D4C257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4131" y="3059390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D60F0CC2-0F1E-416A-AD2B-98617CBE4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162" y="3163201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84424700-F0DF-4FE3-97D5-1AED1374F4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5087" y="3681665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0417E832-9E0B-4E6D-99D0-5EE89316D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3067" y="3494658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B1C90280-E0E6-423D-8013-6F5F827B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6459" y="3476929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05A177BA-FC98-4C58-8E7C-243EE813E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930" y="2984043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71F1E09C-B07A-428E-9C7B-8B96BDA6D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1459" y="2790035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4" name="Multiplication Sign 213">
              <a:extLst>
                <a:ext uri="{FF2B5EF4-FFF2-40B4-BE49-F238E27FC236}">
                  <a16:creationId xmlns:a16="http://schemas.microsoft.com/office/drawing/2014/main" id="{C1EEDEC0-FECA-4F2B-BC5D-F54F2F987218}"/>
                </a:ext>
              </a:extLst>
            </p:cNvPr>
            <p:cNvSpPr/>
            <p:nvPr/>
          </p:nvSpPr>
          <p:spPr>
            <a:xfrm>
              <a:off x="3101664" y="3962927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5" name="Multiplication Sign 214">
              <a:extLst>
                <a:ext uri="{FF2B5EF4-FFF2-40B4-BE49-F238E27FC236}">
                  <a16:creationId xmlns:a16="http://schemas.microsoft.com/office/drawing/2014/main" id="{D9CA53B6-EA14-42FF-B806-E55C377657C1}"/>
                </a:ext>
              </a:extLst>
            </p:cNvPr>
            <p:cNvSpPr/>
            <p:nvPr/>
          </p:nvSpPr>
          <p:spPr>
            <a:xfrm>
              <a:off x="2982128" y="4569368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6" name="Multiplication Sign 215">
              <a:extLst>
                <a:ext uri="{FF2B5EF4-FFF2-40B4-BE49-F238E27FC236}">
                  <a16:creationId xmlns:a16="http://schemas.microsoft.com/office/drawing/2014/main" id="{BB341F59-D1E8-4ED8-8F2D-354F201CF761}"/>
                </a:ext>
              </a:extLst>
            </p:cNvPr>
            <p:cNvSpPr/>
            <p:nvPr/>
          </p:nvSpPr>
          <p:spPr>
            <a:xfrm>
              <a:off x="2223667" y="4834380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7" name="Multiplication Sign 216">
              <a:extLst>
                <a:ext uri="{FF2B5EF4-FFF2-40B4-BE49-F238E27FC236}">
                  <a16:creationId xmlns:a16="http://schemas.microsoft.com/office/drawing/2014/main" id="{7A7CE7CC-E24D-4569-9B7F-33489F2AE3B0}"/>
                </a:ext>
              </a:extLst>
            </p:cNvPr>
            <p:cNvSpPr/>
            <p:nvPr/>
          </p:nvSpPr>
          <p:spPr>
            <a:xfrm>
              <a:off x="2782374" y="4187945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8" name="Multiplication Sign 217">
              <a:extLst>
                <a:ext uri="{FF2B5EF4-FFF2-40B4-BE49-F238E27FC236}">
                  <a16:creationId xmlns:a16="http://schemas.microsoft.com/office/drawing/2014/main" id="{66BD732A-0612-4A07-815C-A37A27F9539D}"/>
                </a:ext>
              </a:extLst>
            </p:cNvPr>
            <p:cNvSpPr/>
            <p:nvPr/>
          </p:nvSpPr>
          <p:spPr>
            <a:xfrm>
              <a:off x="2423960" y="4441921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4C84552-8785-41A0-926B-1D23901D9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859" y="2391694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7F4192C-E23C-4F3D-8BA2-5F7DD2634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9456" y="2472054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1B86ADB-0EE4-4D78-BAFE-EB873B239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7018" y="267648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5E13F39-EDAE-435B-BAE9-5E6D8B9E5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3737" y="262769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06D75F8-CC9C-4E46-ACD4-7391B5000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2904" y="289579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58E3EFB-5F6A-4C77-B9A2-E3631BD5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4450" y="317091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1EBE76D-0078-4E42-ADE1-B89946F61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6435" y="247498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B0D1459-58AC-40C6-A5B8-575A1CFC3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844" y="235832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A69407B-FCC2-4741-84D6-E17454C9C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8220" y="230023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5849FD5D-FF11-4761-9729-0EAF6F220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2746" y="234118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D83081D-1030-4DB3-82B5-A0CB5D794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602" y="221932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C5BA6108-F69E-4A2D-860E-28B936D99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4894" y="202647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68B1E87-C5F6-45AE-92CF-5B5FF12C0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3016" y="211754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B9A0D5D-C7A4-46D1-8626-0868612BBE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7132" y="207210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3" name="Multiplication Sign 232">
              <a:extLst>
                <a:ext uri="{FF2B5EF4-FFF2-40B4-BE49-F238E27FC236}">
                  <a16:creationId xmlns:a16="http://schemas.microsoft.com/office/drawing/2014/main" id="{3EE3782C-CD80-4A84-B0BD-FD22ABF27400}"/>
                </a:ext>
              </a:extLst>
            </p:cNvPr>
            <p:cNvSpPr/>
            <p:nvPr/>
          </p:nvSpPr>
          <p:spPr>
            <a:xfrm>
              <a:off x="2705681" y="4000939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4" name="Multiplication Sign 233">
              <a:extLst>
                <a:ext uri="{FF2B5EF4-FFF2-40B4-BE49-F238E27FC236}">
                  <a16:creationId xmlns:a16="http://schemas.microsoft.com/office/drawing/2014/main" id="{87877558-A21D-4D92-B524-51B59439FA27}"/>
                </a:ext>
              </a:extLst>
            </p:cNvPr>
            <p:cNvSpPr/>
            <p:nvPr/>
          </p:nvSpPr>
          <p:spPr>
            <a:xfrm>
              <a:off x="2575739" y="4112094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5" name="Multiplication Sign 234">
              <a:extLst>
                <a:ext uri="{FF2B5EF4-FFF2-40B4-BE49-F238E27FC236}">
                  <a16:creationId xmlns:a16="http://schemas.microsoft.com/office/drawing/2014/main" id="{B1C10BD6-2854-4830-ACF4-C2F8CDEC9D07}"/>
                </a:ext>
              </a:extLst>
            </p:cNvPr>
            <p:cNvSpPr/>
            <p:nvPr/>
          </p:nvSpPr>
          <p:spPr>
            <a:xfrm>
              <a:off x="2541404" y="3796191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6" name="Multiplication Sign 235">
              <a:extLst>
                <a:ext uri="{FF2B5EF4-FFF2-40B4-BE49-F238E27FC236}">
                  <a16:creationId xmlns:a16="http://schemas.microsoft.com/office/drawing/2014/main" id="{8BB36464-D7AB-4B02-B93A-7991EEF5EFF3}"/>
                </a:ext>
              </a:extLst>
            </p:cNvPr>
            <p:cNvSpPr/>
            <p:nvPr/>
          </p:nvSpPr>
          <p:spPr>
            <a:xfrm>
              <a:off x="2298530" y="4049462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7" name="Multiplication Sign 236">
              <a:extLst>
                <a:ext uri="{FF2B5EF4-FFF2-40B4-BE49-F238E27FC236}">
                  <a16:creationId xmlns:a16="http://schemas.microsoft.com/office/drawing/2014/main" id="{C408A183-946A-4F40-A57C-B35647FC0094}"/>
                </a:ext>
              </a:extLst>
            </p:cNvPr>
            <p:cNvSpPr/>
            <p:nvPr/>
          </p:nvSpPr>
          <p:spPr>
            <a:xfrm>
              <a:off x="2124066" y="4004792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8" name="Multiplication Sign 237">
              <a:extLst>
                <a:ext uri="{FF2B5EF4-FFF2-40B4-BE49-F238E27FC236}">
                  <a16:creationId xmlns:a16="http://schemas.microsoft.com/office/drawing/2014/main" id="{8ACF5C03-A572-472C-8305-49DF2622C711}"/>
                </a:ext>
              </a:extLst>
            </p:cNvPr>
            <p:cNvSpPr/>
            <p:nvPr/>
          </p:nvSpPr>
          <p:spPr>
            <a:xfrm>
              <a:off x="2002006" y="4090226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9" name="Multiplication Sign 238">
              <a:extLst>
                <a:ext uri="{FF2B5EF4-FFF2-40B4-BE49-F238E27FC236}">
                  <a16:creationId xmlns:a16="http://schemas.microsoft.com/office/drawing/2014/main" id="{7FA7125C-9F14-45B1-892A-882945A25E4C}"/>
                </a:ext>
              </a:extLst>
            </p:cNvPr>
            <p:cNvSpPr/>
            <p:nvPr/>
          </p:nvSpPr>
          <p:spPr>
            <a:xfrm>
              <a:off x="1935984" y="3928380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0" name="Multiplication Sign 239">
              <a:extLst>
                <a:ext uri="{FF2B5EF4-FFF2-40B4-BE49-F238E27FC236}">
                  <a16:creationId xmlns:a16="http://schemas.microsoft.com/office/drawing/2014/main" id="{AB96BBCD-F371-4417-A905-5B9772069C33}"/>
                </a:ext>
              </a:extLst>
            </p:cNvPr>
            <p:cNvSpPr/>
            <p:nvPr/>
          </p:nvSpPr>
          <p:spPr>
            <a:xfrm>
              <a:off x="2062507" y="3777271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1" name="Multiplication Sign 240">
              <a:extLst>
                <a:ext uri="{FF2B5EF4-FFF2-40B4-BE49-F238E27FC236}">
                  <a16:creationId xmlns:a16="http://schemas.microsoft.com/office/drawing/2014/main" id="{ADCE48A9-B133-4DD0-A1A5-3408F38766E4}"/>
                </a:ext>
              </a:extLst>
            </p:cNvPr>
            <p:cNvSpPr/>
            <p:nvPr/>
          </p:nvSpPr>
          <p:spPr>
            <a:xfrm>
              <a:off x="2258562" y="3700947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9E9B503-DDDD-4F3F-8107-3F6E3A067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3687" y="268739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FC785EF-DF04-4502-8287-7639848AB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5730" y="221932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ACAA8E2-F401-4E5E-8437-C78835847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204" y="223146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7BC8CAE-0BA4-4D08-BAF5-46B9A4E63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2090" y="2070254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191D8E0-559A-458F-B74A-38DE52ADB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0278" y="190245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4E8356B-2299-4628-9E21-5D6628E5F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2183" y="194429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4521E87-E3BA-4447-967D-3652C67B7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772" y="196016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9" name="Multiplication Sign 248">
              <a:extLst>
                <a:ext uri="{FF2B5EF4-FFF2-40B4-BE49-F238E27FC236}">
                  <a16:creationId xmlns:a16="http://schemas.microsoft.com/office/drawing/2014/main" id="{E2E8E647-FB96-43C2-8378-BE840E77DB57}"/>
                </a:ext>
              </a:extLst>
            </p:cNvPr>
            <p:cNvSpPr/>
            <p:nvPr/>
          </p:nvSpPr>
          <p:spPr>
            <a:xfrm>
              <a:off x="2718537" y="3605480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0" name="Multiplication Sign 249">
              <a:extLst>
                <a:ext uri="{FF2B5EF4-FFF2-40B4-BE49-F238E27FC236}">
                  <a16:creationId xmlns:a16="http://schemas.microsoft.com/office/drawing/2014/main" id="{5AA55E64-5938-46B8-A532-269AA4F145BD}"/>
                </a:ext>
              </a:extLst>
            </p:cNvPr>
            <p:cNvSpPr/>
            <p:nvPr/>
          </p:nvSpPr>
          <p:spPr>
            <a:xfrm>
              <a:off x="2426109" y="3544507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1" name="Multiplication Sign 250">
              <a:extLst>
                <a:ext uri="{FF2B5EF4-FFF2-40B4-BE49-F238E27FC236}">
                  <a16:creationId xmlns:a16="http://schemas.microsoft.com/office/drawing/2014/main" id="{DA477EC7-6A4D-4B42-B007-48D75C50736A}"/>
                </a:ext>
              </a:extLst>
            </p:cNvPr>
            <p:cNvSpPr/>
            <p:nvPr/>
          </p:nvSpPr>
          <p:spPr>
            <a:xfrm>
              <a:off x="2146620" y="3625014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2" name="Multiplication Sign 251">
              <a:extLst>
                <a:ext uri="{FF2B5EF4-FFF2-40B4-BE49-F238E27FC236}">
                  <a16:creationId xmlns:a16="http://schemas.microsoft.com/office/drawing/2014/main" id="{0F775355-3874-472D-B70B-AFD0B89E0AC9}"/>
                </a:ext>
              </a:extLst>
            </p:cNvPr>
            <p:cNvSpPr/>
            <p:nvPr/>
          </p:nvSpPr>
          <p:spPr>
            <a:xfrm>
              <a:off x="1884025" y="3627672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D7262D3-D746-45DC-B724-8D862D06A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6019" y="290150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DE5C521-ECA8-4666-A06F-0F9F86B8B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211" y="241570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E8E1CB1-B195-461E-B4A9-AEA28D5CE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3255" y="216875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D285729-0DEA-493B-B84A-3934BF30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3525" y="195494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7" name="Multiplication Sign 256">
              <a:extLst>
                <a:ext uri="{FF2B5EF4-FFF2-40B4-BE49-F238E27FC236}">
                  <a16:creationId xmlns:a16="http://schemas.microsoft.com/office/drawing/2014/main" id="{F75DA0AF-16A0-4267-846B-37D0F36D2AE7}"/>
                </a:ext>
              </a:extLst>
            </p:cNvPr>
            <p:cNvSpPr/>
            <p:nvPr/>
          </p:nvSpPr>
          <p:spPr>
            <a:xfrm>
              <a:off x="3154558" y="3560156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8" name="Multiplication Sign 257">
              <a:extLst>
                <a:ext uri="{FF2B5EF4-FFF2-40B4-BE49-F238E27FC236}">
                  <a16:creationId xmlns:a16="http://schemas.microsoft.com/office/drawing/2014/main" id="{18063222-F201-4AC3-B7FE-27200C01083B}"/>
                </a:ext>
              </a:extLst>
            </p:cNvPr>
            <p:cNvSpPr/>
            <p:nvPr/>
          </p:nvSpPr>
          <p:spPr>
            <a:xfrm>
              <a:off x="2264957" y="3497121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9" name="Multiplication Sign 258">
              <a:extLst>
                <a:ext uri="{FF2B5EF4-FFF2-40B4-BE49-F238E27FC236}">
                  <a16:creationId xmlns:a16="http://schemas.microsoft.com/office/drawing/2014/main" id="{6CEC7F22-23CE-429A-B810-F24D45D19CBD}"/>
                </a:ext>
              </a:extLst>
            </p:cNvPr>
            <p:cNvSpPr/>
            <p:nvPr/>
          </p:nvSpPr>
          <p:spPr>
            <a:xfrm>
              <a:off x="2056459" y="3426025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0" name="Multiplication Sign 259">
              <a:extLst>
                <a:ext uri="{FF2B5EF4-FFF2-40B4-BE49-F238E27FC236}">
                  <a16:creationId xmlns:a16="http://schemas.microsoft.com/office/drawing/2014/main" id="{B805EB21-C0C4-431E-B556-1A32B75EA3B0}"/>
                </a:ext>
              </a:extLst>
            </p:cNvPr>
            <p:cNvSpPr/>
            <p:nvPr/>
          </p:nvSpPr>
          <p:spPr>
            <a:xfrm>
              <a:off x="2362153" y="3137430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C24E8AE-92BF-40C8-B6ED-8AC0B1BCE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8909" y="195228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2" name="Multiplication Sign 261">
              <a:extLst>
                <a:ext uri="{FF2B5EF4-FFF2-40B4-BE49-F238E27FC236}">
                  <a16:creationId xmlns:a16="http://schemas.microsoft.com/office/drawing/2014/main" id="{871DFED5-FD23-4254-8CB9-8AFC16EBD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0779" y="3812800"/>
              <a:ext cx="603169" cy="533572"/>
            </a:xfrm>
            <a:prstGeom prst="mathMultiply">
              <a:avLst/>
            </a:prstGeom>
            <a:solidFill>
              <a:srgbClr val="1C3863"/>
            </a:solidFill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E1E5E967-2F30-438B-B8D5-40D4860EA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2876" y="2757592"/>
              <a:ext cx="517987" cy="404729"/>
            </a:xfrm>
            <a:prstGeom prst="triangl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5DFC476-B252-4D8B-8118-75B3CCB55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2613" y="2409515"/>
              <a:ext cx="402328" cy="40233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5" name="Multiplication Sign 264">
              <a:extLst>
                <a:ext uri="{FF2B5EF4-FFF2-40B4-BE49-F238E27FC236}">
                  <a16:creationId xmlns:a16="http://schemas.microsoft.com/office/drawing/2014/main" id="{360A37EE-6734-4994-A3B8-8345901D796D}"/>
                </a:ext>
              </a:extLst>
            </p:cNvPr>
            <p:cNvSpPr/>
            <p:nvPr/>
          </p:nvSpPr>
          <p:spPr>
            <a:xfrm>
              <a:off x="2960600" y="3314071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8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402905-E254-40C0-A9F1-B9C2F08B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 (Animated)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35A987-6B05-4592-B7E2-09AD9D94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2E0AE78-E6D6-4EA5-A0A6-CBD26B9F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1414908"/>
            <a:ext cx="7402286" cy="49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5DC0-DF45-4701-81FA-9512304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F34A2-D220-4617-A7B2-DE44B222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F1D6CF2-A077-421E-A548-E6EC6217096F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Not feasible to apply globally.</a:t>
            </a:r>
          </a:p>
          <a:p>
            <a:pPr lvl="1"/>
            <a:r>
              <a:rPr lang="en-US" dirty="0"/>
              <a:t>If you tried all possible assignments of </a:t>
            </a:r>
            <a:r>
              <a:rPr lang="en-US" i="1" dirty="0"/>
              <a:t>n</a:t>
            </a:r>
            <a:r>
              <a:rPr lang="en-US" dirty="0"/>
              <a:t>, you'd end up with too many combinations.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n</a:t>
            </a:r>
            <a:r>
              <a:rPr lang="en-US" dirty="0"/>
              <a:t> = 25, number of clusters = 4, there are ~47 trillion assignments.</a:t>
            </a:r>
          </a:p>
          <a:p>
            <a:r>
              <a:rPr lang="en-US" i="1" dirty="0"/>
              <a:t>k</a:t>
            </a:r>
            <a:r>
              <a:rPr lang="en-US" dirty="0"/>
              <a:t>-means requires a local optimization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Take number of desired clusters and randomly assign centroids.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Assign example to its currently closest centroid.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Move centroid so it's in the center of data examples assigned to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Repeat until convergence or max iteration count is met.</a:t>
            </a:r>
          </a:p>
          <a:p>
            <a:r>
              <a:rPr lang="en-US" dirty="0"/>
              <a:t>More efficient, but doesn't always achieve perfect global optimization.</a:t>
            </a:r>
          </a:p>
          <a:p>
            <a:pPr lvl="1"/>
            <a:r>
              <a:rPr lang="en-US" dirty="0"/>
              <a:t>You can re-initialize </a:t>
            </a:r>
            <a:r>
              <a:rPr lang="en-US" i="1" dirty="0"/>
              <a:t>k</a:t>
            </a:r>
            <a:r>
              <a:rPr lang="en-US" dirty="0"/>
              <a:t>-means with different randomly chosen centroids.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EF895F-CF3C-46B1-9432-06DE7DD2FA36}"/>
              </a:ext>
            </a:extLst>
          </p:cNvPr>
          <p:cNvSpPr/>
          <p:nvPr/>
        </p:nvSpPr>
        <p:spPr>
          <a:xfrm>
            <a:off x="341925" y="1222881"/>
            <a:ext cx="3070456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 Box 307">
            <a:extLst>
              <a:ext uri="{FF2B5EF4-FFF2-40B4-BE49-F238E27FC236}">
                <a16:creationId xmlns:a16="http://schemas.microsoft.com/office/drawing/2014/main" id="{562535DE-37F2-4D8C-BAE2-37CCBBB7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39" y="1191115"/>
            <a:ext cx="532806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i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-means</a:t>
            </a:r>
            <a:r>
              <a:rPr lang="en-US" sz="1300" b="1" i="1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global cost function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total number of examples.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i="1" kern="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i  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is the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1300" kern="0" baseline="30000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data example.</a:t>
            </a:r>
            <a:endParaRPr lang="en-US" sz="1300" i="1" kern="0" baseline="-25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lang="en-US" sz="1300" i="1" kern="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j  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is the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j</a:t>
            </a:r>
            <a:r>
              <a:rPr lang="en-US" sz="1300" kern="0" baseline="30000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centroid.</a:t>
            </a:r>
            <a:endParaRPr lang="en-US" sz="1300" i="1" kern="0" baseline="-25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FB4647-E5A9-472B-84E9-34986385E3D3}"/>
                  </a:ext>
                </a:extLst>
              </p:cNvPr>
              <p:cNvSpPr txBox="1"/>
              <p:nvPr/>
            </p:nvSpPr>
            <p:spPr>
              <a:xfrm>
                <a:off x="469492" y="1490739"/>
                <a:ext cx="281532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dist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FB4647-E5A9-472B-84E9-34986385E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2" y="1490739"/>
                <a:ext cx="2815321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5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8297F-8AA5-44CD-944F-758EBE01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C8C9B-F94B-4CC0-870B-8EF67530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 Determination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AA3D6BF-FC2C-4D4B-9F6F-EBA251ED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challenge is determining the number of clusters.</a:t>
            </a:r>
          </a:p>
          <a:p>
            <a:r>
              <a:rPr lang="en-US" dirty="0"/>
              <a:t>Several metrics can help.</a:t>
            </a:r>
          </a:p>
          <a:p>
            <a:r>
              <a:rPr lang="en-US" dirty="0"/>
              <a:t>Before using the metrics, you should assess the problem you're trying to solve.</a:t>
            </a:r>
          </a:p>
          <a:p>
            <a:pPr lvl="1"/>
            <a:r>
              <a:rPr lang="en-US" dirty="0"/>
              <a:t>You may be able to place constraints based on domain knowledge.</a:t>
            </a:r>
          </a:p>
          <a:p>
            <a:r>
              <a:rPr lang="en-US" dirty="0"/>
              <a:t>Example: Categorizing unlabeled cityscape photographs.</a:t>
            </a:r>
          </a:p>
          <a:p>
            <a:pPr lvl="1"/>
            <a:r>
              <a:rPr lang="en-US" dirty="0"/>
              <a:t>Missing location-based metadata.</a:t>
            </a:r>
          </a:p>
          <a:p>
            <a:pPr lvl="1"/>
            <a:r>
              <a:rPr lang="en-US" dirty="0"/>
              <a:t>You know each was taken in one of four cities, so you'll only accept four clusters.</a:t>
            </a:r>
          </a:p>
          <a:p>
            <a:pPr lvl="1"/>
            <a:r>
              <a:rPr lang="en-US" dirty="0"/>
              <a:t>No need to rely on metrics to determine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253368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2FFA89-390B-4B9B-AB7C-800A534A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D69F48-A2EB-4EC4-BE88-1625859D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</a:t>
            </a:r>
            <a:r>
              <a:rPr lang="en-US" i="1" dirty="0"/>
              <a:t>k</a:t>
            </a:r>
            <a:r>
              <a:rPr lang="en-US" dirty="0"/>
              <a:t>-Means Clustering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1F824-971A-4C65-A533-3E74FABF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k</a:t>
            </a:r>
            <a:r>
              <a:rPr lang="en-US" dirty="0"/>
              <a:t>-means for unsupervised learning to find similar groups of data points.</a:t>
            </a:r>
          </a:p>
          <a:p>
            <a:pPr lvl="1"/>
            <a:r>
              <a:rPr lang="en-US" dirty="0"/>
              <a:t>E.g., customer segmentation, categorizing media, categorizing alerts, etc.</a:t>
            </a:r>
          </a:p>
          <a:p>
            <a:r>
              <a:rPr lang="en-US" dirty="0"/>
              <a:t>Apply </a:t>
            </a:r>
            <a:r>
              <a:rPr lang="en-US" i="1" dirty="0"/>
              <a:t>k</a:t>
            </a:r>
            <a:r>
              <a:rPr lang="en-US" dirty="0"/>
              <a:t>-means to data that is spherical or overlapping.</a:t>
            </a:r>
          </a:p>
          <a:p>
            <a:r>
              <a:rPr lang="en-US" dirty="0"/>
              <a:t>Apply domain knowledge to help determine </a:t>
            </a:r>
            <a:r>
              <a:rPr lang="en-US" i="1" dirty="0"/>
              <a:t>k</a:t>
            </a:r>
            <a:r>
              <a:rPr lang="en-US" dirty="0"/>
              <a:t>, whenever applicable.</a:t>
            </a:r>
          </a:p>
          <a:p>
            <a:pPr lvl="1"/>
            <a:r>
              <a:rPr lang="en-US" dirty="0"/>
              <a:t>You may know how many clusters are needed.</a:t>
            </a:r>
          </a:p>
        </p:txBody>
      </p:sp>
    </p:spTree>
    <p:extLst>
      <p:ext uri="{BB962C8B-B14F-4D97-AF65-F5344CB8AC3E}">
        <p14:creationId xmlns:p14="http://schemas.microsoft.com/office/powerpoint/2010/main" val="137681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BE0DE-05C1-42A5-B348-FD59570A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73137-D9C2-4057-BE78-528F2602A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a </a:t>
            </a:r>
            <a:r>
              <a:rPr lang="en-US" i="1" dirty="0"/>
              <a:t>k</a:t>
            </a:r>
            <a:r>
              <a:rPr lang="en-US" dirty="0"/>
              <a:t>-Means Clustering Model</a:t>
            </a:r>
          </a:p>
        </p:txBody>
      </p:sp>
    </p:spTree>
    <p:extLst>
      <p:ext uri="{BB962C8B-B14F-4D97-AF65-F5344CB8AC3E}">
        <p14:creationId xmlns:p14="http://schemas.microsoft.com/office/powerpoint/2010/main" val="1516437833"/>
      </p:ext>
    </p:extLst>
  </p:cSld>
  <p:clrMapOvr>
    <a:masterClrMapping/>
  </p:clrMapOvr>
</p:sld>
</file>

<file path=ppt/theme/theme1.xml><?xml version="1.0" encoding="utf-8"?>
<a:theme xmlns:a="http://schemas.openxmlformats.org/drawingml/2006/main" name="1_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X OV Template 2021" id="{1BF9BA27-2BA5-46CF-9109-DB49F2DEDA24}" vid="{21BF752C-A7B0-49D2-9D19-553DD9AA7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1406</Words>
  <Application>Microsoft Office PowerPoint</Application>
  <PresentationFormat>On-screen Show (4:3)</PresentationFormat>
  <Paragraphs>261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1_CNX</vt:lpstr>
      <vt:lpstr>Developing Clustering Models</vt:lpstr>
      <vt:lpstr>PowerPoint Presentation</vt:lpstr>
      <vt:lpstr>You Are Here (Process, Analyze, Train Models)</vt:lpstr>
      <vt:lpstr>k-Means Clustering (Slide 1 of 2)</vt:lpstr>
      <vt:lpstr>k-Means Clustering (Animated) (Slide 2 of 2)</vt:lpstr>
      <vt:lpstr>Global vs. Local Optimization</vt:lpstr>
      <vt:lpstr>k Determination</vt:lpstr>
      <vt:lpstr>Guidelines for Training k-Means Clustering Models</vt:lpstr>
      <vt:lpstr>PowerPoint Presentation</vt:lpstr>
      <vt:lpstr>Spiral Dataset Example</vt:lpstr>
      <vt:lpstr>Where k-Means Clustering Falls Short</vt:lpstr>
      <vt:lpstr>Hierarchical Agglomerative Clustering (Two Clusters)</vt:lpstr>
      <vt:lpstr>Hierarchical Agglomerative Clustering (Three Clusters)</vt:lpstr>
      <vt:lpstr>Hierarchical Clustering Applied to a Spiral Dataset</vt:lpstr>
      <vt:lpstr>Guidelines for Training Hierarchical Clustering Models</vt:lpstr>
      <vt:lpstr>PowerPoint Presentation</vt:lpstr>
      <vt:lpstr>Latent Class Analysis</vt:lpstr>
      <vt:lpstr>Clustering Hyperparameters and Tuning</vt:lpstr>
      <vt:lpstr>Guidelines for Tuning Clustering Models</vt:lpstr>
      <vt:lpstr>PowerPoint Presentation</vt:lpstr>
      <vt:lpstr>PowerPoint Presentation</vt:lpstr>
      <vt:lpstr>Evaluation Metrics for Clustering</vt:lpstr>
      <vt:lpstr>Elbow Point</vt:lpstr>
      <vt:lpstr>Cluster Sum of Squares</vt:lpstr>
      <vt:lpstr>Silhouette Analysis</vt:lpstr>
      <vt:lpstr>When to Stop Hierarchical Clustering</vt:lpstr>
      <vt:lpstr>Dendrogram</vt:lpstr>
      <vt:lpstr>Guidelines for Evaluating Clustering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Clustering Models</dc:title>
  <dc:creator>Jason P Nufryk</dc:creator>
  <cp:lastModifiedBy>Geoff Graser</cp:lastModifiedBy>
  <cp:revision>38</cp:revision>
  <dcterms:created xsi:type="dcterms:W3CDTF">2021-01-14T14:06:42Z</dcterms:created>
  <dcterms:modified xsi:type="dcterms:W3CDTF">2021-04-28T15:49:49Z</dcterms:modified>
</cp:coreProperties>
</file>