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4"/>
  </p:sldMasterIdLst>
  <p:notesMasterIdLst>
    <p:notesMasterId r:id="rId44"/>
  </p:notesMasterIdLst>
  <p:handoutMasterIdLst>
    <p:handoutMasterId r:id="rId45"/>
  </p:handoutMasterIdLst>
  <p:sldIdLst>
    <p:sldId id="261" r:id="rId5"/>
    <p:sldId id="269" r:id="rId6"/>
    <p:sldId id="370" r:id="rId7"/>
    <p:sldId id="278" r:id="rId8"/>
    <p:sldId id="296" r:id="rId9"/>
    <p:sldId id="318" r:id="rId10"/>
    <p:sldId id="319" r:id="rId11"/>
    <p:sldId id="327" r:id="rId12"/>
    <p:sldId id="328" r:id="rId13"/>
    <p:sldId id="321" r:id="rId14"/>
    <p:sldId id="267" r:id="rId15"/>
    <p:sldId id="345" r:id="rId16"/>
    <p:sldId id="344" r:id="rId17"/>
    <p:sldId id="346" r:id="rId18"/>
    <p:sldId id="347" r:id="rId19"/>
    <p:sldId id="348" r:id="rId20"/>
    <p:sldId id="349" r:id="rId21"/>
    <p:sldId id="270" r:id="rId22"/>
    <p:sldId id="365" r:id="rId23"/>
    <p:sldId id="350" r:id="rId24"/>
    <p:sldId id="351" r:id="rId25"/>
    <p:sldId id="352" r:id="rId26"/>
    <p:sldId id="366" r:id="rId27"/>
    <p:sldId id="360" r:id="rId28"/>
    <p:sldId id="367" r:id="rId29"/>
    <p:sldId id="371" r:id="rId30"/>
    <p:sldId id="368" r:id="rId31"/>
    <p:sldId id="369" r:id="rId32"/>
    <p:sldId id="361" r:id="rId33"/>
    <p:sldId id="358" r:id="rId34"/>
    <p:sldId id="271" r:id="rId35"/>
    <p:sldId id="362" r:id="rId36"/>
    <p:sldId id="335" r:id="rId37"/>
    <p:sldId id="338" r:id="rId38"/>
    <p:sldId id="339" r:id="rId39"/>
    <p:sldId id="341" r:id="rId40"/>
    <p:sldId id="343" r:id="rId41"/>
    <p:sldId id="293" r:id="rId42"/>
    <p:sldId id="359"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5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o Meyer" initials="MM" lastIdx="1" clrIdx="0">
    <p:extLst>
      <p:ext uri="{19B8F6BF-5375-455C-9EA6-DF929625EA0E}">
        <p15:presenceInfo xmlns:p15="http://schemas.microsoft.com/office/powerpoint/2012/main" userId="S::marco@principia-advisory.com::5ffa0e1c-9813-4aef-8df0-f1c5c0388e7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3340"/>
    <a:srgbClr val="1B3764"/>
    <a:srgbClr val="002C3A"/>
    <a:srgbClr val="01A1DD"/>
    <a:srgbClr val="C4C4C4"/>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84F36C-3458-4949-976A-980DCCBF6BE9}" v="49" dt="2021-01-07T11:47:44.166"/>
    <p1510:client id="{51C06BAC-D59F-47FA-AE4A-3FCF96CA7A25}" v="3" dt="2021-01-08T10:40:27.3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64" autoAdjust="0"/>
    <p:restoredTop sz="86374" autoAdjust="0"/>
  </p:normalViewPr>
  <p:slideViewPr>
    <p:cSldViewPr snapToGrid="0">
      <p:cViewPr varScale="1">
        <p:scale>
          <a:sx n="71" d="100"/>
          <a:sy n="71" d="100"/>
        </p:scale>
        <p:origin x="1133" y="48"/>
      </p:cViewPr>
      <p:guideLst>
        <p:guide orient="horz" pos="2160"/>
        <p:guide pos="2857"/>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da Eggert" userId="S::linda@principia-advisory.com::e6f731c1-80cc-469e-b86d-9c71d5d47515" providerId="AD" clId="Web-{51C06BAC-D59F-47FA-AE4A-3FCF96CA7A25}"/>
    <pc:docChg chg="modSld">
      <pc:chgData name="Linda Eggert" userId="S::linda@principia-advisory.com::e6f731c1-80cc-469e-b86d-9c71d5d47515" providerId="AD" clId="Web-{51C06BAC-D59F-47FA-AE4A-3FCF96CA7A25}" dt="2021-01-08T10:40:24.124" v="1" actId="20577"/>
      <pc:docMkLst>
        <pc:docMk/>
      </pc:docMkLst>
      <pc:sldChg chg="modSp">
        <pc:chgData name="Linda Eggert" userId="S::linda@principia-advisory.com::e6f731c1-80cc-469e-b86d-9c71d5d47515" providerId="AD" clId="Web-{51C06BAC-D59F-47FA-AE4A-3FCF96CA7A25}" dt="2021-01-08T10:40:24.124" v="1" actId="20577"/>
        <pc:sldMkLst>
          <pc:docMk/>
          <pc:sldMk cId="3569839115" sldId="261"/>
        </pc:sldMkLst>
        <pc:spChg chg="mod">
          <ac:chgData name="Linda Eggert" userId="S::linda@principia-advisory.com::e6f731c1-80cc-469e-b86d-9c71d5d47515" providerId="AD" clId="Web-{51C06BAC-D59F-47FA-AE4A-3FCF96CA7A25}" dt="2021-01-08T10:40:24.124" v="1" actId="20577"/>
          <ac:spMkLst>
            <pc:docMk/>
            <pc:sldMk cId="3569839115" sldId="261"/>
            <ac:spMk id="3" creationId="{00000000-0000-0000-0000-000000000000}"/>
          </ac:spMkLst>
        </pc:spChg>
      </pc:sldChg>
    </pc:docChg>
  </pc:docChgLst>
  <pc:docChgLst>
    <pc:chgData name="Ted Lechterman" userId="53583519-a7a5-43eb-bb57-3a74c3096a98" providerId="ADAL" clId="{1E84F36C-3458-4949-976A-980DCCBF6BE9}"/>
    <pc:docChg chg="custSel mod addSld delSld modSld sldOrd">
      <pc:chgData name="Ted Lechterman" userId="53583519-a7a5-43eb-bb57-3a74c3096a98" providerId="ADAL" clId="{1E84F36C-3458-4949-976A-980DCCBF6BE9}" dt="2021-01-07T11:46:25.896" v="989" actId="20577"/>
      <pc:docMkLst>
        <pc:docMk/>
      </pc:docMkLst>
      <pc:sldChg chg="modSp mod">
        <pc:chgData name="Ted Lechterman" userId="53583519-a7a5-43eb-bb57-3a74c3096a98" providerId="ADAL" clId="{1E84F36C-3458-4949-976A-980DCCBF6BE9}" dt="2021-01-07T11:00:32.464" v="30" actId="20577"/>
        <pc:sldMkLst>
          <pc:docMk/>
          <pc:sldMk cId="3569839115" sldId="261"/>
        </pc:sldMkLst>
        <pc:spChg chg="mod">
          <ac:chgData name="Ted Lechterman" userId="53583519-a7a5-43eb-bb57-3a74c3096a98" providerId="ADAL" clId="{1E84F36C-3458-4949-976A-980DCCBF6BE9}" dt="2021-01-07T11:00:32.464" v="30" actId="20577"/>
          <ac:spMkLst>
            <pc:docMk/>
            <pc:sldMk cId="3569839115" sldId="261"/>
            <ac:spMk id="4" creationId="{00000000-0000-0000-0000-000000000000}"/>
          </ac:spMkLst>
        </pc:spChg>
      </pc:sldChg>
      <pc:sldChg chg="addSp delSp modSp add mod ord modClrScheme chgLayout">
        <pc:chgData name="Ted Lechterman" userId="53583519-a7a5-43eb-bb57-3a74c3096a98" providerId="ADAL" clId="{1E84F36C-3458-4949-976A-980DCCBF6BE9}" dt="2021-01-07T11:03:00.954" v="73" actId="26606"/>
        <pc:sldMkLst>
          <pc:docMk/>
          <pc:sldMk cId="577213190" sldId="344"/>
        </pc:sldMkLst>
        <pc:spChg chg="mod">
          <ac:chgData name="Ted Lechterman" userId="53583519-a7a5-43eb-bb57-3a74c3096a98" providerId="ADAL" clId="{1E84F36C-3458-4949-976A-980DCCBF6BE9}" dt="2021-01-07T11:03:00.954" v="73" actId="26606"/>
          <ac:spMkLst>
            <pc:docMk/>
            <pc:sldMk cId="577213190" sldId="344"/>
            <ac:spMk id="4" creationId="{61E5F54B-93D9-440C-9ACB-E93EA1A29D20}"/>
          </ac:spMkLst>
        </pc:spChg>
        <pc:spChg chg="mod ord">
          <ac:chgData name="Ted Lechterman" userId="53583519-a7a5-43eb-bb57-3a74c3096a98" providerId="ADAL" clId="{1E84F36C-3458-4949-976A-980DCCBF6BE9}" dt="2021-01-07T11:03:00.954" v="73" actId="26606"/>
          <ac:spMkLst>
            <pc:docMk/>
            <pc:sldMk cId="577213190" sldId="344"/>
            <ac:spMk id="8" creationId="{8EE2CD2E-6B4E-495C-8FB2-9B63F45CDCA0}"/>
          </ac:spMkLst>
        </pc:spChg>
        <pc:spChg chg="del">
          <ac:chgData name="Ted Lechterman" userId="53583519-a7a5-43eb-bb57-3a74c3096a98" providerId="ADAL" clId="{1E84F36C-3458-4949-976A-980DCCBF6BE9}" dt="2021-01-07T11:02:52.268" v="71" actId="478"/>
          <ac:spMkLst>
            <pc:docMk/>
            <pc:sldMk cId="577213190" sldId="344"/>
            <ac:spMk id="11" creationId="{BB2F33F8-41AC-E04C-87DD-0B347AF07927}"/>
          </ac:spMkLst>
        </pc:spChg>
        <pc:spChg chg="del">
          <ac:chgData name="Ted Lechterman" userId="53583519-a7a5-43eb-bb57-3a74c3096a98" providerId="ADAL" clId="{1E84F36C-3458-4949-976A-980DCCBF6BE9}" dt="2021-01-07T11:02:43.627" v="67" actId="478"/>
          <ac:spMkLst>
            <pc:docMk/>
            <pc:sldMk cId="577213190" sldId="344"/>
            <ac:spMk id="12" creationId="{5DC3E481-26CB-E34A-A45E-90A591B33206}"/>
          </ac:spMkLst>
        </pc:spChg>
        <pc:spChg chg="del">
          <ac:chgData name="Ted Lechterman" userId="53583519-a7a5-43eb-bb57-3a74c3096a98" providerId="ADAL" clId="{1E84F36C-3458-4949-976A-980DCCBF6BE9}" dt="2021-01-07T11:02:43.627" v="67" actId="478"/>
          <ac:spMkLst>
            <pc:docMk/>
            <pc:sldMk cId="577213190" sldId="344"/>
            <ac:spMk id="13" creationId="{02E956AD-6E5D-464E-B62A-9875FAD8BACD}"/>
          </ac:spMkLst>
        </pc:spChg>
        <pc:spChg chg="del">
          <ac:chgData name="Ted Lechterman" userId="53583519-a7a5-43eb-bb57-3a74c3096a98" providerId="ADAL" clId="{1E84F36C-3458-4949-976A-980DCCBF6BE9}" dt="2021-01-07T11:02:50.222" v="70" actId="478"/>
          <ac:spMkLst>
            <pc:docMk/>
            <pc:sldMk cId="577213190" sldId="344"/>
            <ac:spMk id="14" creationId="{A75E40A9-3C74-6B45-AA28-C6922CDBAD04}"/>
          </ac:spMkLst>
        </pc:spChg>
        <pc:spChg chg="del">
          <ac:chgData name="Ted Lechterman" userId="53583519-a7a5-43eb-bb57-3a74c3096a98" providerId="ADAL" clId="{1E84F36C-3458-4949-976A-980DCCBF6BE9}" dt="2021-01-07T11:02:43.627" v="67" actId="478"/>
          <ac:spMkLst>
            <pc:docMk/>
            <pc:sldMk cId="577213190" sldId="344"/>
            <ac:spMk id="15" creationId="{4AEEF271-3336-3F4A-A1E4-A212D623397A}"/>
          </ac:spMkLst>
        </pc:spChg>
        <pc:spChg chg="del mod">
          <ac:chgData name="Ted Lechterman" userId="53583519-a7a5-43eb-bb57-3a74c3096a98" providerId="ADAL" clId="{1E84F36C-3458-4949-976A-980DCCBF6BE9}" dt="2021-01-07T11:02:47.018" v="69" actId="478"/>
          <ac:spMkLst>
            <pc:docMk/>
            <pc:sldMk cId="577213190" sldId="344"/>
            <ac:spMk id="16" creationId="{AB18CBBE-6BD4-ED45-BAB9-F58DD6B2F81C}"/>
          </ac:spMkLst>
        </pc:spChg>
        <pc:picChg chg="add mod">
          <ac:chgData name="Ted Lechterman" userId="53583519-a7a5-43eb-bb57-3a74c3096a98" providerId="ADAL" clId="{1E84F36C-3458-4949-976A-980DCCBF6BE9}" dt="2021-01-07T11:03:00.954" v="73" actId="26606"/>
          <ac:picMkLst>
            <pc:docMk/>
            <pc:sldMk cId="577213190" sldId="344"/>
            <ac:picMk id="17" creationId="{1C009A8B-CC4C-7C48-AD6A-444CF51B5C5C}"/>
          </ac:picMkLst>
        </pc:picChg>
        <pc:picChg chg="del">
          <ac:chgData name="Ted Lechterman" userId="53583519-a7a5-43eb-bb57-3a74c3096a98" providerId="ADAL" clId="{1E84F36C-3458-4949-976A-980DCCBF6BE9}" dt="2021-01-07T11:02:43.627" v="67" actId="478"/>
          <ac:picMkLst>
            <pc:docMk/>
            <pc:sldMk cId="577213190" sldId="344"/>
            <ac:picMk id="20" creationId="{7F4453F8-3194-1C4B-8765-FD00F62E6A5C}"/>
          </ac:picMkLst>
        </pc:picChg>
        <pc:picChg chg="del">
          <ac:chgData name="Ted Lechterman" userId="53583519-a7a5-43eb-bb57-3a74c3096a98" providerId="ADAL" clId="{1E84F36C-3458-4949-976A-980DCCBF6BE9}" dt="2021-01-07T11:02:43.627" v="67" actId="478"/>
          <ac:picMkLst>
            <pc:docMk/>
            <pc:sldMk cId="577213190" sldId="344"/>
            <ac:picMk id="24" creationId="{1C59DACB-E8ED-494F-B686-8C03FF81CC84}"/>
          </ac:picMkLst>
        </pc:picChg>
        <pc:picChg chg="del">
          <ac:chgData name="Ted Lechterman" userId="53583519-a7a5-43eb-bb57-3a74c3096a98" providerId="ADAL" clId="{1E84F36C-3458-4949-976A-980DCCBF6BE9}" dt="2021-01-07T11:02:43.627" v="67" actId="478"/>
          <ac:picMkLst>
            <pc:docMk/>
            <pc:sldMk cId="577213190" sldId="344"/>
            <ac:picMk id="26" creationId="{DC2DD65C-8B88-F54B-B6AE-FB3ADA20CE6B}"/>
          </ac:picMkLst>
        </pc:picChg>
      </pc:sldChg>
      <pc:sldChg chg="addSp delSp modSp add mod">
        <pc:chgData name="Ted Lechterman" userId="53583519-a7a5-43eb-bb57-3a74c3096a98" providerId="ADAL" clId="{1E84F36C-3458-4949-976A-980DCCBF6BE9}" dt="2021-01-07T11:03:44.638" v="110" actId="26606"/>
        <pc:sldMkLst>
          <pc:docMk/>
          <pc:sldMk cId="2232872198" sldId="345"/>
        </pc:sldMkLst>
        <pc:spChg chg="mod ord">
          <ac:chgData name="Ted Lechterman" userId="53583519-a7a5-43eb-bb57-3a74c3096a98" providerId="ADAL" clId="{1E84F36C-3458-4949-976A-980DCCBF6BE9}" dt="2021-01-07T11:03:44.638" v="110" actId="26606"/>
          <ac:spMkLst>
            <pc:docMk/>
            <pc:sldMk cId="2232872198" sldId="345"/>
            <ac:spMk id="8" creationId="{8EE2CD2E-6B4E-495C-8FB2-9B63F45CDCA0}"/>
          </ac:spMkLst>
        </pc:spChg>
        <pc:picChg chg="add mod">
          <ac:chgData name="Ted Lechterman" userId="53583519-a7a5-43eb-bb57-3a74c3096a98" providerId="ADAL" clId="{1E84F36C-3458-4949-976A-980DCCBF6BE9}" dt="2021-01-07T11:03:44.638" v="110" actId="26606"/>
          <ac:picMkLst>
            <pc:docMk/>
            <pc:sldMk cId="2232872198" sldId="345"/>
            <ac:picMk id="5" creationId="{59D6286E-23B4-5746-B9E8-686E1CBAFA7D}"/>
          </ac:picMkLst>
        </pc:picChg>
        <pc:picChg chg="del">
          <ac:chgData name="Ted Lechterman" userId="53583519-a7a5-43eb-bb57-3a74c3096a98" providerId="ADAL" clId="{1E84F36C-3458-4949-976A-980DCCBF6BE9}" dt="2021-01-07T11:03:38.507" v="108" actId="478"/>
          <ac:picMkLst>
            <pc:docMk/>
            <pc:sldMk cId="2232872198" sldId="345"/>
            <ac:picMk id="17" creationId="{1C009A8B-CC4C-7C48-AD6A-444CF51B5C5C}"/>
          </ac:picMkLst>
        </pc:picChg>
      </pc:sldChg>
      <pc:sldChg chg="addSp delSp modSp add mod modClrScheme chgLayout">
        <pc:chgData name="Ted Lechterman" userId="53583519-a7a5-43eb-bb57-3a74c3096a98" providerId="ADAL" clId="{1E84F36C-3458-4949-976A-980DCCBF6BE9}" dt="2021-01-07T11:04:29.997" v="128" actId="20577"/>
        <pc:sldMkLst>
          <pc:docMk/>
          <pc:sldMk cId="916468355" sldId="346"/>
        </pc:sldMkLst>
        <pc:spChg chg="mod">
          <ac:chgData name="Ted Lechterman" userId="53583519-a7a5-43eb-bb57-3a74c3096a98" providerId="ADAL" clId="{1E84F36C-3458-4949-976A-980DCCBF6BE9}" dt="2021-01-07T11:04:24.403" v="114" actId="26606"/>
          <ac:spMkLst>
            <pc:docMk/>
            <pc:sldMk cId="916468355" sldId="346"/>
            <ac:spMk id="4" creationId="{61E5F54B-93D9-440C-9ACB-E93EA1A29D20}"/>
          </ac:spMkLst>
        </pc:spChg>
        <pc:spChg chg="mod ord">
          <ac:chgData name="Ted Lechterman" userId="53583519-a7a5-43eb-bb57-3a74c3096a98" providerId="ADAL" clId="{1E84F36C-3458-4949-976A-980DCCBF6BE9}" dt="2021-01-07T11:04:29.997" v="128" actId="20577"/>
          <ac:spMkLst>
            <pc:docMk/>
            <pc:sldMk cId="916468355" sldId="346"/>
            <ac:spMk id="8" creationId="{8EE2CD2E-6B4E-495C-8FB2-9B63F45CDCA0}"/>
          </ac:spMkLst>
        </pc:spChg>
        <pc:picChg chg="del">
          <ac:chgData name="Ted Lechterman" userId="53583519-a7a5-43eb-bb57-3a74c3096a98" providerId="ADAL" clId="{1E84F36C-3458-4949-976A-980DCCBF6BE9}" dt="2021-01-07T11:04:19.254" v="112" actId="478"/>
          <ac:picMkLst>
            <pc:docMk/>
            <pc:sldMk cId="916468355" sldId="346"/>
            <ac:picMk id="5" creationId="{59D6286E-23B4-5746-B9E8-686E1CBAFA7D}"/>
          </ac:picMkLst>
        </pc:picChg>
        <pc:picChg chg="add mod">
          <ac:chgData name="Ted Lechterman" userId="53583519-a7a5-43eb-bb57-3a74c3096a98" providerId="ADAL" clId="{1E84F36C-3458-4949-976A-980DCCBF6BE9}" dt="2021-01-07T11:04:24.403" v="114" actId="26606"/>
          <ac:picMkLst>
            <pc:docMk/>
            <pc:sldMk cId="916468355" sldId="346"/>
            <ac:picMk id="6" creationId="{CA4DE255-E19F-D34D-90EE-DD675B873717}"/>
          </ac:picMkLst>
        </pc:picChg>
      </pc:sldChg>
      <pc:sldChg chg="addSp delSp modSp add mod modClrScheme chgLayout">
        <pc:chgData name="Ted Lechterman" userId="53583519-a7a5-43eb-bb57-3a74c3096a98" providerId="ADAL" clId="{1E84F36C-3458-4949-976A-980DCCBF6BE9}" dt="2021-01-07T11:05:34.307" v="155" actId="26606"/>
        <pc:sldMkLst>
          <pc:docMk/>
          <pc:sldMk cId="1023449843" sldId="347"/>
        </pc:sldMkLst>
        <pc:spChg chg="mod">
          <ac:chgData name="Ted Lechterman" userId="53583519-a7a5-43eb-bb57-3a74c3096a98" providerId="ADAL" clId="{1E84F36C-3458-4949-976A-980DCCBF6BE9}" dt="2021-01-07T11:05:34.307" v="155" actId="26606"/>
          <ac:spMkLst>
            <pc:docMk/>
            <pc:sldMk cId="1023449843" sldId="347"/>
            <ac:spMk id="4" creationId="{61E5F54B-93D9-440C-9ACB-E93EA1A29D20}"/>
          </ac:spMkLst>
        </pc:spChg>
        <pc:spChg chg="mod ord">
          <ac:chgData name="Ted Lechterman" userId="53583519-a7a5-43eb-bb57-3a74c3096a98" providerId="ADAL" clId="{1E84F36C-3458-4949-976A-980DCCBF6BE9}" dt="2021-01-07T11:05:34.307" v="155" actId="26606"/>
          <ac:spMkLst>
            <pc:docMk/>
            <pc:sldMk cId="1023449843" sldId="347"/>
            <ac:spMk id="8" creationId="{8EE2CD2E-6B4E-495C-8FB2-9B63F45CDCA0}"/>
          </ac:spMkLst>
        </pc:spChg>
        <pc:picChg chg="add mod">
          <ac:chgData name="Ted Lechterman" userId="53583519-a7a5-43eb-bb57-3a74c3096a98" providerId="ADAL" clId="{1E84F36C-3458-4949-976A-980DCCBF6BE9}" dt="2021-01-07T11:05:34.307" v="155" actId="26606"/>
          <ac:picMkLst>
            <pc:docMk/>
            <pc:sldMk cId="1023449843" sldId="347"/>
            <ac:picMk id="5" creationId="{67F39387-E469-A64E-B3A9-D2802E5BF73E}"/>
          </ac:picMkLst>
        </pc:picChg>
        <pc:picChg chg="del">
          <ac:chgData name="Ted Lechterman" userId="53583519-a7a5-43eb-bb57-3a74c3096a98" providerId="ADAL" clId="{1E84F36C-3458-4949-976A-980DCCBF6BE9}" dt="2021-01-07T11:04:45.497" v="153" actId="478"/>
          <ac:picMkLst>
            <pc:docMk/>
            <pc:sldMk cId="1023449843" sldId="347"/>
            <ac:picMk id="6" creationId="{CA4DE255-E19F-D34D-90EE-DD675B873717}"/>
          </ac:picMkLst>
        </pc:picChg>
      </pc:sldChg>
      <pc:sldChg chg="addSp delSp modSp add mod">
        <pc:chgData name="Ted Lechterman" userId="53583519-a7a5-43eb-bb57-3a74c3096a98" providerId="ADAL" clId="{1E84F36C-3458-4949-976A-980DCCBF6BE9}" dt="2021-01-07T11:17:13.178" v="467" actId="1076"/>
        <pc:sldMkLst>
          <pc:docMk/>
          <pc:sldMk cId="3534202181" sldId="348"/>
        </pc:sldMkLst>
        <pc:spChg chg="add del mod">
          <ac:chgData name="Ted Lechterman" userId="53583519-a7a5-43eb-bb57-3a74c3096a98" providerId="ADAL" clId="{1E84F36C-3458-4949-976A-980DCCBF6BE9}" dt="2021-01-07T11:06:25.609" v="169" actId="478"/>
          <ac:spMkLst>
            <pc:docMk/>
            <pc:sldMk cId="3534202181" sldId="348"/>
            <ac:spMk id="6" creationId="{42FAC5A5-ECD3-1041-95FD-47105DDB5FC6}"/>
          </ac:spMkLst>
        </pc:spChg>
        <pc:spChg chg="add del mod">
          <ac:chgData name="Ted Lechterman" userId="53583519-a7a5-43eb-bb57-3a74c3096a98" providerId="ADAL" clId="{1E84F36C-3458-4949-976A-980DCCBF6BE9}" dt="2021-01-07T11:06:25.609" v="169" actId="478"/>
          <ac:spMkLst>
            <pc:docMk/>
            <pc:sldMk cId="3534202181" sldId="348"/>
            <ac:spMk id="7" creationId="{8C6ECF9B-0F36-F14C-934E-D1946E32AA1B}"/>
          </ac:spMkLst>
        </pc:spChg>
        <pc:spChg chg="mod">
          <ac:chgData name="Ted Lechterman" userId="53583519-a7a5-43eb-bb57-3a74c3096a98" providerId="ADAL" clId="{1E84F36C-3458-4949-976A-980DCCBF6BE9}" dt="2021-01-07T11:12:32.003" v="317" actId="20577"/>
          <ac:spMkLst>
            <pc:docMk/>
            <pc:sldMk cId="3534202181" sldId="348"/>
            <ac:spMk id="8" creationId="{8EE2CD2E-6B4E-495C-8FB2-9B63F45CDCA0}"/>
          </ac:spMkLst>
        </pc:spChg>
        <pc:spChg chg="add del mod">
          <ac:chgData name="Ted Lechterman" userId="53583519-a7a5-43eb-bb57-3a74c3096a98" providerId="ADAL" clId="{1E84F36C-3458-4949-976A-980DCCBF6BE9}" dt="2021-01-07T11:06:30.771" v="173" actId="478"/>
          <ac:spMkLst>
            <pc:docMk/>
            <pc:sldMk cId="3534202181" sldId="348"/>
            <ac:spMk id="9" creationId="{4EF24017-5B38-4549-85EC-453CA9E0ABE7}"/>
          </ac:spMkLst>
        </pc:spChg>
        <pc:spChg chg="add mod">
          <ac:chgData name="Ted Lechterman" userId="53583519-a7a5-43eb-bb57-3a74c3096a98" providerId="ADAL" clId="{1E84F36C-3458-4949-976A-980DCCBF6BE9}" dt="2021-01-07T11:14:59.628" v="407" actId="1036"/>
          <ac:spMkLst>
            <pc:docMk/>
            <pc:sldMk cId="3534202181" sldId="348"/>
            <ac:spMk id="13" creationId="{4153CFFF-3881-E448-9DAE-9345DBBAF17C}"/>
          </ac:spMkLst>
        </pc:spChg>
        <pc:spChg chg="add mod">
          <ac:chgData name="Ted Lechterman" userId="53583519-a7a5-43eb-bb57-3a74c3096a98" providerId="ADAL" clId="{1E84F36C-3458-4949-976A-980DCCBF6BE9}" dt="2021-01-07T11:14:59.628" v="407" actId="1036"/>
          <ac:spMkLst>
            <pc:docMk/>
            <pc:sldMk cId="3534202181" sldId="348"/>
            <ac:spMk id="14" creationId="{1280BE3E-F8DA-AC48-A66C-B866C6B048C5}"/>
          </ac:spMkLst>
        </pc:spChg>
        <pc:spChg chg="add del mod">
          <ac:chgData name="Ted Lechterman" userId="53583519-a7a5-43eb-bb57-3a74c3096a98" providerId="ADAL" clId="{1E84F36C-3458-4949-976A-980DCCBF6BE9}" dt="2021-01-07T11:07:31.227" v="198" actId="478"/>
          <ac:spMkLst>
            <pc:docMk/>
            <pc:sldMk cId="3534202181" sldId="348"/>
            <ac:spMk id="15" creationId="{B95C8FBB-FEEF-6243-9B7D-AFCAA5A32706}"/>
          </ac:spMkLst>
        </pc:spChg>
        <pc:spChg chg="add mod">
          <ac:chgData name="Ted Lechterman" userId="53583519-a7a5-43eb-bb57-3a74c3096a98" providerId="ADAL" clId="{1E84F36C-3458-4949-976A-980DCCBF6BE9}" dt="2021-01-07T11:14:59.628" v="407" actId="1036"/>
          <ac:spMkLst>
            <pc:docMk/>
            <pc:sldMk cId="3534202181" sldId="348"/>
            <ac:spMk id="16" creationId="{2FB69A71-19E6-FF45-A9C8-4E337478CF8C}"/>
          </ac:spMkLst>
        </pc:spChg>
        <pc:spChg chg="add mod">
          <ac:chgData name="Ted Lechterman" userId="53583519-a7a5-43eb-bb57-3a74c3096a98" providerId="ADAL" clId="{1E84F36C-3458-4949-976A-980DCCBF6BE9}" dt="2021-01-07T11:14:59.628" v="407" actId="1036"/>
          <ac:spMkLst>
            <pc:docMk/>
            <pc:sldMk cId="3534202181" sldId="348"/>
            <ac:spMk id="17" creationId="{787BD4C2-1030-1540-B6C1-394BC83F00C0}"/>
          </ac:spMkLst>
        </pc:spChg>
        <pc:spChg chg="add del mod">
          <ac:chgData name="Ted Lechterman" userId="53583519-a7a5-43eb-bb57-3a74c3096a98" providerId="ADAL" clId="{1E84F36C-3458-4949-976A-980DCCBF6BE9}" dt="2021-01-07T11:07:31.227" v="198" actId="478"/>
          <ac:spMkLst>
            <pc:docMk/>
            <pc:sldMk cId="3534202181" sldId="348"/>
            <ac:spMk id="18" creationId="{9AF8D33A-1330-9749-B91C-4F42EE2873C8}"/>
          </ac:spMkLst>
        </pc:spChg>
        <pc:spChg chg="add mod">
          <ac:chgData name="Ted Lechterman" userId="53583519-a7a5-43eb-bb57-3a74c3096a98" providerId="ADAL" clId="{1E84F36C-3458-4949-976A-980DCCBF6BE9}" dt="2021-01-07T11:17:13.178" v="467" actId="1076"/>
          <ac:spMkLst>
            <pc:docMk/>
            <pc:sldMk cId="3534202181" sldId="348"/>
            <ac:spMk id="35" creationId="{F714BA4C-DB0B-6949-AC3F-7E1913C9236F}"/>
          </ac:spMkLst>
        </pc:spChg>
        <pc:picChg chg="add mod">
          <ac:chgData name="Ted Lechterman" userId="53583519-a7a5-43eb-bb57-3a74c3096a98" providerId="ADAL" clId="{1E84F36C-3458-4949-976A-980DCCBF6BE9}" dt="2021-01-07T11:14:59.628" v="407" actId="1036"/>
          <ac:picMkLst>
            <pc:docMk/>
            <pc:sldMk cId="3534202181" sldId="348"/>
            <ac:picMk id="3" creationId="{C0E07322-6BA9-8444-8948-89C5ED21810A}"/>
          </ac:picMkLst>
        </pc:picChg>
        <pc:picChg chg="del">
          <ac:chgData name="Ted Lechterman" userId="53583519-a7a5-43eb-bb57-3a74c3096a98" providerId="ADAL" clId="{1E84F36C-3458-4949-976A-980DCCBF6BE9}" dt="2021-01-07T11:06:02.184" v="167" actId="478"/>
          <ac:picMkLst>
            <pc:docMk/>
            <pc:sldMk cId="3534202181" sldId="348"/>
            <ac:picMk id="5" creationId="{67F39387-E469-A64E-B3A9-D2802E5BF73E}"/>
          </ac:picMkLst>
        </pc:picChg>
        <pc:picChg chg="add del mod">
          <ac:chgData name="Ted Lechterman" userId="53583519-a7a5-43eb-bb57-3a74c3096a98" providerId="ADAL" clId="{1E84F36C-3458-4949-976A-980DCCBF6BE9}" dt="2021-01-07T11:06:32.511" v="174" actId="478"/>
          <ac:picMkLst>
            <pc:docMk/>
            <pc:sldMk cId="3534202181" sldId="348"/>
            <ac:picMk id="10" creationId="{5A7E9F82-BDE2-2440-AF7C-A65CED766D62}"/>
          </ac:picMkLst>
        </pc:picChg>
        <pc:picChg chg="add del mod">
          <ac:chgData name="Ted Lechterman" userId="53583519-a7a5-43eb-bb57-3a74c3096a98" providerId="ADAL" clId="{1E84F36C-3458-4949-976A-980DCCBF6BE9}" dt="2021-01-07T11:06:27.943" v="171" actId="478"/>
          <ac:picMkLst>
            <pc:docMk/>
            <pc:sldMk cId="3534202181" sldId="348"/>
            <ac:picMk id="11" creationId="{39E1C8CB-AE18-BE49-BD0B-6D6E3B30FEAD}"/>
          </ac:picMkLst>
        </pc:picChg>
        <pc:picChg chg="add del mod">
          <ac:chgData name="Ted Lechterman" userId="53583519-a7a5-43eb-bb57-3a74c3096a98" providerId="ADAL" clId="{1E84F36C-3458-4949-976A-980DCCBF6BE9}" dt="2021-01-07T11:06:25.609" v="169" actId="478"/>
          <ac:picMkLst>
            <pc:docMk/>
            <pc:sldMk cId="3534202181" sldId="348"/>
            <ac:picMk id="12" creationId="{571D6EF0-D107-5148-BFCF-B707B19677CF}"/>
          </ac:picMkLst>
        </pc:picChg>
        <pc:picChg chg="add del mod">
          <ac:chgData name="Ted Lechterman" userId="53583519-a7a5-43eb-bb57-3a74c3096a98" providerId="ADAL" clId="{1E84F36C-3458-4949-976A-980DCCBF6BE9}" dt="2021-01-07T11:08:43.076" v="202" actId="478"/>
          <ac:picMkLst>
            <pc:docMk/>
            <pc:sldMk cId="3534202181" sldId="348"/>
            <ac:picMk id="19" creationId="{1D2AE0F8-5BD3-2642-8909-E7A70C194D83}"/>
          </ac:picMkLst>
        </pc:picChg>
        <pc:picChg chg="add del mod">
          <ac:chgData name="Ted Lechterman" userId="53583519-a7a5-43eb-bb57-3a74c3096a98" providerId="ADAL" clId="{1E84F36C-3458-4949-976A-980DCCBF6BE9}" dt="2021-01-07T11:07:31.227" v="198" actId="478"/>
          <ac:picMkLst>
            <pc:docMk/>
            <pc:sldMk cId="3534202181" sldId="348"/>
            <ac:picMk id="20" creationId="{333AAE82-DD65-E046-8D8F-B38FA2230942}"/>
          </ac:picMkLst>
        </pc:picChg>
        <pc:picChg chg="add del mod">
          <ac:chgData name="Ted Lechterman" userId="53583519-a7a5-43eb-bb57-3a74c3096a98" providerId="ADAL" clId="{1E84F36C-3458-4949-976A-980DCCBF6BE9}" dt="2021-01-07T11:10:42.879" v="236" actId="478"/>
          <ac:picMkLst>
            <pc:docMk/>
            <pc:sldMk cId="3534202181" sldId="348"/>
            <ac:picMk id="21" creationId="{FE331E3E-8C7E-804B-842D-3CBA349964E1}"/>
          </ac:picMkLst>
        </pc:picChg>
        <pc:picChg chg="add mod">
          <ac:chgData name="Ted Lechterman" userId="53583519-a7a5-43eb-bb57-3a74c3096a98" providerId="ADAL" clId="{1E84F36C-3458-4949-976A-980DCCBF6BE9}" dt="2021-01-07T11:14:59.628" v="407" actId="1036"/>
          <ac:picMkLst>
            <pc:docMk/>
            <pc:sldMk cId="3534202181" sldId="348"/>
            <ac:picMk id="23" creationId="{CF0A12FD-0E3E-8545-AFDF-CE3048901093}"/>
          </ac:picMkLst>
        </pc:picChg>
        <pc:picChg chg="add del mod">
          <ac:chgData name="Ted Lechterman" userId="53583519-a7a5-43eb-bb57-3a74c3096a98" providerId="ADAL" clId="{1E84F36C-3458-4949-976A-980DCCBF6BE9}" dt="2021-01-07T11:10:37.511" v="234" actId="478"/>
          <ac:picMkLst>
            <pc:docMk/>
            <pc:sldMk cId="3534202181" sldId="348"/>
            <ac:picMk id="25" creationId="{D96F7C6D-7168-A348-9355-35309ADF8474}"/>
          </ac:picMkLst>
        </pc:picChg>
        <pc:picChg chg="add mod">
          <ac:chgData name="Ted Lechterman" userId="53583519-a7a5-43eb-bb57-3a74c3096a98" providerId="ADAL" clId="{1E84F36C-3458-4949-976A-980DCCBF6BE9}" dt="2021-01-07T11:14:59.628" v="407" actId="1036"/>
          <ac:picMkLst>
            <pc:docMk/>
            <pc:sldMk cId="3534202181" sldId="348"/>
            <ac:picMk id="27" creationId="{5BDED28E-BBAB-764F-B775-003533616536}"/>
          </ac:picMkLst>
        </pc:picChg>
        <pc:picChg chg="add del mod">
          <ac:chgData name="Ted Lechterman" userId="53583519-a7a5-43eb-bb57-3a74c3096a98" providerId="ADAL" clId="{1E84F36C-3458-4949-976A-980DCCBF6BE9}" dt="2021-01-07T11:11:15.590" v="246" actId="478"/>
          <ac:picMkLst>
            <pc:docMk/>
            <pc:sldMk cId="3534202181" sldId="348"/>
            <ac:picMk id="28" creationId="{C5C52FFA-D76D-5248-808B-A9257C39C345}"/>
          </ac:picMkLst>
        </pc:picChg>
        <pc:picChg chg="add mod">
          <ac:chgData name="Ted Lechterman" userId="53583519-a7a5-43eb-bb57-3a74c3096a98" providerId="ADAL" clId="{1E84F36C-3458-4949-976A-980DCCBF6BE9}" dt="2021-01-07T11:14:59.628" v="407" actId="1036"/>
          <ac:picMkLst>
            <pc:docMk/>
            <pc:sldMk cId="3534202181" sldId="348"/>
            <ac:picMk id="30" creationId="{AED25092-AB30-4C4D-A98D-7053A8F93582}"/>
          </ac:picMkLst>
        </pc:picChg>
        <pc:picChg chg="add mod">
          <ac:chgData name="Ted Lechterman" userId="53583519-a7a5-43eb-bb57-3a74c3096a98" providerId="ADAL" clId="{1E84F36C-3458-4949-976A-980DCCBF6BE9}" dt="2021-01-07T11:14:59.628" v="407" actId="1036"/>
          <ac:picMkLst>
            <pc:docMk/>
            <pc:sldMk cId="3534202181" sldId="348"/>
            <ac:picMk id="32" creationId="{9A261BD2-45E2-AD45-9550-8507D457C780}"/>
          </ac:picMkLst>
        </pc:picChg>
        <pc:picChg chg="add mod">
          <ac:chgData name="Ted Lechterman" userId="53583519-a7a5-43eb-bb57-3a74c3096a98" providerId="ADAL" clId="{1E84F36C-3458-4949-976A-980DCCBF6BE9}" dt="2021-01-07T11:14:59.628" v="407" actId="1036"/>
          <ac:picMkLst>
            <pc:docMk/>
            <pc:sldMk cId="3534202181" sldId="348"/>
            <ac:picMk id="34" creationId="{CEA3B235-EFD5-D84F-B77A-C209277BDFA4}"/>
          </ac:picMkLst>
        </pc:picChg>
      </pc:sldChg>
      <pc:sldChg chg="modSp add mod ord">
        <pc:chgData name="Ted Lechterman" userId="53583519-a7a5-43eb-bb57-3a74c3096a98" providerId="ADAL" clId="{1E84F36C-3458-4949-976A-980DCCBF6BE9}" dt="2021-01-07T11:19:47.754" v="502" actId="5793"/>
        <pc:sldMkLst>
          <pc:docMk/>
          <pc:sldMk cId="981748454" sldId="349"/>
        </pc:sldMkLst>
        <pc:spChg chg="mod">
          <ac:chgData name="Ted Lechterman" userId="53583519-a7a5-43eb-bb57-3a74c3096a98" providerId="ADAL" clId="{1E84F36C-3458-4949-976A-980DCCBF6BE9}" dt="2021-01-07T11:19:47.754" v="502" actId="5793"/>
          <ac:spMkLst>
            <pc:docMk/>
            <pc:sldMk cId="981748454" sldId="349"/>
            <ac:spMk id="5" creationId="{751724E4-0F71-460A-A05E-ABEA02B92797}"/>
          </ac:spMkLst>
        </pc:spChg>
      </pc:sldChg>
      <pc:sldChg chg="addSp delSp modSp add mod ord">
        <pc:chgData name="Ted Lechterman" userId="53583519-a7a5-43eb-bb57-3a74c3096a98" providerId="ADAL" clId="{1E84F36C-3458-4949-976A-980DCCBF6BE9}" dt="2021-01-07T11:21:34.065" v="551" actId="26606"/>
        <pc:sldMkLst>
          <pc:docMk/>
          <pc:sldMk cId="609869478" sldId="350"/>
        </pc:sldMkLst>
        <pc:spChg chg="mod">
          <ac:chgData name="Ted Lechterman" userId="53583519-a7a5-43eb-bb57-3a74c3096a98" providerId="ADAL" clId="{1E84F36C-3458-4949-976A-980DCCBF6BE9}" dt="2021-01-07T11:21:34.065" v="551" actId="26606"/>
          <ac:spMkLst>
            <pc:docMk/>
            <pc:sldMk cId="609869478" sldId="350"/>
            <ac:spMk id="2" creationId="{91AB5774-924D-47DF-876F-2823E4D3E338}"/>
          </ac:spMkLst>
        </pc:spChg>
        <pc:spChg chg="mod ord">
          <ac:chgData name="Ted Lechterman" userId="53583519-a7a5-43eb-bb57-3a74c3096a98" providerId="ADAL" clId="{1E84F36C-3458-4949-976A-980DCCBF6BE9}" dt="2021-01-07T11:21:34.065" v="551" actId="26606"/>
          <ac:spMkLst>
            <pc:docMk/>
            <pc:sldMk cId="609869478" sldId="350"/>
            <ac:spMk id="4" creationId="{60383EBB-87AB-49FF-913B-543F99CC7C34}"/>
          </ac:spMkLst>
        </pc:spChg>
        <pc:spChg chg="del">
          <ac:chgData name="Ted Lechterman" userId="53583519-a7a5-43eb-bb57-3a74c3096a98" providerId="ADAL" clId="{1E84F36C-3458-4949-976A-980DCCBF6BE9}" dt="2021-01-07T11:21:30.291" v="549" actId="478"/>
          <ac:spMkLst>
            <pc:docMk/>
            <pc:sldMk cId="609869478" sldId="350"/>
            <ac:spMk id="25" creationId="{4AD60866-9C51-7143-9E5F-F4E23E00767E}"/>
          </ac:spMkLst>
        </pc:spChg>
        <pc:spChg chg="del">
          <ac:chgData name="Ted Lechterman" userId="53583519-a7a5-43eb-bb57-3a74c3096a98" providerId="ADAL" clId="{1E84F36C-3458-4949-976A-980DCCBF6BE9}" dt="2021-01-07T11:21:23.057" v="544" actId="478"/>
          <ac:spMkLst>
            <pc:docMk/>
            <pc:sldMk cId="609869478" sldId="350"/>
            <ac:spMk id="28" creationId="{6A846B6F-8FFD-1C47-A89E-8B15DFA29281}"/>
          </ac:spMkLst>
        </pc:spChg>
        <pc:picChg chg="add mod">
          <ac:chgData name="Ted Lechterman" userId="53583519-a7a5-43eb-bb57-3a74c3096a98" providerId="ADAL" clId="{1E84F36C-3458-4949-976A-980DCCBF6BE9}" dt="2021-01-07T11:21:34.065" v="551" actId="26606"/>
          <ac:picMkLst>
            <pc:docMk/>
            <pc:sldMk cId="609869478" sldId="350"/>
            <ac:picMk id="12" creationId="{D81B390F-B8D1-AF47-A7AA-9534D9724BEF}"/>
          </ac:picMkLst>
        </pc:picChg>
        <pc:picChg chg="del">
          <ac:chgData name="Ted Lechterman" userId="53583519-a7a5-43eb-bb57-3a74c3096a98" providerId="ADAL" clId="{1E84F36C-3458-4949-976A-980DCCBF6BE9}" dt="2021-01-07T11:21:23.057" v="544" actId="478"/>
          <ac:picMkLst>
            <pc:docMk/>
            <pc:sldMk cId="609869478" sldId="350"/>
            <ac:picMk id="17" creationId="{0AA4166E-73D1-944F-81B3-A9B756EFD02D}"/>
          </ac:picMkLst>
        </pc:picChg>
        <pc:picChg chg="del">
          <ac:chgData name="Ted Lechterman" userId="53583519-a7a5-43eb-bb57-3a74c3096a98" providerId="ADAL" clId="{1E84F36C-3458-4949-976A-980DCCBF6BE9}" dt="2021-01-07T11:21:26.029" v="546" actId="478"/>
          <ac:picMkLst>
            <pc:docMk/>
            <pc:sldMk cId="609869478" sldId="350"/>
            <ac:picMk id="32" creationId="{99A255D0-CE1B-8C44-9722-A79A18C361DF}"/>
          </ac:picMkLst>
        </pc:picChg>
        <pc:picChg chg="del">
          <ac:chgData name="Ted Lechterman" userId="53583519-a7a5-43eb-bb57-3a74c3096a98" providerId="ADAL" clId="{1E84F36C-3458-4949-976A-980DCCBF6BE9}" dt="2021-01-07T11:21:24.732" v="545" actId="478"/>
          <ac:picMkLst>
            <pc:docMk/>
            <pc:sldMk cId="609869478" sldId="350"/>
            <ac:picMk id="37" creationId="{E599DE22-0BE8-A54C-85D5-7057E2B9B2C3}"/>
          </ac:picMkLst>
        </pc:picChg>
        <pc:picChg chg="del">
          <ac:chgData name="Ted Lechterman" userId="53583519-a7a5-43eb-bb57-3a74c3096a98" providerId="ADAL" clId="{1E84F36C-3458-4949-976A-980DCCBF6BE9}" dt="2021-01-07T11:21:28.965" v="548" actId="478"/>
          <ac:picMkLst>
            <pc:docMk/>
            <pc:sldMk cId="609869478" sldId="350"/>
            <ac:picMk id="41" creationId="{B9C23BE6-F095-D44A-9FD1-4C88DCF81293}"/>
          </ac:picMkLst>
        </pc:picChg>
        <pc:picChg chg="del">
          <ac:chgData name="Ted Lechterman" userId="53583519-a7a5-43eb-bb57-3a74c3096a98" providerId="ADAL" clId="{1E84F36C-3458-4949-976A-980DCCBF6BE9}" dt="2021-01-07T11:21:23.057" v="544" actId="478"/>
          <ac:picMkLst>
            <pc:docMk/>
            <pc:sldMk cId="609869478" sldId="350"/>
            <ac:picMk id="43" creationId="{551BAC97-484B-0E4D-8789-51E5083999FF}"/>
          </ac:picMkLst>
        </pc:picChg>
        <pc:picChg chg="del">
          <ac:chgData name="Ted Lechterman" userId="53583519-a7a5-43eb-bb57-3a74c3096a98" providerId="ADAL" clId="{1E84F36C-3458-4949-976A-980DCCBF6BE9}" dt="2021-01-07T11:21:27.729" v="547" actId="478"/>
          <ac:picMkLst>
            <pc:docMk/>
            <pc:sldMk cId="609869478" sldId="350"/>
            <ac:picMk id="45" creationId="{8DA70851-ACC4-654F-B99B-9663451C2363}"/>
          </ac:picMkLst>
        </pc:picChg>
      </pc:sldChg>
      <pc:sldChg chg="addSp delSp modSp add mod">
        <pc:chgData name="Ted Lechterman" userId="53583519-a7a5-43eb-bb57-3a74c3096a98" providerId="ADAL" clId="{1E84F36C-3458-4949-976A-980DCCBF6BE9}" dt="2021-01-07T11:22:07.775" v="602" actId="26606"/>
        <pc:sldMkLst>
          <pc:docMk/>
          <pc:sldMk cId="1498201581" sldId="351"/>
        </pc:sldMkLst>
        <pc:spChg chg="mod ord">
          <ac:chgData name="Ted Lechterman" userId="53583519-a7a5-43eb-bb57-3a74c3096a98" providerId="ADAL" clId="{1E84F36C-3458-4949-976A-980DCCBF6BE9}" dt="2021-01-07T11:22:07.775" v="602" actId="26606"/>
          <ac:spMkLst>
            <pc:docMk/>
            <pc:sldMk cId="1498201581" sldId="351"/>
            <ac:spMk id="4" creationId="{60383EBB-87AB-49FF-913B-543F99CC7C34}"/>
          </ac:spMkLst>
        </pc:spChg>
        <pc:picChg chg="add mod">
          <ac:chgData name="Ted Lechterman" userId="53583519-a7a5-43eb-bb57-3a74c3096a98" providerId="ADAL" clId="{1E84F36C-3458-4949-976A-980DCCBF6BE9}" dt="2021-01-07T11:22:07.775" v="602" actId="26606"/>
          <ac:picMkLst>
            <pc:docMk/>
            <pc:sldMk cId="1498201581" sldId="351"/>
            <ac:picMk id="5" creationId="{31BD2C74-73CA-CD45-A402-95E94DCEFD81}"/>
          </ac:picMkLst>
        </pc:picChg>
        <pc:picChg chg="del">
          <ac:chgData name="Ted Lechterman" userId="53583519-a7a5-43eb-bb57-3a74c3096a98" providerId="ADAL" clId="{1E84F36C-3458-4949-976A-980DCCBF6BE9}" dt="2021-01-07T11:22:03.501" v="600" actId="478"/>
          <ac:picMkLst>
            <pc:docMk/>
            <pc:sldMk cId="1498201581" sldId="351"/>
            <ac:picMk id="12" creationId="{D81B390F-B8D1-AF47-A7AA-9534D9724BEF}"/>
          </ac:picMkLst>
        </pc:picChg>
      </pc:sldChg>
      <pc:sldChg chg="addSp delSp modSp add mod modClrScheme chgLayout">
        <pc:chgData name="Ted Lechterman" userId="53583519-a7a5-43eb-bb57-3a74c3096a98" providerId="ADAL" clId="{1E84F36C-3458-4949-976A-980DCCBF6BE9}" dt="2021-01-07T11:22:46.564" v="638" actId="26606"/>
        <pc:sldMkLst>
          <pc:docMk/>
          <pc:sldMk cId="1405983899" sldId="352"/>
        </pc:sldMkLst>
        <pc:spChg chg="mod">
          <ac:chgData name="Ted Lechterman" userId="53583519-a7a5-43eb-bb57-3a74c3096a98" providerId="ADAL" clId="{1E84F36C-3458-4949-976A-980DCCBF6BE9}" dt="2021-01-07T11:22:46.564" v="638" actId="26606"/>
          <ac:spMkLst>
            <pc:docMk/>
            <pc:sldMk cId="1405983899" sldId="352"/>
            <ac:spMk id="2" creationId="{91AB5774-924D-47DF-876F-2823E4D3E338}"/>
          </ac:spMkLst>
        </pc:spChg>
        <pc:spChg chg="mod ord">
          <ac:chgData name="Ted Lechterman" userId="53583519-a7a5-43eb-bb57-3a74c3096a98" providerId="ADAL" clId="{1E84F36C-3458-4949-976A-980DCCBF6BE9}" dt="2021-01-07T11:22:46.564" v="638" actId="26606"/>
          <ac:spMkLst>
            <pc:docMk/>
            <pc:sldMk cId="1405983899" sldId="352"/>
            <ac:spMk id="4" creationId="{60383EBB-87AB-49FF-913B-543F99CC7C34}"/>
          </ac:spMkLst>
        </pc:spChg>
        <pc:picChg chg="del">
          <ac:chgData name="Ted Lechterman" userId="53583519-a7a5-43eb-bb57-3a74c3096a98" providerId="ADAL" clId="{1E84F36C-3458-4949-976A-980DCCBF6BE9}" dt="2021-01-07T11:22:21.356" v="620" actId="478"/>
          <ac:picMkLst>
            <pc:docMk/>
            <pc:sldMk cId="1405983899" sldId="352"/>
            <ac:picMk id="5" creationId="{31BD2C74-73CA-CD45-A402-95E94DCEFD81}"/>
          </ac:picMkLst>
        </pc:picChg>
        <pc:picChg chg="add mod">
          <ac:chgData name="Ted Lechterman" userId="53583519-a7a5-43eb-bb57-3a74c3096a98" providerId="ADAL" clId="{1E84F36C-3458-4949-976A-980DCCBF6BE9}" dt="2021-01-07T11:22:46.564" v="638" actId="26606"/>
          <ac:picMkLst>
            <pc:docMk/>
            <pc:sldMk cId="1405983899" sldId="352"/>
            <ac:picMk id="6" creationId="{B0ECEEA3-F579-BE4F-AD24-F6C2C5141025}"/>
          </ac:picMkLst>
        </pc:picChg>
      </pc:sldChg>
      <pc:sldChg chg="addSp delSp modSp add mod modClrScheme chgLayout">
        <pc:chgData name="Ted Lechterman" userId="53583519-a7a5-43eb-bb57-3a74c3096a98" providerId="ADAL" clId="{1E84F36C-3458-4949-976A-980DCCBF6BE9}" dt="2021-01-07T11:23:25.968" v="678" actId="26606"/>
        <pc:sldMkLst>
          <pc:docMk/>
          <pc:sldMk cId="777475103" sldId="353"/>
        </pc:sldMkLst>
        <pc:spChg chg="mod">
          <ac:chgData name="Ted Lechterman" userId="53583519-a7a5-43eb-bb57-3a74c3096a98" providerId="ADAL" clId="{1E84F36C-3458-4949-976A-980DCCBF6BE9}" dt="2021-01-07T11:23:25.968" v="678" actId="26606"/>
          <ac:spMkLst>
            <pc:docMk/>
            <pc:sldMk cId="777475103" sldId="353"/>
            <ac:spMk id="2" creationId="{91AB5774-924D-47DF-876F-2823E4D3E338}"/>
          </ac:spMkLst>
        </pc:spChg>
        <pc:spChg chg="mod ord">
          <ac:chgData name="Ted Lechterman" userId="53583519-a7a5-43eb-bb57-3a74c3096a98" providerId="ADAL" clId="{1E84F36C-3458-4949-976A-980DCCBF6BE9}" dt="2021-01-07T11:23:25.968" v="678" actId="26606"/>
          <ac:spMkLst>
            <pc:docMk/>
            <pc:sldMk cId="777475103" sldId="353"/>
            <ac:spMk id="4" creationId="{60383EBB-87AB-49FF-913B-543F99CC7C34}"/>
          </ac:spMkLst>
        </pc:spChg>
        <pc:picChg chg="add mod">
          <ac:chgData name="Ted Lechterman" userId="53583519-a7a5-43eb-bb57-3a74c3096a98" providerId="ADAL" clId="{1E84F36C-3458-4949-976A-980DCCBF6BE9}" dt="2021-01-07T11:23:25.968" v="678" actId="26606"/>
          <ac:picMkLst>
            <pc:docMk/>
            <pc:sldMk cId="777475103" sldId="353"/>
            <ac:picMk id="5" creationId="{A336E661-C431-CE4F-A0B6-1334D7A8DBA5}"/>
          </ac:picMkLst>
        </pc:picChg>
        <pc:picChg chg="del">
          <ac:chgData name="Ted Lechterman" userId="53583519-a7a5-43eb-bb57-3a74c3096a98" providerId="ADAL" clId="{1E84F36C-3458-4949-976A-980DCCBF6BE9}" dt="2021-01-07T11:23:22.406" v="676" actId="478"/>
          <ac:picMkLst>
            <pc:docMk/>
            <pc:sldMk cId="777475103" sldId="353"/>
            <ac:picMk id="6" creationId="{B0ECEEA3-F579-BE4F-AD24-F6C2C5141025}"/>
          </ac:picMkLst>
        </pc:picChg>
      </pc:sldChg>
      <pc:sldChg chg="addSp delSp modSp add mod modClrScheme chgLayout">
        <pc:chgData name="Ted Lechterman" userId="53583519-a7a5-43eb-bb57-3a74c3096a98" providerId="ADAL" clId="{1E84F36C-3458-4949-976A-980DCCBF6BE9}" dt="2021-01-07T11:26:13.845" v="715" actId="207"/>
        <pc:sldMkLst>
          <pc:docMk/>
          <pc:sldMk cId="3890342757" sldId="354"/>
        </pc:sldMkLst>
        <pc:spChg chg="mod">
          <ac:chgData name="Ted Lechterman" userId="53583519-a7a5-43eb-bb57-3a74c3096a98" providerId="ADAL" clId="{1E84F36C-3458-4949-976A-980DCCBF6BE9}" dt="2021-01-07T11:25:15.926" v="705" actId="26606"/>
          <ac:spMkLst>
            <pc:docMk/>
            <pc:sldMk cId="3890342757" sldId="354"/>
            <ac:spMk id="2" creationId="{91AB5774-924D-47DF-876F-2823E4D3E338}"/>
          </ac:spMkLst>
        </pc:spChg>
        <pc:spChg chg="mod">
          <ac:chgData name="Ted Lechterman" userId="53583519-a7a5-43eb-bb57-3a74c3096a98" providerId="ADAL" clId="{1E84F36C-3458-4949-976A-980DCCBF6BE9}" dt="2021-01-07T11:25:15.926" v="705" actId="26606"/>
          <ac:spMkLst>
            <pc:docMk/>
            <pc:sldMk cId="3890342757" sldId="354"/>
            <ac:spMk id="4" creationId="{60383EBB-87AB-49FF-913B-543F99CC7C34}"/>
          </ac:spMkLst>
        </pc:spChg>
        <pc:graphicFrameChg chg="add mod modGraphic">
          <ac:chgData name="Ted Lechterman" userId="53583519-a7a5-43eb-bb57-3a74c3096a98" providerId="ADAL" clId="{1E84F36C-3458-4949-976A-980DCCBF6BE9}" dt="2021-01-07T11:26:13.845" v="715" actId="207"/>
          <ac:graphicFrameMkLst>
            <pc:docMk/>
            <pc:sldMk cId="3890342757" sldId="354"/>
            <ac:graphicFrameMk id="3" creationId="{8A0E3BF5-55BE-9B47-9AC1-35CC736CEFEB}"/>
          </ac:graphicFrameMkLst>
        </pc:graphicFrameChg>
        <pc:picChg chg="del">
          <ac:chgData name="Ted Lechterman" userId="53583519-a7a5-43eb-bb57-3a74c3096a98" providerId="ADAL" clId="{1E84F36C-3458-4949-976A-980DCCBF6BE9}" dt="2021-01-07T11:24:19.984" v="697" actId="478"/>
          <ac:picMkLst>
            <pc:docMk/>
            <pc:sldMk cId="3890342757" sldId="354"/>
            <ac:picMk id="5" creationId="{A336E661-C431-CE4F-A0B6-1334D7A8DBA5}"/>
          </ac:picMkLst>
        </pc:picChg>
      </pc:sldChg>
      <pc:sldChg chg="add del">
        <pc:chgData name="Ted Lechterman" userId="53583519-a7a5-43eb-bb57-3a74c3096a98" providerId="ADAL" clId="{1E84F36C-3458-4949-976A-980DCCBF6BE9}" dt="2021-01-07T11:29:35.008" v="764" actId="2696"/>
        <pc:sldMkLst>
          <pc:docMk/>
          <pc:sldMk cId="1933220028" sldId="355"/>
        </pc:sldMkLst>
      </pc:sldChg>
      <pc:sldChg chg="addSp delSp modSp add mod">
        <pc:chgData name="Ted Lechterman" userId="53583519-a7a5-43eb-bb57-3a74c3096a98" providerId="ADAL" clId="{1E84F36C-3458-4949-976A-980DCCBF6BE9}" dt="2021-01-07T11:33:38.211" v="878" actId="1036"/>
        <pc:sldMkLst>
          <pc:docMk/>
          <pc:sldMk cId="1267799282" sldId="356"/>
        </pc:sldMkLst>
        <pc:spChg chg="mod">
          <ac:chgData name="Ted Lechterman" userId="53583519-a7a5-43eb-bb57-3a74c3096a98" providerId="ADAL" clId="{1E84F36C-3458-4949-976A-980DCCBF6BE9}" dt="2021-01-07T11:28:52.665" v="762" actId="20577"/>
          <ac:spMkLst>
            <pc:docMk/>
            <pc:sldMk cId="1267799282" sldId="356"/>
            <ac:spMk id="4" creationId="{60383EBB-87AB-49FF-913B-543F99CC7C34}"/>
          </ac:spMkLst>
        </pc:spChg>
        <pc:graphicFrameChg chg="del">
          <ac:chgData name="Ted Lechterman" userId="53583519-a7a5-43eb-bb57-3a74c3096a98" providerId="ADAL" clId="{1E84F36C-3458-4949-976A-980DCCBF6BE9}" dt="2021-01-07T11:28:59.946" v="763" actId="478"/>
          <ac:graphicFrameMkLst>
            <pc:docMk/>
            <pc:sldMk cId="1267799282" sldId="356"/>
            <ac:graphicFrameMk id="3" creationId="{8A0E3BF5-55BE-9B47-9AC1-35CC736CEFEB}"/>
          </ac:graphicFrameMkLst>
        </pc:graphicFrameChg>
        <pc:picChg chg="add mod">
          <ac:chgData name="Ted Lechterman" userId="53583519-a7a5-43eb-bb57-3a74c3096a98" providerId="ADAL" clId="{1E84F36C-3458-4949-976A-980DCCBF6BE9}" dt="2021-01-07T11:30:16.952" v="769" actId="1076"/>
          <ac:picMkLst>
            <pc:docMk/>
            <pc:sldMk cId="1267799282" sldId="356"/>
            <ac:picMk id="6" creationId="{6C4115AD-B56A-9740-BAD2-68D100797EA7}"/>
          </ac:picMkLst>
        </pc:picChg>
        <pc:picChg chg="add del mod">
          <ac:chgData name="Ted Lechterman" userId="53583519-a7a5-43eb-bb57-3a74c3096a98" providerId="ADAL" clId="{1E84F36C-3458-4949-976A-980DCCBF6BE9}" dt="2021-01-07T11:31:10.604" v="775" actId="478"/>
          <ac:picMkLst>
            <pc:docMk/>
            <pc:sldMk cId="1267799282" sldId="356"/>
            <ac:picMk id="8" creationId="{5CDDA10E-33EF-6A4F-A53D-F2B9DE8DF577}"/>
          </ac:picMkLst>
        </pc:picChg>
        <pc:picChg chg="add mod">
          <ac:chgData name="Ted Lechterman" userId="53583519-a7a5-43eb-bb57-3a74c3096a98" providerId="ADAL" clId="{1E84F36C-3458-4949-976A-980DCCBF6BE9}" dt="2021-01-07T11:31:27.689" v="778" actId="166"/>
          <ac:picMkLst>
            <pc:docMk/>
            <pc:sldMk cId="1267799282" sldId="356"/>
            <ac:picMk id="10" creationId="{C7939DCC-FEBB-A34D-A686-8E3EC81180AA}"/>
          </ac:picMkLst>
        </pc:picChg>
        <pc:picChg chg="add mod">
          <ac:chgData name="Ted Lechterman" userId="53583519-a7a5-43eb-bb57-3a74c3096a98" providerId="ADAL" clId="{1E84F36C-3458-4949-976A-980DCCBF6BE9}" dt="2021-01-07T11:33:24.047" v="842" actId="1037"/>
          <ac:picMkLst>
            <pc:docMk/>
            <pc:sldMk cId="1267799282" sldId="356"/>
            <ac:picMk id="12" creationId="{1773C17B-C104-6B4C-97FB-560BD41C4EA0}"/>
          </ac:picMkLst>
        </pc:picChg>
        <pc:picChg chg="add mod">
          <ac:chgData name="Ted Lechterman" userId="53583519-a7a5-43eb-bb57-3a74c3096a98" providerId="ADAL" clId="{1E84F36C-3458-4949-976A-980DCCBF6BE9}" dt="2021-01-07T11:32:30.914" v="790" actId="1036"/>
          <ac:picMkLst>
            <pc:docMk/>
            <pc:sldMk cId="1267799282" sldId="356"/>
            <ac:picMk id="14" creationId="{5C8F40DA-0C36-9D47-838F-0B6CD903D1DD}"/>
          </ac:picMkLst>
        </pc:picChg>
        <pc:picChg chg="add mod">
          <ac:chgData name="Ted Lechterman" userId="53583519-a7a5-43eb-bb57-3a74c3096a98" providerId="ADAL" clId="{1E84F36C-3458-4949-976A-980DCCBF6BE9}" dt="2021-01-07T11:32:25.429" v="788" actId="1076"/>
          <ac:picMkLst>
            <pc:docMk/>
            <pc:sldMk cId="1267799282" sldId="356"/>
            <ac:picMk id="15" creationId="{2D8D0E2C-F718-4141-BBEF-915405012513}"/>
          </ac:picMkLst>
        </pc:picChg>
        <pc:picChg chg="add mod">
          <ac:chgData name="Ted Lechterman" userId="53583519-a7a5-43eb-bb57-3a74c3096a98" providerId="ADAL" clId="{1E84F36C-3458-4949-976A-980DCCBF6BE9}" dt="2021-01-07T11:33:05.629" v="794" actId="1076"/>
          <ac:picMkLst>
            <pc:docMk/>
            <pc:sldMk cId="1267799282" sldId="356"/>
            <ac:picMk id="17" creationId="{14303571-DF5E-234E-9F58-941DCC9511B4}"/>
          </ac:picMkLst>
        </pc:picChg>
        <pc:picChg chg="add mod">
          <ac:chgData name="Ted Lechterman" userId="53583519-a7a5-43eb-bb57-3a74c3096a98" providerId="ADAL" clId="{1E84F36C-3458-4949-976A-980DCCBF6BE9}" dt="2021-01-07T11:33:38.211" v="878" actId="1036"/>
          <ac:picMkLst>
            <pc:docMk/>
            <pc:sldMk cId="1267799282" sldId="356"/>
            <ac:picMk id="18" creationId="{99F74540-2BCA-0546-9B10-9B2FE5A03815}"/>
          </ac:picMkLst>
        </pc:picChg>
      </pc:sldChg>
      <pc:sldChg chg="addSp delSp modSp add mod modClrScheme chgLayout">
        <pc:chgData name="Ted Lechterman" userId="53583519-a7a5-43eb-bb57-3a74c3096a98" providerId="ADAL" clId="{1E84F36C-3458-4949-976A-980DCCBF6BE9}" dt="2021-01-07T11:45:45.842" v="982" actId="1076"/>
        <pc:sldMkLst>
          <pc:docMk/>
          <pc:sldMk cId="2530526300" sldId="357"/>
        </pc:sldMkLst>
        <pc:spChg chg="mod ord">
          <ac:chgData name="Ted Lechterman" userId="53583519-a7a5-43eb-bb57-3a74c3096a98" providerId="ADAL" clId="{1E84F36C-3458-4949-976A-980DCCBF6BE9}" dt="2021-01-07T11:43:03.594" v="912" actId="26606"/>
          <ac:spMkLst>
            <pc:docMk/>
            <pc:sldMk cId="2530526300" sldId="357"/>
            <ac:spMk id="2" creationId="{91AB5774-924D-47DF-876F-2823E4D3E338}"/>
          </ac:spMkLst>
        </pc:spChg>
        <pc:spChg chg="mod">
          <ac:chgData name="Ted Lechterman" userId="53583519-a7a5-43eb-bb57-3a74c3096a98" providerId="ADAL" clId="{1E84F36C-3458-4949-976A-980DCCBF6BE9}" dt="2021-01-07T11:43:03.594" v="912" actId="26606"/>
          <ac:spMkLst>
            <pc:docMk/>
            <pc:sldMk cId="2530526300" sldId="357"/>
            <ac:spMk id="4" creationId="{60383EBB-87AB-49FF-913B-543F99CC7C34}"/>
          </ac:spMkLst>
        </pc:spChg>
        <pc:spChg chg="add del mod">
          <ac:chgData name="Ted Lechterman" userId="53583519-a7a5-43eb-bb57-3a74c3096a98" providerId="ADAL" clId="{1E84F36C-3458-4949-976A-980DCCBF6BE9}" dt="2021-01-07T11:42:55.612" v="911" actId="478"/>
          <ac:spMkLst>
            <pc:docMk/>
            <pc:sldMk cId="2530526300" sldId="357"/>
            <ac:spMk id="7" creationId="{5D45CEB4-CAB6-6643-A4BB-486C7E8156DA}"/>
          </ac:spMkLst>
        </pc:spChg>
        <pc:spChg chg="add del mod">
          <ac:chgData name="Ted Lechterman" userId="53583519-a7a5-43eb-bb57-3a74c3096a98" providerId="ADAL" clId="{1E84F36C-3458-4949-976A-980DCCBF6BE9}" dt="2021-01-07T11:43:54.763" v="914" actId="478"/>
          <ac:spMkLst>
            <pc:docMk/>
            <pc:sldMk cId="2530526300" sldId="357"/>
            <ac:spMk id="8" creationId="{5F578693-A89D-4CC5-9705-CEAC528BBCA2}"/>
          </ac:spMkLst>
        </pc:spChg>
        <pc:spChg chg="add mod">
          <ac:chgData name="Ted Lechterman" userId="53583519-a7a5-43eb-bb57-3a74c3096a98" providerId="ADAL" clId="{1E84F36C-3458-4949-976A-980DCCBF6BE9}" dt="2021-01-07T11:44:51.352" v="943" actId="20577"/>
          <ac:spMkLst>
            <pc:docMk/>
            <pc:sldMk cId="2530526300" sldId="357"/>
            <ac:spMk id="19" creationId="{F5043E59-46F1-D544-81CA-7758926A0CFA}"/>
          </ac:spMkLst>
        </pc:spChg>
        <pc:spChg chg="add mod">
          <ac:chgData name="Ted Lechterman" userId="53583519-a7a5-43eb-bb57-3a74c3096a98" providerId="ADAL" clId="{1E84F36C-3458-4949-976A-980DCCBF6BE9}" dt="2021-01-07T11:45:45.842" v="982" actId="1076"/>
          <ac:spMkLst>
            <pc:docMk/>
            <pc:sldMk cId="2530526300" sldId="357"/>
            <ac:spMk id="20" creationId="{2928D772-7039-B74F-ABC7-10CEF6350DE1}"/>
          </ac:spMkLst>
        </pc:spChg>
        <pc:picChg chg="add del mod">
          <ac:chgData name="Ted Lechterman" userId="53583519-a7a5-43eb-bb57-3a74c3096a98" providerId="ADAL" clId="{1E84F36C-3458-4949-976A-980DCCBF6BE9}" dt="2021-01-07T11:43:52.052" v="913" actId="478"/>
          <ac:picMkLst>
            <pc:docMk/>
            <pc:sldMk cId="2530526300" sldId="357"/>
            <ac:picMk id="5" creationId="{527B3D93-33A2-A348-A415-6DB37DCE207C}"/>
          </ac:picMkLst>
        </pc:picChg>
        <pc:picChg chg="del">
          <ac:chgData name="Ted Lechterman" userId="53583519-a7a5-43eb-bb57-3a74c3096a98" providerId="ADAL" clId="{1E84F36C-3458-4949-976A-980DCCBF6BE9}" dt="2021-01-07T11:41:32.364" v="904" actId="478"/>
          <ac:picMkLst>
            <pc:docMk/>
            <pc:sldMk cId="2530526300" sldId="357"/>
            <ac:picMk id="6" creationId="{6C4115AD-B56A-9740-BAD2-68D100797EA7}"/>
          </ac:picMkLst>
        </pc:picChg>
        <pc:picChg chg="del">
          <ac:chgData name="Ted Lechterman" userId="53583519-a7a5-43eb-bb57-3a74c3096a98" providerId="ADAL" clId="{1E84F36C-3458-4949-976A-980DCCBF6BE9}" dt="2021-01-07T11:41:35.120" v="905" actId="478"/>
          <ac:picMkLst>
            <pc:docMk/>
            <pc:sldMk cId="2530526300" sldId="357"/>
            <ac:picMk id="10" creationId="{C7939DCC-FEBB-A34D-A686-8E3EC81180AA}"/>
          </ac:picMkLst>
        </pc:picChg>
        <pc:picChg chg="add mod">
          <ac:chgData name="Ted Lechterman" userId="53583519-a7a5-43eb-bb57-3a74c3096a98" providerId="ADAL" clId="{1E84F36C-3458-4949-976A-980DCCBF6BE9}" dt="2021-01-07T11:44:33.802" v="918" actId="1076"/>
          <ac:picMkLst>
            <pc:docMk/>
            <pc:sldMk cId="2530526300" sldId="357"/>
            <ac:picMk id="11" creationId="{0A1A7061-2B82-FC4F-B537-31D2A778B2D9}"/>
          </ac:picMkLst>
        </pc:picChg>
        <pc:picChg chg="del">
          <ac:chgData name="Ted Lechterman" userId="53583519-a7a5-43eb-bb57-3a74c3096a98" providerId="ADAL" clId="{1E84F36C-3458-4949-976A-980DCCBF6BE9}" dt="2021-01-07T11:41:35.120" v="905" actId="478"/>
          <ac:picMkLst>
            <pc:docMk/>
            <pc:sldMk cId="2530526300" sldId="357"/>
            <ac:picMk id="12" creationId="{1773C17B-C104-6B4C-97FB-560BD41C4EA0}"/>
          </ac:picMkLst>
        </pc:picChg>
        <pc:picChg chg="del">
          <ac:chgData name="Ted Lechterman" userId="53583519-a7a5-43eb-bb57-3a74c3096a98" providerId="ADAL" clId="{1E84F36C-3458-4949-976A-980DCCBF6BE9}" dt="2021-01-07T11:41:35.120" v="905" actId="478"/>
          <ac:picMkLst>
            <pc:docMk/>
            <pc:sldMk cId="2530526300" sldId="357"/>
            <ac:picMk id="14" creationId="{5C8F40DA-0C36-9D47-838F-0B6CD903D1DD}"/>
          </ac:picMkLst>
        </pc:picChg>
        <pc:picChg chg="del">
          <ac:chgData name="Ted Lechterman" userId="53583519-a7a5-43eb-bb57-3a74c3096a98" providerId="ADAL" clId="{1E84F36C-3458-4949-976A-980DCCBF6BE9}" dt="2021-01-07T11:41:35.120" v="905" actId="478"/>
          <ac:picMkLst>
            <pc:docMk/>
            <pc:sldMk cId="2530526300" sldId="357"/>
            <ac:picMk id="15" creationId="{2D8D0E2C-F718-4141-BBEF-915405012513}"/>
          </ac:picMkLst>
        </pc:picChg>
        <pc:picChg chg="del">
          <ac:chgData name="Ted Lechterman" userId="53583519-a7a5-43eb-bb57-3a74c3096a98" providerId="ADAL" clId="{1E84F36C-3458-4949-976A-980DCCBF6BE9}" dt="2021-01-07T11:41:36.924" v="906" actId="478"/>
          <ac:picMkLst>
            <pc:docMk/>
            <pc:sldMk cId="2530526300" sldId="357"/>
            <ac:picMk id="17" creationId="{14303571-DF5E-234E-9F58-941DCC9511B4}"/>
          </ac:picMkLst>
        </pc:picChg>
        <pc:picChg chg="del">
          <ac:chgData name="Ted Lechterman" userId="53583519-a7a5-43eb-bb57-3a74c3096a98" providerId="ADAL" clId="{1E84F36C-3458-4949-976A-980DCCBF6BE9}" dt="2021-01-07T11:41:35.120" v="905" actId="478"/>
          <ac:picMkLst>
            <pc:docMk/>
            <pc:sldMk cId="2530526300" sldId="357"/>
            <ac:picMk id="18" creationId="{99F74540-2BCA-0546-9B10-9B2FE5A03815}"/>
          </ac:picMkLst>
        </pc:picChg>
      </pc:sldChg>
      <pc:sldChg chg="modSp add mod ord">
        <pc:chgData name="Ted Lechterman" userId="53583519-a7a5-43eb-bb57-3a74c3096a98" providerId="ADAL" clId="{1E84F36C-3458-4949-976A-980DCCBF6BE9}" dt="2021-01-07T11:46:25.896" v="989" actId="20577"/>
        <pc:sldMkLst>
          <pc:docMk/>
          <pc:sldMk cId="792512978" sldId="358"/>
        </pc:sldMkLst>
        <pc:spChg chg="mod">
          <ac:chgData name="Ted Lechterman" userId="53583519-a7a5-43eb-bb57-3a74c3096a98" providerId="ADAL" clId="{1E84F36C-3458-4949-976A-980DCCBF6BE9}" dt="2021-01-07T11:46:25.896" v="989" actId="20577"/>
          <ac:spMkLst>
            <pc:docMk/>
            <pc:sldMk cId="792512978" sldId="358"/>
            <ac:spMk id="5" creationId="{751724E4-0F71-460A-A05E-ABEA02B92797}"/>
          </ac:spMkLst>
        </pc:spChg>
      </pc:sldChg>
    </pc:docChg>
  </pc:docChgLst>
  <pc:docChgLst>
    <pc:chgData name="Marco Meyer" userId="5ffa0e1c-9813-4aef-8df0-f1c5c0388e7f" providerId="ADAL" clId="{F90CB959-78C0-4449-B83C-0DF561CBB300}"/>
    <pc:docChg chg="custSel delSld modSld sldOrd">
      <pc:chgData name="Marco Meyer" userId="5ffa0e1c-9813-4aef-8df0-f1c5c0388e7f" providerId="ADAL" clId="{F90CB959-78C0-4449-B83C-0DF561CBB300}" dt="2021-01-05T17:21:13.510" v="22" actId="2696"/>
      <pc:docMkLst>
        <pc:docMk/>
      </pc:docMkLst>
      <pc:sldChg chg="modSp mod">
        <pc:chgData name="Marco Meyer" userId="5ffa0e1c-9813-4aef-8df0-f1c5c0388e7f" providerId="ADAL" clId="{F90CB959-78C0-4449-B83C-0DF561CBB300}" dt="2021-01-05T17:14:57.913" v="6" actId="113"/>
        <pc:sldMkLst>
          <pc:docMk/>
          <pc:sldMk cId="3569839115" sldId="261"/>
        </pc:sldMkLst>
        <pc:spChg chg="mod">
          <ac:chgData name="Marco Meyer" userId="5ffa0e1c-9813-4aef-8df0-f1c5c0388e7f" providerId="ADAL" clId="{F90CB959-78C0-4449-B83C-0DF561CBB300}" dt="2021-01-05T17:14:57.913" v="6" actId="113"/>
          <ac:spMkLst>
            <pc:docMk/>
            <pc:sldMk cId="3569839115" sldId="261"/>
            <ac:spMk id="3" creationId="{00000000-0000-0000-0000-000000000000}"/>
          </ac:spMkLst>
        </pc:spChg>
        <pc:spChg chg="mod">
          <ac:chgData name="Marco Meyer" userId="5ffa0e1c-9813-4aef-8df0-f1c5c0388e7f" providerId="ADAL" clId="{F90CB959-78C0-4449-B83C-0DF561CBB300}" dt="2021-01-05T17:13:58.936" v="0"/>
          <ac:spMkLst>
            <pc:docMk/>
            <pc:sldMk cId="3569839115" sldId="261"/>
            <ac:spMk id="4" creationId="{00000000-0000-0000-0000-000000000000}"/>
          </ac:spMkLst>
        </pc:spChg>
      </pc:sldChg>
      <pc:sldChg chg="modSp">
        <pc:chgData name="Marco Meyer" userId="5ffa0e1c-9813-4aef-8df0-f1c5c0388e7f" providerId="ADAL" clId="{F90CB959-78C0-4449-B83C-0DF561CBB300}" dt="2021-01-05T17:15:11.486" v="8"/>
        <pc:sldMkLst>
          <pc:docMk/>
          <pc:sldMk cId="2977236330" sldId="267"/>
        </pc:sldMkLst>
        <pc:spChg chg="mod">
          <ac:chgData name="Marco Meyer" userId="5ffa0e1c-9813-4aef-8df0-f1c5c0388e7f" providerId="ADAL" clId="{F90CB959-78C0-4449-B83C-0DF561CBB300}" dt="2021-01-05T17:15:11.486" v="8"/>
          <ac:spMkLst>
            <pc:docMk/>
            <pc:sldMk cId="2977236330" sldId="267"/>
            <ac:spMk id="2" creationId="{9295CCE3-CF82-48A8-9E18-878EC2D951F0}"/>
          </ac:spMkLst>
        </pc:spChg>
      </pc:sldChg>
      <pc:sldChg chg="del">
        <pc:chgData name="Marco Meyer" userId="5ffa0e1c-9813-4aef-8df0-f1c5c0388e7f" providerId="ADAL" clId="{F90CB959-78C0-4449-B83C-0DF561CBB300}" dt="2021-01-05T17:21:13.510" v="22" actId="2696"/>
        <pc:sldMkLst>
          <pc:docMk/>
          <pc:sldMk cId="700444964" sldId="268"/>
        </pc:sldMkLst>
      </pc:sldChg>
      <pc:sldChg chg="modSp">
        <pc:chgData name="Marco Meyer" userId="5ffa0e1c-9813-4aef-8df0-f1c5c0388e7f" providerId="ADAL" clId="{F90CB959-78C0-4449-B83C-0DF561CBB300}" dt="2021-01-05T17:15:44.136" v="10"/>
        <pc:sldMkLst>
          <pc:docMk/>
          <pc:sldMk cId="2748222579" sldId="270"/>
        </pc:sldMkLst>
        <pc:spChg chg="mod">
          <ac:chgData name="Marco Meyer" userId="5ffa0e1c-9813-4aef-8df0-f1c5c0388e7f" providerId="ADAL" clId="{F90CB959-78C0-4449-B83C-0DF561CBB300}" dt="2021-01-05T17:15:44.136" v="10"/>
          <ac:spMkLst>
            <pc:docMk/>
            <pc:sldMk cId="2748222579" sldId="270"/>
            <ac:spMk id="2" creationId="{6231BA15-AF06-4C1C-A523-0AD035C47AA3}"/>
          </ac:spMkLst>
        </pc:spChg>
      </pc:sldChg>
      <pc:sldChg chg="modSp ord">
        <pc:chgData name="Marco Meyer" userId="5ffa0e1c-9813-4aef-8df0-f1c5c0388e7f" providerId="ADAL" clId="{F90CB959-78C0-4449-B83C-0DF561CBB300}" dt="2021-01-05T17:16:50.722" v="15"/>
        <pc:sldMkLst>
          <pc:docMk/>
          <pc:sldMk cId="2991352777" sldId="271"/>
        </pc:sldMkLst>
        <pc:spChg chg="mod">
          <ac:chgData name="Marco Meyer" userId="5ffa0e1c-9813-4aef-8df0-f1c5c0388e7f" providerId="ADAL" clId="{F90CB959-78C0-4449-B83C-0DF561CBB300}" dt="2021-01-05T17:16:50.722" v="15"/>
          <ac:spMkLst>
            <pc:docMk/>
            <pc:sldMk cId="2991352777" sldId="271"/>
            <ac:spMk id="2" creationId="{DA2453B5-FE37-4BEC-A78D-3404D66BE8B5}"/>
          </ac:spMkLst>
        </pc:spChg>
      </pc:sldChg>
      <pc:sldChg chg="del">
        <pc:chgData name="Marco Meyer" userId="5ffa0e1c-9813-4aef-8df0-f1c5c0388e7f" providerId="ADAL" clId="{F90CB959-78C0-4449-B83C-0DF561CBB300}" dt="2021-01-05T17:15:20.282" v="9" actId="2696"/>
        <pc:sldMkLst>
          <pc:docMk/>
          <pc:sldMk cId="2648262119" sldId="272"/>
        </pc:sldMkLst>
      </pc:sldChg>
      <pc:sldChg chg="del">
        <pc:chgData name="Marco Meyer" userId="5ffa0e1c-9813-4aef-8df0-f1c5c0388e7f" providerId="ADAL" clId="{F90CB959-78C0-4449-B83C-0DF561CBB300}" dt="2021-01-05T17:15:20.282" v="9" actId="2696"/>
        <pc:sldMkLst>
          <pc:docMk/>
          <pc:sldMk cId="2381004502" sldId="273"/>
        </pc:sldMkLst>
      </pc:sldChg>
      <pc:sldChg chg="del">
        <pc:chgData name="Marco Meyer" userId="5ffa0e1c-9813-4aef-8df0-f1c5c0388e7f" providerId="ADAL" clId="{F90CB959-78C0-4449-B83C-0DF561CBB300}" dt="2021-01-05T17:15:20.282" v="9" actId="2696"/>
        <pc:sldMkLst>
          <pc:docMk/>
          <pc:sldMk cId="750142021" sldId="274"/>
        </pc:sldMkLst>
      </pc:sldChg>
      <pc:sldChg chg="del">
        <pc:chgData name="Marco Meyer" userId="5ffa0e1c-9813-4aef-8df0-f1c5c0388e7f" providerId="ADAL" clId="{F90CB959-78C0-4449-B83C-0DF561CBB300}" dt="2021-01-05T17:15:20.282" v="9" actId="2696"/>
        <pc:sldMkLst>
          <pc:docMk/>
          <pc:sldMk cId="2717016701" sldId="275"/>
        </pc:sldMkLst>
      </pc:sldChg>
      <pc:sldChg chg="del">
        <pc:chgData name="Marco Meyer" userId="5ffa0e1c-9813-4aef-8df0-f1c5c0388e7f" providerId="ADAL" clId="{F90CB959-78C0-4449-B83C-0DF561CBB300}" dt="2021-01-05T17:15:20.282" v="9" actId="2696"/>
        <pc:sldMkLst>
          <pc:docMk/>
          <pc:sldMk cId="871697266" sldId="276"/>
        </pc:sldMkLst>
      </pc:sldChg>
      <pc:sldChg chg="del">
        <pc:chgData name="Marco Meyer" userId="5ffa0e1c-9813-4aef-8df0-f1c5c0388e7f" providerId="ADAL" clId="{F90CB959-78C0-4449-B83C-0DF561CBB300}" dt="2021-01-05T17:15:20.282" v="9" actId="2696"/>
        <pc:sldMkLst>
          <pc:docMk/>
          <pc:sldMk cId="2095891560" sldId="277"/>
        </pc:sldMkLst>
      </pc:sldChg>
      <pc:sldChg chg="modSp mod">
        <pc:chgData name="Marco Meyer" userId="5ffa0e1c-9813-4aef-8df0-f1c5c0388e7f" providerId="ADAL" clId="{F90CB959-78C0-4449-B83C-0DF561CBB300}" dt="2021-01-05T17:16:18.536" v="12" actId="20577"/>
        <pc:sldMkLst>
          <pc:docMk/>
          <pc:sldMk cId="2982319833" sldId="321"/>
        </pc:sldMkLst>
        <pc:spChg chg="mod">
          <ac:chgData name="Marco Meyer" userId="5ffa0e1c-9813-4aef-8df0-f1c5c0388e7f" providerId="ADAL" clId="{F90CB959-78C0-4449-B83C-0DF561CBB300}" dt="2021-01-05T17:16:18.536" v="12" actId="20577"/>
          <ac:spMkLst>
            <pc:docMk/>
            <pc:sldMk cId="2982319833" sldId="321"/>
            <ac:spMk id="5" creationId="{751724E4-0F71-460A-A05E-ABEA02B92797}"/>
          </ac:spMkLst>
        </pc:spChg>
      </pc:sldChg>
      <pc:sldChg chg="del">
        <pc:chgData name="Marco Meyer" userId="5ffa0e1c-9813-4aef-8df0-f1c5c0388e7f" providerId="ADAL" clId="{F90CB959-78C0-4449-B83C-0DF561CBB300}" dt="2021-01-05T17:15:20.282" v="9" actId="2696"/>
        <pc:sldMkLst>
          <pc:docMk/>
          <pc:sldMk cId="3414027361" sldId="326"/>
        </pc:sldMkLst>
      </pc:sldChg>
      <pc:sldChg chg="del">
        <pc:chgData name="Marco Meyer" userId="5ffa0e1c-9813-4aef-8df0-f1c5c0388e7f" providerId="ADAL" clId="{F90CB959-78C0-4449-B83C-0DF561CBB300}" dt="2021-01-05T17:17:10.366" v="16" actId="2696"/>
        <pc:sldMkLst>
          <pc:docMk/>
          <pc:sldMk cId="579458826" sldId="330"/>
        </pc:sldMkLst>
      </pc:sldChg>
      <pc:sldChg chg="del ord">
        <pc:chgData name="Marco Meyer" userId="5ffa0e1c-9813-4aef-8df0-f1c5c0388e7f" providerId="ADAL" clId="{F90CB959-78C0-4449-B83C-0DF561CBB300}" dt="2021-01-05T17:19:02.608" v="18" actId="2696"/>
        <pc:sldMkLst>
          <pc:docMk/>
          <pc:sldMk cId="1027910650" sldId="332"/>
        </pc:sldMkLst>
      </pc:sldChg>
      <pc:sldChg chg="del ord">
        <pc:chgData name="Marco Meyer" userId="5ffa0e1c-9813-4aef-8df0-f1c5c0388e7f" providerId="ADAL" clId="{F90CB959-78C0-4449-B83C-0DF561CBB300}" dt="2021-01-05T17:19:02.641" v="19" actId="2696"/>
        <pc:sldMkLst>
          <pc:docMk/>
          <pc:sldMk cId="1337149271" sldId="333"/>
        </pc:sldMkLst>
      </pc:sldChg>
      <pc:sldChg chg="delSp mod">
        <pc:chgData name="Marco Meyer" userId="5ffa0e1c-9813-4aef-8df0-f1c5c0388e7f" providerId="ADAL" clId="{F90CB959-78C0-4449-B83C-0DF561CBB300}" dt="2021-01-05T17:20:15.820" v="20" actId="478"/>
        <pc:sldMkLst>
          <pc:docMk/>
          <pc:sldMk cId="529034249" sldId="334"/>
        </pc:sldMkLst>
        <pc:spChg chg="del">
          <ac:chgData name="Marco Meyer" userId="5ffa0e1c-9813-4aef-8df0-f1c5c0388e7f" providerId="ADAL" clId="{F90CB959-78C0-4449-B83C-0DF561CBB300}" dt="2021-01-05T17:20:15.820" v="20" actId="478"/>
          <ac:spMkLst>
            <pc:docMk/>
            <pc:sldMk cId="529034249" sldId="334"/>
            <ac:spMk id="27" creationId="{23B5FB6B-BCFF-3441-A042-F220338C985E}"/>
          </ac:spMkLst>
        </pc:spChg>
        <pc:picChg chg="del">
          <ac:chgData name="Marco Meyer" userId="5ffa0e1c-9813-4aef-8df0-f1c5c0388e7f" providerId="ADAL" clId="{F90CB959-78C0-4449-B83C-0DF561CBB300}" dt="2021-01-05T17:20:15.820" v="20" actId="478"/>
          <ac:picMkLst>
            <pc:docMk/>
            <pc:sldMk cId="529034249" sldId="334"/>
            <ac:picMk id="10" creationId="{A797BAEE-3C65-6143-A366-EF5AAA76A372}"/>
          </ac:picMkLst>
        </pc:picChg>
        <pc:picChg chg="del">
          <ac:chgData name="Marco Meyer" userId="5ffa0e1c-9813-4aef-8df0-f1c5c0388e7f" providerId="ADAL" clId="{F90CB959-78C0-4449-B83C-0DF561CBB300}" dt="2021-01-05T17:20:15.820" v="20" actId="478"/>
          <ac:picMkLst>
            <pc:docMk/>
            <pc:sldMk cId="529034249" sldId="334"/>
            <ac:picMk id="13" creationId="{18C126AD-CEDA-774B-AE37-BBBBB94107A0}"/>
          </ac:picMkLst>
        </pc:picChg>
        <pc:picChg chg="del">
          <ac:chgData name="Marco Meyer" userId="5ffa0e1c-9813-4aef-8df0-f1c5c0388e7f" providerId="ADAL" clId="{F90CB959-78C0-4449-B83C-0DF561CBB300}" dt="2021-01-05T17:20:15.820" v="20" actId="478"/>
          <ac:picMkLst>
            <pc:docMk/>
            <pc:sldMk cId="529034249" sldId="334"/>
            <ac:picMk id="15" creationId="{B42D6616-9A4D-7B45-83B6-D5D8AA34408C}"/>
          </ac:picMkLst>
        </pc:picChg>
      </pc:sldChg>
      <pc:sldChg chg="del">
        <pc:chgData name="Marco Meyer" userId="5ffa0e1c-9813-4aef-8df0-f1c5c0388e7f" providerId="ADAL" clId="{F90CB959-78C0-4449-B83C-0DF561CBB300}" dt="2021-01-05T17:20:35.037" v="21" actId="2696"/>
        <pc:sldMkLst>
          <pc:docMk/>
          <pc:sldMk cId="3486977077" sldId="33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F75AEF-6AF8-074D-A4DB-F71FD6F9C37D}" type="datetimeFigureOut">
              <a:rPr lang="en-US" smtClean="0"/>
              <a:t>6/14/2021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D5D9A6D-5233-6641-90BA-8328590F05DD}" type="slidenum">
              <a:rPr lang="en-US" smtClean="0"/>
              <a:t>‹#›</a:t>
            </a:fld>
            <a:endParaRPr lang="en-US" dirty="0"/>
          </a:p>
        </p:txBody>
      </p:sp>
    </p:spTree>
    <p:extLst>
      <p:ext uri="{BB962C8B-B14F-4D97-AF65-F5344CB8AC3E}">
        <p14:creationId xmlns:p14="http://schemas.microsoft.com/office/powerpoint/2010/main" val="538546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AAE85D-3A3F-7B46-A18E-DF160D9D2CC7}" type="datetimeFigureOut">
              <a:rPr lang="en-US" smtClean="0"/>
              <a:t>6/14/2021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DDA35F-9E58-5D40-92C1-D8C7631003B0}" type="slidenum">
              <a:rPr lang="en-US" smtClean="0"/>
              <a:t>‹#›</a:t>
            </a:fld>
            <a:endParaRPr lang="en-US" dirty="0"/>
          </a:p>
        </p:txBody>
      </p:sp>
    </p:spTree>
    <p:extLst>
      <p:ext uri="{BB962C8B-B14F-4D97-AF65-F5344CB8AC3E}">
        <p14:creationId xmlns:p14="http://schemas.microsoft.com/office/powerpoint/2010/main" val="269031015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DDA35F-9E58-5D40-92C1-D8C7631003B0}" type="slidenum">
              <a:rPr lang="en-US" smtClean="0"/>
              <a:t>1</a:t>
            </a:fld>
            <a:endParaRPr lang="en-US" dirty="0"/>
          </a:p>
        </p:txBody>
      </p:sp>
    </p:spTree>
    <p:extLst>
      <p:ext uri="{BB962C8B-B14F-4D97-AF65-F5344CB8AC3E}">
        <p14:creationId xmlns:p14="http://schemas.microsoft.com/office/powerpoint/2010/main" val="155592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DDA35F-9E58-5D40-92C1-D8C7631003B0}" type="slidenum">
              <a:rPr lang="en-US" smtClean="0"/>
              <a:t>9</a:t>
            </a:fld>
            <a:endParaRPr lang="en-US" dirty="0"/>
          </a:p>
        </p:txBody>
      </p:sp>
    </p:spTree>
    <p:extLst>
      <p:ext uri="{BB962C8B-B14F-4D97-AF65-F5344CB8AC3E}">
        <p14:creationId xmlns:p14="http://schemas.microsoft.com/office/powerpoint/2010/main" val="2879336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DDA35F-9E58-5D40-92C1-D8C7631003B0}" type="slidenum">
              <a:rPr lang="en-US" smtClean="0"/>
              <a:t>11</a:t>
            </a:fld>
            <a:endParaRPr lang="en-US" dirty="0"/>
          </a:p>
        </p:txBody>
      </p:sp>
    </p:spTree>
    <p:extLst>
      <p:ext uri="{BB962C8B-B14F-4D97-AF65-F5344CB8AC3E}">
        <p14:creationId xmlns:p14="http://schemas.microsoft.com/office/powerpoint/2010/main" val="8322370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20584" y="6557231"/>
            <a:ext cx="2133600" cy="270290"/>
          </a:xfrm>
        </p:spPr>
        <p:txBody>
          <a:bodyPr/>
          <a:lstStyle/>
          <a:p>
            <a:fld id="{A8160BDD-7155-D744-B749-9730458604AD}" type="slidenum">
              <a:rPr lang="en-US" smtClean="0"/>
              <a:t>‹#›</a:t>
            </a:fld>
            <a:endParaRPr lang="en-US" dirty="0"/>
          </a:p>
        </p:txBody>
      </p:sp>
      <p:pic>
        <p:nvPicPr>
          <p:cNvPr id="13" name="Picture 12"/>
          <p:cNvPicPr>
            <a:picLocks noChangeAspect="1"/>
          </p:cNvPicPr>
          <p:nvPr/>
        </p:nvPicPr>
        <p:blipFill>
          <a:blip r:embed="rId2"/>
          <a:srcRect/>
          <a:stretch/>
        </p:blipFill>
        <p:spPr>
          <a:xfrm>
            <a:off x="0" y="5584444"/>
            <a:ext cx="9144000" cy="889000"/>
          </a:xfrm>
          <a:prstGeom prst="rect">
            <a:avLst/>
          </a:prstGeom>
        </p:spPr>
      </p:pic>
      <p:sp>
        <p:nvSpPr>
          <p:cNvPr id="11" name="Content Placeholder 2"/>
          <p:cNvSpPr>
            <a:spLocks noGrp="1"/>
          </p:cNvSpPr>
          <p:nvPr>
            <p:ph idx="1"/>
          </p:nvPr>
        </p:nvSpPr>
        <p:spPr>
          <a:xfrm>
            <a:off x="341925" y="1302040"/>
            <a:ext cx="8460150" cy="4131352"/>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
                <a:srgbClr val="EF3340"/>
              </a:buClr>
              <a:buSzTx/>
              <a:buFont typeface="Arial" panose="020B0604020202020204" pitchFamily="34" charset="0"/>
              <a:buChar char="•"/>
              <a:tabLst/>
              <a:defRPr sz="1800" baseline="0"/>
            </a:lvl1pPr>
            <a:lvl2pPr marL="742950" marR="0" indent="-285750" algn="l" defTabSz="457200" rtl="0" eaLnBrk="1" fontAlgn="auto" latinLnBrk="0" hangingPunct="1">
              <a:lnSpc>
                <a:spcPct val="100000"/>
              </a:lnSpc>
              <a:spcBef>
                <a:spcPct val="20000"/>
              </a:spcBef>
              <a:spcAft>
                <a:spcPts val="0"/>
              </a:spcAft>
              <a:buClr>
                <a:srgbClr val="EF3340"/>
              </a:buClr>
              <a:buSzTx/>
              <a:buFont typeface="Arial" panose="020B0604020202020204" pitchFamily="34" charset="0"/>
              <a:buChar char="•"/>
              <a:tabLst/>
              <a:defRPr sz="1600" baseline="0"/>
            </a:lvl2pPr>
            <a:lvl3pPr marL="1143000" marR="0" indent="-228600" algn="l" defTabSz="457200" rtl="0" eaLnBrk="1" fontAlgn="auto" latinLnBrk="0" hangingPunct="1">
              <a:lnSpc>
                <a:spcPct val="100000"/>
              </a:lnSpc>
              <a:spcBef>
                <a:spcPct val="20000"/>
              </a:spcBef>
              <a:spcAft>
                <a:spcPts val="0"/>
              </a:spcAft>
              <a:buClr>
                <a:srgbClr val="EF3340"/>
              </a:buClr>
              <a:buSzTx/>
              <a:buFont typeface="Arial" panose="020B0604020202020204" pitchFamily="34" charset="0"/>
              <a:buChar char="•"/>
              <a:tabLst/>
              <a:defRPr sz="1400"/>
            </a:lvl3pPr>
          </a:lstStyle>
          <a:p>
            <a:pPr marL="342900" marR="0" lvl="0" indent="-342900" algn="l" defTabSz="457200" rtl="0" eaLnBrk="1" fontAlgn="auto" latinLnBrk="0" hangingPunct="1">
              <a:lnSpc>
                <a:spcPct val="100000"/>
              </a:lnSpc>
              <a:spcBef>
                <a:spcPct val="20000"/>
              </a:spcBef>
              <a:spcAft>
                <a:spcPts val="0"/>
              </a:spcAft>
              <a:buClr>
                <a:srgbClr val="009DDC"/>
              </a:buClr>
              <a:buSzTx/>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342900" marR="0" lvl="1" indent="-342900" algn="l" defTabSz="457200" rtl="0" eaLnBrk="1" fontAlgn="auto" latinLnBrk="0" hangingPunct="1">
              <a:lnSpc>
                <a:spcPct val="100000"/>
              </a:lnSpc>
              <a:spcBef>
                <a:spcPct val="20000"/>
              </a:spcBef>
              <a:spcAft>
                <a:spcPts val="0"/>
              </a:spcAft>
              <a:buClr>
                <a:srgbClr val="009DDC"/>
              </a:buClr>
              <a:buSzTx/>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342900" marR="0" lvl="2" indent="-342900" algn="l" defTabSz="457200" rtl="0" eaLnBrk="1" fontAlgn="auto" latinLnBrk="0" hangingPunct="1">
              <a:lnSpc>
                <a:spcPct val="100000"/>
              </a:lnSpc>
              <a:spcBef>
                <a:spcPct val="20000"/>
              </a:spcBef>
              <a:spcAft>
                <a:spcPts val="0"/>
              </a:spcAft>
              <a:buClr>
                <a:srgbClr val="009DDC"/>
              </a:buClr>
              <a:buSzTx/>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p:txBody>
      </p:sp>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Course/Lesson outline</a:t>
            </a:r>
          </a:p>
        </p:txBody>
      </p:sp>
      <p:pic>
        <p:nvPicPr>
          <p:cNvPr id="5" name="Picture 4">
            <a:extLst>
              <a:ext uri="{FF2B5EF4-FFF2-40B4-BE49-F238E27FC236}">
                <a16:creationId xmlns:a16="http://schemas.microsoft.com/office/drawing/2014/main" id="{0747C63F-F306-B946-A1AC-9C32883A29E5}"/>
              </a:ext>
            </a:extLst>
          </p:cNvPr>
          <p:cNvPicPr>
            <a:picLocks noChangeAspect="1"/>
          </p:cNvPicPr>
          <p:nvPr/>
        </p:nvPicPr>
        <p:blipFill>
          <a:blip r:embed="rId3"/>
          <a:srcRect/>
          <a:stretch/>
        </p:blipFill>
        <p:spPr>
          <a:xfrm>
            <a:off x="6991755" y="4369383"/>
            <a:ext cx="1823999" cy="1074030"/>
          </a:xfrm>
          <a:prstGeom prst="rect">
            <a:avLst/>
          </a:prstGeom>
        </p:spPr>
      </p:pic>
      <p:pic>
        <p:nvPicPr>
          <p:cNvPr id="7" name="Picture 6">
            <a:extLst>
              <a:ext uri="{FF2B5EF4-FFF2-40B4-BE49-F238E27FC236}">
                <a16:creationId xmlns:a16="http://schemas.microsoft.com/office/drawing/2014/main" id="{4A9C20A7-7E7F-49D1-9FB7-00FD6F245DC6}"/>
              </a:ext>
            </a:extLst>
          </p:cNvPr>
          <p:cNvPicPr>
            <a:picLocks noChangeAspect="1"/>
          </p:cNvPicPr>
          <p:nvPr userDrawn="1"/>
        </p:nvPicPr>
        <p:blipFill>
          <a:blip r:embed="rId3"/>
          <a:srcRect/>
          <a:stretch/>
        </p:blipFill>
        <p:spPr>
          <a:xfrm>
            <a:off x="6991755" y="4369383"/>
            <a:ext cx="1823999" cy="1074030"/>
          </a:xfrm>
          <a:prstGeom prst="rect">
            <a:avLst/>
          </a:prstGeom>
        </p:spPr>
      </p:pic>
    </p:spTree>
    <p:extLst>
      <p:ext uri="{BB962C8B-B14F-4D97-AF65-F5344CB8AC3E}">
        <p14:creationId xmlns:p14="http://schemas.microsoft.com/office/powerpoint/2010/main" val="3595871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Glossary Terms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E353B-495C-4B36-B7B9-BDB47B8D29B0}"/>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6AFE95E1-3B2D-4F7F-8B4B-E56698179A37}"/>
              </a:ext>
            </a:extLst>
          </p:cNvPr>
          <p:cNvSpPr>
            <a:spLocks noGrp="1"/>
          </p:cNvSpPr>
          <p:nvPr>
            <p:ph type="sldNum" sz="quarter" idx="10"/>
          </p:nvPr>
        </p:nvSpPr>
        <p:spPr/>
        <p:txBody>
          <a:bodyPr/>
          <a:lstStyle/>
          <a:p>
            <a:fld id="{A8160BDD-7155-D744-B749-9730458604AD}" type="slidenum">
              <a:rPr lang="en-US" smtClean="0"/>
              <a:pPr/>
              <a:t>‹#›</a:t>
            </a:fld>
            <a:endParaRPr lang="en-US" dirty="0"/>
          </a:p>
        </p:txBody>
      </p:sp>
      <p:pic>
        <p:nvPicPr>
          <p:cNvPr id="4" name="Picture 100">
            <a:extLst>
              <a:ext uri="{FF2B5EF4-FFF2-40B4-BE49-F238E27FC236}">
                <a16:creationId xmlns:a16="http://schemas.microsoft.com/office/drawing/2014/main" id="{09F59B51-C9CC-4DF6-8E10-4632928847B0}"/>
              </a:ext>
            </a:extLst>
          </p:cNvPr>
          <p:cNvPicPr>
            <a:picLocks noChangeAspect="1" noChangeArrowheads="1"/>
          </p:cNvPicPr>
          <p:nvPr/>
        </p:nvPicPr>
        <p:blipFill>
          <a:blip r:embed="rId2"/>
          <a:srcRect/>
          <a:stretch/>
        </p:blipFill>
        <p:spPr bwMode="auto">
          <a:xfrm>
            <a:off x="3923453" y="2057400"/>
            <a:ext cx="1297093" cy="1157211"/>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12">
            <a:extLst>
              <a:ext uri="{FF2B5EF4-FFF2-40B4-BE49-F238E27FC236}">
                <a16:creationId xmlns:a16="http://schemas.microsoft.com/office/drawing/2014/main" id="{D5A58856-F166-4DAD-97B3-888D3997E4D0}"/>
              </a:ext>
            </a:extLst>
          </p:cNvPr>
          <p:cNvSpPr>
            <a:spLocks noGrp="1"/>
          </p:cNvSpPr>
          <p:nvPr>
            <p:ph type="body" sz="quarter" idx="13" hasCustomPrompt="1"/>
          </p:nvPr>
        </p:nvSpPr>
        <p:spPr>
          <a:xfrm>
            <a:off x="685800" y="3429000"/>
            <a:ext cx="7772400" cy="762000"/>
          </a:xfrm>
        </p:spPr>
        <p:txBody>
          <a:bodyPr/>
          <a:lstStyle>
            <a:lvl1pPr marL="0" indent="0" algn="l" defTabSz="457200" rtl="0" eaLnBrk="1" latinLnBrk="0" hangingPunct="1">
              <a:spcBef>
                <a:spcPts val="800"/>
              </a:spcBef>
              <a:buClr>
                <a:schemeClr val="accent1"/>
              </a:buClr>
              <a:buFont typeface="Arial"/>
              <a:buNone/>
              <a:defRPr lang="en-US" sz="1800" kern="1200" dirty="0" smtClean="0">
                <a:solidFill>
                  <a:srgbClr val="FF0000"/>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6" name="Picture 100">
            <a:extLst>
              <a:ext uri="{FF2B5EF4-FFF2-40B4-BE49-F238E27FC236}">
                <a16:creationId xmlns:a16="http://schemas.microsoft.com/office/drawing/2014/main" id="{3E3CDA74-4876-4224-BDF5-CC1F33CB2F57}"/>
              </a:ext>
            </a:extLst>
          </p:cNvPr>
          <p:cNvPicPr>
            <a:picLocks noChangeAspect="1" noChangeArrowheads="1"/>
          </p:cNvPicPr>
          <p:nvPr userDrawn="1"/>
        </p:nvPicPr>
        <p:blipFill>
          <a:blip r:embed="rId2"/>
          <a:srcRect/>
          <a:stretch/>
        </p:blipFill>
        <p:spPr bwMode="auto">
          <a:xfrm>
            <a:off x="3923453" y="2057400"/>
            <a:ext cx="1297093" cy="1157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231074"/>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288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7" name="Content Placeholder 2"/>
          <p:cNvSpPr>
            <a:spLocks noGrp="1"/>
          </p:cNvSpPr>
          <p:nvPr>
            <p:ph idx="1"/>
          </p:nvPr>
        </p:nvSpPr>
        <p:spPr>
          <a:xfrm>
            <a:off x="341925" y="1302040"/>
            <a:ext cx="8460150" cy="4920960"/>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
                <a:srgbClr val="FF0000"/>
              </a:buClr>
              <a:buSzTx/>
              <a:buFont typeface="Arial"/>
              <a:buChar char="•"/>
              <a:tabLst/>
              <a:defRPr sz="1800" baseline="0"/>
            </a:lvl1pPr>
            <a:lvl2pPr marL="742950" marR="0" indent="-285750" algn="l" defTabSz="457200" rtl="0" eaLnBrk="1" fontAlgn="auto" latinLnBrk="0" hangingPunct="1">
              <a:lnSpc>
                <a:spcPct val="100000"/>
              </a:lnSpc>
              <a:spcBef>
                <a:spcPct val="20000"/>
              </a:spcBef>
              <a:spcAft>
                <a:spcPts val="0"/>
              </a:spcAft>
              <a:buClr>
                <a:srgbClr val="FF0000"/>
              </a:buClr>
              <a:buSzTx/>
              <a:buFont typeface="Arial"/>
              <a:buChar char="•"/>
              <a:tabLst/>
              <a:defRPr sz="1600" baseline="0"/>
            </a:lvl2pPr>
            <a:lvl3pPr marL="1143000" marR="0" indent="-228600" algn="l" defTabSz="457200" rtl="0" eaLnBrk="1" fontAlgn="auto" latinLnBrk="0" hangingPunct="1">
              <a:lnSpc>
                <a:spcPct val="100000"/>
              </a:lnSpc>
              <a:spcBef>
                <a:spcPct val="20000"/>
              </a:spcBef>
              <a:spcAft>
                <a:spcPts val="0"/>
              </a:spcAft>
              <a:buClr>
                <a:srgbClr val="FF0000"/>
              </a:buClr>
              <a:buSzTx/>
              <a:buFont typeface="Arial"/>
              <a:buChar char="•"/>
              <a:tabLst/>
              <a:defRPr/>
            </a:lvl3pPr>
          </a:lstStyle>
          <a:p>
            <a:pPr marL="342900" marR="0" lvl="0"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342900" marR="0" lvl="1"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342900" marR="0" lvl="2"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p:txBody>
      </p:sp>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pic>
        <p:nvPicPr>
          <p:cNvPr id="9" name="Picture 8">
            <a:extLst>
              <a:ext uri="{FF2B5EF4-FFF2-40B4-BE49-F238E27FC236}">
                <a16:creationId xmlns:a16="http://schemas.microsoft.com/office/drawing/2014/main" id="{C1F28B54-DCF8-48E1-A25A-E747ACAB1ADA}"/>
              </a:ext>
            </a:extLst>
          </p:cNvPr>
          <p:cNvPicPr>
            <a:picLocks noChangeAspect="1"/>
          </p:cNvPicPr>
          <p:nvPr/>
        </p:nvPicPr>
        <p:blipFill>
          <a:blip r:embed="rId2"/>
          <a:srcRect/>
          <a:stretch/>
        </p:blipFill>
        <p:spPr>
          <a:xfrm>
            <a:off x="7385231" y="5342758"/>
            <a:ext cx="1416844" cy="879420"/>
          </a:xfrm>
          <a:prstGeom prst="rect">
            <a:avLst/>
          </a:prstGeom>
        </p:spPr>
      </p:pic>
      <p:pic>
        <p:nvPicPr>
          <p:cNvPr id="10" name="Picture 9">
            <a:extLst>
              <a:ext uri="{FF2B5EF4-FFF2-40B4-BE49-F238E27FC236}">
                <a16:creationId xmlns:a16="http://schemas.microsoft.com/office/drawing/2014/main" id="{DEB0044F-A0DF-45C1-ADC8-C81F67FC3501}"/>
              </a:ext>
            </a:extLst>
          </p:cNvPr>
          <p:cNvPicPr>
            <a:picLocks noChangeAspect="1"/>
          </p:cNvPicPr>
          <p:nvPr userDrawn="1"/>
        </p:nvPicPr>
        <p:blipFill>
          <a:blip r:embed="rId2"/>
          <a:srcRect/>
          <a:stretch/>
        </p:blipFill>
        <p:spPr>
          <a:xfrm>
            <a:off x="7385231" y="5342758"/>
            <a:ext cx="1416844" cy="879420"/>
          </a:xfrm>
          <a:prstGeom prst="rect">
            <a:avLst/>
          </a:prstGeom>
        </p:spPr>
      </p:pic>
    </p:spTree>
    <p:extLst>
      <p:ext uri="{BB962C8B-B14F-4D97-AF65-F5344CB8AC3E}">
        <p14:creationId xmlns:p14="http://schemas.microsoft.com/office/powerpoint/2010/main" val="321421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pic>
        <p:nvPicPr>
          <p:cNvPr id="9" name="Picture 8">
            <a:extLst>
              <a:ext uri="{FF2B5EF4-FFF2-40B4-BE49-F238E27FC236}">
                <a16:creationId xmlns:a16="http://schemas.microsoft.com/office/drawing/2014/main" id="{C1F28B54-DCF8-48E1-A25A-E747ACAB1ADA}"/>
              </a:ext>
            </a:extLst>
          </p:cNvPr>
          <p:cNvPicPr>
            <a:picLocks noChangeAspect="1"/>
          </p:cNvPicPr>
          <p:nvPr/>
        </p:nvPicPr>
        <p:blipFill>
          <a:blip r:embed="rId2"/>
          <a:srcRect/>
          <a:stretch/>
        </p:blipFill>
        <p:spPr>
          <a:xfrm>
            <a:off x="3028024" y="2576335"/>
            <a:ext cx="3087952" cy="1916659"/>
          </a:xfrm>
          <a:prstGeom prst="rect">
            <a:avLst/>
          </a:prstGeom>
        </p:spPr>
      </p:pic>
      <p:sp>
        <p:nvSpPr>
          <p:cNvPr id="3" name="Text Placeholder 2">
            <a:extLst>
              <a:ext uri="{FF2B5EF4-FFF2-40B4-BE49-F238E27FC236}">
                <a16:creationId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r>
              <a:rPr lang="en-US" sz="2400" dirty="0">
                <a:solidFill>
                  <a:schemeClr val="bg1"/>
                </a:solidFill>
                <a:latin typeface="Calibri" panose="020F0502020204030204" pitchFamily="34" charset="0"/>
              </a:rPr>
              <a:t>Activity</a:t>
            </a:r>
          </a:p>
        </p:txBody>
      </p:sp>
      <p:pic>
        <p:nvPicPr>
          <p:cNvPr id="12" name="Picture 11">
            <a:extLst>
              <a:ext uri="{FF2B5EF4-FFF2-40B4-BE49-F238E27FC236}">
                <a16:creationId xmlns:a16="http://schemas.microsoft.com/office/drawing/2014/main" id="{C4E4A9A1-6CA7-4F15-AE41-4322B2947108}"/>
              </a:ext>
            </a:extLst>
          </p:cNvPr>
          <p:cNvPicPr>
            <a:picLocks noChangeAspect="1"/>
          </p:cNvPicPr>
          <p:nvPr/>
        </p:nvPicPr>
        <p:blipFill>
          <a:blip r:embed="rId3"/>
          <a:srcRect/>
          <a:stretch/>
        </p:blipFill>
        <p:spPr>
          <a:xfrm>
            <a:off x="0" y="6019800"/>
            <a:ext cx="9144000" cy="457200"/>
          </a:xfrm>
          <a:prstGeom prst="rect">
            <a:avLst/>
          </a:prstGeom>
        </p:spPr>
      </p:pic>
      <p:pic>
        <p:nvPicPr>
          <p:cNvPr id="7" name="Picture 6">
            <a:extLst>
              <a:ext uri="{FF2B5EF4-FFF2-40B4-BE49-F238E27FC236}">
                <a16:creationId xmlns:a16="http://schemas.microsoft.com/office/drawing/2014/main" id="{D7B891FA-3BFD-4C63-9795-8F01A154387D}"/>
              </a:ext>
            </a:extLst>
          </p:cNvPr>
          <p:cNvPicPr>
            <a:picLocks noChangeAspect="1"/>
          </p:cNvPicPr>
          <p:nvPr userDrawn="1"/>
        </p:nvPicPr>
        <p:blipFill>
          <a:blip r:embed="rId2"/>
          <a:srcRect/>
          <a:stretch/>
        </p:blipFill>
        <p:spPr>
          <a:xfrm>
            <a:off x="3028024" y="2576335"/>
            <a:ext cx="3087952" cy="1916659"/>
          </a:xfrm>
          <a:prstGeom prst="rect">
            <a:avLst/>
          </a:prstGeom>
        </p:spPr>
      </p:pic>
      <p:sp>
        <p:nvSpPr>
          <p:cNvPr id="8" name="TextBox 7">
            <a:extLst>
              <a:ext uri="{FF2B5EF4-FFF2-40B4-BE49-F238E27FC236}">
                <a16:creationId xmlns:a16="http://schemas.microsoft.com/office/drawing/2014/main" id="{9F02426D-7933-4D8D-A413-F6379CD54CAF}"/>
              </a:ext>
            </a:extLst>
          </p:cNvPr>
          <p:cNvSpPr txBox="1"/>
          <p:nvPr userDrawn="1"/>
        </p:nvSpPr>
        <p:spPr>
          <a:xfrm>
            <a:off x="341925" y="291741"/>
            <a:ext cx="7883768" cy="461665"/>
          </a:xfrm>
          <a:prstGeom prst="rect">
            <a:avLst/>
          </a:prstGeom>
          <a:noFill/>
        </p:spPr>
        <p:txBody>
          <a:bodyPr wrap="square" rtlCol="0">
            <a:spAutoFit/>
          </a:bodyPr>
          <a:lstStyle/>
          <a:p>
            <a:r>
              <a:rPr lang="en-US" sz="2400" dirty="0">
                <a:solidFill>
                  <a:schemeClr val="bg1"/>
                </a:solidFill>
                <a:latin typeface="Calibri" panose="020F0502020204030204" pitchFamily="34" charset="0"/>
              </a:rPr>
              <a:t>Activity</a:t>
            </a:r>
          </a:p>
        </p:txBody>
      </p:sp>
      <p:pic>
        <p:nvPicPr>
          <p:cNvPr id="10" name="Picture 9">
            <a:extLst>
              <a:ext uri="{FF2B5EF4-FFF2-40B4-BE49-F238E27FC236}">
                <a16:creationId xmlns:a16="http://schemas.microsoft.com/office/drawing/2014/main" id="{BCBAA1EB-7E84-4A15-86DD-3AAFD3DF60AD}"/>
              </a:ext>
            </a:extLst>
          </p:cNvPr>
          <p:cNvPicPr>
            <a:picLocks noChangeAspect="1"/>
          </p:cNvPicPr>
          <p:nvPr userDrawn="1"/>
        </p:nvPicPr>
        <p:blipFill>
          <a:blip r:embed="rId3"/>
          <a:srcRect/>
          <a:stretch/>
        </p:blipFill>
        <p:spPr>
          <a:xfrm>
            <a:off x="0" y="6019800"/>
            <a:ext cx="9144000" cy="457200"/>
          </a:xfrm>
          <a:prstGeom prst="rect">
            <a:avLst/>
          </a:prstGeom>
        </p:spPr>
      </p:pic>
    </p:spTree>
    <p:extLst>
      <p:ext uri="{BB962C8B-B14F-4D97-AF65-F5344CB8AC3E}">
        <p14:creationId xmlns:p14="http://schemas.microsoft.com/office/powerpoint/2010/main" val="22200503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9" name="Content Placeholder 2">
            <a:extLst>
              <a:ext uri="{FF2B5EF4-FFF2-40B4-BE49-F238E27FC236}">
                <a16:creationId xmlns:a16="http://schemas.microsoft.com/office/drawing/2014/main" id="{855A9553-962E-4240-844E-734EAAE42311}"/>
              </a:ext>
            </a:extLst>
          </p:cNvPr>
          <p:cNvSpPr>
            <a:spLocks noGrp="1"/>
          </p:cNvSpPr>
          <p:nvPr>
            <p:ph idx="1"/>
          </p:nvPr>
        </p:nvSpPr>
        <p:spPr>
          <a:xfrm>
            <a:off x="341925" y="1302040"/>
            <a:ext cx="8460150" cy="4920960"/>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
                <a:schemeClr val="accent3"/>
              </a:buClr>
              <a:buSzTx/>
              <a:buFont typeface="Arial"/>
              <a:buChar char="•"/>
              <a:tabLst/>
              <a:defRPr sz="1800" baseline="0"/>
            </a:lvl1pPr>
            <a:lvl2pPr marL="742950" marR="0" indent="-285750" algn="l" defTabSz="457200" rtl="0" eaLnBrk="1" fontAlgn="auto" latinLnBrk="0" hangingPunct="1">
              <a:lnSpc>
                <a:spcPct val="100000"/>
              </a:lnSpc>
              <a:spcBef>
                <a:spcPct val="20000"/>
              </a:spcBef>
              <a:spcAft>
                <a:spcPts val="0"/>
              </a:spcAft>
              <a:buClr>
                <a:schemeClr val="accent3"/>
              </a:buClr>
              <a:buSzTx/>
              <a:buFont typeface="Arial"/>
              <a:buChar char="•"/>
              <a:tabLst/>
              <a:defRPr sz="1600" baseline="0"/>
            </a:lvl2pPr>
            <a:lvl3pPr marL="1143000" marR="0" indent="-228600" algn="l" defTabSz="457200" rtl="0" eaLnBrk="1" fontAlgn="auto" latinLnBrk="0" hangingPunct="1">
              <a:lnSpc>
                <a:spcPct val="100000"/>
              </a:lnSpc>
              <a:spcBef>
                <a:spcPct val="20000"/>
              </a:spcBef>
              <a:spcAft>
                <a:spcPts val="0"/>
              </a:spcAft>
              <a:buClr>
                <a:schemeClr val="accent3"/>
              </a:buClr>
              <a:buSzTx/>
              <a:buFont typeface="Arial"/>
              <a:buChar char="•"/>
              <a:tabLst/>
              <a:defRPr/>
            </a:lvl3pPr>
          </a:lstStyle>
          <a:p>
            <a:pPr marL="342900" marR="0" lvl="0"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342900" marR="0" lvl="1"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342900" marR="0" lvl="2"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p:txBody>
      </p:sp>
      <p:pic>
        <p:nvPicPr>
          <p:cNvPr id="7" name="Picture 6">
            <a:extLst>
              <a:ext uri="{FF2B5EF4-FFF2-40B4-BE49-F238E27FC236}">
                <a16:creationId xmlns:a16="http://schemas.microsoft.com/office/drawing/2014/main" id="{2033E492-9AFA-4CAE-B07B-7C1C0D61D739}"/>
              </a:ext>
            </a:extLst>
          </p:cNvPr>
          <p:cNvPicPr>
            <a:picLocks noChangeAspect="1"/>
          </p:cNvPicPr>
          <p:nvPr/>
        </p:nvPicPr>
        <p:blipFill>
          <a:blip r:embed="rId2"/>
          <a:srcRect/>
          <a:stretch/>
        </p:blipFill>
        <p:spPr>
          <a:xfrm>
            <a:off x="7391400" y="5450709"/>
            <a:ext cx="1416844" cy="769531"/>
          </a:xfrm>
          <a:prstGeom prst="rect">
            <a:avLst/>
          </a:prstGeom>
        </p:spPr>
      </p:pic>
      <p:pic>
        <p:nvPicPr>
          <p:cNvPr id="10" name="Picture 9">
            <a:extLst>
              <a:ext uri="{FF2B5EF4-FFF2-40B4-BE49-F238E27FC236}">
                <a16:creationId xmlns:a16="http://schemas.microsoft.com/office/drawing/2014/main" id="{33B9338A-E5BF-4408-B13A-BF25FA3916E4}"/>
              </a:ext>
            </a:extLst>
          </p:cNvPr>
          <p:cNvPicPr>
            <a:picLocks noChangeAspect="1"/>
          </p:cNvPicPr>
          <p:nvPr userDrawn="1"/>
        </p:nvPicPr>
        <p:blipFill>
          <a:blip r:embed="rId2"/>
          <a:srcRect/>
          <a:stretch/>
        </p:blipFill>
        <p:spPr>
          <a:xfrm>
            <a:off x="7391400" y="5450709"/>
            <a:ext cx="1416844" cy="769531"/>
          </a:xfrm>
          <a:prstGeom prst="rect">
            <a:avLst/>
          </a:prstGeom>
        </p:spPr>
      </p:pic>
    </p:spTree>
    <p:extLst>
      <p:ext uri="{BB962C8B-B14F-4D97-AF65-F5344CB8AC3E}">
        <p14:creationId xmlns:p14="http://schemas.microsoft.com/office/powerpoint/2010/main" val="2874912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3" name="Text Placeholder 2">
            <a:extLst>
              <a:ext uri="{FF2B5EF4-FFF2-40B4-BE49-F238E27FC236}">
                <a16:creationId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r>
              <a:rPr lang="en-US" sz="2400" dirty="0">
                <a:solidFill>
                  <a:schemeClr val="bg1"/>
                </a:solidFill>
                <a:latin typeface="Calibri" panose="020F0502020204030204" pitchFamily="34" charset="0"/>
              </a:rPr>
              <a:t>Activity</a:t>
            </a:r>
          </a:p>
        </p:txBody>
      </p:sp>
      <p:pic>
        <p:nvPicPr>
          <p:cNvPr id="7" name="Picture 6">
            <a:extLst>
              <a:ext uri="{FF2B5EF4-FFF2-40B4-BE49-F238E27FC236}">
                <a16:creationId xmlns:a16="http://schemas.microsoft.com/office/drawing/2014/main" id="{F2DE749B-ABEB-48F3-9D2B-5E513D86529A}"/>
              </a:ext>
            </a:extLst>
          </p:cNvPr>
          <p:cNvPicPr>
            <a:picLocks noChangeAspect="1"/>
          </p:cNvPicPr>
          <p:nvPr/>
        </p:nvPicPr>
        <p:blipFill>
          <a:blip r:embed="rId2"/>
          <a:srcRect/>
          <a:stretch/>
        </p:blipFill>
        <p:spPr>
          <a:xfrm>
            <a:off x="2805920" y="2575452"/>
            <a:ext cx="3532160" cy="1918425"/>
          </a:xfrm>
          <a:prstGeom prst="rect">
            <a:avLst/>
          </a:prstGeom>
        </p:spPr>
      </p:pic>
      <p:pic>
        <p:nvPicPr>
          <p:cNvPr id="8" name="Picture 7">
            <a:extLst>
              <a:ext uri="{FF2B5EF4-FFF2-40B4-BE49-F238E27FC236}">
                <a16:creationId xmlns:a16="http://schemas.microsoft.com/office/drawing/2014/main" id="{7FA1B561-FD09-4177-BEFF-5AE0DBC8A7D8}"/>
              </a:ext>
            </a:extLst>
          </p:cNvPr>
          <p:cNvPicPr>
            <a:picLocks noChangeAspect="1"/>
          </p:cNvPicPr>
          <p:nvPr/>
        </p:nvPicPr>
        <p:blipFill>
          <a:blip r:embed="rId3"/>
          <a:srcRect/>
          <a:stretch/>
        </p:blipFill>
        <p:spPr>
          <a:xfrm>
            <a:off x="0" y="6019800"/>
            <a:ext cx="9144000" cy="457200"/>
          </a:xfrm>
          <a:prstGeom prst="rect">
            <a:avLst/>
          </a:prstGeom>
        </p:spPr>
      </p:pic>
      <p:sp>
        <p:nvSpPr>
          <p:cNvPr id="9" name="TextBox 8">
            <a:extLst>
              <a:ext uri="{FF2B5EF4-FFF2-40B4-BE49-F238E27FC236}">
                <a16:creationId xmlns:a16="http://schemas.microsoft.com/office/drawing/2014/main" id="{35150F8C-59E8-4894-B1C9-7F3196F3DE19}"/>
              </a:ext>
            </a:extLst>
          </p:cNvPr>
          <p:cNvSpPr txBox="1"/>
          <p:nvPr userDrawn="1"/>
        </p:nvSpPr>
        <p:spPr>
          <a:xfrm>
            <a:off x="341925" y="291741"/>
            <a:ext cx="7883768" cy="461665"/>
          </a:xfrm>
          <a:prstGeom prst="rect">
            <a:avLst/>
          </a:prstGeom>
          <a:noFill/>
        </p:spPr>
        <p:txBody>
          <a:bodyPr wrap="square" rtlCol="0">
            <a:spAutoFit/>
          </a:bodyPr>
          <a:lstStyle/>
          <a:p>
            <a:r>
              <a:rPr lang="en-US" sz="2400" dirty="0">
                <a:solidFill>
                  <a:schemeClr val="bg1"/>
                </a:solidFill>
                <a:latin typeface="Calibri" panose="020F0502020204030204" pitchFamily="34" charset="0"/>
              </a:rPr>
              <a:t>Activity</a:t>
            </a:r>
          </a:p>
        </p:txBody>
      </p:sp>
      <p:pic>
        <p:nvPicPr>
          <p:cNvPr id="10" name="Picture 9">
            <a:extLst>
              <a:ext uri="{FF2B5EF4-FFF2-40B4-BE49-F238E27FC236}">
                <a16:creationId xmlns:a16="http://schemas.microsoft.com/office/drawing/2014/main" id="{0DD7032C-B54C-42FB-8D90-187D5FE58161}"/>
              </a:ext>
            </a:extLst>
          </p:cNvPr>
          <p:cNvPicPr>
            <a:picLocks noChangeAspect="1"/>
          </p:cNvPicPr>
          <p:nvPr userDrawn="1"/>
        </p:nvPicPr>
        <p:blipFill>
          <a:blip r:embed="rId2"/>
          <a:srcRect/>
          <a:stretch/>
        </p:blipFill>
        <p:spPr>
          <a:xfrm>
            <a:off x="2805920" y="2575452"/>
            <a:ext cx="3532160" cy="1918425"/>
          </a:xfrm>
          <a:prstGeom prst="rect">
            <a:avLst/>
          </a:prstGeom>
        </p:spPr>
      </p:pic>
      <p:pic>
        <p:nvPicPr>
          <p:cNvPr id="12" name="Picture 11">
            <a:extLst>
              <a:ext uri="{FF2B5EF4-FFF2-40B4-BE49-F238E27FC236}">
                <a16:creationId xmlns:a16="http://schemas.microsoft.com/office/drawing/2014/main" id="{23C85368-8576-4732-AA52-4579C23AF6E1}"/>
              </a:ext>
            </a:extLst>
          </p:cNvPr>
          <p:cNvPicPr>
            <a:picLocks noChangeAspect="1"/>
          </p:cNvPicPr>
          <p:nvPr userDrawn="1"/>
        </p:nvPicPr>
        <p:blipFill>
          <a:blip r:embed="rId3"/>
          <a:srcRect/>
          <a:stretch/>
        </p:blipFill>
        <p:spPr>
          <a:xfrm>
            <a:off x="0" y="6019800"/>
            <a:ext cx="9144000" cy="457200"/>
          </a:xfrm>
          <a:prstGeom prst="rect">
            <a:avLst/>
          </a:prstGeom>
        </p:spPr>
      </p:pic>
    </p:spTree>
    <p:extLst>
      <p:ext uri="{BB962C8B-B14F-4D97-AF65-F5344CB8AC3E}">
        <p14:creationId xmlns:p14="http://schemas.microsoft.com/office/powerpoint/2010/main" val="1586462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Reflective Questions">
    <p:spTree>
      <p:nvGrpSpPr>
        <p:cNvPr id="1" name=""/>
        <p:cNvGrpSpPr/>
        <p:nvPr/>
      </p:nvGrpSpPr>
      <p:grpSpPr>
        <a:xfrm>
          <a:off x="0" y="0"/>
          <a:ext cx="0" cy="0"/>
          <a:chOff x="0" y="0"/>
          <a:chExt cx="0" cy="0"/>
        </a:xfrm>
      </p:grpSpPr>
      <p:pic>
        <p:nvPicPr>
          <p:cNvPr id="4" name="Picture 3"/>
          <p:cNvPicPr>
            <a:picLocks noChangeAspect="1"/>
          </p:cNvPicPr>
          <p:nvPr/>
        </p:nvPicPr>
        <p:blipFill>
          <a:blip r:embed="rId2"/>
          <a:srcRect l="336" r="336"/>
          <a:stretch/>
        </p:blipFill>
        <p:spPr>
          <a:xfrm>
            <a:off x="4800599" y="4615071"/>
            <a:ext cx="4354443" cy="2242929"/>
          </a:xfrm>
          <a:prstGeom prst="rect">
            <a:avLst/>
          </a:prstGeom>
        </p:spPr>
      </p:pic>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3" name="Text Placeholder 2">
            <a:extLst>
              <a:ext uri="{FF2B5EF4-FFF2-40B4-BE49-F238E27FC236}">
                <a16:creationId xmlns:a16="http://schemas.microsoft.com/office/drawing/2014/main"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7" name="TextBox 6">
            <a:extLst>
              <a:ext uri="{FF2B5EF4-FFF2-40B4-BE49-F238E27FC236}">
                <a16:creationId xmlns:a16="http://schemas.microsoft.com/office/drawing/2014/main" id="{50A4E754-7F02-4770-8121-961E43A23B05}"/>
              </a:ext>
            </a:extLst>
          </p:cNvPr>
          <p:cNvSpPr txBox="1"/>
          <p:nvPr/>
        </p:nvSpPr>
        <p:spPr>
          <a:xfrm>
            <a:off x="341925" y="291741"/>
            <a:ext cx="7883768" cy="461665"/>
          </a:xfrm>
          <a:prstGeom prst="rect">
            <a:avLst/>
          </a:prstGeom>
          <a:noFill/>
        </p:spPr>
        <p:txBody>
          <a:bodyPr wrap="square" rtlCol="0">
            <a:spAutoFit/>
          </a:bodyPr>
          <a:lstStyle/>
          <a:p>
            <a:r>
              <a:rPr lang="en-US" sz="2400" dirty="0">
                <a:solidFill>
                  <a:schemeClr val="bg1"/>
                </a:solidFill>
                <a:latin typeface="Calibri" panose="020F0502020204030204" pitchFamily="34" charset="0"/>
              </a:rPr>
              <a:t>Reflective Questions</a:t>
            </a:r>
          </a:p>
        </p:txBody>
      </p:sp>
      <p:sp>
        <p:nvSpPr>
          <p:cNvPr id="8" name="TextBox 7">
            <a:extLst>
              <a:ext uri="{FF2B5EF4-FFF2-40B4-BE49-F238E27FC236}">
                <a16:creationId xmlns:a16="http://schemas.microsoft.com/office/drawing/2014/main" id="{B51E72E0-D858-476C-99FE-E21E3F4E4CDF}"/>
              </a:ext>
            </a:extLst>
          </p:cNvPr>
          <p:cNvSpPr txBox="1"/>
          <p:nvPr userDrawn="1"/>
        </p:nvSpPr>
        <p:spPr>
          <a:xfrm>
            <a:off x="341925" y="291741"/>
            <a:ext cx="7883768" cy="461665"/>
          </a:xfrm>
          <a:prstGeom prst="rect">
            <a:avLst/>
          </a:prstGeom>
          <a:noFill/>
        </p:spPr>
        <p:txBody>
          <a:bodyPr wrap="square" rtlCol="0">
            <a:spAutoFit/>
          </a:bodyPr>
          <a:lstStyle/>
          <a:p>
            <a:r>
              <a:rPr lang="en-US" sz="2400" dirty="0">
                <a:solidFill>
                  <a:schemeClr val="bg1"/>
                </a:solidFill>
                <a:latin typeface="Calibri" panose="020F0502020204030204" pitchFamily="34" charset="0"/>
              </a:rPr>
              <a:t>Reflective Questions</a:t>
            </a:r>
          </a:p>
        </p:txBody>
      </p:sp>
    </p:spTree>
    <p:extLst>
      <p:ext uri="{BB962C8B-B14F-4D97-AF65-F5344CB8AC3E}">
        <p14:creationId xmlns:p14="http://schemas.microsoft.com/office/powerpoint/2010/main" val="732566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23872129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_NoHeader">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8160BDD-7155-D744-B749-9730458604AD}" type="slidenum">
              <a:rPr lang="en-US" smtClean="0"/>
              <a:t>‹#›</a:t>
            </a:fld>
            <a:endParaRPr lang="en-US" dirty="0"/>
          </a:p>
        </p:txBody>
      </p:sp>
      <p:sp>
        <p:nvSpPr>
          <p:cNvPr id="2" name="Rectangle 1">
            <a:extLst>
              <a:ext uri="{FF2B5EF4-FFF2-40B4-BE49-F238E27FC236}">
                <a16:creationId xmlns:a16="http://schemas.microsoft.com/office/drawing/2014/main" id="{C8193AA2-F1FD-415B-809F-52E7D4576B38}"/>
              </a:ext>
            </a:extLst>
          </p:cNvPr>
          <p:cNvSpPr/>
          <p:nvPr/>
        </p:nvSpPr>
        <p:spPr>
          <a:xfrm>
            <a:off x="0" y="0"/>
            <a:ext cx="9144000" cy="979749"/>
          </a:xfrm>
          <a:prstGeom prst="rect">
            <a:avLst/>
          </a:prstGeom>
          <a:solidFill>
            <a:schemeClr val="bg2"/>
          </a:solidFill>
          <a:ln w="28575" cap="flat" cmpd="sng" algn="ctr">
            <a:solidFill>
              <a:schemeClr val="bg1"/>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5" name="Rectangle 4">
            <a:extLst>
              <a:ext uri="{FF2B5EF4-FFF2-40B4-BE49-F238E27FC236}">
                <a16:creationId xmlns:a16="http://schemas.microsoft.com/office/drawing/2014/main" id="{AB52FB99-BD32-448E-B10C-238A5EBBA000}"/>
              </a:ext>
            </a:extLst>
          </p:cNvPr>
          <p:cNvSpPr/>
          <p:nvPr userDrawn="1"/>
        </p:nvSpPr>
        <p:spPr>
          <a:xfrm>
            <a:off x="0" y="0"/>
            <a:ext cx="9144000" cy="979749"/>
          </a:xfrm>
          <a:prstGeom prst="rect">
            <a:avLst/>
          </a:prstGeom>
          <a:solidFill>
            <a:schemeClr val="bg2"/>
          </a:solidFill>
          <a:ln w="28575" cap="flat" cmpd="sng" algn="ctr">
            <a:solidFill>
              <a:schemeClr val="bg1"/>
            </a:solidFill>
            <a:prstDash val="solid"/>
          </a:ln>
          <a:effectLst/>
        </p:spPr>
        <p:txBody>
          <a:bodyPr rtlCol="0" anchor="ctr"/>
          <a:lstStyle/>
          <a:p>
            <a:pPr algn="ctr" defTabSz="914400"/>
            <a:endParaRPr lang="en-US" sz="1100" b="1" kern="0" dirty="0">
              <a:solidFill>
                <a:srgbClr val="FF0000"/>
              </a:solidFill>
              <a:latin typeface="Arial"/>
            </a:endParaRPr>
          </a:p>
        </p:txBody>
      </p:sp>
    </p:spTree>
    <p:extLst>
      <p:ext uri="{BB962C8B-B14F-4D97-AF65-F5344CB8AC3E}">
        <p14:creationId xmlns:p14="http://schemas.microsoft.com/office/powerpoint/2010/main" val="3821677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No Fill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7" name="Content Placeholder 2"/>
          <p:cNvSpPr>
            <a:spLocks noGrp="1"/>
          </p:cNvSpPr>
          <p:nvPr>
            <p:ph idx="1"/>
          </p:nvPr>
        </p:nvSpPr>
        <p:spPr>
          <a:xfrm>
            <a:off x="341925" y="1302040"/>
            <a:ext cx="8460150" cy="4920960"/>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
                <a:srgbClr val="EF3340"/>
              </a:buClr>
              <a:buSzTx/>
              <a:buFont typeface="Arial"/>
              <a:buChar char="•"/>
              <a:tabLst/>
              <a:defRPr sz="1800" baseline="0"/>
            </a:lvl1pPr>
            <a:lvl2pPr marL="742950" marR="0" indent="-285750" algn="l" defTabSz="457200" rtl="0" eaLnBrk="1" fontAlgn="auto" latinLnBrk="0" hangingPunct="1">
              <a:lnSpc>
                <a:spcPct val="100000"/>
              </a:lnSpc>
              <a:spcBef>
                <a:spcPct val="20000"/>
              </a:spcBef>
              <a:spcAft>
                <a:spcPts val="0"/>
              </a:spcAft>
              <a:buClr>
                <a:srgbClr val="EF3340"/>
              </a:buClr>
              <a:buSzTx/>
              <a:buFont typeface="Arial"/>
              <a:buChar char="•"/>
              <a:tabLst/>
              <a:defRPr sz="1600" baseline="0"/>
            </a:lvl2pPr>
            <a:lvl3pPr marL="1143000" marR="0" indent="-228600" algn="l" defTabSz="457200" rtl="0" eaLnBrk="1" fontAlgn="auto" latinLnBrk="0" hangingPunct="1">
              <a:lnSpc>
                <a:spcPct val="100000"/>
              </a:lnSpc>
              <a:spcBef>
                <a:spcPct val="20000"/>
              </a:spcBef>
              <a:spcAft>
                <a:spcPts val="0"/>
              </a:spcAft>
              <a:buClr>
                <a:srgbClr val="EF3340"/>
              </a:buClr>
              <a:buSzTx/>
              <a:buFont typeface="Arial"/>
              <a:buChar char="•"/>
              <a:tabLst/>
              <a:defRPr/>
            </a:lvl3pPr>
          </a:lstStyle>
          <a:p>
            <a:pPr marL="342900" marR="0" lvl="0"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342900" marR="0" lvl="1"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342900" marR="0" lvl="2"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p:txBody>
      </p:sp>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spTree>
    <p:extLst>
      <p:ext uri="{BB962C8B-B14F-4D97-AF65-F5344CB8AC3E}">
        <p14:creationId xmlns:p14="http://schemas.microsoft.com/office/powerpoint/2010/main" val="36000273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2203606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hape&#10;&#10;Description automatically generated">
            <a:extLst>
              <a:ext uri="{FF2B5EF4-FFF2-40B4-BE49-F238E27FC236}">
                <a16:creationId xmlns:a16="http://schemas.microsoft.com/office/drawing/2014/main" id="{AAEF4164-1CFE-484B-A3C0-C09B6FA5459B}"/>
              </a:ext>
            </a:extLst>
          </p:cNvPr>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722313" y="3480783"/>
            <a:ext cx="7772400" cy="1362075"/>
          </a:xfrm>
        </p:spPr>
        <p:txBody>
          <a:bodyPr anchor="t"/>
          <a:lstStyle>
            <a:lvl1pPr algn="ctr">
              <a:defRPr sz="4000" b="0" cap="none" baseline="0"/>
            </a:lvl1pPr>
          </a:lstStyle>
          <a:p>
            <a:r>
              <a:rPr lang="en-US" dirty="0"/>
              <a:t>Click to add Topic title</a:t>
            </a:r>
          </a:p>
        </p:txBody>
      </p:sp>
      <p:sp>
        <p:nvSpPr>
          <p:cNvPr id="3" name="Text Placeholder 2"/>
          <p:cNvSpPr>
            <a:spLocks noGrp="1"/>
          </p:cNvSpPr>
          <p:nvPr>
            <p:ph type="body" idx="1" hasCustomPrompt="1"/>
          </p:nvPr>
        </p:nvSpPr>
        <p:spPr>
          <a:xfrm>
            <a:off x="722313" y="1980596"/>
            <a:ext cx="7772400" cy="1500187"/>
          </a:xfrm>
        </p:spPr>
        <p:txBody>
          <a:bodyPr anchor="b"/>
          <a:lstStyle>
            <a:lvl1pPr marL="0" indent="0" algn="ctr">
              <a:buNone/>
              <a:defRPr sz="4000">
                <a:solidFill>
                  <a:srgbClr val="EF334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add "Topic [letter]"</a:t>
            </a:r>
          </a:p>
        </p:txBody>
      </p:sp>
      <p:sp>
        <p:nvSpPr>
          <p:cNvPr id="6" name="Slide Number Placeholder 5"/>
          <p:cNvSpPr>
            <a:spLocks noGrp="1"/>
          </p:cNvSpPr>
          <p:nvPr>
            <p:ph type="sldNum" sz="quarter" idx="12"/>
          </p:nvPr>
        </p:nvSpPr>
        <p:spPr>
          <a:xfrm>
            <a:off x="6820584" y="6553200"/>
            <a:ext cx="2133600" cy="257395"/>
          </a:xfrm>
        </p:spPr>
        <p:txBody>
          <a:bodyPr/>
          <a:lstStyle/>
          <a:p>
            <a:fld id="{A8160BDD-7155-D744-B749-9730458604AD}" type="slidenum">
              <a:rPr lang="en-US" smtClean="0"/>
              <a:t>‹#›</a:t>
            </a:fld>
            <a:endParaRPr lang="en-US" dirty="0"/>
          </a:p>
        </p:txBody>
      </p:sp>
      <p:pic>
        <p:nvPicPr>
          <p:cNvPr id="10" name="Picture 9" descr="A picture containing drawing&#10;&#10;Description automatically generated">
            <a:extLst>
              <a:ext uri="{FF2B5EF4-FFF2-40B4-BE49-F238E27FC236}">
                <a16:creationId xmlns:a16="http://schemas.microsoft.com/office/drawing/2014/main" id="{F61AF83B-8E2D-7949-9CEA-92605C41AA32}"/>
              </a:ext>
            </a:extLst>
          </p:cNvPr>
          <p:cNvPicPr>
            <a:picLocks noChangeAspect="1"/>
          </p:cNvPicPr>
          <p:nvPr/>
        </p:nvPicPr>
        <p:blipFill>
          <a:blip r:embed="rId3"/>
          <a:stretch>
            <a:fillRect/>
          </a:stretch>
        </p:blipFill>
        <p:spPr>
          <a:xfrm>
            <a:off x="304800" y="6568440"/>
            <a:ext cx="1371600" cy="182880"/>
          </a:xfrm>
          <a:prstGeom prst="rect">
            <a:avLst/>
          </a:prstGeom>
        </p:spPr>
      </p:pic>
      <p:sp>
        <p:nvSpPr>
          <p:cNvPr id="9" name="Footer Placeholder 2">
            <a:extLst>
              <a:ext uri="{FF2B5EF4-FFF2-40B4-BE49-F238E27FC236}">
                <a16:creationId xmlns:a16="http://schemas.microsoft.com/office/drawing/2014/main" id="{8CC377DE-FCD1-374D-BB2A-151824CFD645}"/>
              </a:ext>
            </a:extLst>
          </p:cNvPr>
          <p:cNvSpPr txBox="1">
            <a:spLocks/>
          </p:cNvSpPr>
          <p:nvPr/>
        </p:nvSpPr>
        <p:spPr>
          <a:xfrm>
            <a:off x="1836057" y="6496280"/>
            <a:ext cx="3813686" cy="365125"/>
          </a:xfrm>
          <a:prstGeom prst="rect">
            <a:avLst/>
          </a:prstGeom>
        </p:spPr>
        <p:txBody>
          <a:bodyPr vert="horz" lIns="91440" tIns="45720" rIns="91440" bIns="45720" rtlCol="0" anchor="ctr"/>
          <a:lstStyle>
            <a:defPPr>
              <a:defRPr lang="en-US"/>
            </a:defPPr>
            <a:lvl1pPr marL="0" algn="l" defTabSz="457200" rtl="0" eaLnBrk="0" latinLnBrk="0" hangingPunct="0">
              <a:defRPr lang="en-US" sz="1000" b="0" kern="1200" smtClean="0">
                <a:solidFill>
                  <a:srgbClr val="C4C4C4"/>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C4C4C4"/>
                </a:solidFill>
                <a:effectLst/>
                <a:uLnTx/>
                <a:uFillTx/>
                <a:latin typeface="Arial"/>
                <a:ea typeface="+mn-ea"/>
                <a:cs typeface="Arial"/>
              </a:rPr>
              <a:t>Copyright © 2021 Logical Operations, Inc. All rights reserved.</a:t>
            </a:r>
          </a:p>
        </p:txBody>
      </p:sp>
      <p:pic>
        <p:nvPicPr>
          <p:cNvPr id="8" name="Picture 7" descr="Shape&#10;&#10;Description automatically generated">
            <a:extLst>
              <a:ext uri="{FF2B5EF4-FFF2-40B4-BE49-F238E27FC236}">
                <a16:creationId xmlns:a16="http://schemas.microsoft.com/office/drawing/2014/main" id="{1EA335B6-92A0-4E72-8D0E-2F07EB34B0EC}"/>
              </a:ext>
            </a:extLst>
          </p:cNvPr>
          <p:cNvPicPr>
            <a:picLocks noChangeAspect="1"/>
          </p:cNvPicPr>
          <p:nvPr userDrawn="1"/>
        </p:nvPicPr>
        <p:blipFill>
          <a:blip r:embed="rId2"/>
          <a:stretch>
            <a:fillRect/>
          </a:stretch>
        </p:blipFill>
        <p:spPr>
          <a:xfrm>
            <a:off x="0" y="0"/>
            <a:ext cx="9144000" cy="6858000"/>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8832D5DA-AE6B-41CF-ACA3-6A200DEBDF19}"/>
              </a:ext>
            </a:extLst>
          </p:cNvPr>
          <p:cNvPicPr>
            <a:picLocks noChangeAspect="1"/>
          </p:cNvPicPr>
          <p:nvPr userDrawn="1"/>
        </p:nvPicPr>
        <p:blipFill>
          <a:blip r:embed="rId3"/>
          <a:stretch>
            <a:fillRect/>
          </a:stretch>
        </p:blipFill>
        <p:spPr>
          <a:xfrm>
            <a:off x="304800" y="6568440"/>
            <a:ext cx="1371600" cy="182880"/>
          </a:xfrm>
          <a:prstGeom prst="rect">
            <a:avLst/>
          </a:prstGeom>
        </p:spPr>
      </p:pic>
      <p:sp>
        <p:nvSpPr>
          <p:cNvPr id="12" name="Footer Placeholder 2">
            <a:extLst>
              <a:ext uri="{FF2B5EF4-FFF2-40B4-BE49-F238E27FC236}">
                <a16:creationId xmlns:a16="http://schemas.microsoft.com/office/drawing/2014/main" id="{B5F0383B-CC5C-4D14-8243-CEA28855208E}"/>
              </a:ext>
            </a:extLst>
          </p:cNvPr>
          <p:cNvSpPr txBox="1">
            <a:spLocks/>
          </p:cNvSpPr>
          <p:nvPr userDrawn="1"/>
        </p:nvSpPr>
        <p:spPr>
          <a:xfrm>
            <a:off x="1836057" y="6496280"/>
            <a:ext cx="3813686" cy="365125"/>
          </a:xfrm>
          <a:prstGeom prst="rect">
            <a:avLst/>
          </a:prstGeom>
        </p:spPr>
        <p:txBody>
          <a:bodyPr vert="horz" lIns="91440" tIns="45720" rIns="91440" bIns="45720" rtlCol="0" anchor="ctr"/>
          <a:lstStyle>
            <a:defPPr>
              <a:defRPr lang="en-US"/>
            </a:defPPr>
            <a:lvl1pPr marL="0" algn="l" defTabSz="457200" rtl="0" eaLnBrk="0" latinLnBrk="0" hangingPunct="0">
              <a:defRPr lang="en-US" sz="1000" b="0" kern="1200" smtClean="0">
                <a:solidFill>
                  <a:srgbClr val="C4C4C4"/>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C4C4C4"/>
                </a:solidFill>
                <a:effectLst/>
                <a:uLnTx/>
                <a:uFillTx/>
                <a:latin typeface="Arial"/>
                <a:ea typeface="+mn-ea"/>
                <a:cs typeface="Arial"/>
              </a:rPr>
              <a:t>Copyright © 2021 Logical Operations, Inc. All rights reserved.</a:t>
            </a:r>
          </a:p>
        </p:txBody>
      </p:sp>
    </p:spTree>
    <p:extLst>
      <p:ext uri="{BB962C8B-B14F-4D97-AF65-F5344CB8AC3E}">
        <p14:creationId xmlns:p14="http://schemas.microsoft.com/office/powerpoint/2010/main" val="38770821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Slide Number Placeholder 8"/>
          <p:cNvSpPr>
            <a:spLocks noGrp="1"/>
          </p:cNvSpPr>
          <p:nvPr>
            <p:ph type="sldNum" sz="quarter" idx="12"/>
          </p:nvPr>
        </p:nvSpPr>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10038219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28633605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4447803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924599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40431446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urse/Lesson Outlin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20584" y="6557231"/>
            <a:ext cx="2133600" cy="270290"/>
          </a:xfrm>
        </p:spPr>
        <p:txBody>
          <a:bodyPr/>
          <a:lstStyle/>
          <a:p>
            <a:fld id="{A8160BDD-7155-D744-B749-9730458604AD}" type="slidenum">
              <a:rPr lang="en-US" smtClean="0"/>
              <a:t>‹#›</a:t>
            </a:fld>
            <a:endParaRPr lang="en-US" dirty="0"/>
          </a:p>
        </p:txBody>
      </p:sp>
      <p:pic>
        <p:nvPicPr>
          <p:cNvPr id="13" name="Picture 12"/>
          <p:cNvPicPr>
            <a:picLocks noChangeAspect="1"/>
          </p:cNvPicPr>
          <p:nvPr/>
        </p:nvPicPr>
        <p:blipFill>
          <a:blip r:embed="rId2"/>
          <a:srcRect/>
          <a:stretch/>
        </p:blipFill>
        <p:spPr>
          <a:xfrm>
            <a:off x="0" y="5584444"/>
            <a:ext cx="9144000" cy="889000"/>
          </a:xfrm>
          <a:prstGeom prst="rect">
            <a:avLst/>
          </a:prstGeom>
        </p:spPr>
      </p:pic>
      <p:sp>
        <p:nvSpPr>
          <p:cNvPr id="11" name="Content Placeholder 2"/>
          <p:cNvSpPr>
            <a:spLocks noGrp="1"/>
          </p:cNvSpPr>
          <p:nvPr>
            <p:ph idx="1"/>
          </p:nvPr>
        </p:nvSpPr>
        <p:spPr>
          <a:xfrm>
            <a:off x="341925" y="1302040"/>
            <a:ext cx="8460150" cy="4131352"/>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
                <a:srgbClr val="EF3340"/>
              </a:buClr>
              <a:buSzTx/>
              <a:buFont typeface="Arial" panose="020B0604020202020204" pitchFamily="34" charset="0"/>
              <a:buChar char="•"/>
              <a:tabLst/>
              <a:defRPr sz="1800" baseline="0"/>
            </a:lvl1pPr>
            <a:lvl2pPr marL="742950" marR="0" indent="-285750" algn="l" defTabSz="457200" rtl="0" eaLnBrk="1" fontAlgn="auto" latinLnBrk="0" hangingPunct="1">
              <a:lnSpc>
                <a:spcPct val="100000"/>
              </a:lnSpc>
              <a:spcBef>
                <a:spcPct val="20000"/>
              </a:spcBef>
              <a:spcAft>
                <a:spcPts val="0"/>
              </a:spcAft>
              <a:buClr>
                <a:srgbClr val="EF3340"/>
              </a:buClr>
              <a:buSzTx/>
              <a:buFont typeface="Arial" panose="020B0604020202020204" pitchFamily="34" charset="0"/>
              <a:buChar char="•"/>
              <a:tabLst/>
              <a:defRPr sz="1600" baseline="0"/>
            </a:lvl2pPr>
            <a:lvl3pPr marL="1143000" marR="0" indent="-228600" algn="l" defTabSz="457200" rtl="0" eaLnBrk="1" fontAlgn="auto" latinLnBrk="0" hangingPunct="1">
              <a:lnSpc>
                <a:spcPct val="100000"/>
              </a:lnSpc>
              <a:spcBef>
                <a:spcPct val="20000"/>
              </a:spcBef>
              <a:spcAft>
                <a:spcPts val="0"/>
              </a:spcAft>
              <a:buClr>
                <a:srgbClr val="EF3340"/>
              </a:buClr>
              <a:buSzTx/>
              <a:buFont typeface="Arial" panose="020B0604020202020204" pitchFamily="34" charset="0"/>
              <a:buChar char="•"/>
              <a:tabLst/>
              <a:defRPr sz="1400"/>
            </a:lvl3pPr>
          </a:lstStyle>
          <a:p>
            <a:pPr marL="342900" marR="0" lvl="0" indent="-342900" algn="l" defTabSz="457200" rtl="0" eaLnBrk="1" fontAlgn="auto" latinLnBrk="0" hangingPunct="1">
              <a:lnSpc>
                <a:spcPct val="100000"/>
              </a:lnSpc>
              <a:spcBef>
                <a:spcPct val="20000"/>
              </a:spcBef>
              <a:spcAft>
                <a:spcPts val="0"/>
              </a:spcAft>
              <a:buClr>
                <a:srgbClr val="009DDC"/>
              </a:buClr>
              <a:buSzTx/>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342900" marR="0" lvl="1" indent="-342900" algn="l" defTabSz="457200" rtl="0" eaLnBrk="1" fontAlgn="auto" latinLnBrk="0" hangingPunct="1">
              <a:lnSpc>
                <a:spcPct val="100000"/>
              </a:lnSpc>
              <a:spcBef>
                <a:spcPct val="20000"/>
              </a:spcBef>
              <a:spcAft>
                <a:spcPts val="0"/>
              </a:spcAft>
              <a:buClr>
                <a:srgbClr val="009DDC"/>
              </a:buClr>
              <a:buSzTx/>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342900" marR="0" lvl="2" indent="-342900" algn="l" defTabSz="457200" rtl="0" eaLnBrk="1" fontAlgn="auto" latinLnBrk="0" hangingPunct="1">
              <a:lnSpc>
                <a:spcPct val="100000"/>
              </a:lnSpc>
              <a:spcBef>
                <a:spcPct val="20000"/>
              </a:spcBef>
              <a:spcAft>
                <a:spcPts val="0"/>
              </a:spcAft>
              <a:buClr>
                <a:srgbClr val="009DDC"/>
              </a:buClr>
              <a:buSzTx/>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p:txBody>
      </p:sp>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a:t>Course/Lesson outline</a:t>
            </a:r>
          </a:p>
        </p:txBody>
      </p:sp>
      <p:pic>
        <p:nvPicPr>
          <p:cNvPr id="5" name="Picture 4">
            <a:extLst>
              <a:ext uri="{FF2B5EF4-FFF2-40B4-BE49-F238E27FC236}">
                <a16:creationId xmlns:a16="http://schemas.microsoft.com/office/drawing/2014/main" id="{0747C63F-F306-B946-A1AC-9C32883A29E5}"/>
              </a:ext>
            </a:extLst>
          </p:cNvPr>
          <p:cNvPicPr>
            <a:picLocks noChangeAspect="1"/>
          </p:cNvPicPr>
          <p:nvPr userDrawn="1"/>
        </p:nvPicPr>
        <p:blipFill>
          <a:blip r:embed="rId3"/>
          <a:srcRect/>
          <a:stretch/>
        </p:blipFill>
        <p:spPr>
          <a:xfrm>
            <a:off x="6991755" y="4369383"/>
            <a:ext cx="1823999" cy="1074030"/>
          </a:xfrm>
          <a:prstGeom prst="rect">
            <a:avLst/>
          </a:prstGeom>
        </p:spPr>
      </p:pic>
    </p:spTree>
    <p:extLst>
      <p:ext uri="{BB962C8B-B14F-4D97-AF65-F5344CB8AC3E}">
        <p14:creationId xmlns:p14="http://schemas.microsoft.com/office/powerpoint/2010/main" val="12749071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7" name="Content Placeholder 2"/>
          <p:cNvSpPr>
            <a:spLocks noGrp="1"/>
          </p:cNvSpPr>
          <p:nvPr>
            <p:ph idx="1"/>
          </p:nvPr>
        </p:nvSpPr>
        <p:spPr>
          <a:xfrm>
            <a:off x="341925" y="1302040"/>
            <a:ext cx="8460150" cy="4920960"/>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
                <a:srgbClr val="EF3340"/>
              </a:buClr>
              <a:buSzTx/>
              <a:buFont typeface="+mj-lt"/>
              <a:buAutoNum type="arabicPeriod"/>
              <a:tabLst/>
              <a:defRPr sz="1800" baseline="0"/>
            </a:lvl1pPr>
            <a:lvl2pPr marL="742950" marR="0" indent="-285750" algn="l" defTabSz="457200" rtl="0" eaLnBrk="1" fontAlgn="auto" latinLnBrk="0" hangingPunct="1">
              <a:lnSpc>
                <a:spcPct val="100000"/>
              </a:lnSpc>
              <a:spcBef>
                <a:spcPct val="20000"/>
              </a:spcBef>
              <a:spcAft>
                <a:spcPts val="0"/>
              </a:spcAft>
              <a:buClr>
                <a:srgbClr val="EF3340"/>
              </a:buClr>
              <a:buSzTx/>
              <a:buFont typeface="+mj-lt"/>
              <a:buAutoNum type="arabicPeriod"/>
              <a:tabLst/>
              <a:defRPr sz="1600" baseline="0"/>
            </a:lvl2pPr>
            <a:lvl3pPr marL="1143000" marR="0" indent="-228600" algn="l" defTabSz="457200" rtl="0" eaLnBrk="1" fontAlgn="auto" latinLnBrk="0" hangingPunct="1">
              <a:lnSpc>
                <a:spcPct val="100000"/>
              </a:lnSpc>
              <a:spcBef>
                <a:spcPct val="20000"/>
              </a:spcBef>
              <a:spcAft>
                <a:spcPts val="0"/>
              </a:spcAft>
              <a:buClr>
                <a:srgbClr val="EF3340"/>
              </a:buClr>
              <a:buSzTx/>
              <a:buFont typeface="+mj-lt"/>
              <a:buAutoNum type="arabicPeriod"/>
              <a:tabLst/>
              <a:defRPr/>
            </a:lvl3pPr>
          </a:lstStyle>
          <a:p>
            <a:pPr marL="342900" marR="0" lvl="0"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342900" marR="0" lvl="1"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342900" marR="0" lvl="2"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p:txBody>
      </p:sp>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a:t>Click to add title</a:t>
            </a:r>
          </a:p>
        </p:txBody>
      </p:sp>
    </p:spTree>
    <p:extLst>
      <p:ext uri="{BB962C8B-B14F-4D97-AF65-F5344CB8AC3E}">
        <p14:creationId xmlns:p14="http://schemas.microsoft.com/office/powerpoint/2010/main" val="40968262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Bottom Fill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pic>
        <p:nvPicPr>
          <p:cNvPr id="5" name="Picture 4"/>
          <p:cNvPicPr>
            <a:picLocks noChangeAspect="1"/>
          </p:cNvPicPr>
          <p:nvPr/>
        </p:nvPicPr>
        <p:blipFill>
          <a:blip r:embed="rId2"/>
          <a:srcRect/>
          <a:stretch/>
        </p:blipFill>
        <p:spPr>
          <a:xfrm>
            <a:off x="0" y="6019800"/>
            <a:ext cx="9144000" cy="457200"/>
          </a:xfrm>
          <a:prstGeom prst="rect">
            <a:avLst/>
          </a:prstGeom>
        </p:spPr>
      </p:pic>
      <p:sp>
        <p:nvSpPr>
          <p:cNvPr id="9"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a:t>Click to add title</a:t>
            </a:r>
          </a:p>
        </p:txBody>
      </p:sp>
      <p:sp>
        <p:nvSpPr>
          <p:cNvPr id="10" name="Content Placeholder 2"/>
          <p:cNvSpPr>
            <a:spLocks noGrp="1"/>
          </p:cNvSpPr>
          <p:nvPr>
            <p:ph idx="1"/>
          </p:nvPr>
        </p:nvSpPr>
        <p:spPr>
          <a:xfrm>
            <a:off x="341925" y="1302040"/>
            <a:ext cx="8460150" cy="4481345"/>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
                <a:srgbClr val="EF3340"/>
              </a:buClr>
              <a:buSzTx/>
              <a:buFont typeface="Arial"/>
              <a:buChar char="•"/>
              <a:tabLst/>
              <a:defRPr sz="1800" baseline="0"/>
            </a:lvl1pPr>
            <a:lvl2pPr marL="742950" marR="0" indent="-285750" algn="l" defTabSz="457200" rtl="0" eaLnBrk="1" fontAlgn="auto" latinLnBrk="0" hangingPunct="1">
              <a:lnSpc>
                <a:spcPct val="100000"/>
              </a:lnSpc>
              <a:spcBef>
                <a:spcPct val="20000"/>
              </a:spcBef>
              <a:spcAft>
                <a:spcPts val="0"/>
              </a:spcAft>
              <a:buClr>
                <a:srgbClr val="EF3340"/>
              </a:buClr>
              <a:buSzTx/>
              <a:buFont typeface="Arial"/>
              <a:buChar char="•"/>
              <a:tabLst/>
              <a:defRPr sz="1600" baseline="0"/>
            </a:lvl2pPr>
            <a:lvl3pPr marL="1143000" marR="0" indent="-228600" algn="l" defTabSz="457200" rtl="0" eaLnBrk="1" fontAlgn="auto" latinLnBrk="0" hangingPunct="1">
              <a:lnSpc>
                <a:spcPct val="100000"/>
              </a:lnSpc>
              <a:spcBef>
                <a:spcPct val="20000"/>
              </a:spcBef>
              <a:spcAft>
                <a:spcPts val="0"/>
              </a:spcAft>
              <a:buClr>
                <a:srgbClr val="EF3340"/>
              </a:buClr>
              <a:buSzTx/>
              <a:buFont typeface="Arial"/>
              <a:buChar char="•"/>
              <a:tabLst/>
              <a:defRPr/>
            </a:lvl3pPr>
          </a:lstStyle>
          <a:p>
            <a:pPr marL="342900" marR="0" lvl="0"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342900" marR="0" lvl="1"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342900" marR="0" lvl="2"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p:txBody>
      </p:sp>
    </p:spTree>
    <p:extLst>
      <p:ext uri="{BB962C8B-B14F-4D97-AF65-F5344CB8AC3E}">
        <p14:creationId xmlns:p14="http://schemas.microsoft.com/office/powerpoint/2010/main" val="11886161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rner Fil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11"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a:t>Click to add title</a:t>
            </a:r>
          </a:p>
        </p:txBody>
      </p:sp>
      <p:sp>
        <p:nvSpPr>
          <p:cNvPr id="10" name="Content Placeholder 2"/>
          <p:cNvSpPr>
            <a:spLocks noGrp="1"/>
          </p:cNvSpPr>
          <p:nvPr>
            <p:ph idx="1"/>
          </p:nvPr>
        </p:nvSpPr>
        <p:spPr>
          <a:xfrm>
            <a:off x="341925" y="1302040"/>
            <a:ext cx="8460150" cy="4481345"/>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
                <a:srgbClr val="EF3340"/>
              </a:buClr>
              <a:buSzTx/>
              <a:buFont typeface="Arial"/>
              <a:buChar char="•"/>
              <a:tabLst/>
              <a:defRPr sz="1800" baseline="0"/>
            </a:lvl1pPr>
            <a:lvl2pPr marL="742950" marR="0" indent="-285750" algn="l" defTabSz="457200" rtl="0" eaLnBrk="1" fontAlgn="auto" latinLnBrk="0" hangingPunct="1">
              <a:lnSpc>
                <a:spcPct val="100000"/>
              </a:lnSpc>
              <a:spcBef>
                <a:spcPct val="20000"/>
              </a:spcBef>
              <a:spcAft>
                <a:spcPts val="0"/>
              </a:spcAft>
              <a:buClr>
                <a:srgbClr val="EF3340"/>
              </a:buClr>
              <a:buSzTx/>
              <a:buFont typeface="Arial"/>
              <a:buChar char="•"/>
              <a:tabLst/>
              <a:defRPr sz="1600" baseline="0"/>
            </a:lvl2pPr>
            <a:lvl3pPr marL="1143000" marR="0" indent="-228600" algn="l" defTabSz="457200" rtl="0" eaLnBrk="1" fontAlgn="auto" latinLnBrk="0" hangingPunct="1">
              <a:lnSpc>
                <a:spcPct val="100000"/>
              </a:lnSpc>
              <a:spcBef>
                <a:spcPct val="20000"/>
              </a:spcBef>
              <a:spcAft>
                <a:spcPts val="0"/>
              </a:spcAft>
              <a:buClr>
                <a:srgbClr val="EF3340"/>
              </a:buClr>
              <a:buSzTx/>
              <a:buFont typeface="Arial"/>
              <a:buChar char="•"/>
              <a:tabLst/>
              <a:defRPr/>
            </a:lvl3pPr>
          </a:lstStyle>
          <a:p>
            <a:pPr marL="342900" marR="0" lvl="0"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342900" marR="0" lvl="1"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342900" marR="0" lvl="2"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p:txBody>
      </p:sp>
      <p:pic>
        <p:nvPicPr>
          <p:cNvPr id="3" name="Picture 2" descr="A picture containing shape&#10;&#10;Description automatically generated">
            <a:extLst>
              <a:ext uri="{FF2B5EF4-FFF2-40B4-BE49-F238E27FC236}">
                <a16:creationId xmlns:a16="http://schemas.microsoft.com/office/drawing/2014/main" id="{8E6706B2-382E-3343-A29D-A72A04B8D7D8}"/>
              </a:ext>
            </a:extLst>
          </p:cNvPr>
          <p:cNvPicPr>
            <a:picLocks noChangeAspect="1"/>
          </p:cNvPicPr>
          <p:nvPr userDrawn="1"/>
        </p:nvPicPr>
        <p:blipFill>
          <a:blip r:embed="rId2"/>
          <a:stretch>
            <a:fillRect/>
          </a:stretch>
        </p:blipFill>
        <p:spPr>
          <a:xfrm>
            <a:off x="7226300" y="4305300"/>
            <a:ext cx="1917700" cy="2552700"/>
          </a:xfrm>
          <a:prstGeom prst="rect">
            <a:avLst/>
          </a:prstGeom>
        </p:spPr>
      </p:pic>
    </p:spTree>
    <p:extLst>
      <p:ext uri="{BB962C8B-B14F-4D97-AF65-F5344CB8AC3E}">
        <p14:creationId xmlns:p14="http://schemas.microsoft.com/office/powerpoint/2010/main" val="10520251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Glossary Term Definition">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7" name="Content Placeholder 2"/>
          <p:cNvSpPr>
            <a:spLocks noGrp="1"/>
          </p:cNvSpPr>
          <p:nvPr>
            <p:ph idx="1"/>
          </p:nvPr>
        </p:nvSpPr>
        <p:spPr>
          <a:xfrm>
            <a:off x="341925" y="1938496"/>
            <a:ext cx="8460150" cy="4386103"/>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
                <a:srgbClr val="EF3340"/>
              </a:buClr>
              <a:buSzTx/>
              <a:buFont typeface="Arial"/>
              <a:buChar char="•"/>
              <a:tabLst/>
              <a:defRPr sz="1800" baseline="0"/>
            </a:lvl1pPr>
            <a:lvl2pPr marL="742950" marR="0" indent="-285750" algn="l" defTabSz="457200" rtl="0" eaLnBrk="1" fontAlgn="auto" latinLnBrk="0" hangingPunct="1">
              <a:lnSpc>
                <a:spcPct val="100000"/>
              </a:lnSpc>
              <a:spcBef>
                <a:spcPct val="20000"/>
              </a:spcBef>
              <a:spcAft>
                <a:spcPts val="0"/>
              </a:spcAft>
              <a:buClr>
                <a:srgbClr val="EF3340"/>
              </a:buClr>
              <a:buSzTx/>
              <a:buFont typeface="Arial"/>
              <a:buChar char="•"/>
              <a:tabLst/>
              <a:defRPr sz="1600" baseline="0"/>
            </a:lvl2pPr>
            <a:lvl3pPr marL="1143000" marR="0" indent="-228600" algn="l" defTabSz="457200" rtl="0" eaLnBrk="1" fontAlgn="auto" latinLnBrk="0" hangingPunct="1">
              <a:lnSpc>
                <a:spcPct val="100000"/>
              </a:lnSpc>
              <a:spcBef>
                <a:spcPct val="20000"/>
              </a:spcBef>
              <a:spcAft>
                <a:spcPts val="0"/>
              </a:spcAft>
              <a:buClr>
                <a:srgbClr val="EF3340"/>
              </a:buClr>
              <a:buSzTx/>
              <a:buFont typeface="Arial"/>
              <a:buChar char="•"/>
              <a:tabLst/>
              <a:defRPr/>
            </a:lvl3pPr>
          </a:lstStyle>
          <a:p>
            <a:pPr marL="342900" marR="0" lvl="0"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342900" marR="0" lvl="1"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342900" marR="0" lvl="2"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p:txBody>
      </p:sp>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a:t>Click to add title</a:t>
            </a:r>
          </a:p>
        </p:txBody>
      </p:sp>
      <p:pic>
        <p:nvPicPr>
          <p:cNvPr id="10" name="Picture 100">
            <a:extLst>
              <a:ext uri="{FF2B5EF4-FFF2-40B4-BE49-F238E27FC236}">
                <a16:creationId xmlns:a16="http://schemas.microsoft.com/office/drawing/2014/main" id="{C97CB2FE-FA07-47EC-B391-E0375C6755EC}"/>
              </a:ext>
            </a:extLst>
          </p:cNvPr>
          <p:cNvPicPr>
            <a:picLocks noChangeAspect="1" noChangeArrowheads="1"/>
          </p:cNvPicPr>
          <p:nvPr userDrawn="1"/>
        </p:nvPicPr>
        <p:blipFill>
          <a:blip r:embed="rId2"/>
          <a:srcRect/>
          <a:stretch/>
        </p:blipFill>
        <p:spPr bwMode="auto">
          <a:xfrm>
            <a:off x="617924" y="1036463"/>
            <a:ext cx="848914" cy="757365"/>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id="{8FB19520-E82C-4B3B-A166-692B3551D135}"/>
              </a:ext>
            </a:extLst>
          </p:cNvPr>
          <p:cNvSpPr>
            <a:spLocks noGrp="1"/>
          </p:cNvSpPr>
          <p:nvPr>
            <p:ph type="body" sz="quarter" idx="13" hasCustomPrompt="1"/>
          </p:nvPr>
        </p:nvSpPr>
        <p:spPr>
          <a:xfrm>
            <a:off x="1752600" y="1060688"/>
            <a:ext cx="6934200" cy="762000"/>
          </a:xfrm>
        </p:spPr>
        <p:txBody>
          <a:bodyPr/>
          <a:lstStyle>
            <a:lvl1pPr marL="0" indent="0" algn="l" defTabSz="457200" rtl="0" eaLnBrk="1" latinLnBrk="0" hangingPunct="1">
              <a:spcBef>
                <a:spcPts val="800"/>
              </a:spcBef>
              <a:buClr>
                <a:schemeClr val="accent1"/>
              </a:buClr>
              <a:buFont typeface="Arial"/>
              <a:buNone/>
              <a:defRPr lang="en-US" sz="1800" b="0" kern="1200" dirty="0" smtClean="0">
                <a:solidFill>
                  <a:srgbClr val="FF0000"/>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a:t>Term: definition. (Format “term” in bold.)</a:t>
            </a:r>
          </a:p>
        </p:txBody>
      </p:sp>
    </p:spTree>
    <p:extLst>
      <p:ext uri="{BB962C8B-B14F-4D97-AF65-F5344CB8AC3E}">
        <p14:creationId xmlns:p14="http://schemas.microsoft.com/office/powerpoint/2010/main" val="11546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7" name="Content Placeholder 2"/>
          <p:cNvSpPr>
            <a:spLocks noGrp="1"/>
          </p:cNvSpPr>
          <p:nvPr>
            <p:ph idx="1"/>
          </p:nvPr>
        </p:nvSpPr>
        <p:spPr>
          <a:xfrm>
            <a:off x="341925" y="1302040"/>
            <a:ext cx="8460150" cy="4920960"/>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
                <a:srgbClr val="EF3340"/>
              </a:buClr>
              <a:buSzTx/>
              <a:buFont typeface="+mj-lt"/>
              <a:buAutoNum type="arabicPeriod"/>
              <a:tabLst/>
              <a:defRPr sz="1800" baseline="0"/>
            </a:lvl1pPr>
            <a:lvl2pPr marL="742950" marR="0" indent="-285750" algn="l" defTabSz="457200" rtl="0" eaLnBrk="1" fontAlgn="auto" latinLnBrk="0" hangingPunct="1">
              <a:lnSpc>
                <a:spcPct val="100000"/>
              </a:lnSpc>
              <a:spcBef>
                <a:spcPct val="20000"/>
              </a:spcBef>
              <a:spcAft>
                <a:spcPts val="0"/>
              </a:spcAft>
              <a:buClr>
                <a:srgbClr val="EF3340"/>
              </a:buClr>
              <a:buSzTx/>
              <a:buFont typeface="+mj-lt"/>
              <a:buAutoNum type="arabicPeriod"/>
              <a:tabLst/>
              <a:defRPr sz="1600" baseline="0"/>
            </a:lvl2pPr>
            <a:lvl3pPr marL="1143000" marR="0" indent="-228600" algn="l" defTabSz="457200" rtl="0" eaLnBrk="1" fontAlgn="auto" latinLnBrk="0" hangingPunct="1">
              <a:lnSpc>
                <a:spcPct val="100000"/>
              </a:lnSpc>
              <a:spcBef>
                <a:spcPct val="20000"/>
              </a:spcBef>
              <a:spcAft>
                <a:spcPts val="0"/>
              </a:spcAft>
              <a:buClr>
                <a:srgbClr val="EF3340"/>
              </a:buClr>
              <a:buSzTx/>
              <a:buFont typeface="+mj-lt"/>
              <a:buAutoNum type="arabicPeriod"/>
              <a:tabLst/>
              <a:defRPr/>
            </a:lvl3pPr>
          </a:lstStyle>
          <a:p>
            <a:pPr marL="342900" marR="0" lvl="0"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342900" marR="0" lvl="1"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342900" marR="0" lvl="2"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p:txBody>
      </p:sp>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spTree>
    <p:extLst>
      <p:ext uri="{BB962C8B-B14F-4D97-AF65-F5344CB8AC3E}">
        <p14:creationId xmlns:p14="http://schemas.microsoft.com/office/powerpoint/2010/main" val="9733144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Glossary Term Blank for Figur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a:t>Click to add title</a:t>
            </a:r>
          </a:p>
        </p:txBody>
      </p:sp>
      <p:pic>
        <p:nvPicPr>
          <p:cNvPr id="10" name="Picture 100">
            <a:extLst>
              <a:ext uri="{FF2B5EF4-FFF2-40B4-BE49-F238E27FC236}">
                <a16:creationId xmlns:a16="http://schemas.microsoft.com/office/drawing/2014/main" id="{C97CB2FE-FA07-47EC-B391-E0375C6755EC}"/>
              </a:ext>
            </a:extLst>
          </p:cNvPr>
          <p:cNvPicPr>
            <a:picLocks noChangeAspect="1" noChangeArrowheads="1"/>
          </p:cNvPicPr>
          <p:nvPr userDrawn="1"/>
        </p:nvPicPr>
        <p:blipFill>
          <a:blip r:embed="rId2"/>
          <a:srcRect/>
          <a:stretch/>
        </p:blipFill>
        <p:spPr bwMode="auto">
          <a:xfrm>
            <a:off x="617924" y="1036463"/>
            <a:ext cx="848914" cy="757365"/>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id="{8FB19520-E82C-4B3B-A166-692B3551D135}"/>
              </a:ext>
            </a:extLst>
          </p:cNvPr>
          <p:cNvSpPr>
            <a:spLocks noGrp="1"/>
          </p:cNvSpPr>
          <p:nvPr>
            <p:ph type="body" sz="quarter" idx="13" hasCustomPrompt="1"/>
          </p:nvPr>
        </p:nvSpPr>
        <p:spPr>
          <a:xfrm>
            <a:off x="1752600" y="1060688"/>
            <a:ext cx="6934200" cy="762000"/>
          </a:xfrm>
        </p:spPr>
        <p:txBody>
          <a:bodyPr/>
          <a:lstStyle>
            <a:lvl1pPr marL="0" indent="0" algn="l" defTabSz="457200" rtl="0" eaLnBrk="1" latinLnBrk="0" hangingPunct="1">
              <a:spcBef>
                <a:spcPts val="800"/>
              </a:spcBef>
              <a:buClr>
                <a:schemeClr val="accent1"/>
              </a:buClr>
              <a:buFont typeface="Arial"/>
              <a:buNone/>
              <a:defRPr lang="en-US" sz="1800" b="0" kern="1200" dirty="0" smtClean="0">
                <a:solidFill>
                  <a:srgbClr val="FF0000"/>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a:t>Term: definition. (Format “term” in bold.)</a:t>
            </a:r>
          </a:p>
        </p:txBody>
      </p:sp>
    </p:spTree>
    <p:extLst>
      <p:ext uri="{BB962C8B-B14F-4D97-AF65-F5344CB8AC3E}">
        <p14:creationId xmlns:p14="http://schemas.microsoft.com/office/powerpoint/2010/main" val="21161684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Glossary Term Definition with Corner Fil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a:t>Click to add title</a:t>
            </a:r>
          </a:p>
        </p:txBody>
      </p:sp>
      <p:pic>
        <p:nvPicPr>
          <p:cNvPr id="10" name="Picture 100">
            <a:extLst>
              <a:ext uri="{FF2B5EF4-FFF2-40B4-BE49-F238E27FC236}">
                <a16:creationId xmlns:a16="http://schemas.microsoft.com/office/drawing/2014/main" id="{C97CB2FE-FA07-47EC-B391-E0375C6755EC}"/>
              </a:ext>
            </a:extLst>
          </p:cNvPr>
          <p:cNvPicPr>
            <a:picLocks noChangeAspect="1" noChangeArrowheads="1"/>
          </p:cNvPicPr>
          <p:nvPr userDrawn="1"/>
        </p:nvPicPr>
        <p:blipFill>
          <a:blip r:embed="rId2"/>
          <a:srcRect/>
          <a:stretch/>
        </p:blipFill>
        <p:spPr bwMode="auto">
          <a:xfrm>
            <a:off x="617924" y="1036463"/>
            <a:ext cx="848914" cy="757365"/>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id="{8FB19520-E82C-4B3B-A166-692B3551D135}"/>
              </a:ext>
            </a:extLst>
          </p:cNvPr>
          <p:cNvSpPr>
            <a:spLocks noGrp="1"/>
          </p:cNvSpPr>
          <p:nvPr>
            <p:ph type="body" sz="quarter" idx="13" hasCustomPrompt="1"/>
          </p:nvPr>
        </p:nvSpPr>
        <p:spPr>
          <a:xfrm>
            <a:off x="1752600" y="1060688"/>
            <a:ext cx="6934200" cy="762000"/>
          </a:xfrm>
        </p:spPr>
        <p:txBody>
          <a:bodyPr/>
          <a:lstStyle>
            <a:lvl1pPr marL="0" indent="0" algn="l" defTabSz="457200" rtl="0" eaLnBrk="1" latinLnBrk="0" hangingPunct="1">
              <a:spcBef>
                <a:spcPts val="800"/>
              </a:spcBef>
              <a:buClr>
                <a:schemeClr val="accent1"/>
              </a:buClr>
              <a:buFont typeface="Arial"/>
              <a:buNone/>
              <a:defRPr lang="en-US" sz="1800" kern="1200" dirty="0" smtClean="0">
                <a:solidFill>
                  <a:srgbClr val="FF0000"/>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a:t>Term: definition. (Format “term” in bold.)</a:t>
            </a:r>
          </a:p>
        </p:txBody>
      </p:sp>
      <p:sp>
        <p:nvSpPr>
          <p:cNvPr id="7" name="Content Placeholder 2"/>
          <p:cNvSpPr>
            <a:spLocks noGrp="1"/>
          </p:cNvSpPr>
          <p:nvPr>
            <p:ph idx="1"/>
          </p:nvPr>
        </p:nvSpPr>
        <p:spPr>
          <a:xfrm>
            <a:off x="341925" y="2124194"/>
            <a:ext cx="8460151" cy="4013200"/>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
                <a:srgbClr val="EF3340"/>
              </a:buClr>
              <a:buSzTx/>
              <a:buFont typeface="Arial"/>
              <a:buChar char="•"/>
              <a:tabLst/>
              <a:defRPr sz="1800" baseline="0"/>
            </a:lvl1pPr>
            <a:lvl2pPr marL="742950" marR="0" indent="-285750" algn="l" defTabSz="457200" rtl="0" eaLnBrk="1" fontAlgn="auto" latinLnBrk="0" hangingPunct="1">
              <a:lnSpc>
                <a:spcPct val="100000"/>
              </a:lnSpc>
              <a:spcBef>
                <a:spcPct val="20000"/>
              </a:spcBef>
              <a:spcAft>
                <a:spcPts val="0"/>
              </a:spcAft>
              <a:buClr>
                <a:srgbClr val="EF3340"/>
              </a:buClr>
              <a:buSzTx/>
              <a:buFont typeface="Arial"/>
              <a:buChar char="•"/>
              <a:tabLst/>
              <a:defRPr sz="1600" baseline="0"/>
            </a:lvl2pPr>
            <a:lvl3pPr marL="1143000" marR="0" indent="-228600" algn="l" defTabSz="457200" rtl="0" eaLnBrk="1" fontAlgn="auto" latinLnBrk="0" hangingPunct="1">
              <a:lnSpc>
                <a:spcPct val="100000"/>
              </a:lnSpc>
              <a:spcBef>
                <a:spcPct val="20000"/>
              </a:spcBef>
              <a:spcAft>
                <a:spcPts val="0"/>
              </a:spcAft>
              <a:buClr>
                <a:srgbClr val="EF3340"/>
              </a:buClr>
              <a:buSzTx/>
              <a:buFont typeface="Arial"/>
              <a:buChar char="•"/>
              <a:tabLst/>
              <a:defRPr/>
            </a:lvl3pPr>
          </a:lstStyle>
          <a:p>
            <a:pPr marL="342900" marR="0" lvl="0"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342900" marR="0" lvl="1"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342900" marR="0" lvl="2"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p:txBody>
      </p:sp>
      <p:pic>
        <p:nvPicPr>
          <p:cNvPr id="9" name="Picture 8" descr="A picture containing shape&#10;&#10;Description automatically generated">
            <a:extLst>
              <a:ext uri="{FF2B5EF4-FFF2-40B4-BE49-F238E27FC236}">
                <a16:creationId xmlns:a16="http://schemas.microsoft.com/office/drawing/2014/main" id="{3E34A0A8-C686-624A-93D2-15C21326CE38}"/>
              </a:ext>
            </a:extLst>
          </p:cNvPr>
          <p:cNvPicPr>
            <a:picLocks noChangeAspect="1"/>
          </p:cNvPicPr>
          <p:nvPr userDrawn="1"/>
        </p:nvPicPr>
        <p:blipFill>
          <a:blip r:embed="rId3"/>
          <a:stretch>
            <a:fillRect/>
          </a:stretch>
        </p:blipFill>
        <p:spPr>
          <a:xfrm>
            <a:off x="7226300" y="4305300"/>
            <a:ext cx="1917700" cy="2552700"/>
          </a:xfrm>
          <a:prstGeom prst="rect">
            <a:avLst/>
          </a:prstGeom>
        </p:spPr>
      </p:pic>
    </p:spTree>
    <p:extLst>
      <p:ext uri="{BB962C8B-B14F-4D97-AF65-F5344CB8AC3E}">
        <p14:creationId xmlns:p14="http://schemas.microsoft.com/office/powerpoint/2010/main" val="22756268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Glossary Terms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E353B-495C-4B36-B7B9-BDB47B8D29B0}"/>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6AFE95E1-3B2D-4F7F-8B4B-E56698179A37}"/>
              </a:ext>
            </a:extLst>
          </p:cNvPr>
          <p:cNvSpPr>
            <a:spLocks noGrp="1"/>
          </p:cNvSpPr>
          <p:nvPr>
            <p:ph type="sldNum" sz="quarter" idx="10"/>
          </p:nvPr>
        </p:nvSpPr>
        <p:spPr/>
        <p:txBody>
          <a:bodyPr/>
          <a:lstStyle/>
          <a:p>
            <a:fld id="{A8160BDD-7155-D744-B749-9730458604AD}" type="slidenum">
              <a:rPr lang="en-US" smtClean="0"/>
              <a:pPr/>
              <a:t>‹#›</a:t>
            </a:fld>
            <a:endParaRPr lang="en-US" dirty="0"/>
          </a:p>
        </p:txBody>
      </p:sp>
      <p:pic>
        <p:nvPicPr>
          <p:cNvPr id="4" name="Picture 100">
            <a:extLst>
              <a:ext uri="{FF2B5EF4-FFF2-40B4-BE49-F238E27FC236}">
                <a16:creationId xmlns:a16="http://schemas.microsoft.com/office/drawing/2014/main" id="{09F59B51-C9CC-4DF6-8E10-4632928847B0}"/>
              </a:ext>
            </a:extLst>
          </p:cNvPr>
          <p:cNvPicPr>
            <a:picLocks noChangeAspect="1" noChangeArrowheads="1"/>
          </p:cNvPicPr>
          <p:nvPr userDrawn="1"/>
        </p:nvPicPr>
        <p:blipFill>
          <a:blip r:embed="rId2"/>
          <a:srcRect/>
          <a:stretch/>
        </p:blipFill>
        <p:spPr bwMode="auto">
          <a:xfrm>
            <a:off x="3923453" y="2057400"/>
            <a:ext cx="1297093" cy="1157211"/>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12">
            <a:extLst>
              <a:ext uri="{FF2B5EF4-FFF2-40B4-BE49-F238E27FC236}">
                <a16:creationId xmlns:a16="http://schemas.microsoft.com/office/drawing/2014/main" id="{D5A58856-F166-4DAD-97B3-888D3997E4D0}"/>
              </a:ext>
            </a:extLst>
          </p:cNvPr>
          <p:cNvSpPr>
            <a:spLocks noGrp="1"/>
          </p:cNvSpPr>
          <p:nvPr>
            <p:ph type="body" sz="quarter" idx="13" hasCustomPrompt="1"/>
          </p:nvPr>
        </p:nvSpPr>
        <p:spPr>
          <a:xfrm>
            <a:off x="685800" y="3429000"/>
            <a:ext cx="7772400" cy="762000"/>
          </a:xfrm>
        </p:spPr>
        <p:txBody>
          <a:bodyPr/>
          <a:lstStyle>
            <a:lvl1pPr marL="0" indent="0" algn="l" defTabSz="457200" rtl="0" eaLnBrk="1" latinLnBrk="0" hangingPunct="1">
              <a:spcBef>
                <a:spcPts val="800"/>
              </a:spcBef>
              <a:buClr>
                <a:schemeClr val="accent1"/>
              </a:buClr>
              <a:buFont typeface="Arial"/>
              <a:buNone/>
              <a:defRPr lang="en-US" sz="1800" kern="1200" dirty="0" smtClean="0">
                <a:solidFill>
                  <a:srgbClr val="FF0000"/>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a:t>Term: definition. (Format “term” in bold.)</a:t>
            </a:r>
          </a:p>
        </p:txBody>
      </p:sp>
    </p:spTree>
    <p:extLst>
      <p:ext uri="{BB962C8B-B14F-4D97-AF65-F5344CB8AC3E}">
        <p14:creationId xmlns:p14="http://schemas.microsoft.com/office/powerpoint/2010/main" val="140599738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Hands-On Activity">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7" name="Content Placeholder 2"/>
          <p:cNvSpPr>
            <a:spLocks noGrp="1"/>
          </p:cNvSpPr>
          <p:nvPr>
            <p:ph idx="1"/>
          </p:nvPr>
        </p:nvSpPr>
        <p:spPr>
          <a:xfrm>
            <a:off x="341925" y="1302040"/>
            <a:ext cx="8460150" cy="4920960"/>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
                <a:srgbClr val="FF0000"/>
              </a:buClr>
              <a:buSzTx/>
              <a:buFont typeface="Arial"/>
              <a:buChar char="•"/>
              <a:tabLst/>
              <a:defRPr sz="1800" baseline="0"/>
            </a:lvl1pPr>
            <a:lvl2pPr marL="742950" marR="0" indent="-285750" algn="l" defTabSz="457200" rtl="0" eaLnBrk="1" fontAlgn="auto" latinLnBrk="0" hangingPunct="1">
              <a:lnSpc>
                <a:spcPct val="100000"/>
              </a:lnSpc>
              <a:spcBef>
                <a:spcPct val="20000"/>
              </a:spcBef>
              <a:spcAft>
                <a:spcPts val="0"/>
              </a:spcAft>
              <a:buClr>
                <a:srgbClr val="FF0000"/>
              </a:buClr>
              <a:buSzTx/>
              <a:buFont typeface="Arial"/>
              <a:buChar char="•"/>
              <a:tabLst/>
              <a:defRPr sz="1600" baseline="0"/>
            </a:lvl2pPr>
            <a:lvl3pPr marL="1143000" marR="0" indent="-228600" algn="l" defTabSz="457200" rtl="0" eaLnBrk="1" fontAlgn="auto" latinLnBrk="0" hangingPunct="1">
              <a:lnSpc>
                <a:spcPct val="100000"/>
              </a:lnSpc>
              <a:spcBef>
                <a:spcPct val="20000"/>
              </a:spcBef>
              <a:spcAft>
                <a:spcPts val="0"/>
              </a:spcAft>
              <a:buClr>
                <a:srgbClr val="FF0000"/>
              </a:buClr>
              <a:buSzTx/>
              <a:buFont typeface="Arial"/>
              <a:buChar char="•"/>
              <a:tabLst/>
              <a:defRPr/>
            </a:lvl3pPr>
          </a:lstStyle>
          <a:p>
            <a:pPr marL="342900" marR="0" lvl="0"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342900" marR="0" lvl="1"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342900" marR="0" lvl="2"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p:txBody>
      </p:sp>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a:t>Click to add Activity title</a:t>
            </a:r>
          </a:p>
        </p:txBody>
      </p:sp>
      <p:pic>
        <p:nvPicPr>
          <p:cNvPr id="9" name="Picture 8">
            <a:extLst>
              <a:ext uri="{FF2B5EF4-FFF2-40B4-BE49-F238E27FC236}">
                <a16:creationId xmlns:a16="http://schemas.microsoft.com/office/drawing/2014/main" id="{C1F28B54-DCF8-48E1-A25A-E747ACAB1ADA}"/>
              </a:ext>
            </a:extLst>
          </p:cNvPr>
          <p:cNvPicPr>
            <a:picLocks noChangeAspect="1"/>
          </p:cNvPicPr>
          <p:nvPr userDrawn="1"/>
        </p:nvPicPr>
        <p:blipFill>
          <a:blip r:embed="rId2"/>
          <a:srcRect/>
          <a:stretch/>
        </p:blipFill>
        <p:spPr>
          <a:xfrm>
            <a:off x="7385231" y="5342758"/>
            <a:ext cx="1416844" cy="879420"/>
          </a:xfrm>
          <a:prstGeom prst="rect">
            <a:avLst/>
          </a:prstGeom>
        </p:spPr>
      </p:pic>
    </p:spTree>
    <p:extLst>
      <p:ext uri="{BB962C8B-B14F-4D97-AF65-F5344CB8AC3E}">
        <p14:creationId xmlns:p14="http://schemas.microsoft.com/office/powerpoint/2010/main" val="8989451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Hands-On Activity 2">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pic>
        <p:nvPicPr>
          <p:cNvPr id="9" name="Picture 8">
            <a:extLst>
              <a:ext uri="{FF2B5EF4-FFF2-40B4-BE49-F238E27FC236}">
                <a16:creationId xmlns:a16="http://schemas.microsoft.com/office/drawing/2014/main" id="{C1F28B54-DCF8-48E1-A25A-E747ACAB1ADA}"/>
              </a:ext>
            </a:extLst>
          </p:cNvPr>
          <p:cNvPicPr>
            <a:picLocks noChangeAspect="1"/>
          </p:cNvPicPr>
          <p:nvPr userDrawn="1"/>
        </p:nvPicPr>
        <p:blipFill>
          <a:blip r:embed="rId2"/>
          <a:srcRect/>
          <a:stretch/>
        </p:blipFill>
        <p:spPr>
          <a:xfrm>
            <a:off x="3028024" y="2576335"/>
            <a:ext cx="3087952" cy="1916659"/>
          </a:xfrm>
          <a:prstGeom prst="rect">
            <a:avLst/>
          </a:prstGeom>
        </p:spPr>
      </p:pic>
      <p:sp>
        <p:nvSpPr>
          <p:cNvPr id="3" name="Text Placeholder 2">
            <a:extLst>
              <a:ext uri="{FF2B5EF4-FFF2-40B4-BE49-F238E27FC236}">
                <a16:creationId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a:t>Click to add Activity title</a:t>
            </a:r>
          </a:p>
        </p:txBody>
      </p:sp>
      <p:sp>
        <p:nvSpPr>
          <p:cNvPr id="11" name="TextBox 10">
            <a:extLst>
              <a:ext uri="{FF2B5EF4-FFF2-40B4-BE49-F238E27FC236}">
                <a16:creationId xmlns:a16="http://schemas.microsoft.com/office/drawing/2014/main" id="{C249395E-254B-4DF4-AD8F-137598C79946}"/>
              </a:ext>
            </a:extLst>
          </p:cNvPr>
          <p:cNvSpPr txBox="1"/>
          <p:nvPr userDrawn="1"/>
        </p:nvSpPr>
        <p:spPr>
          <a:xfrm>
            <a:off x="341925" y="291741"/>
            <a:ext cx="7883768" cy="461665"/>
          </a:xfrm>
          <a:prstGeom prst="rect">
            <a:avLst/>
          </a:prstGeom>
          <a:noFill/>
        </p:spPr>
        <p:txBody>
          <a:bodyPr wrap="square" rtlCol="0">
            <a:spAutoFit/>
          </a:bodyPr>
          <a:lstStyle/>
          <a:p>
            <a:r>
              <a:rPr lang="en-US" sz="2400" dirty="0">
                <a:solidFill>
                  <a:schemeClr val="bg1"/>
                </a:solidFill>
                <a:latin typeface="Calibri" panose="020F0502020204030204" pitchFamily="34" charset="0"/>
              </a:rPr>
              <a:t>Activity</a:t>
            </a:r>
          </a:p>
        </p:txBody>
      </p:sp>
      <p:pic>
        <p:nvPicPr>
          <p:cNvPr id="12" name="Picture 11">
            <a:extLst>
              <a:ext uri="{FF2B5EF4-FFF2-40B4-BE49-F238E27FC236}">
                <a16:creationId xmlns:a16="http://schemas.microsoft.com/office/drawing/2014/main" id="{C4E4A9A1-6CA7-4F15-AE41-4322B2947108}"/>
              </a:ext>
            </a:extLst>
          </p:cNvPr>
          <p:cNvPicPr>
            <a:picLocks noChangeAspect="1"/>
          </p:cNvPicPr>
          <p:nvPr userDrawn="1"/>
        </p:nvPicPr>
        <p:blipFill>
          <a:blip r:embed="rId3"/>
          <a:srcRect/>
          <a:stretch/>
        </p:blipFill>
        <p:spPr>
          <a:xfrm>
            <a:off x="0" y="6019800"/>
            <a:ext cx="9144000" cy="457200"/>
          </a:xfrm>
          <a:prstGeom prst="rect">
            <a:avLst/>
          </a:prstGeom>
        </p:spPr>
      </p:pic>
    </p:spTree>
    <p:extLst>
      <p:ext uri="{BB962C8B-B14F-4D97-AF65-F5344CB8AC3E}">
        <p14:creationId xmlns:p14="http://schemas.microsoft.com/office/powerpoint/2010/main" val="3890014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Minds-On Activity">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a:t>Click to add Activity title</a:t>
            </a:r>
          </a:p>
        </p:txBody>
      </p:sp>
      <p:sp>
        <p:nvSpPr>
          <p:cNvPr id="9" name="Content Placeholder 2">
            <a:extLst>
              <a:ext uri="{FF2B5EF4-FFF2-40B4-BE49-F238E27FC236}">
                <a16:creationId xmlns:a16="http://schemas.microsoft.com/office/drawing/2014/main" id="{855A9553-962E-4240-844E-734EAAE42311}"/>
              </a:ext>
            </a:extLst>
          </p:cNvPr>
          <p:cNvSpPr>
            <a:spLocks noGrp="1"/>
          </p:cNvSpPr>
          <p:nvPr>
            <p:ph idx="1"/>
          </p:nvPr>
        </p:nvSpPr>
        <p:spPr>
          <a:xfrm>
            <a:off x="341925" y="1302040"/>
            <a:ext cx="8460150" cy="4920960"/>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
                <a:schemeClr val="accent3"/>
              </a:buClr>
              <a:buSzTx/>
              <a:buFont typeface="Arial"/>
              <a:buChar char="•"/>
              <a:tabLst/>
              <a:defRPr sz="1800" baseline="0"/>
            </a:lvl1pPr>
            <a:lvl2pPr marL="742950" marR="0" indent="-285750" algn="l" defTabSz="457200" rtl="0" eaLnBrk="1" fontAlgn="auto" latinLnBrk="0" hangingPunct="1">
              <a:lnSpc>
                <a:spcPct val="100000"/>
              </a:lnSpc>
              <a:spcBef>
                <a:spcPct val="20000"/>
              </a:spcBef>
              <a:spcAft>
                <a:spcPts val="0"/>
              </a:spcAft>
              <a:buClr>
                <a:schemeClr val="accent3"/>
              </a:buClr>
              <a:buSzTx/>
              <a:buFont typeface="Arial"/>
              <a:buChar char="•"/>
              <a:tabLst/>
              <a:defRPr sz="1600" baseline="0"/>
            </a:lvl2pPr>
            <a:lvl3pPr marL="1143000" marR="0" indent="-228600" algn="l" defTabSz="457200" rtl="0" eaLnBrk="1" fontAlgn="auto" latinLnBrk="0" hangingPunct="1">
              <a:lnSpc>
                <a:spcPct val="100000"/>
              </a:lnSpc>
              <a:spcBef>
                <a:spcPct val="20000"/>
              </a:spcBef>
              <a:spcAft>
                <a:spcPts val="0"/>
              </a:spcAft>
              <a:buClr>
                <a:schemeClr val="accent3"/>
              </a:buClr>
              <a:buSzTx/>
              <a:buFont typeface="Arial"/>
              <a:buChar char="•"/>
              <a:tabLst/>
              <a:defRPr/>
            </a:lvl3pPr>
          </a:lstStyle>
          <a:p>
            <a:pPr marL="342900" marR="0" lvl="0"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342900" marR="0" lvl="1"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342900" marR="0" lvl="2"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p:txBody>
      </p:sp>
      <p:pic>
        <p:nvPicPr>
          <p:cNvPr id="7" name="Picture 6">
            <a:extLst>
              <a:ext uri="{FF2B5EF4-FFF2-40B4-BE49-F238E27FC236}">
                <a16:creationId xmlns:a16="http://schemas.microsoft.com/office/drawing/2014/main" id="{2033E492-9AFA-4CAE-B07B-7C1C0D61D739}"/>
              </a:ext>
            </a:extLst>
          </p:cNvPr>
          <p:cNvPicPr>
            <a:picLocks noChangeAspect="1"/>
          </p:cNvPicPr>
          <p:nvPr userDrawn="1"/>
        </p:nvPicPr>
        <p:blipFill>
          <a:blip r:embed="rId2"/>
          <a:srcRect/>
          <a:stretch/>
        </p:blipFill>
        <p:spPr>
          <a:xfrm>
            <a:off x="7391400" y="5450709"/>
            <a:ext cx="1416844" cy="769531"/>
          </a:xfrm>
          <a:prstGeom prst="rect">
            <a:avLst/>
          </a:prstGeom>
        </p:spPr>
      </p:pic>
    </p:spTree>
    <p:extLst>
      <p:ext uri="{BB962C8B-B14F-4D97-AF65-F5344CB8AC3E}">
        <p14:creationId xmlns:p14="http://schemas.microsoft.com/office/powerpoint/2010/main" val="28657844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Minds-On Activity 2">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3" name="Text Placeholder 2">
            <a:extLst>
              <a:ext uri="{FF2B5EF4-FFF2-40B4-BE49-F238E27FC236}">
                <a16:creationId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a:t>Click to add Activity title</a:t>
            </a:r>
          </a:p>
        </p:txBody>
      </p:sp>
      <p:sp>
        <p:nvSpPr>
          <p:cNvPr id="11" name="TextBox 10">
            <a:extLst>
              <a:ext uri="{FF2B5EF4-FFF2-40B4-BE49-F238E27FC236}">
                <a16:creationId xmlns:a16="http://schemas.microsoft.com/office/drawing/2014/main" id="{C249395E-254B-4DF4-AD8F-137598C79946}"/>
              </a:ext>
            </a:extLst>
          </p:cNvPr>
          <p:cNvSpPr txBox="1"/>
          <p:nvPr userDrawn="1"/>
        </p:nvSpPr>
        <p:spPr>
          <a:xfrm>
            <a:off x="341925" y="291741"/>
            <a:ext cx="7883768" cy="461665"/>
          </a:xfrm>
          <a:prstGeom prst="rect">
            <a:avLst/>
          </a:prstGeom>
          <a:noFill/>
        </p:spPr>
        <p:txBody>
          <a:bodyPr wrap="square" rtlCol="0">
            <a:spAutoFit/>
          </a:bodyPr>
          <a:lstStyle/>
          <a:p>
            <a:r>
              <a:rPr lang="en-US" sz="2400" dirty="0">
                <a:solidFill>
                  <a:schemeClr val="bg1"/>
                </a:solidFill>
                <a:latin typeface="Calibri" panose="020F0502020204030204" pitchFamily="34" charset="0"/>
              </a:rPr>
              <a:t>Activity</a:t>
            </a:r>
          </a:p>
        </p:txBody>
      </p:sp>
      <p:pic>
        <p:nvPicPr>
          <p:cNvPr id="7" name="Picture 6">
            <a:extLst>
              <a:ext uri="{FF2B5EF4-FFF2-40B4-BE49-F238E27FC236}">
                <a16:creationId xmlns:a16="http://schemas.microsoft.com/office/drawing/2014/main" id="{F2DE749B-ABEB-48F3-9D2B-5E513D86529A}"/>
              </a:ext>
            </a:extLst>
          </p:cNvPr>
          <p:cNvPicPr>
            <a:picLocks noChangeAspect="1"/>
          </p:cNvPicPr>
          <p:nvPr userDrawn="1"/>
        </p:nvPicPr>
        <p:blipFill>
          <a:blip r:embed="rId2"/>
          <a:srcRect/>
          <a:stretch/>
        </p:blipFill>
        <p:spPr>
          <a:xfrm>
            <a:off x="2805920" y="2575452"/>
            <a:ext cx="3532160" cy="1918425"/>
          </a:xfrm>
          <a:prstGeom prst="rect">
            <a:avLst/>
          </a:prstGeom>
        </p:spPr>
      </p:pic>
      <p:pic>
        <p:nvPicPr>
          <p:cNvPr id="8" name="Picture 7">
            <a:extLst>
              <a:ext uri="{FF2B5EF4-FFF2-40B4-BE49-F238E27FC236}">
                <a16:creationId xmlns:a16="http://schemas.microsoft.com/office/drawing/2014/main" id="{7FA1B561-FD09-4177-BEFF-5AE0DBC8A7D8}"/>
              </a:ext>
            </a:extLst>
          </p:cNvPr>
          <p:cNvPicPr>
            <a:picLocks noChangeAspect="1"/>
          </p:cNvPicPr>
          <p:nvPr userDrawn="1"/>
        </p:nvPicPr>
        <p:blipFill>
          <a:blip r:embed="rId3"/>
          <a:srcRect/>
          <a:stretch/>
        </p:blipFill>
        <p:spPr>
          <a:xfrm>
            <a:off x="0" y="6019800"/>
            <a:ext cx="9144000" cy="457200"/>
          </a:xfrm>
          <a:prstGeom prst="rect">
            <a:avLst/>
          </a:prstGeom>
        </p:spPr>
      </p:pic>
    </p:spTree>
    <p:extLst>
      <p:ext uri="{BB962C8B-B14F-4D97-AF65-F5344CB8AC3E}">
        <p14:creationId xmlns:p14="http://schemas.microsoft.com/office/powerpoint/2010/main" val="23422116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Reflective Questions">
    <p:spTree>
      <p:nvGrpSpPr>
        <p:cNvPr id="1" name=""/>
        <p:cNvGrpSpPr/>
        <p:nvPr/>
      </p:nvGrpSpPr>
      <p:grpSpPr>
        <a:xfrm>
          <a:off x="0" y="0"/>
          <a:ext cx="0" cy="0"/>
          <a:chOff x="0" y="0"/>
          <a:chExt cx="0" cy="0"/>
        </a:xfrm>
      </p:grpSpPr>
      <p:pic>
        <p:nvPicPr>
          <p:cNvPr id="4" name="Picture 3"/>
          <p:cNvPicPr>
            <a:picLocks noChangeAspect="1"/>
          </p:cNvPicPr>
          <p:nvPr/>
        </p:nvPicPr>
        <p:blipFill>
          <a:blip r:embed="rId2"/>
          <a:srcRect l="336" r="336"/>
          <a:stretch/>
        </p:blipFill>
        <p:spPr>
          <a:xfrm>
            <a:off x="4800599" y="4615071"/>
            <a:ext cx="4354443" cy="2242929"/>
          </a:xfrm>
          <a:prstGeom prst="rect">
            <a:avLst/>
          </a:prstGeom>
        </p:spPr>
      </p:pic>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3" name="Text Placeholder 2">
            <a:extLst>
              <a:ext uri="{FF2B5EF4-FFF2-40B4-BE49-F238E27FC236}">
                <a16:creationId xmlns:a16="http://schemas.microsoft.com/office/drawing/2014/main"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a:t>Insert Question #1</a:t>
            </a:r>
          </a:p>
          <a:p>
            <a:pPr lvl="0"/>
            <a:r>
              <a:rPr lang="en-US"/>
              <a:t>Insert Question #2</a:t>
            </a:r>
          </a:p>
          <a:p>
            <a:pPr lvl="0"/>
            <a:endParaRPr lang="en-US"/>
          </a:p>
        </p:txBody>
      </p:sp>
      <p:sp>
        <p:nvSpPr>
          <p:cNvPr id="7" name="TextBox 6">
            <a:extLst>
              <a:ext uri="{FF2B5EF4-FFF2-40B4-BE49-F238E27FC236}">
                <a16:creationId xmlns:a16="http://schemas.microsoft.com/office/drawing/2014/main" id="{50A4E754-7F02-4770-8121-961E43A23B05}"/>
              </a:ext>
            </a:extLst>
          </p:cNvPr>
          <p:cNvSpPr txBox="1"/>
          <p:nvPr userDrawn="1"/>
        </p:nvSpPr>
        <p:spPr>
          <a:xfrm>
            <a:off x="341925" y="291741"/>
            <a:ext cx="7883768" cy="461665"/>
          </a:xfrm>
          <a:prstGeom prst="rect">
            <a:avLst/>
          </a:prstGeom>
          <a:noFill/>
        </p:spPr>
        <p:txBody>
          <a:bodyPr wrap="square" rtlCol="0">
            <a:spAutoFit/>
          </a:bodyPr>
          <a:lstStyle/>
          <a:p>
            <a:r>
              <a:rPr lang="en-US" sz="2400" dirty="0">
                <a:solidFill>
                  <a:schemeClr val="bg1"/>
                </a:solidFill>
                <a:latin typeface="Calibri" panose="020F0502020204030204" pitchFamily="34" charset="0"/>
              </a:rPr>
              <a:t>Reflective Questions</a:t>
            </a:r>
          </a:p>
        </p:txBody>
      </p:sp>
    </p:spTree>
    <p:extLst>
      <p:ext uri="{BB962C8B-B14F-4D97-AF65-F5344CB8AC3E}">
        <p14:creationId xmlns:p14="http://schemas.microsoft.com/office/powerpoint/2010/main" val="334124333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No Fill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7" name="Content Placeholder 2"/>
          <p:cNvSpPr>
            <a:spLocks noGrp="1"/>
          </p:cNvSpPr>
          <p:nvPr>
            <p:ph idx="1"/>
          </p:nvPr>
        </p:nvSpPr>
        <p:spPr>
          <a:xfrm>
            <a:off x="341925" y="1302040"/>
            <a:ext cx="8460150" cy="4920960"/>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
                <a:srgbClr val="EF3340"/>
              </a:buClr>
              <a:buSzTx/>
              <a:buFont typeface="Arial"/>
              <a:buChar char="•"/>
              <a:tabLst/>
              <a:defRPr sz="1800" baseline="0"/>
            </a:lvl1pPr>
            <a:lvl2pPr marL="742950" marR="0" indent="-285750" algn="l" defTabSz="457200" rtl="0" eaLnBrk="1" fontAlgn="auto" latinLnBrk="0" hangingPunct="1">
              <a:lnSpc>
                <a:spcPct val="100000"/>
              </a:lnSpc>
              <a:spcBef>
                <a:spcPct val="20000"/>
              </a:spcBef>
              <a:spcAft>
                <a:spcPts val="0"/>
              </a:spcAft>
              <a:buClr>
                <a:srgbClr val="EF3340"/>
              </a:buClr>
              <a:buSzTx/>
              <a:buFont typeface="Arial"/>
              <a:buChar char="•"/>
              <a:tabLst/>
              <a:defRPr sz="1600" baseline="0"/>
            </a:lvl2pPr>
            <a:lvl3pPr marL="1143000" marR="0" indent="-228600" algn="l" defTabSz="457200" rtl="0" eaLnBrk="1" fontAlgn="auto" latinLnBrk="0" hangingPunct="1">
              <a:lnSpc>
                <a:spcPct val="100000"/>
              </a:lnSpc>
              <a:spcBef>
                <a:spcPct val="20000"/>
              </a:spcBef>
              <a:spcAft>
                <a:spcPts val="0"/>
              </a:spcAft>
              <a:buClr>
                <a:srgbClr val="EF3340"/>
              </a:buClr>
              <a:buSzTx/>
              <a:buFont typeface="Arial"/>
              <a:buChar char="•"/>
              <a:tabLst/>
              <a:defRPr/>
            </a:lvl3pPr>
          </a:lstStyle>
          <a:p>
            <a:pPr marL="342900" marR="0" lvl="0"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342900" marR="0" lvl="1"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342900" marR="0" lvl="2"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p:txBody>
      </p:sp>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a:t>Click to add title</a:t>
            </a:r>
          </a:p>
        </p:txBody>
      </p:sp>
    </p:spTree>
    <p:extLst>
      <p:ext uri="{BB962C8B-B14F-4D97-AF65-F5344CB8AC3E}">
        <p14:creationId xmlns:p14="http://schemas.microsoft.com/office/powerpoint/2010/main" val="3341566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5" name="Slide Number Placeholder 4"/>
          <p:cNvSpPr>
            <a:spLocks noGrp="1"/>
          </p:cNvSpPr>
          <p:nvPr>
            <p:ph type="sldNum" sz="quarter" idx="12"/>
          </p:nvPr>
        </p:nvSpPr>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3484532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pic>
        <p:nvPicPr>
          <p:cNvPr id="5" name="Picture 4"/>
          <p:cNvPicPr>
            <a:picLocks noChangeAspect="1"/>
          </p:cNvPicPr>
          <p:nvPr/>
        </p:nvPicPr>
        <p:blipFill>
          <a:blip r:embed="rId2"/>
          <a:srcRect/>
          <a:stretch/>
        </p:blipFill>
        <p:spPr>
          <a:xfrm>
            <a:off x="0" y="6019800"/>
            <a:ext cx="9144000" cy="457200"/>
          </a:xfrm>
          <a:prstGeom prst="rect">
            <a:avLst/>
          </a:prstGeom>
        </p:spPr>
      </p:pic>
      <p:sp>
        <p:nvSpPr>
          <p:cNvPr id="9"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sp>
        <p:nvSpPr>
          <p:cNvPr id="10" name="Content Placeholder 2"/>
          <p:cNvSpPr>
            <a:spLocks noGrp="1"/>
          </p:cNvSpPr>
          <p:nvPr>
            <p:ph idx="1"/>
          </p:nvPr>
        </p:nvSpPr>
        <p:spPr>
          <a:xfrm>
            <a:off x="341925" y="1302040"/>
            <a:ext cx="8460150" cy="4481345"/>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
                <a:srgbClr val="EF3340"/>
              </a:buClr>
              <a:buSzTx/>
              <a:buFont typeface="Arial"/>
              <a:buChar char="•"/>
              <a:tabLst/>
              <a:defRPr sz="1800" baseline="0"/>
            </a:lvl1pPr>
            <a:lvl2pPr marL="742950" marR="0" indent="-285750" algn="l" defTabSz="457200" rtl="0" eaLnBrk="1" fontAlgn="auto" latinLnBrk="0" hangingPunct="1">
              <a:lnSpc>
                <a:spcPct val="100000"/>
              </a:lnSpc>
              <a:spcBef>
                <a:spcPct val="20000"/>
              </a:spcBef>
              <a:spcAft>
                <a:spcPts val="0"/>
              </a:spcAft>
              <a:buClr>
                <a:srgbClr val="EF3340"/>
              </a:buClr>
              <a:buSzTx/>
              <a:buFont typeface="Arial"/>
              <a:buChar char="•"/>
              <a:tabLst/>
              <a:defRPr sz="1600" baseline="0"/>
            </a:lvl2pPr>
            <a:lvl3pPr marL="1143000" marR="0" indent="-228600" algn="l" defTabSz="457200" rtl="0" eaLnBrk="1" fontAlgn="auto" latinLnBrk="0" hangingPunct="1">
              <a:lnSpc>
                <a:spcPct val="100000"/>
              </a:lnSpc>
              <a:spcBef>
                <a:spcPct val="20000"/>
              </a:spcBef>
              <a:spcAft>
                <a:spcPts val="0"/>
              </a:spcAft>
              <a:buClr>
                <a:srgbClr val="EF3340"/>
              </a:buClr>
              <a:buSzTx/>
              <a:buFont typeface="Arial"/>
              <a:buChar char="•"/>
              <a:tabLst/>
              <a:defRPr/>
            </a:lvl3pPr>
          </a:lstStyle>
          <a:p>
            <a:pPr marL="342900" marR="0" lvl="0"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342900" marR="0" lvl="1"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342900" marR="0" lvl="2"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p:txBody>
      </p:sp>
    </p:spTree>
    <p:extLst>
      <p:ext uri="{BB962C8B-B14F-4D97-AF65-F5344CB8AC3E}">
        <p14:creationId xmlns:p14="http://schemas.microsoft.com/office/powerpoint/2010/main" val="999796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11"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sp>
        <p:nvSpPr>
          <p:cNvPr id="10" name="Content Placeholder 2"/>
          <p:cNvSpPr>
            <a:spLocks noGrp="1"/>
          </p:cNvSpPr>
          <p:nvPr>
            <p:ph idx="1"/>
          </p:nvPr>
        </p:nvSpPr>
        <p:spPr>
          <a:xfrm>
            <a:off x="341925" y="1302040"/>
            <a:ext cx="8460150" cy="4481345"/>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
                <a:srgbClr val="EF3340"/>
              </a:buClr>
              <a:buSzTx/>
              <a:buFont typeface="Arial"/>
              <a:buChar char="•"/>
              <a:tabLst/>
              <a:defRPr sz="1800" baseline="0"/>
            </a:lvl1pPr>
            <a:lvl2pPr marL="742950" marR="0" indent="-285750" algn="l" defTabSz="457200" rtl="0" eaLnBrk="1" fontAlgn="auto" latinLnBrk="0" hangingPunct="1">
              <a:lnSpc>
                <a:spcPct val="100000"/>
              </a:lnSpc>
              <a:spcBef>
                <a:spcPct val="20000"/>
              </a:spcBef>
              <a:spcAft>
                <a:spcPts val="0"/>
              </a:spcAft>
              <a:buClr>
                <a:srgbClr val="EF3340"/>
              </a:buClr>
              <a:buSzTx/>
              <a:buFont typeface="Arial"/>
              <a:buChar char="•"/>
              <a:tabLst/>
              <a:defRPr sz="1600" baseline="0"/>
            </a:lvl2pPr>
            <a:lvl3pPr marL="1143000" marR="0" indent="-228600" algn="l" defTabSz="457200" rtl="0" eaLnBrk="1" fontAlgn="auto" latinLnBrk="0" hangingPunct="1">
              <a:lnSpc>
                <a:spcPct val="100000"/>
              </a:lnSpc>
              <a:spcBef>
                <a:spcPct val="20000"/>
              </a:spcBef>
              <a:spcAft>
                <a:spcPts val="0"/>
              </a:spcAft>
              <a:buClr>
                <a:srgbClr val="EF3340"/>
              </a:buClr>
              <a:buSzTx/>
              <a:buFont typeface="Arial"/>
              <a:buChar char="•"/>
              <a:tabLst/>
              <a:defRPr/>
            </a:lvl3pPr>
          </a:lstStyle>
          <a:p>
            <a:pPr marL="342900" marR="0" lvl="0"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342900" marR="0" lvl="1"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342900" marR="0" lvl="2"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p:txBody>
      </p:sp>
      <p:pic>
        <p:nvPicPr>
          <p:cNvPr id="3" name="Picture 2" descr="A picture containing shape&#10;&#10;Description automatically generated">
            <a:extLst>
              <a:ext uri="{FF2B5EF4-FFF2-40B4-BE49-F238E27FC236}">
                <a16:creationId xmlns:a16="http://schemas.microsoft.com/office/drawing/2014/main" id="{8E6706B2-382E-3343-A29D-A72A04B8D7D8}"/>
              </a:ext>
            </a:extLst>
          </p:cNvPr>
          <p:cNvPicPr>
            <a:picLocks noChangeAspect="1"/>
          </p:cNvPicPr>
          <p:nvPr/>
        </p:nvPicPr>
        <p:blipFill>
          <a:blip r:embed="rId2"/>
          <a:stretch>
            <a:fillRect/>
          </a:stretch>
        </p:blipFill>
        <p:spPr>
          <a:xfrm>
            <a:off x="7226300" y="4305300"/>
            <a:ext cx="1917700" cy="2552700"/>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F814B997-036A-4120-AAB3-04F7CCEE2604}"/>
              </a:ext>
            </a:extLst>
          </p:cNvPr>
          <p:cNvPicPr>
            <a:picLocks noChangeAspect="1"/>
          </p:cNvPicPr>
          <p:nvPr userDrawn="1"/>
        </p:nvPicPr>
        <p:blipFill>
          <a:blip r:embed="rId2"/>
          <a:stretch>
            <a:fillRect/>
          </a:stretch>
        </p:blipFill>
        <p:spPr>
          <a:xfrm>
            <a:off x="7226300" y="4305300"/>
            <a:ext cx="1917700" cy="2552700"/>
          </a:xfrm>
          <a:prstGeom prst="rect">
            <a:avLst/>
          </a:prstGeom>
        </p:spPr>
      </p:pic>
    </p:spTree>
    <p:extLst>
      <p:ext uri="{BB962C8B-B14F-4D97-AF65-F5344CB8AC3E}">
        <p14:creationId xmlns:p14="http://schemas.microsoft.com/office/powerpoint/2010/main" val="2128016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7" name="Content Placeholder 2"/>
          <p:cNvSpPr>
            <a:spLocks noGrp="1"/>
          </p:cNvSpPr>
          <p:nvPr>
            <p:ph idx="1"/>
          </p:nvPr>
        </p:nvSpPr>
        <p:spPr>
          <a:xfrm>
            <a:off x="341925" y="1938496"/>
            <a:ext cx="8460150" cy="4386103"/>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
                <a:srgbClr val="EF3340"/>
              </a:buClr>
              <a:buSzTx/>
              <a:buFont typeface="Arial"/>
              <a:buChar char="•"/>
              <a:tabLst/>
              <a:defRPr sz="1800" baseline="0"/>
            </a:lvl1pPr>
            <a:lvl2pPr marL="742950" marR="0" indent="-285750" algn="l" defTabSz="457200" rtl="0" eaLnBrk="1" fontAlgn="auto" latinLnBrk="0" hangingPunct="1">
              <a:lnSpc>
                <a:spcPct val="100000"/>
              </a:lnSpc>
              <a:spcBef>
                <a:spcPct val="20000"/>
              </a:spcBef>
              <a:spcAft>
                <a:spcPts val="0"/>
              </a:spcAft>
              <a:buClr>
                <a:srgbClr val="EF3340"/>
              </a:buClr>
              <a:buSzTx/>
              <a:buFont typeface="Arial"/>
              <a:buChar char="•"/>
              <a:tabLst/>
              <a:defRPr sz="1600" baseline="0"/>
            </a:lvl2pPr>
            <a:lvl3pPr marL="1143000" marR="0" indent="-228600" algn="l" defTabSz="457200" rtl="0" eaLnBrk="1" fontAlgn="auto" latinLnBrk="0" hangingPunct="1">
              <a:lnSpc>
                <a:spcPct val="100000"/>
              </a:lnSpc>
              <a:spcBef>
                <a:spcPct val="20000"/>
              </a:spcBef>
              <a:spcAft>
                <a:spcPts val="0"/>
              </a:spcAft>
              <a:buClr>
                <a:srgbClr val="EF3340"/>
              </a:buClr>
              <a:buSzTx/>
              <a:buFont typeface="Arial"/>
              <a:buChar char="•"/>
              <a:tabLst/>
              <a:defRPr/>
            </a:lvl3pPr>
          </a:lstStyle>
          <a:p>
            <a:pPr marL="342900" marR="0" lvl="0"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342900" marR="0" lvl="1"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342900" marR="0" lvl="2"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p:txBody>
      </p:sp>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a:extLst>
              <a:ext uri="{FF2B5EF4-FFF2-40B4-BE49-F238E27FC236}">
                <a16:creationId xmlns:a16="http://schemas.microsoft.com/office/drawing/2014/main" id="{C97CB2FE-FA07-47EC-B391-E0375C6755EC}"/>
              </a:ext>
            </a:extLst>
          </p:cNvPr>
          <p:cNvPicPr>
            <a:picLocks noChangeAspect="1" noChangeArrowheads="1"/>
          </p:cNvPicPr>
          <p:nvPr/>
        </p:nvPicPr>
        <p:blipFill>
          <a:blip r:embed="rId2"/>
          <a:srcRect/>
          <a:stretch/>
        </p:blipFill>
        <p:spPr bwMode="auto">
          <a:xfrm>
            <a:off x="617924" y="1036463"/>
            <a:ext cx="848914" cy="757365"/>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id="{8FB19520-E82C-4B3B-A166-692B3551D135}"/>
              </a:ext>
            </a:extLst>
          </p:cNvPr>
          <p:cNvSpPr>
            <a:spLocks noGrp="1"/>
          </p:cNvSpPr>
          <p:nvPr>
            <p:ph type="body" sz="quarter" idx="13" hasCustomPrompt="1"/>
          </p:nvPr>
        </p:nvSpPr>
        <p:spPr>
          <a:xfrm>
            <a:off x="1752600" y="1060688"/>
            <a:ext cx="6934200" cy="762000"/>
          </a:xfrm>
        </p:spPr>
        <p:txBody>
          <a:bodyPr/>
          <a:lstStyle>
            <a:lvl1pPr marL="0" indent="0" algn="l" defTabSz="457200" rtl="0" eaLnBrk="1" latinLnBrk="0" hangingPunct="1">
              <a:spcBef>
                <a:spcPts val="800"/>
              </a:spcBef>
              <a:buClr>
                <a:schemeClr val="accent1"/>
              </a:buClr>
              <a:buFont typeface="Arial"/>
              <a:buNone/>
              <a:defRPr lang="en-US" sz="1800" b="0" kern="1200" dirty="0" smtClean="0">
                <a:solidFill>
                  <a:srgbClr val="FF0000"/>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100">
            <a:extLst>
              <a:ext uri="{FF2B5EF4-FFF2-40B4-BE49-F238E27FC236}">
                <a16:creationId xmlns:a16="http://schemas.microsoft.com/office/drawing/2014/main" id="{E7729540-A62C-485F-A00D-4AF57EC12E8B}"/>
              </a:ext>
            </a:extLst>
          </p:cNvPr>
          <p:cNvPicPr>
            <a:picLocks noChangeAspect="1" noChangeArrowheads="1"/>
          </p:cNvPicPr>
          <p:nvPr userDrawn="1"/>
        </p:nvPicPr>
        <p:blipFill>
          <a:blip r:embed="rId2"/>
          <a:srcRect/>
          <a:stretch/>
        </p:blipFill>
        <p:spPr bwMode="auto">
          <a:xfrm>
            <a:off x="617924" y="1036463"/>
            <a:ext cx="848914" cy="757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131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lossary Term Blank for Figur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a:extLst>
              <a:ext uri="{FF2B5EF4-FFF2-40B4-BE49-F238E27FC236}">
                <a16:creationId xmlns:a16="http://schemas.microsoft.com/office/drawing/2014/main" id="{C97CB2FE-FA07-47EC-B391-E0375C6755EC}"/>
              </a:ext>
            </a:extLst>
          </p:cNvPr>
          <p:cNvPicPr>
            <a:picLocks noChangeAspect="1" noChangeArrowheads="1"/>
          </p:cNvPicPr>
          <p:nvPr/>
        </p:nvPicPr>
        <p:blipFill>
          <a:blip r:embed="rId2"/>
          <a:srcRect/>
          <a:stretch/>
        </p:blipFill>
        <p:spPr bwMode="auto">
          <a:xfrm>
            <a:off x="617924" y="1036463"/>
            <a:ext cx="848914" cy="757365"/>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id="{8FB19520-E82C-4B3B-A166-692B3551D135}"/>
              </a:ext>
            </a:extLst>
          </p:cNvPr>
          <p:cNvSpPr>
            <a:spLocks noGrp="1"/>
          </p:cNvSpPr>
          <p:nvPr>
            <p:ph type="body" sz="quarter" idx="13" hasCustomPrompt="1"/>
          </p:nvPr>
        </p:nvSpPr>
        <p:spPr>
          <a:xfrm>
            <a:off x="1752600" y="1060688"/>
            <a:ext cx="6934200" cy="762000"/>
          </a:xfrm>
        </p:spPr>
        <p:txBody>
          <a:bodyPr/>
          <a:lstStyle>
            <a:lvl1pPr marL="0" indent="0" algn="l" defTabSz="457200" rtl="0" eaLnBrk="1" latinLnBrk="0" hangingPunct="1">
              <a:spcBef>
                <a:spcPts val="800"/>
              </a:spcBef>
              <a:buClr>
                <a:schemeClr val="accent1"/>
              </a:buClr>
              <a:buFont typeface="Arial"/>
              <a:buNone/>
              <a:defRPr lang="en-US" sz="1800" b="0" kern="1200" dirty="0" smtClean="0">
                <a:solidFill>
                  <a:srgbClr val="FF0000"/>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7" name="Picture 100">
            <a:extLst>
              <a:ext uri="{FF2B5EF4-FFF2-40B4-BE49-F238E27FC236}">
                <a16:creationId xmlns:a16="http://schemas.microsoft.com/office/drawing/2014/main" id="{BB0DDD3D-6F4D-42D2-9AEC-BB16808DD94B}"/>
              </a:ext>
            </a:extLst>
          </p:cNvPr>
          <p:cNvPicPr>
            <a:picLocks noChangeAspect="1" noChangeArrowheads="1"/>
          </p:cNvPicPr>
          <p:nvPr userDrawn="1"/>
        </p:nvPicPr>
        <p:blipFill>
          <a:blip r:embed="rId2"/>
          <a:srcRect/>
          <a:stretch/>
        </p:blipFill>
        <p:spPr bwMode="auto">
          <a:xfrm>
            <a:off x="617924" y="1036463"/>
            <a:ext cx="848914" cy="757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620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a:extLst>
              <a:ext uri="{FF2B5EF4-FFF2-40B4-BE49-F238E27FC236}">
                <a16:creationId xmlns:a16="http://schemas.microsoft.com/office/drawing/2014/main" id="{C97CB2FE-FA07-47EC-B391-E0375C6755EC}"/>
              </a:ext>
            </a:extLst>
          </p:cNvPr>
          <p:cNvPicPr>
            <a:picLocks noChangeAspect="1" noChangeArrowheads="1"/>
          </p:cNvPicPr>
          <p:nvPr/>
        </p:nvPicPr>
        <p:blipFill>
          <a:blip r:embed="rId2"/>
          <a:srcRect/>
          <a:stretch/>
        </p:blipFill>
        <p:spPr bwMode="auto">
          <a:xfrm>
            <a:off x="617924" y="1036463"/>
            <a:ext cx="848914" cy="757365"/>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id="{8FB19520-E82C-4B3B-A166-692B3551D135}"/>
              </a:ext>
            </a:extLst>
          </p:cNvPr>
          <p:cNvSpPr>
            <a:spLocks noGrp="1"/>
          </p:cNvSpPr>
          <p:nvPr>
            <p:ph type="body" sz="quarter" idx="13" hasCustomPrompt="1"/>
          </p:nvPr>
        </p:nvSpPr>
        <p:spPr>
          <a:xfrm>
            <a:off x="1752600" y="1060688"/>
            <a:ext cx="6934200" cy="762000"/>
          </a:xfrm>
        </p:spPr>
        <p:txBody>
          <a:bodyPr/>
          <a:lstStyle>
            <a:lvl1pPr marL="0" indent="0" algn="l" defTabSz="457200" rtl="0" eaLnBrk="1" latinLnBrk="0" hangingPunct="1">
              <a:spcBef>
                <a:spcPts val="800"/>
              </a:spcBef>
              <a:buClr>
                <a:schemeClr val="accent1"/>
              </a:buClr>
              <a:buFont typeface="Arial"/>
              <a:buNone/>
              <a:defRPr lang="en-US" sz="1800" kern="1200" dirty="0" smtClean="0">
                <a:solidFill>
                  <a:srgbClr val="FF0000"/>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7" name="Content Placeholder 2"/>
          <p:cNvSpPr>
            <a:spLocks noGrp="1"/>
          </p:cNvSpPr>
          <p:nvPr>
            <p:ph idx="1"/>
          </p:nvPr>
        </p:nvSpPr>
        <p:spPr>
          <a:xfrm>
            <a:off x="341925" y="2124194"/>
            <a:ext cx="8460151" cy="4013200"/>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
                <a:srgbClr val="EF3340"/>
              </a:buClr>
              <a:buSzTx/>
              <a:buFont typeface="Arial"/>
              <a:buChar char="•"/>
              <a:tabLst/>
              <a:defRPr sz="1800" baseline="0"/>
            </a:lvl1pPr>
            <a:lvl2pPr marL="742950" marR="0" indent="-285750" algn="l" defTabSz="457200" rtl="0" eaLnBrk="1" fontAlgn="auto" latinLnBrk="0" hangingPunct="1">
              <a:lnSpc>
                <a:spcPct val="100000"/>
              </a:lnSpc>
              <a:spcBef>
                <a:spcPct val="20000"/>
              </a:spcBef>
              <a:spcAft>
                <a:spcPts val="0"/>
              </a:spcAft>
              <a:buClr>
                <a:srgbClr val="EF3340"/>
              </a:buClr>
              <a:buSzTx/>
              <a:buFont typeface="Arial"/>
              <a:buChar char="•"/>
              <a:tabLst/>
              <a:defRPr sz="1600" baseline="0"/>
            </a:lvl2pPr>
            <a:lvl3pPr marL="1143000" marR="0" indent="-228600" algn="l" defTabSz="457200" rtl="0" eaLnBrk="1" fontAlgn="auto" latinLnBrk="0" hangingPunct="1">
              <a:lnSpc>
                <a:spcPct val="100000"/>
              </a:lnSpc>
              <a:spcBef>
                <a:spcPct val="20000"/>
              </a:spcBef>
              <a:spcAft>
                <a:spcPts val="0"/>
              </a:spcAft>
              <a:buClr>
                <a:srgbClr val="EF3340"/>
              </a:buClr>
              <a:buSzTx/>
              <a:buFont typeface="Arial"/>
              <a:buChar char="•"/>
              <a:tabLst/>
              <a:defRPr/>
            </a:lvl3pPr>
          </a:lstStyle>
          <a:p>
            <a:pPr marL="342900" marR="0" lvl="0"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342900" marR="0" lvl="1"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342900" marR="0" lvl="2"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p:txBody>
      </p:sp>
      <p:pic>
        <p:nvPicPr>
          <p:cNvPr id="9" name="Picture 8" descr="A picture containing shape&#10;&#10;Description automatically generated">
            <a:extLst>
              <a:ext uri="{FF2B5EF4-FFF2-40B4-BE49-F238E27FC236}">
                <a16:creationId xmlns:a16="http://schemas.microsoft.com/office/drawing/2014/main" id="{3E34A0A8-C686-624A-93D2-15C21326CE38}"/>
              </a:ext>
            </a:extLst>
          </p:cNvPr>
          <p:cNvPicPr>
            <a:picLocks noChangeAspect="1"/>
          </p:cNvPicPr>
          <p:nvPr/>
        </p:nvPicPr>
        <p:blipFill>
          <a:blip r:embed="rId3"/>
          <a:stretch>
            <a:fillRect/>
          </a:stretch>
        </p:blipFill>
        <p:spPr>
          <a:xfrm>
            <a:off x="7226300" y="4305300"/>
            <a:ext cx="1917700" cy="2552700"/>
          </a:xfrm>
          <a:prstGeom prst="rect">
            <a:avLst/>
          </a:prstGeom>
        </p:spPr>
      </p:pic>
      <p:pic>
        <p:nvPicPr>
          <p:cNvPr id="11" name="Picture 100">
            <a:extLst>
              <a:ext uri="{FF2B5EF4-FFF2-40B4-BE49-F238E27FC236}">
                <a16:creationId xmlns:a16="http://schemas.microsoft.com/office/drawing/2014/main" id="{AC65DAFA-9255-40A6-9775-44ACDF738337}"/>
              </a:ext>
            </a:extLst>
          </p:cNvPr>
          <p:cNvPicPr>
            <a:picLocks noChangeAspect="1" noChangeArrowheads="1"/>
          </p:cNvPicPr>
          <p:nvPr userDrawn="1"/>
        </p:nvPicPr>
        <p:blipFill>
          <a:blip r:embed="rId2"/>
          <a:srcRect/>
          <a:stretch/>
        </p:blipFill>
        <p:spPr bwMode="auto">
          <a:xfrm>
            <a:off x="617924" y="1036463"/>
            <a:ext cx="848914" cy="75736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picture containing shape&#10;&#10;Description automatically generated">
            <a:extLst>
              <a:ext uri="{FF2B5EF4-FFF2-40B4-BE49-F238E27FC236}">
                <a16:creationId xmlns:a16="http://schemas.microsoft.com/office/drawing/2014/main" id="{84062E44-7CA1-469C-8DAE-AA6F65AB7564}"/>
              </a:ext>
            </a:extLst>
          </p:cNvPr>
          <p:cNvPicPr>
            <a:picLocks noChangeAspect="1"/>
          </p:cNvPicPr>
          <p:nvPr userDrawn="1"/>
        </p:nvPicPr>
        <p:blipFill>
          <a:blip r:embed="rId3"/>
          <a:stretch>
            <a:fillRect/>
          </a:stretch>
        </p:blipFill>
        <p:spPr>
          <a:xfrm>
            <a:off x="7226300" y="4305300"/>
            <a:ext cx="1917700" cy="2552700"/>
          </a:xfrm>
          <a:prstGeom prst="rect">
            <a:avLst/>
          </a:prstGeom>
        </p:spPr>
      </p:pic>
    </p:spTree>
    <p:extLst>
      <p:ext uri="{BB962C8B-B14F-4D97-AF65-F5344CB8AC3E}">
        <p14:creationId xmlns:p14="http://schemas.microsoft.com/office/powerpoint/2010/main" val="97229219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40"/>
          <a:srcRect/>
          <a:stretch/>
        </p:blipFill>
        <p:spPr>
          <a:xfrm>
            <a:off x="0" y="1886"/>
            <a:ext cx="9144000" cy="941107"/>
          </a:xfrm>
          <a:prstGeom prst="rect">
            <a:avLst/>
          </a:prstGeom>
        </p:spPr>
      </p:pic>
      <p:sp>
        <p:nvSpPr>
          <p:cNvPr id="2" name="Title Placeholder 1"/>
          <p:cNvSpPr>
            <a:spLocks noGrp="1"/>
          </p:cNvSpPr>
          <p:nvPr>
            <p:ph type="title"/>
          </p:nvPr>
        </p:nvSpPr>
        <p:spPr>
          <a:xfrm>
            <a:off x="341925" y="100269"/>
            <a:ext cx="7883768" cy="84461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6820584" y="6445470"/>
            <a:ext cx="2133600" cy="365125"/>
          </a:xfrm>
          <a:prstGeom prst="rect">
            <a:avLst/>
          </a:prstGeom>
        </p:spPr>
        <p:txBody>
          <a:bodyPr vert="horz" lIns="91440" tIns="45720" rIns="91440" bIns="45720" rtlCol="0" anchor="ctr"/>
          <a:lstStyle>
            <a:lvl1pPr algn="r">
              <a:defRPr sz="800">
                <a:solidFill>
                  <a:srgbClr val="C4C4C4"/>
                </a:solidFill>
                <a:latin typeface="Arial"/>
                <a:cs typeface="Arial"/>
              </a:defRPr>
            </a:lvl1pPr>
          </a:lstStyle>
          <a:p>
            <a:fld id="{A8160BDD-7155-D744-B749-9730458604AD}" type="slidenum">
              <a:rPr lang="en-US" smtClean="0"/>
              <a:pPr/>
              <a:t>‹#›</a:t>
            </a:fld>
            <a:endParaRPr lang="en-US" dirty="0"/>
          </a:p>
        </p:txBody>
      </p:sp>
      <p:pic>
        <p:nvPicPr>
          <p:cNvPr id="5" name="Picture 4" descr="A picture containing drawing&#10;&#10;Description automatically generated">
            <a:extLst>
              <a:ext uri="{FF2B5EF4-FFF2-40B4-BE49-F238E27FC236}">
                <a16:creationId xmlns:a16="http://schemas.microsoft.com/office/drawing/2014/main" id="{DA8FAD8B-4614-9D49-9D3C-B48F5DE1DFDB}"/>
              </a:ext>
            </a:extLst>
          </p:cNvPr>
          <p:cNvPicPr>
            <a:picLocks noChangeAspect="1"/>
          </p:cNvPicPr>
          <p:nvPr/>
        </p:nvPicPr>
        <p:blipFill>
          <a:blip r:embed="rId41"/>
          <a:stretch>
            <a:fillRect/>
          </a:stretch>
        </p:blipFill>
        <p:spPr>
          <a:xfrm>
            <a:off x="304800" y="6568440"/>
            <a:ext cx="1371600" cy="182880"/>
          </a:xfrm>
          <a:prstGeom prst="rect">
            <a:avLst/>
          </a:prstGeom>
        </p:spPr>
      </p:pic>
      <p:sp>
        <p:nvSpPr>
          <p:cNvPr id="7" name="Footer Placeholder 2">
            <a:extLst>
              <a:ext uri="{FF2B5EF4-FFF2-40B4-BE49-F238E27FC236}">
                <a16:creationId xmlns:a16="http://schemas.microsoft.com/office/drawing/2014/main" id="{01B4CC5C-97ED-4142-B7DA-F5E18714616B}"/>
              </a:ext>
            </a:extLst>
          </p:cNvPr>
          <p:cNvSpPr txBox="1">
            <a:spLocks/>
          </p:cNvSpPr>
          <p:nvPr/>
        </p:nvSpPr>
        <p:spPr>
          <a:xfrm>
            <a:off x="1836057" y="6496280"/>
            <a:ext cx="3813686" cy="365125"/>
          </a:xfrm>
          <a:prstGeom prst="rect">
            <a:avLst/>
          </a:prstGeom>
        </p:spPr>
        <p:txBody>
          <a:bodyPr vert="horz" lIns="91440" tIns="45720" rIns="91440" bIns="45720" rtlCol="0" anchor="ctr"/>
          <a:lstStyle>
            <a:defPPr>
              <a:defRPr lang="en-US"/>
            </a:defPPr>
            <a:lvl1pPr marL="0" algn="l" defTabSz="457200" rtl="0" eaLnBrk="0" latinLnBrk="0" hangingPunct="0">
              <a:defRPr lang="en-US" sz="1000" b="0" kern="1200" smtClean="0">
                <a:solidFill>
                  <a:srgbClr val="C4C4C4"/>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C4C4C4"/>
                </a:solidFill>
                <a:effectLst/>
                <a:uLnTx/>
                <a:uFillTx/>
                <a:latin typeface="Arial"/>
                <a:ea typeface="+mn-ea"/>
                <a:cs typeface="Arial"/>
              </a:rPr>
              <a:t>Copyright © 2021 Logical Operations, Inc. All rights reserved.</a:t>
            </a:r>
          </a:p>
        </p:txBody>
      </p:sp>
      <p:pic>
        <p:nvPicPr>
          <p:cNvPr id="8" name="Picture 7">
            <a:extLst>
              <a:ext uri="{FF2B5EF4-FFF2-40B4-BE49-F238E27FC236}">
                <a16:creationId xmlns:a16="http://schemas.microsoft.com/office/drawing/2014/main" id="{C21F99BB-EBA8-4CA2-952E-47C1EF0B98B8}"/>
              </a:ext>
            </a:extLst>
          </p:cNvPr>
          <p:cNvPicPr>
            <a:picLocks noChangeAspect="1"/>
          </p:cNvPicPr>
          <p:nvPr userDrawn="1"/>
        </p:nvPicPr>
        <p:blipFill>
          <a:blip r:embed="rId40"/>
          <a:srcRect/>
          <a:stretch/>
        </p:blipFill>
        <p:spPr>
          <a:xfrm>
            <a:off x="0" y="1886"/>
            <a:ext cx="9144000" cy="941107"/>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7A568BAA-00BB-4568-90CA-F682F58F7ED7}"/>
              </a:ext>
            </a:extLst>
          </p:cNvPr>
          <p:cNvPicPr>
            <a:picLocks noChangeAspect="1"/>
          </p:cNvPicPr>
          <p:nvPr userDrawn="1"/>
        </p:nvPicPr>
        <p:blipFill>
          <a:blip r:embed="rId41"/>
          <a:stretch>
            <a:fillRect/>
          </a:stretch>
        </p:blipFill>
        <p:spPr>
          <a:xfrm>
            <a:off x="304800" y="6568440"/>
            <a:ext cx="1371600" cy="182880"/>
          </a:xfrm>
          <a:prstGeom prst="rect">
            <a:avLst/>
          </a:prstGeom>
        </p:spPr>
      </p:pic>
    </p:spTree>
    <p:extLst>
      <p:ext uri="{BB962C8B-B14F-4D97-AF65-F5344CB8AC3E}">
        <p14:creationId xmlns:p14="http://schemas.microsoft.com/office/powerpoint/2010/main" val="862377224"/>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 id="2147483846" r:id="rId18"/>
    <p:sldLayoutId id="2147483847" r:id="rId19"/>
    <p:sldLayoutId id="2147483848" r:id="rId20"/>
    <p:sldLayoutId id="2147483849" r:id="rId21"/>
    <p:sldLayoutId id="2147483850" r:id="rId22"/>
    <p:sldLayoutId id="2147483851" r:id="rId23"/>
    <p:sldLayoutId id="2147483852" r:id="rId24"/>
    <p:sldLayoutId id="2147483799" r:id="rId25"/>
    <p:sldLayoutId id="2147483800" r:id="rId26"/>
    <p:sldLayoutId id="2147483801" r:id="rId27"/>
    <p:sldLayoutId id="2147483802" r:id="rId28"/>
    <p:sldLayoutId id="2147483818" r:id="rId29"/>
    <p:sldLayoutId id="2147483822" r:id="rId30"/>
    <p:sldLayoutId id="2147483819" r:id="rId31"/>
    <p:sldLayoutId id="2147483826" r:id="rId32"/>
    <p:sldLayoutId id="2147483816" r:id="rId33"/>
    <p:sldLayoutId id="2147483823" r:id="rId34"/>
    <p:sldLayoutId id="2147483817" r:id="rId35"/>
    <p:sldLayoutId id="2147483821" r:id="rId36"/>
    <p:sldLayoutId id="2147483804" r:id="rId37"/>
    <p:sldLayoutId id="2147483827" r:id="rId38"/>
  </p:sldLayoutIdLst>
  <p:hf hdr="0" ftr="0" dt="0"/>
  <p:txStyles>
    <p:titleStyle>
      <a:lvl1pPr algn="l" defTabSz="457200" rtl="0" eaLnBrk="1" latinLnBrk="0" hangingPunct="1">
        <a:spcBef>
          <a:spcPct val="0"/>
        </a:spcBef>
        <a:buNone/>
        <a:defRPr sz="2400" kern="1200">
          <a:solidFill>
            <a:schemeClr val="bg1"/>
          </a:solidFill>
          <a:latin typeface="+mj-lt"/>
          <a:ea typeface="+mj-ea"/>
          <a:cs typeface="Calibri" panose="020F0502020204030204" pitchFamily="34" charset="0"/>
        </a:defRPr>
      </a:lvl1pPr>
    </p:titleStyle>
    <p:bodyStyle>
      <a:lvl1pPr marL="285750" indent="-285750" algn="l" defTabSz="457200" rtl="0" eaLnBrk="1" latinLnBrk="0" hangingPunct="1">
        <a:spcBef>
          <a:spcPct val="20000"/>
        </a:spcBef>
        <a:buClr>
          <a:srgbClr val="EF3340"/>
        </a:buClr>
        <a:buFont typeface="Arial" panose="020B0604020202020204" pitchFamily="34" charset="0"/>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F3340"/>
        </a:buClr>
        <a:buFont typeface="Arial" panose="020B0604020202020204" pitchFamily="34" charset="0"/>
        <a:buChar char="•"/>
        <a:defRPr sz="1600" kern="1200">
          <a:solidFill>
            <a:schemeClr val="tx1"/>
          </a:solidFill>
          <a:latin typeface="+mn-lt"/>
          <a:ea typeface="+mn-ea"/>
          <a:cs typeface="+mn-cs"/>
        </a:defRPr>
      </a:lvl2pPr>
      <a:lvl3pPr marL="1200150" indent="-285750" algn="l" defTabSz="457200" rtl="0" eaLnBrk="1" latinLnBrk="0" hangingPunct="1">
        <a:spcBef>
          <a:spcPct val="20000"/>
        </a:spcBef>
        <a:buClr>
          <a:srgbClr val="EF3340"/>
        </a:buClr>
        <a:buFont typeface="Arial" panose="020B0604020202020204" pitchFamily="34" charset="0"/>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svg"/><Relationship Id="rId3" Type="http://schemas.openxmlformats.org/officeDocument/2006/relationships/image" Target="../media/image22.svg"/><Relationship Id="rId7" Type="http://schemas.openxmlformats.org/officeDocument/2006/relationships/image" Target="../media/image26.svg"/><Relationship Id="rId12"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18.xml"/><Relationship Id="rId6" Type="http://schemas.openxmlformats.org/officeDocument/2006/relationships/image" Target="../media/image25.png"/><Relationship Id="rId11" Type="http://schemas.openxmlformats.org/officeDocument/2006/relationships/image" Target="../media/image30.svg"/><Relationship Id="rId5" Type="http://schemas.openxmlformats.org/officeDocument/2006/relationships/image" Target="../media/image24.sv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svg"/><Relationship Id="rId7" Type="http://schemas.openxmlformats.org/officeDocument/2006/relationships/image" Target="../media/image40.svg"/><Relationship Id="rId2" Type="http://schemas.openxmlformats.org/officeDocument/2006/relationships/image" Target="../media/image35.png"/><Relationship Id="rId1" Type="http://schemas.openxmlformats.org/officeDocument/2006/relationships/slideLayout" Target="../slideLayouts/slideLayout3.xml"/><Relationship Id="rId6" Type="http://schemas.openxmlformats.org/officeDocument/2006/relationships/image" Target="../media/image39.png"/><Relationship Id="rId11" Type="http://schemas.openxmlformats.org/officeDocument/2006/relationships/image" Target="../media/image44.svg"/><Relationship Id="rId5" Type="http://schemas.openxmlformats.org/officeDocument/2006/relationships/image" Target="../media/image38.sv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svg"/><Relationship Id="rId7" Type="http://schemas.openxmlformats.org/officeDocument/2006/relationships/image" Target="../media/image50.sv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image" Target="../media/image48.svg"/><Relationship Id="rId4" Type="http://schemas.openxmlformats.org/officeDocument/2006/relationships/image" Target="../media/image47.png"/><Relationship Id="rId9" Type="http://schemas.openxmlformats.org/officeDocument/2006/relationships/image" Target="../media/image52.svg"/></Relationships>
</file>

<file path=ppt/slides/_rels/slide33.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svg"/><Relationship Id="rId3" Type="http://schemas.openxmlformats.org/officeDocument/2006/relationships/image" Target="../media/image55.svg"/><Relationship Id="rId7" Type="http://schemas.openxmlformats.org/officeDocument/2006/relationships/image" Target="../media/image59.svg"/><Relationship Id="rId12" Type="http://schemas.openxmlformats.org/officeDocument/2006/relationships/image" Target="../media/image64.png"/><Relationship Id="rId17" Type="http://schemas.openxmlformats.org/officeDocument/2006/relationships/image" Target="../media/image69.svg"/><Relationship Id="rId2" Type="http://schemas.openxmlformats.org/officeDocument/2006/relationships/image" Target="../media/image54.png"/><Relationship Id="rId16" Type="http://schemas.openxmlformats.org/officeDocument/2006/relationships/image" Target="../media/image68.png"/><Relationship Id="rId1" Type="http://schemas.openxmlformats.org/officeDocument/2006/relationships/slideLayout" Target="../slideLayouts/slideLayout4.xml"/><Relationship Id="rId6" Type="http://schemas.openxmlformats.org/officeDocument/2006/relationships/image" Target="../media/image58.png"/><Relationship Id="rId11" Type="http://schemas.openxmlformats.org/officeDocument/2006/relationships/image" Target="../media/image63.svg"/><Relationship Id="rId5" Type="http://schemas.openxmlformats.org/officeDocument/2006/relationships/image" Target="../media/image57.svg"/><Relationship Id="rId15" Type="http://schemas.openxmlformats.org/officeDocument/2006/relationships/image" Target="../media/image67.sv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svg"/><Relationship Id="rId14" Type="http://schemas.openxmlformats.org/officeDocument/2006/relationships/image" Target="../media/image66.png"/></Relationships>
</file>

<file path=ppt/slides/_rels/slide35.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image" Target="../media/image81.svg"/><Relationship Id="rId3" Type="http://schemas.openxmlformats.org/officeDocument/2006/relationships/image" Target="../media/image71.svg"/><Relationship Id="rId7" Type="http://schemas.openxmlformats.org/officeDocument/2006/relationships/image" Target="../media/image75.svg"/><Relationship Id="rId12"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slideLayout" Target="../slideLayouts/slideLayout4.xml"/><Relationship Id="rId6" Type="http://schemas.openxmlformats.org/officeDocument/2006/relationships/image" Target="../media/image74.png"/><Relationship Id="rId11" Type="http://schemas.openxmlformats.org/officeDocument/2006/relationships/image" Target="../media/image79.svg"/><Relationship Id="rId5" Type="http://schemas.openxmlformats.org/officeDocument/2006/relationships/image" Target="../media/image73.svg"/><Relationship Id="rId10" Type="http://schemas.openxmlformats.org/officeDocument/2006/relationships/image" Target="../media/image78.png"/><Relationship Id="rId4" Type="http://schemas.openxmlformats.org/officeDocument/2006/relationships/image" Target="../media/image72.png"/><Relationship Id="rId9" Type="http://schemas.openxmlformats.org/officeDocument/2006/relationships/image" Target="../media/image77.svg"/></Relationships>
</file>

<file path=ppt/slides/_rels/slide36.xml.rels><?xml version="1.0" encoding="UTF-8" standalone="yes"?>
<Relationships xmlns="http://schemas.openxmlformats.org/package/2006/relationships"><Relationship Id="rId8" Type="http://schemas.openxmlformats.org/officeDocument/2006/relationships/image" Target="../media/image86.png"/><Relationship Id="rId13" Type="http://schemas.openxmlformats.org/officeDocument/2006/relationships/image" Target="../media/image91.svg"/><Relationship Id="rId18" Type="http://schemas.openxmlformats.org/officeDocument/2006/relationships/image" Target="../media/image96.png"/><Relationship Id="rId3" Type="http://schemas.openxmlformats.org/officeDocument/2006/relationships/image" Target="../media/image61.svg"/><Relationship Id="rId21" Type="http://schemas.openxmlformats.org/officeDocument/2006/relationships/image" Target="../media/image99.svg"/><Relationship Id="rId7" Type="http://schemas.openxmlformats.org/officeDocument/2006/relationships/image" Target="../media/image85.svg"/><Relationship Id="rId12" Type="http://schemas.openxmlformats.org/officeDocument/2006/relationships/image" Target="../media/image90.png"/><Relationship Id="rId17" Type="http://schemas.openxmlformats.org/officeDocument/2006/relationships/image" Target="../media/image95.svg"/><Relationship Id="rId2" Type="http://schemas.openxmlformats.org/officeDocument/2006/relationships/image" Target="../media/image60.png"/><Relationship Id="rId16" Type="http://schemas.openxmlformats.org/officeDocument/2006/relationships/image" Target="../media/image94.png"/><Relationship Id="rId20" Type="http://schemas.openxmlformats.org/officeDocument/2006/relationships/image" Target="../media/image98.png"/><Relationship Id="rId1" Type="http://schemas.openxmlformats.org/officeDocument/2006/relationships/slideLayout" Target="../slideLayouts/slideLayout8.xml"/><Relationship Id="rId6" Type="http://schemas.openxmlformats.org/officeDocument/2006/relationships/image" Target="../media/image84.png"/><Relationship Id="rId11" Type="http://schemas.openxmlformats.org/officeDocument/2006/relationships/image" Target="../media/image89.svg"/><Relationship Id="rId5" Type="http://schemas.openxmlformats.org/officeDocument/2006/relationships/image" Target="../media/image83.svg"/><Relationship Id="rId15" Type="http://schemas.openxmlformats.org/officeDocument/2006/relationships/image" Target="../media/image93.svg"/><Relationship Id="rId23" Type="http://schemas.openxmlformats.org/officeDocument/2006/relationships/image" Target="../media/image101.svg"/><Relationship Id="rId10" Type="http://schemas.openxmlformats.org/officeDocument/2006/relationships/image" Target="../media/image88.png"/><Relationship Id="rId19" Type="http://schemas.openxmlformats.org/officeDocument/2006/relationships/image" Target="../media/image97.svg"/><Relationship Id="rId4" Type="http://schemas.openxmlformats.org/officeDocument/2006/relationships/image" Target="../media/image82.png"/><Relationship Id="rId9" Type="http://schemas.openxmlformats.org/officeDocument/2006/relationships/image" Target="../media/image87.svg"/><Relationship Id="rId14" Type="http://schemas.openxmlformats.org/officeDocument/2006/relationships/image" Target="../media/image92.png"/><Relationship Id="rId22" Type="http://schemas.openxmlformats.org/officeDocument/2006/relationships/image" Target="../media/image100.png"/></Relationships>
</file>

<file path=ppt/slides/_rels/slide37.xml.rels><?xml version="1.0" encoding="UTF-8" standalone="yes"?>
<Relationships xmlns="http://schemas.openxmlformats.org/package/2006/relationships"><Relationship Id="rId8" Type="http://schemas.openxmlformats.org/officeDocument/2006/relationships/image" Target="../media/image104.png"/><Relationship Id="rId13" Type="http://schemas.openxmlformats.org/officeDocument/2006/relationships/image" Target="../media/image107.svg"/><Relationship Id="rId3" Type="http://schemas.openxmlformats.org/officeDocument/2006/relationships/image" Target="../media/image95.svg"/><Relationship Id="rId7" Type="http://schemas.openxmlformats.org/officeDocument/2006/relationships/image" Target="../media/image103.svg"/><Relationship Id="rId12" Type="http://schemas.openxmlformats.org/officeDocument/2006/relationships/image" Target="../media/image106.png"/><Relationship Id="rId2" Type="http://schemas.openxmlformats.org/officeDocument/2006/relationships/image" Target="../media/image94.png"/><Relationship Id="rId1" Type="http://schemas.openxmlformats.org/officeDocument/2006/relationships/slideLayout" Target="../slideLayouts/slideLayout8.xml"/><Relationship Id="rId6" Type="http://schemas.openxmlformats.org/officeDocument/2006/relationships/image" Target="../media/image102.png"/><Relationship Id="rId11" Type="http://schemas.openxmlformats.org/officeDocument/2006/relationships/image" Target="../media/image71.svg"/><Relationship Id="rId5" Type="http://schemas.openxmlformats.org/officeDocument/2006/relationships/image" Target="../media/image73.svg"/><Relationship Id="rId10" Type="http://schemas.openxmlformats.org/officeDocument/2006/relationships/image" Target="../media/image70.png"/><Relationship Id="rId4" Type="http://schemas.openxmlformats.org/officeDocument/2006/relationships/image" Target="../media/image72.png"/><Relationship Id="rId9" Type="http://schemas.openxmlformats.org/officeDocument/2006/relationships/image" Target="../media/image105.sv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1</a:t>
            </a:fld>
            <a:endParaRPr lang="en-US" dirty="0"/>
          </a:p>
        </p:txBody>
      </p:sp>
      <p:sp>
        <p:nvSpPr>
          <p:cNvPr id="3" name="Content Placeholder 2"/>
          <p:cNvSpPr>
            <a:spLocks noGrp="1"/>
          </p:cNvSpPr>
          <p:nvPr>
            <p:ph idx="1"/>
          </p:nvPr>
        </p:nvSpPr>
        <p:spPr/>
        <p:txBody>
          <a:bodyPr/>
          <a:lstStyle/>
          <a:p>
            <a:r>
              <a:rPr lang="en-US" dirty="0"/>
              <a:t>Ethical Theories </a:t>
            </a:r>
            <a:endParaRPr lang="de-DE" dirty="0"/>
          </a:p>
          <a:p>
            <a:r>
              <a:rPr lang="de-DE" dirty="0"/>
              <a:t>Use Ethical Decision-Making Frameworks </a:t>
            </a:r>
          </a:p>
          <a:p>
            <a:r>
              <a:rPr lang="en-US" dirty="0"/>
              <a:t>Select Options for Action</a:t>
            </a:r>
            <a:endParaRPr lang="de-DE" dirty="0"/>
          </a:p>
          <a:p>
            <a:r>
              <a:rPr lang="en-US" dirty="0"/>
              <a:t>Avoid Problems in Ethical Decision-Making</a:t>
            </a:r>
            <a:endParaRPr lang="de-DE" dirty="0"/>
          </a:p>
        </p:txBody>
      </p:sp>
      <p:sp>
        <p:nvSpPr>
          <p:cNvPr id="4" name="Title 3"/>
          <p:cNvSpPr>
            <a:spLocks noGrp="1"/>
          </p:cNvSpPr>
          <p:nvPr>
            <p:ph type="title"/>
          </p:nvPr>
        </p:nvSpPr>
        <p:spPr/>
        <p:txBody>
          <a:bodyPr/>
          <a:lstStyle/>
          <a:p>
            <a:r>
              <a:rPr lang="de-DE" dirty="0"/>
              <a:t>Ethical Reasoning in Practice</a:t>
            </a:r>
            <a:endParaRPr lang="en-US" dirty="0"/>
          </a:p>
        </p:txBody>
      </p:sp>
    </p:spTree>
    <p:extLst>
      <p:ext uri="{BB962C8B-B14F-4D97-AF65-F5344CB8AC3E}">
        <p14:creationId xmlns:p14="http://schemas.microsoft.com/office/powerpoint/2010/main" val="3569839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798CD6-C934-4838-B7A5-B17C02899EBF}"/>
              </a:ext>
            </a:extLst>
          </p:cNvPr>
          <p:cNvSpPr>
            <a:spLocks noGrp="1"/>
          </p:cNvSpPr>
          <p:nvPr>
            <p:ph type="sldNum" sz="quarter" idx="12"/>
          </p:nvPr>
        </p:nvSpPr>
        <p:spPr/>
        <p:txBody>
          <a:bodyPr/>
          <a:lstStyle/>
          <a:p>
            <a:fld id="{A8160BDD-7155-D744-B749-9730458604AD}" type="slidenum">
              <a:rPr lang="en-US" smtClean="0"/>
              <a:pPr/>
              <a:t>10</a:t>
            </a:fld>
            <a:endParaRPr lang="en-US" dirty="0"/>
          </a:p>
        </p:txBody>
      </p:sp>
      <p:sp>
        <p:nvSpPr>
          <p:cNvPr id="4" name="Title 3">
            <a:extLst>
              <a:ext uri="{FF2B5EF4-FFF2-40B4-BE49-F238E27FC236}">
                <a16:creationId xmlns:a16="http://schemas.microsoft.com/office/drawing/2014/main" id="{CEDE55CF-03DB-4941-A422-DDF5FCA847CE}"/>
              </a:ext>
            </a:extLst>
          </p:cNvPr>
          <p:cNvSpPr>
            <a:spLocks noGrp="1"/>
          </p:cNvSpPr>
          <p:nvPr>
            <p:ph type="title"/>
          </p:nvPr>
        </p:nvSpPr>
        <p:spPr/>
        <p:txBody>
          <a:bodyPr/>
          <a:lstStyle/>
          <a:p>
            <a:r>
              <a:rPr lang="en-US" dirty="0"/>
              <a:t>Activity: Applying Ethical Theories in Decision-Making</a:t>
            </a:r>
          </a:p>
        </p:txBody>
      </p:sp>
      <p:sp>
        <p:nvSpPr>
          <p:cNvPr id="5" name="Text Placeholder 4">
            <a:extLst>
              <a:ext uri="{FF2B5EF4-FFF2-40B4-BE49-F238E27FC236}">
                <a16:creationId xmlns:a16="http://schemas.microsoft.com/office/drawing/2014/main" id="{751724E4-0F71-460A-A05E-ABEA02B92797}"/>
              </a:ext>
            </a:extLst>
          </p:cNvPr>
          <p:cNvSpPr>
            <a:spLocks noGrp="1"/>
          </p:cNvSpPr>
          <p:nvPr>
            <p:ph idx="1"/>
          </p:nvPr>
        </p:nvSpPr>
        <p:spPr/>
        <p:txBody>
          <a:bodyPr vert="horz" lIns="91440" tIns="45720" rIns="91440" bIns="45720" rtlCol="0" anchor="t">
            <a:noAutofit/>
          </a:bodyPr>
          <a:lstStyle/>
          <a:p>
            <a:pPr marL="0" indent="0">
              <a:buNone/>
            </a:pPr>
            <a:r>
              <a:rPr lang="en-US" dirty="0"/>
              <a:t>Scenario: RudiBrace team.</a:t>
            </a:r>
            <a:br>
              <a:rPr lang="en-US" dirty="0"/>
            </a:br>
            <a:endParaRPr lang="en-US" dirty="0"/>
          </a:p>
          <a:p>
            <a:pPr>
              <a:buFont typeface="+mj-lt"/>
              <a:buAutoNum type="arabicPeriod"/>
            </a:pPr>
            <a:r>
              <a:rPr lang="en-US" dirty="0"/>
              <a:t>What is one ethical concern that consequentialist reasoning might raise about RudiBrace?</a:t>
            </a:r>
            <a:br>
              <a:rPr lang="en-US" dirty="0"/>
            </a:br>
            <a:endParaRPr lang="de-DE" dirty="0"/>
          </a:p>
          <a:p>
            <a:pPr>
              <a:buFont typeface="+mj-lt"/>
              <a:buAutoNum type="arabicPeriod"/>
            </a:pPr>
            <a:r>
              <a:rPr lang="en-US" dirty="0"/>
              <a:t>What is one ethical concern that deontological reasoning might raise about RudiBrace? </a:t>
            </a:r>
            <a:br>
              <a:rPr lang="en-US" dirty="0"/>
            </a:br>
            <a:endParaRPr lang="en-US" dirty="0"/>
          </a:p>
          <a:p>
            <a:pPr>
              <a:buFont typeface="+mj-lt"/>
              <a:buAutoNum type="arabicPeriod"/>
            </a:pPr>
            <a:r>
              <a:rPr lang="en-US" dirty="0"/>
              <a:t>What is one ethical concern that virtue ethics might raise about RudiBrace?</a:t>
            </a:r>
            <a:br>
              <a:rPr lang="en-US" dirty="0"/>
            </a:br>
            <a:endParaRPr lang="en-US" dirty="0"/>
          </a:p>
          <a:p>
            <a:pPr>
              <a:buFont typeface="+mj-lt"/>
              <a:buAutoNum type="arabicPeriod"/>
            </a:pPr>
            <a:endParaRPr lang="en-US" dirty="0"/>
          </a:p>
        </p:txBody>
      </p:sp>
    </p:spTree>
    <p:extLst>
      <p:ext uri="{BB962C8B-B14F-4D97-AF65-F5344CB8AC3E}">
        <p14:creationId xmlns:p14="http://schemas.microsoft.com/office/powerpoint/2010/main" val="2982319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CCE3-CF82-48A8-9E18-878EC2D951F0}"/>
              </a:ext>
            </a:extLst>
          </p:cNvPr>
          <p:cNvSpPr>
            <a:spLocks noGrp="1"/>
          </p:cNvSpPr>
          <p:nvPr>
            <p:ph type="title"/>
          </p:nvPr>
        </p:nvSpPr>
        <p:spPr/>
        <p:txBody>
          <a:bodyPr/>
          <a:lstStyle/>
          <a:p>
            <a:r>
              <a:rPr lang="en-US" dirty="0"/>
              <a:t>Use Ethical Decision-Making Frameworks</a:t>
            </a:r>
          </a:p>
        </p:txBody>
      </p:sp>
      <p:sp>
        <p:nvSpPr>
          <p:cNvPr id="3" name="Text Placeholder 2">
            <a:extLst>
              <a:ext uri="{FF2B5EF4-FFF2-40B4-BE49-F238E27FC236}">
                <a16:creationId xmlns:a16="http://schemas.microsoft.com/office/drawing/2014/main" id="{3F24D241-50F5-48A3-B119-15B029D74ED5}"/>
              </a:ext>
            </a:extLst>
          </p:cNvPr>
          <p:cNvSpPr>
            <a:spLocks noGrp="1"/>
          </p:cNvSpPr>
          <p:nvPr>
            <p:ph type="body" idx="1"/>
          </p:nvPr>
        </p:nvSpPr>
        <p:spPr/>
        <p:txBody>
          <a:bodyPr/>
          <a:lstStyle/>
          <a:p>
            <a:r>
              <a:rPr lang="en-US" dirty="0"/>
              <a:t>Topic B</a:t>
            </a:r>
          </a:p>
        </p:txBody>
      </p:sp>
      <p:sp>
        <p:nvSpPr>
          <p:cNvPr id="4" name="Slide Number Placeholder 3">
            <a:extLst>
              <a:ext uri="{FF2B5EF4-FFF2-40B4-BE49-F238E27FC236}">
                <a16:creationId xmlns:a16="http://schemas.microsoft.com/office/drawing/2014/main" id="{284C6C9B-D37E-4534-A726-BC9C1AE607B2}"/>
              </a:ext>
            </a:extLst>
          </p:cNvPr>
          <p:cNvSpPr>
            <a:spLocks noGrp="1"/>
          </p:cNvSpPr>
          <p:nvPr>
            <p:ph type="sldNum" sz="quarter" idx="12"/>
          </p:nvPr>
        </p:nvSpPr>
        <p:spPr/>
        <p:txBody>
          <a:bodyPr/>
          <a:lstStyle/>
          <a:p>
            <a:fld id="{A8160BDD-7155-D744-B749-9730458604AD}" type="slidenum">
              <a:rPr lang="en-US" smtClean="0"/>
              <a:t>11</a:t>
            </a:fld>
            <a:endParaRPr lang="en-US" dirty="0"/>
          </a:p>
        </p:txBody>
      </p:sp>
    </p:spTree>
    <p:extLst>
      <p:ext uri="{BB962C8B-B14F-4D97-AF65-F5344CB8AC3E}">
        <p14:creationId xmlns:p14="http://schemas.microsoft.com/office/powerpoint/2010/main" val="4168628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EE2CD2E-6B4E-495C-8FB2-9B63F45CDCA0}"/>
              </a:ext>
            </a:extLst>
          </p:cNvPr>
          <p:cNvSpPr>
            <a:spLocks noGrp="1"/>
          </p:cNvSpPr>
          <p:nvPr>
            <p:ph type="title"/>
          </p:nvPr>
        </p:nvSpPr>
        <p:spPr/>
        <p:txBody>
          <a:bodyPr anchor="ctr">
            <a:normAutofit/>
          </a:bodyPr>
          <a:lstStyle/>
          <a:p>
            <a:r>
              <a:rPr lang="en-US" dirty="0"/>
              <a:t>Phases of Ethical Decision-Making</a:t>
            </a:r>
          </a:p>
        </p:txBody>
      </p:sp>
      <p:sp>
        <p:nvSpPr>
          <p:cNvPr id="4" name="Slide Number Placeholder 3">
            <a:extLst>
              <a:ext uri="{FF2B5EF4-FFF2-40B4-BE49-F238E27FC236}">
                <a16:creationId xmlns:a16="http://schemas.microsoft.com/office/drawing/2014/main" id="{61E5F54B-93D9-440C-9ACB-E93EA1A29D20}"/>
              </a:ext>
            </a:extLst>
          </p:cNvPr>
          <p:cNvSpPr>
            <a:spLocks noGrp="1"/>
          </p:cNvSpPr>
          <p:nvPr>
            <p:ph type="sldNum" sz="quarter" idx="12"/>
          </p:nvPr>
        </p:nvSpPr>
        <p:spPr/>
        <p:txBody>
          <a:bodyPr anchor="ctr">
            <a:normAutofit/>
          </a:bodyPr>
          <a:lstStyle/>
          <a:p>
            <a:pPr>
              <a:spcAft>
                <a:spcPts val="600"/>
              </a:spcAft>
            </a:pPr>
            <a:fld id="{A8160BDD-7155-D744-B749-9730458604AD}" type="slidenum">
              <a:rPr lang="en-US" smtClean="0"/>
              <a:pPr>
                <a:spcAft>
                  <a:spcPts val="600"/>
                </a:spcAft>
              </a:pPr>
              <a:t>12</a:t>
            </a:fld>
            <a:endParaRPr lang="en-US" dirty="0"/>
          </a:p>
        </p:txBody>
      </p:sp>
      <p:grpSp>
        <p:nvGrpSpPr>
          <p:cNvPr id="3" name="Group 2">
            <a:extLst>
              <a:ext uri="{FF2B5EF4-FFF2-40B4-BE49-F238E27FC236}">
                <a16:creationId xmlns:a16="http://schemas.microsoft.com/office/drawing/2014/main" id="{0E02E82E-8DA9-4DD5-83C4-CCF86D5F78DA}"/>
              </a:ext>
            </a:extLst>
          </p:cNvPr>
          <p:cNvGrpSpPr/>
          <p:nvPr/>
        </p:nvGrpSpPr>
        <p:grpSpPr>
          <a:xfrm>
            <a:off x="619420" y="1302040"/>
            <a:ext cx="8072077" cy="4920960"/>
            <a:chOff x="619420" y="1302040"/>
            <a:chExt cx="8072077" cy="4920960"/>
          </a:xfrm>
        </p:grpSpPr>
        <p:pic>
          <p:nvPicPr>
            <p:cNvPr id="5" name="Picture 4" descr="A picture containing icon&#10;&#10;Description automatically generated">
              <a:extLst>
                <a:ext uri="{FF2B5EF4-FFF2-40B4-BE49-F238E27FC236}">
                  <a16:creationId xmlns:a16="http://schemas.microsoft.com/office/drawing/2014/main" id="{59D6286E-23B4-5746-B9E8-686E1CBAFA7D}"/>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19420" y="1302040"/>
              <a:ext cx="7905159" cy="4920960"/>
            </a:xfrm>
            <a:prstGeom prst="rect">
              <a:avLst/>
            </a:prstGeom>
            <a:noFill/>
          </p:spPr>
        </p:pic>
        <p:sp>
          <p:nvSpPr>
            <p:cNvPr id="2" name="Rectangle 1">
              <a:extLst>
                <a:ext uri="{FF2B5EF4-FFF2-40B4-BE49-F238E27FC236}">
                  <a16:creationId xmlns:a16="http://schemas.microsoft.com/office/drawing/2014/main" id="{1C5F5714-DACC-4D80-AA7F-8D9A0ABF6EB0}"/>
                </a:ext>
              </a:extLst>
            </p:cNvPr>
            <p:cNvSpPr/>
            <p:nvPr/>
          </p:nvSpPr>
          <p:spPr>
            <a:xfrm>
              <a:off x="2855742" y="1533378"/>
              <a:ext cx="2982350" cy="520505"/>
            </a:xfrm>
            <a:prstGeom prst="rect">
              <a:avLst/>
            </a:prstGeom>
            <a:solidFill>
              <a:schemeClr val="bg2"/>
            </a:solidFill>
            <a:ln w="28575" cap="flat" cmpd="sng" algn="ctr">
              <a:solidFill>
                <a:schemeClr val="bg2"/>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11" name="Rectangle 10">
              <a:extLst>
                <a:ext uri="{FF2B5EF4-FFF2-40B4-BE49-F238E27FC236}">
                  <a16:creationId xmlns:a16="http://schemas.microsoft.com/office/drawing/2014/main" id="{7529B08A-605C-42E4-9833-09128E8C3984}"/>
                </a:ext>
              </a:extLst>
            </p:cNvPr>
            <p:cNvSpPr/>
            <p:nvPr/>
          </p:nvSpPr>
          <p:spPr>
            <a:xfrm>
              <a:off x="5709147" y="5091784"/>
              <a:ext cx="2982350" cy="629812"/>
            </a:xfrm>
            <a:prstGeom prst="rect">
              <a:avLst/>
            </a:prstGeom>
            <a:solidFill>
              <a:schemeClr val="bg2"/>
            </a:solidFill>
            <a:ln w="28575" cap="flat" cmpd="sng" algn="ctr">
              <a:solidFill>
                <a:schemeClr val="bg2"/>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12" name="Rectangle 11">
              <a:extLst>
                <a:ext uri="{FF2B5EF4-FFF2-40B4-BE49-F238E27FC236}">
                  <a16:creationId xmlns:a16="http://schemas.microsoft.com/office/drawing/2014/main" id="{98F4CAAA-E7B9-4AF5-97C4-94CFD6A19AD5}"/>
                </a:ext>
              </a:extLst>
            </p:cNvPr>
            <p:cNvSpPr/>
            <p:nvPr/>
          </p:nvSpPr>
          <p:spPr>
            <a:xfrm>
              <a:off x="621710" y="4983449"/>
              <a:ext cx="2240684" cy="762072"/>
            </a:xfrm>
            <a:prstGeom prst="rect">
              <a:avLst/>
            </a:prstGeom>
            <a:solidFill>
              <a:schemeClr val="bg2"/>
            </a:solidFill>
            <a:ln w="28575" cap="flat" cmpd="sng" algn="ctr">
              <a:solidFill>
                <a:schemeClr val="bg2"/>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6" name="Rounded Rectangle 51">
              <a:extLst>
                <a:ext uri="{FF2B5EF4-FFF2-40B4-BE49-F238E27FC236}">
                  <a16:creationId xmlns:a16="http://schemas.microsoft.com/office/drawing/2014/main" id="{FB01530C-C1AC-4AA3-9629-E668B9126208}"/>
                </a:ext>
              </a:extLst>
            </p:cNvPr>
            <p:cNvSpPr/>
            <p:nvPr/>
          </p:nvSpPr>
          <p:spPr>
            <a:xfrm>
              <a:off x="3421796" y="1656311"/>
              <a:ext cx="1724025" cy="27463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ea typeface="+mn-ea"/>
                  <a:cs typeface="Calibri"/>
                </a:rPr>
                <a:t>Identify ethical risks</a:t>
              </a:r>
            </a:p>
          </p:txBody>
        </p:sp>
        <p:sp>
          <p:nvSpPr>
            <p:cNvPr id="9" name="Rounded Rectangle 51">
              <a:extLst>
                <a:ext uri="{FF2B5EF4-FFF2-40B4-BE49-F238E27FC236}">
                  <a16:creationId xmlns:a16="http://schemas.microsoft.com/office/drawing/2014/main" id="{113BA8CA-D970-49FE-8269-98877B4E0828}"/>
                </a:ext>
              </a:extLst>
            </p:cNvPr>
            <p:cNvSpPr/>
            <p:nvPr/>
          </p:nvSpPr>
          <p:spPr>
            <a:xfrm>
              <a:off x="6376176" y="4840164"/>
              <a:ext cx="1724025" cy="48653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ea typeface="+mn-ea"/>
                  <a:cs typeface="Calibri"/>
                </a:rPr>
                <a:t>Understand ethical requirements</a:t>
              </a:r>
            </a:p>
          </p:txBody>
        </p:sp>
        <p:sp>
          <p:nvSpPr>
            <p:cNvPr id="10" name="Rounded Rectangle 51">
              <a:extLst>
                <a:ext uri="{FF2B5EF4-FFF2-40B4-BE49-F238E27FC236}">
                  <a16:creationId xmlns:a16="http://schemas.microsoft.com/office/drawing/2014/main" id="{52213098-A739-4F2F-9F59-75D78692ED1B}"/>
                </a:ext>
              </a:extLst>
            </p:cNvPr>
            <p:cNvSpPr/>
            <p:nvPr/>
          </p:nvSpPr>
          <p:spPr>
            <a:xfrm>
              <a:off x="1043799" y="5163421"/>
              <a:ext cx="1724025" cy="48653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ea typeface="+mn-ea"/>
                  <a:cs typeface="Calibri"/>
                </a:rPr>
                <a:t>Select options for action</a:t>
              </a:r>
            </a:p>
          </p:txBody>
        </p:sp>
      </p:grpSp>
    </p:spTree>
    <p:extLst>
      <p:ext uri="{BB962C8B-B14F-4D97-AF65-F5344CB8AC3E}">
        <p14:creationId xmlns:p14="http://schemas.microsoft.com/office/powerpoint/2010/main" val="511494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EE2CD2E-6B4E-495C-8FB2-9B63F45CDCA0}"/>
              </a:ext>
            </a:extLst>
          </p:cNvPr>
          <p:cNvSpPr>
            <a:spLocks noGrp="1"/>
          </p:cNvSpPr>
          <p:nvPr>
            <p:ph type="title"/>
          </p:nvPr>
        </p:nvSpPr>
        <p:spPr/>
        <p:txBody>
          <a:bodyPr anchor="ctr">
            <a:normAutofit/>
          </a:bodyPr>
          <a:lstStyle/>
          <a:p>
            <a:r>
              <a:rPr lang="en-US" dirty="0"/>
              <a:t>Ethical Decision-Making Frameworks</a:t>
            </a:r>
          </a:p>
        </p:txBody>
      </p:sp>
      <p:sp>
        <p:nvSpPr>
          <p:cNvPr id="4" name="Slide Number Placeholder 3">
            <a:extLst>
              <a:ext uri="{FF2B5EF4-FFF2-40B4-BE49-F238E27FC236}">
                <a16:creationId xmlns:a16="http://schemas.microsoft.com/office/drawing/2014/main" id="{61E5F54B-93D9-440C-9ACB-E93EA1A29D20}"/>
              </a:ext>
            </a:extLst>
          </p:cNvPr>
          <p:cNvSpPr>
            <a:spLocks noGrp="1"/>
          </p:cNvSpPr>
          <p:nvPr>
            <p:ph type="sldNum" sz="quarter" idx="12"/>
          </p:nvPr>
        </p:nvSpPr>
        <p:spPr/>
        <p:txBody>
          <a:bodyPr anchor="ctr">
            <a:normAutofit/>
          </a:bodyPr>
          <a:lstStyle/>
          <a:p>
            <a:pPr>
              <a:spcAft>
                <a:spcPts val="600"/>
              </a:spcAft>
            </a:pPr>
            <a:fld id="{A8160BDD-7155-D744-B749-9730458604AD}" type="slidenum">
              <a:rPr lang="en-US" smtClean="0"/>
              <a:pPr>
                <a:spcAft>
                  <a:spcPts val="600"/>
                </a:spcAft>
              </a:pPr>
              <a:t>13</a:t>
            </a:fld>
            <a:endParaRPr lang="en-US" dirty="0"/>
          </a:p>
        </p:txBody>
      </p:sp>
      <p:grpSp>
        <p:nvGrpSpPr>
          <p:cNvPr id="5" name="Group 4">
            <a:extLst>
              <a:ext uri="{FF2B5EF4-FFF2-40B4-BE49-F238E27FC236}">
                <a16:creationId xmlns:a16="http://schemas.microsoft.com/office/drawing/2014/main" id="{2F373F62-6442-4D9B-92AB-F55CAA1BF8AD}"/>
              </a:ext>
            </a:extLst>
          </p:cNvPr>
          <p:cNvGrpSpPr/>
          <p:nvPr/>
        </p:nvGrpSpPr>
        <p:grpSpPr>
          <a:xfrm>
            <a:off x="341925" y="1763809"/>
            <a:ext cx="8460150" cy="3997421"/>
            <a:chOff x="341925" y="1763809"/>
            <a:chExt cx="8460150" cy="3997421"/>
          </a:xfrm>
        </p:grpSpPr>
        <p:pic>
          <p:nvPicPr>
            <p:cNvPr id="6" name="Picture 5" descr="Scatter chart&#10;&#10;Description automatically generated">
              <a:extLst>
                <a:ext uri="{FF2B5EF4-FFF2-40B4-BE49-F238E27FC236}">
                  <a16:creationId xmlns:a16="http://schemas.microsoft.com/office/drawing/2014/main" id="{C82E8DD6-E16D-4105-B819-B6137BBD4EF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41925" y="1763809"/>
              <a:ext cx="8460150" cy="3997421"/>
            </a:xfrm>
            <a:prstGeom prst="rect">
              <a:avLst/>
            </a:prstGeom>
            <a:noFill/>
          </p:spPr>
        </p:pic>
        <p:sp>
          <p:nvSpPr>
            <p:cNvPr id="7" name="Rectangle 6">
              <a:extLst>
                <a:ext uri="{FF2B5EF4-FFF2-40B4-BE49-F238E27FC236}">
                  <a16:creationId xmlns:a16="http://schemas.microsoft.com/office/drawing/2014/main" id="{7B0AB408-8FB0-4043-8238-D62207ED8CD2}"/>
                </a:ext>
              </a:extLst>
            </p:cNvPr>
            <p:cNvSpPr/>
            <p:nvPr/>
          </p:nvSpPr>
          <p:spPr>
            <a:xfrm>
              <a:off x="3697357" y="5193737"/>
              <a:ext cx="4661452" cy="272663"/>
            </a:xfrm>
            <a:prstGeom prst="rect">
              <a:avLst/>
            </a:prstGeom>
            <a:solidFill>
              <a:schemeClr val="bg1"/>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grpSp>
          <p:nvGrpSpPr>
            <p:cNvPr id="9" name="Group 8">
              <a:extLst>
                <a:ext uri="{FF2B5EF4-FFF2-40B4-BE49-F238E27FC236}">
                  <a16:creationId xmlns:a16="http://schemas.microsoft.com/office/drawing/2014/main" id="{6E953886-F78B-401A-9087-12A9F9A2BE36}"/>
                </a:ext>
              </a:extLst>
            </p:cNvPr>
            <p:cNvGrpSpPr/>
            <p:nvPr/>
          </p:nvGrpSpPr>
          <p:grpSpPr>
            <a:xfrm>
              <a:off x="3697357" y="2590800"/>
              <a:ext cx="4661452" cy="2575726"/>
              <a:chOff x="3697357" y="2590800"/>
              <a:chExt cx="4661452" cy="2575726"/>
            </a:xfrm>
          </p:grpSpPr>
          <p:sp>
            <p:nvSpPr>
              <p:cNvPr id="33" name="Rectangle 32">
                <a:extLst>
                  <a:ext uri="{FF2B5EF4-FFF2-40B4-BE49-F238E27FC236}">
                    <a16:creationId xmlns:a16="http://schemas.microsoft.com/office/drawing/2014/main" id="{B6AA76F1-7788-4955-80A3-CDF8AEA732C4}"/>
                  </a:ext>
                </a:extLst>
              </p:cNvPr>
              <p:cNvSpPr/>
              <p:nvPr/>
            </p:nvSpPr>
            <p:spPr>
              <a:xfrm>
                <a:off x="3697357" y="2590800"/>
                <a:ext cx="4661452" cy="257060"/>
              </a:xfrm>
              <a:prstGeom prst="rect">
                <a:avLst/>
              </a:prstGeom>
              <a:solidFill>
                <a:schemeClr val="bg1"/>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sp>
            <p:nvSpPr>
              <p:cNvPr id="34" name="Rectangle 33">
                <a:extLst>
                  <a:ext uri="{FF2B5EF4-FFF2-40B4-BE49-F238E27FC236}">
                    <a16:creationId xmlns:a16="http://schemas.microsoft.com/office/drawing/2014/main" id="{68EEC259-E5FE-4793-8173-8E30AD5D2A49}"/>
                  </a:ext>
                </a:extLst>
              </p:cNvPr>
              <p:cNvSpPr/>
              <p:nvPr/>
            </p:nvSpPr>
            <p:spPr>
              <a:xfrm>
                <a:off x="3697357" y="2879988"/>
                <a:ext cx="4661452" cy="257060"/>
              </a:xfrm>
              <a:prstGeom prst="rect">
                <a:avLst/>
              </a:prstGeom>
              <a:solidFill>
                <a:schemeClr val="bg1"/>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sp>
            <p:nvSpPr>
              <p:cNvPr id="35" name="Rectangle 34">
                <a:extLst>
                  <a:ext uri="{FF2B5EF4-FFF2-40B4-BE49-F238E27FC236}">
                    <a16:creationId xmlns:a16="http://schemas.microsoft.com/office/drawing/2014/main" id="{74FB37B9-D1A3-4D47-ACCA-36DA4B1CC77E}"/>
                  </a:ext>
                </a:extLst>
              </p:cNvPr>
              <p:cNvSpPr/>
              <p:nvPr/>
            </p:nvSpPr>
            <p:spPr>
              <a:xfrm>
                <a:off x="3697357" y="3169182"/>
                <a:ext cx="4661452" cy="257060"/>
              </a:xfrm>
              <a:prstGeom prst="rect">
                <a:avLst/>
              </a:prstGeom>
              <a:solidFill>
                <a:schemeClr val="bg1"/>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sp>
            <p:nvSpPr>
              <p:cNvPr id="36" name="Rectangle 35">
                <a:extLst>
                  <a:ext uri="{FF2B5EF4-FFF2-40B4-BE49-F238E27FC236}">
                    <a16:creationId xmlns:a16="http://schemas.microsoft.com/office/drawing/2014/main" id="{22E07329-67E7-4AD2-B540-FEF96EBF6E85}"/>
                  </a:ext>
                </a:extLst>
              </p:cNvPr>
              <p:cNvSpPr/>
              <p:nvPr/>
            </p:nvSpPr>
            <p:spPr>
              <a:xfrm>
                <a:off x="3697357" y="3445524"/>
                <a:ext cx="4661452" cy="257060"/>
              </a:xfrm>
              <a:prstGeom prst="rect">
                <a:avLst/>
              </a:prstGeom>
              <a:solidFill>
                <a:schemeClr val="bg1"/>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sp>
            <p:nvSpPr>
              <p:cNvPr id="37" name="Rectangle 36">
                <a:extLst>
                  <a:ext uri="{FF2B5EF4-FFF2-40B4-BE49-F238E27FC236}">
                    <a16:creationId xmlns:a16="http://schemas.microsoft.com/office/drawing/2014/main" id="{3C108373-1759-4A34-A97D-6569366D5066}"/>
                  </a:ext>
                </a:extLst>
              </p:cNvPr>
              <p:cNvSpPr/>
              <p:nvPr/>
            </p:nvSpPr>
            <p:spPr>
              <a:xfrm>
                <a:off x="3697357" y="3739308"/>
                <a:ext cx="4661452" cy="257060"/>
              </a:xfrm>
              <a:prstGeom prst="rect">
                <a:avLst/>
              </a:prstGeom>
              <a:solidFill>
                <a:schemeClr val="bg1"/>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sp>
            <p:nvSpPr>
              <p:cNvPr id="38" name="Rectangle 37">
                <a:extLst>
                  <a:ext uri="{FF2B5EF4-FFF2-40B4-BE49-F238E27FC236}">
                    <a16:creationId xmlns:a16="http://schemas.microsoft.com/office/drawing/2014/main" id="{3230CE18-18AB-46B7-9450-D87098F587B0}"/>
                  </a:ext>
                </a:extLst>
              </p:cNvPr>
              <p:cNvSpPr/>
              <p:nvPr/>
            </p:nvSpPr>
            <p:spPr>
              <a:xfrm>
                <a:off x="3697357" y="4027584"/>
                <a:ext cx="4661452" cy="257060"/>
              </a:xfrm>
              <a:prstGeom prst="rect">
                <a:avLst/>
              </a:prstGeom>
              <a:solidFill>
                <a:schemeClr val="bg1"/>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sp>
            <p:nvSpPr>
              <p:cNvPr id="39" name="Rectangle 38">
                <a:extLst>
                  <a:ext uri="{FF2B5EF4-FFF2-40B4-BE49-F238E27FC236}">
                    <a16:creationId xmlns:a16="http://schemas.microsoft.com/office/drawing/2014/main" id="{DE68DC7D-89ED-4E10-950A-F4E57AB19376}"/>
                  </a:ext>
                </a:extLst>
              </p:cNvPr>
              <p:cNvSpPr/>
              <p:nvPr/>
            </p:nvSpPr>
            <p:spPr>
              <a:xfrm>
                <a:off x="3697357" y="4318612"/>
                <a:ext cx="4661452" cy="265324"/>
              </a:xfrm>
              <a:prstGeom prst="rect">
                <a:avLst/>
              </a:prstGeom>
              <a:solidFill>
                <a:schemeClr val="bg1"/>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sp>
            <p:nvSpPr>
              <p:cNvPr id="40" name="Rectangle 39">
                <a:extLst>
                  <a:ext uri="{FF2B5EF4-FFF2-40B4-BE49-F238E27FC236}">
                    <a16:creationId xmlns:a16="http://schemas.microsoft.com/office/drawing/2014/main" id="{C282D36E-FBD5-44F5-B5D1-12D0A10C615F}"/>
                  </a:ext>
                </a:extLst>
              </p:cNvPr>
              <p:cNvSpPr/>
              <p:nvPr/>
            </p:nvSpPr>
            <p:spPr>
              <a:xfrm>
                <a:off x="3697357" y="4620660"/>
                <a:ext cx="4661452" cy="237779"/>
              </a:xfrm>
              <a:prstGeom prst="rect">
                <a:avLst/>
              </a:prstGeom>
              <a:solidFill>
                <a:schemeClr val="bg1"/>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sp>
            <p:nvSpPr>
              <p:cNvPr id="41" name="Rectangle 40">
                <a:extLst>
                  <a:ext uri="{FF2B5EF4-FFF2-40B4-BE49-F238E27FC236}">
                    <a16:creationId xmlns:a16="http://schemas.microsoft.com/office/drawing/2014/main" id="{F5DEFFBC-C1A6-41A2-B6FC-EA7F7EBF6BBE}"/>
                  </a:ext>
                </a:extLst>
              </p:cNvPr>
              <p:cNvSpPr/>
              <p:nvPr/>
            </p:nvSpPr>
            <p:spPr>
              <a:xfrm>
                <a:off x="3697357" y="4893863"/>
                <a:ext cx="4661452" cy="272663"/>
              </a:xfrm>
              <a:prstGeom prst="rect">
                <a:avLst/>
              </a:prstGeom>
              <a:solidFill>
                <a:schemeClr val="bg1"/>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grpSp>
        <p:sp>
          <p:nvSpPr>
            <p:cNvPr id="10" name="5-Point Star 1">
              <a:extLst>
                <a:ext uri="{FF2B5EF4-FFF2-40B4-BE49-F238E27FC236}">
                  <a16:creationId xmlns:a16="http://schemas.microsoft.com/office/drawing/2014/main" id="{66C70499-BADA-4F51-9AFF-B5B735BB3C7E}"/>
                </a:ext>
              </a:extLst>
            </p:cNvPr>
            <p:cNvSpPr/>
            <p:nvPr/>
          </p:nvSpPr>
          <p:spPr>
            <a:xfrm>
              <a:off x="4037029" y="2300113"/>
              <a:ext cx="230171" cy="230171"/>
            </a:xfrm>
            <a:prstGeom prst="star5">
              <a:avLst/>
            </a:prstGeom>
            <a:solidFill>
              <a:schemeClr val="accent2"/>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sp>
          <p:nvSpPr>
            <p:cNvPr id="11" name="5-Point Star 8">
              <a:extLst>
                <a:ext uri="{FF2B5EF4-FFF2-40B4-BE49-F238E27FC236}">
                  <a16:creationId xmlns:a16="http://schemas.microsoft.com/office/drawing/2014/main" id="{84DC18E7-46F1-43EA-98AE-D157716B0FCB}"/>
                </a:ext>
              </a:extLst>
            </p:cNvPr>
            <p:cNvSpPr/>
            <p:nvPr/>
          </p:nvSpPr>
          <p:spPr>
            <a:xfrm>
              <a:off x="4037029" y="2590800"/>
              <a:ext cx="230171" cy="230171"/>
            </a:xfrm>
            <a:prstGeom prst="star5">
              <a:avLst/>
            </a:prstGeom>
            <a:solidFill>
              <a:schemeClr val="accent2"/>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sp>
          <p:nvSpPr>
            <p:cNvPr id="12" name="5-Point Star 9">
              <a:extLst>
                <a:ext uri="{FF2B5EF4-FFF2-40B4-BE49-F238E27FC236}">
                  <a16:creationId xmlns:a16="http://schemas.microsoft.com/office/drawing/2014/main" id="{673D410E-546A-43D7-83E6-6516CB370023}"/>
                </a:ext>
              </a:extLst>
            </p:cNvPr>
            <p:cNvSpPr/>
            <p:nvPr/>
          </p:nvSpPr>
          <p:spPr>
            <a:xfrm>
              <a:off x="4037029" y="2895600"/>
              <a:ext cx="230171" cy="230171"/>
            </a:xfrm>
            <a:prstGeom prst="star5">
              <a:avLst/>
            </a:prstGeom>
            <a:solidFill>
              <a:schemeClr val="accent2"/>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sp>
          <p:nvSpPr>
            <p:cNvPr id="13" name="5-Point Star 10">
              <a:extLst>
                <a:ext uri="{FF2B5EF4-FFF2-40B4-BE49-F238E27FC236}">
                  <a16:creationId xmlns:a16="http://schemas.microsoft.com/office/drawing/2014/main" id="{D617AD57-DC89-43B0-B079-49824AF5EF81}"/>
                </a:ext>
              </a:extLst>
            </p:cNvPr>
            <p:cNvSpPr/>
            <p:nvPr/>
          </p:nvSpPr>
          <p:spPr>
            <a:xfrm>
              <a:off x="4037029" y="3458634"/>
              <a:ext cx="230171" cy="230171"/>
            </a:xfrm>
            <a:prstGeom prst="star5">
              <a:avLst/>
            </a:prstGeom>
            <a:solidFill>
              <a:schemeClr val="accent2"/>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sp>
          <p:nvSpPr>
            <p:cNvPr id="14" name="5-Point Star 11">
              <a:extLst>
                <a:ext uri="{FF2B5EF4-FFF2-40B4-BE49-F238E27FC236}">
                  <a16:creationId xmlns:a16="http://schemas.microsoft.com/office/drawing/2014/main" id="{D376CF69-E9B4-4BF2-A7B4-82E9CD5C86BC}"/>
                </a:ext>
              </a:extLst>
            </p:cNvPr>
            <p:cNvSpPr/>
            <p:nvPr/>
          </p:nvSpPr>
          <p:spPr>
            <a:xfrm>
              <a:off x="4037029" y="3746500"/>
              <a:ext cx="230171" cy="230171"/>
            </a:xfrm>
            <a:prstGeom prst="star5">
              <a:avLst/>
            </a:prstGeom>
            <a:solidFill>
              <a:schemeClr val="accent2"/>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sp>
          <p:nvSpPr>
            <p:cNvPr id="15" name="5-Point Star 12">
              <a:extLst>
                <a:ext uri="{FF2B5EF4-FFF2-40B4-BE49-F238E27FC236}">
                  <a16:creationId xmlns:a16="http://schemas.microsoft.com/office/drawing/2014/main" id="{C56432C6-0D1C-4FFF-9846-52A3396B7802}"/>
                </a:ext>
              </a:extLst>
            </p:cNvPr>
            <p:cNvSpPr/>
            <p:nvPr/>
          </p:nvSpPr>
          <p:spPr>
            <a:xfrm>
              <a:off x="4037029" y="4030134"/>
              <a:ext cx="230171" cy="230171"/>
            </a:xfrm>
            <a:prstGeom prst="star5">
              <a:avLst/>
            </a:prstGeom>
            <a:solidFill>
              <a:schemeClr val="accent2"/>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sp>
          <p:nvSpPr>
            <p:cNvPr id="16" name="5-Point Star 13">
              <a:extLst>
                <a:ext uri="{FF2B5EF4-FFF2-40B4-BE49-F238E27FC236}">
                  <a16:creationId xmlns:a16="http://schemas.microsoft.com/office/drawing/2014/main" id="{8E99E301-7324-4474-92B8-C839DD9F8129}"/>
                </a:ext>
              </a:extLst>
            </p:cNvPr>
            <p:cNvSpPr/>
            <p:nvPr/>
          </p:nvSpPr>
          <p:spPr>
            <a:xfrm>
              <a:off x="4037029" y="4313765"/>
              <a:ext cx="230171" cy="230171"/>
            </a:xfrm>
            <a:prstGeom prst="star5">
              <a:avLst/>
            </a:prstGeom>
            <a:solidFill>
              <a:schemeClr val="accent2"/>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sp>
          <p:nvSpPr>
            <p:cNvPr id="18" name="5-Point Star 14">
              <a:extLst>
                <a:ext uri="{FF2B5EF4-FFF2-40B4-BE49-F238E27FC236}">
                  <a16:creationId xmlns:a16="http://schemas.microsoft.com/office/drawing/2014/main" id="{FF642448-AB83-4ED1-A3D1-4B23FD4B87AA}"/>
                </a:ext>
              </a:extLst>
            </p:cNvPr>
            <p:cNvSpPr/>
            <p:nvPr/>
          </p:nvSpPr>
          <p:spPr>
            <a:xfrm>
              <a:off x="4037029" y="4605864"/>
              <a:ext cx="230171" cy="230171"/>
            </a:xfrm>
            <a:prstGeom prst="star5">
              <a:avLst/>
            </a:prstGeom>
            <a:solidFill>
              <a:schemeClr val="accent2"/>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sp>
          <p:nvSpPr>
            <p:cNvPr id="19" name="5-Point Star 15">
              <a:extLst>
                <a:ext uri="{FF2B5EF4-FFF2-40B4-BE49-F238E27FC236}">
                  <a16:creationId xmlns:a16="http://schemas.microsoft.com/office/drawing/2014/main" id="{5D043F84-8E00-4183-97B4-E5CEFE16DC3B}"/>
                </a:ext>
              </a:extLst>
            </p:cNvPr>
            <p:cNvSpPr/>
            <p:nvPr/>
          </p:nvSpPr>
          <p:spPr>
            <a:xfrm>
              <a:off x="4037029" y="4881033"/>
              <a:ext cx="230171" cy="230171"/>
            </a:xfrm>
            <a:prstGeom prst="star5">
              <a:avLst/>
            </a:prstGeom>
            <a:solidFill>
              <a:schemeClr val="accent2"/>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sp>
          <p:nvSpPr>
            <p:cNvPr id="20" name="5-Point Star 16">
              <a:extLst>
                <a:ext uri="{FF2B5EF4-FFF2-40B4-BE49-F238E27FC236}">
                  <a16:creationId xmlns:a16="http://schemas.microsoft.com/office/drawing/2014/main" id="{C58DED0A-16E7-4B87-B9B1-13A368984686}"/>
                </a:ext>
              </a:extLst>
            </p:cNvPr>
            <p:cNvSpPr/>
            <p:nvPr/>
          </p:nvSpPr>
          <p:spPr>
            <a:xfrm>
              <a:off x="4037029" y="5181600"/>
              <a:ext cx="230171" cy="230171"/>
            </a:xfrm>
            <a:prstGeom prst="star5">
              <a:avLst/>
            </a:prstGeom>
            <a:solidFill>
              <a:schemeClr val="accent2"/>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sp>
          <p:nvSpPr>
            <p:cNvPr id="21" name="Triangle 2">
              <a:extLst>
                <a:ext uri="{FF2B5EF4-FFF2-40B4-BE49-F238E27FC236}">
                  <a16:creationId xmlns:a16="http://schemas.microsoft.com/office/drawing/2014/main" id="{2D132FF6-5E16-473D-B40C-5574DD39FC29}"/>
                </a:ext>
              </a:extLst>
            </p:cNvPr>
            <p:cNvSpPr/>
            <p:nvPr/>
          </p:nvSpPr>
          <p:spPr>
            <a:xfrm>
              <a:off x="5030353" y="4334129"/>
              <a:ext cx="213852" cy="184355"/>
            </a:xfrm>
            <a:prstGeom prst="triangle">
              <a:avLst/>
            </a:prstGeom>
            <a:solidFill>
              <a:schemeClr val="accent3"/>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sp>
          <p:nvSpPr>
            <p:cNvPr id="22" name="Triangle 17">
              <a:extLst>
                <a:ext uri="{FF2B5EF4-FFF2-40B4-BE49-F238E27FC236}">
                  <a16:creationId xmlns:a16="http://schemas.microsoft.com/office/drawing/2014/main" id="{A5B0C0D6-7310-49F3-8D0C-200DE1652622}"/>
                </a:ext>
              </a:extLst>
            </p:cNvPr>
            <p:cNvSpPr/>
            <p:nvPr/>
          </p:nvSpPr>
          <p:spPr>
            <a:xfrm>
              <a:off x="5030353" y="4895460"/>
              <a:ext cx="213852" cy="184355"/>
            </a:xfrm>
            <a:prstGeom prst="triangle">
              <a:avLst/>
            </a:prstGeom>
            <a:solidFill>
              <a:schemeClr val="accent3"/>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sp>
          <p:nvSpPr>
            <p:cNvPr id="23" name="Oval 22">
              <a:extLst>
                <a:ext uri="{FF2B5EF4-FFF2-40B4-BE49-F238E27FC236}">
                  <a16:creationId xmlns:a16="http://schemas.microsoft.com/office/drawing/2014/main" id="{F90D2991-9D81-4092-AF34-3EC1C228063C}"/>
                </a:ext>
              </a:extLst>
            </p:cNvPr>
            <p:cNvSpPr/>
            <p:nvPr/>
          </p:nvSpPr>
          <p:spPr>
            <a:xfrm>
              <a:off x="5973144" y="2612042"/>
              <a:ext cx="222192" cy="222192"/>
            </a:xfrm>
            <a:prstGeom prst="ellipse">
              <a:avLst/>
            </a:prstGeom>
            <a:solidFill>
              <a:schemeClr val="accent1"/>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sp>
          <p:nvSpPr>
            <p:cNvPr id="24" name="Oval 23">
              <a:extLst>
                <a:ext uri="{FF2B5EF4-FFF2-40B4-BE49-F238E27FC236}">
                  <a16:creationId xmlns:a16="http://schemas.microsoft.com/office/drawing/2014/main" id="{47FD0F7E-311E-4BBA-B7F9-35B226273935}"/>
                </a:ext>
              </a:extLst>
            </p:cNvPr>
            <p:cNvSpPr/>
            <p:nvPr/>
          </p:nvSpPr>
          <p:spPr>
            <a:xfrm>
              <a:off x="5978719" y="4326673"/>
              <a:ext cx="222192" cy="222192"/>
            </a:xfrm>
            <a:prstGeom prst="ellipse">
              <a:avLst/>
            </a:prstGeom>
            <a:solidFill>
              <a:schemeClr val="accent1"/>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sp>
          <p:nvSpPr>
            <p:cNvPr id="25" name="Rectangle 24">
              <a:extLst>
                <a:ext uri="{FF2B5EF4-FFF2-40B4-BE49-F238E27FC236}">
                  <a16:creationId xmlns:a16="http://schemas.microsoft.com/office/drawing/2014/main" id="{DE66901F-817C-4ABB-B012-810EA97F2383}"/>
                </a:ext>
              </a:extLst>
            </p:cNvPr>
            <p:cNvSpPr/>
            <p:nvPr/>
          </p:nvSpPr>
          <p:spPr>
            <a:xfrm>
              <a:off x="6930887" y="3192724"/>
              <a:ext cx="192156" cy="192156"/>
            </a:xfrm>
            <a:prstGeom prst="rect">
              <a:avLst/>
            </a:prstGeom>
            <a:solidFill>
              <a:schemeClr val="accent4"/>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sp>
          <p:nvSpPr>
            <p:cNvPr id="26" name="Rectangle 25">
              <a:extLst>
                <a:ext uri="{FF2B5EF4-FFF2-40B4-BE49-F238E27FC236}">
                  <a16:creationId xmlns:a16="http://schemas.microsoft.com/office/drawing/2014/main" id="{B2BF92A5-52DE-42B5-AE20-66BD4D45D980}"/>
                </a:ext>
              </a:extLst>
            </p:cNvPr>
            <p:cNvSpPr/>
            <p:nvPr/>
          </p:nvSpPr>
          <p:spPr>
            <a:xfrm>
              <a:off x="6930887" y="4343400"/>
              <a:ext cx="192156" cy="192156"/>
            </a:xfrm>
            <a:prstGeom prst="rect">
              <a:avLst/>
            </a:prstGeom>
            <a:solidFill>
              <a:schemeClr val="accent4"/>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sp>
          <p:nvSpPr>
            <p:cNvPr id="27" name="Diamond 26">
              <a:extLst>
                <a:ext uri="{FF2B5EF4-FFF2-40B4-BE49-F238E27FC236}">
                  <a16:creationId xmlns:a16="http://schemas.microsoft.com/office/drawing/2014/main" id="{020D8E71-4740-4A15-A6DD-5D06D556F52D}"/>
                </a:ext>
              </a:extLst>
            </p:cNvPr>
            <p:cNvSpPr/>
            <p:nvPr/>
          </p:nvSpPr>
          <p:spPr>
            <a:xfrm>
              <a:off x="7863840" y="2896547"/>
              <a:ext cx="216131" cy="216131"/>
            </a:xfrm>
            <a:prstGeom prst="diamond">
              <a:avLst/>
            </a:prstGeom>
            <a:solidFill>
              <a:schemeClr val="tx1"/>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sp>
          <p:nvSpPr>
            <p:cNvPr id="28" name="Diamond 27">
              <a:extLst>
                <a:ext uri="{FF2B5EF4-FFF2-40B4-BE49-F238E27FC236}">
                  <a16:creationId xmlns:a16="http://schemas.microsoft.com/office/drawing/2014/main" id="{06B68385-CB69-45CA-9D68-40C44579FB34}"/>
                </a:ext>
              </a:extLst>
            </p:cNvPr>
            <p:cNvSpPr/>
            <p:nvPr/>
          </p:nvSpPr>
          <p:spPr>
            <a:xfrm>
              <a:off x="7863840" y="3192379"/>
              <a:ext cx="216131" cy="216131"/>
            </a:xfrm>
            <a:prstGeom prst="diamond">
              <a:avLst/>
            </a:prstGeom>
            <a:solidFill>
              <a:schemeClr val="tx1"/>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sp>
          <p:nvSpPr>
            <p:cNvPr id="29" name="Diamond 28">
              <a:extLst>
                <a:ext uri="{FF2B5EF4-FFF2-40B4-BE49-F238E27FC236}">
                  <a16:creationId xmlns:a16="http://schemas.microsoft.com/office/drawing/2014/main" id="{63B8CC21-A88F-4899-9043-3206AA89DE63}"/>
                </a:ext>
              </a:extLst>
            </p:cNvPr>
            <p:cNvSpPr/>
            <p:nvPr/>
          </p:nvSpPr>
          <p:spPr>
            <a:xfrm>
              <a:off x="7863840" y="4046622"/>
              <a:ext cx="216131" cy="216131"/>
            </a:xfrm>
            <a:prstGeom prst="diamond">
              <a:avLst/>
            </a:prstGeom>
            <a:solidFill>
              <a:schemeClr val="tx1"/>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sp>
          <p:nvSpPr>
            <p:cNvPr id="30" name="Diamond 29">
              <a:extLst>
                <a:ext uri="{FF2B5EF4-FFF2-40B4-BE49-F238E27FC236}">
                  <a16:creationId xmlns:a16="http://schemas.microsoft.com/office/drawing/2014/main" id="{48D676E0-3AA5-467E-9119-E9F2C4E4D6C7}"/>
                </a:ext>
              </a:extLst>
            </p:cNvPr>
            <p:cNvSpPr/>
            <p:nvPr/>
          </p:nvSpPr>
          <p:spPr>
            <a:xfrm>
              <a:off x="7863840" y="4341030"/>
              <a:ext cx="216131" cy="216131"/>
            </a:xfrm>
            <a:prstGeom prst="diamond">
              <a:avLst/>
            </a:prstGeom>
            <a:solidFill>
              <a:schemeClr val="tx1"/>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sp>
          <p:nvSpPr>
            <p:cNvPr id="31" name="Diamond 30">
              <a:extLst>
                <a:ext uri="{FF2B5EF4-FFF2-40B4-BE49-F238E27FC236}">
                  <a16:creationId xmlns:a16="http://schemas.microsoft.com/office/drawing/2014/main" id="{81C7EBDA-3CF6-4CA6-9C3E-6C63692B9B41}"/>
                </a:ext>
              </a:extLst>
            </p:cNvPr>
            <p:cNvSpPr/>
            <p:nvPr/>
          </p:nvSpPr>
          <p:spPr>
            <a:xfrm>
              <a:off x="7863840" y="4620126"/>
              <a:ext cx="216131" cy="216131"/>
            </a:xfrm>
            <a:prstGeom prst="diamond">
              <a:avLst/>
            </a:prstGeom>
            <a:solidFill>
              <a:schemeClr val="tx1"/>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sp>
          <p:nvSpPr>
            <p:cNvPr id="32" name="Rectangle 31">
              <a:extLst>
                <a:ext uri="{FF2B5EF4-FFF2-40B4-BE49-F238E27FC236}">
                  <a16:creationId xmlns:a16="http://schemas.microsoft.com/office/drawing/2014/main" id="{475DA6E8-5138-4BED-9A45-6E482390FF2D}"/>
                </a:ext>
              </a:extLst>
            </p:cNvPr>
            <p:cNvSpPr/>
            <p:nvPr/>
          </p:nvSpPr>
          <p:spPr>
            <a:xfrm>
              <a:off x="3697357" y="2291508"/>
              <a:ext cx="4661452" cy="276880"/>
            </a:xfrm>
            <a:prstGeom prst="rect">
              <a:avLst/>
            </a:prstGeom>
            <a:solidFill>
              <a:schemeClr val="bg1"/>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grpSp>
    </p:spTree>
    <p:extLst>
      <p:ext uri="{BB962C8B-B14F-4D97-AF65-F5344CB8AC3E}">
        <p14:creationId xmlns:p14="http://schemas.microsoft.com/office/powerpoint/2010/main" val="1913309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EE2CD2E-6B4E-495C-8FB2-9B63F45CDCA0}"/>
              </a:ext>
            </a:extLst>
          </p:cNvPr>
          <p:cNvSpPr>
            <a:spLocks noGrp="1"/>
          </p:cNvSpPr>
          <p:nvPr>
            <p:ph type="title"/>
          </p:nvPr>
        </p:nvSpPr>
        <p:spPr/>
        <p:txBody>
          <a:bodyPr anchor="ctr">
            <a:normAutofit/>
          </a:bodyPr>
          <a:lstStyle/>
          <a:p>
            <a:r>
              <a:rPr lang="en-US" dirty="0"/>
              <a:t>Key Ethical Considerations</a:t>
            </a:r>
          </a:p>
        </p:txBody>
      </p:sp>
      <p:sp>
        <p:nvSpPr>
          <p:cNvPr id="4" name="Slide Number Placeholder 3">
            <a:extLst>
              <a:ext uri="{FF2B5EF4-FFF2-40B4-BE49-F238E27FC236}">
                <a16:creationId xmlns:a16="http://schemas.microsoft.com/office/drawing/2014/main" id="{61E5F54B-93D9-440C-9ACB-E93EA1A29D20}"/>
              </a:ext>
            </a:extLst>
          </p:cNvPr>
          <p:cNvSpPr>
            <a:spLocks noGrp="1"/>
          </p:cNvSpPr>
          <p:nvPr>
            <p:ph type="sldNum" sz="quarter" idx="12"/>
          </p:nvPr>
        </p:nvSpPr>
        <p:spPr/>
        <p:txBody>
          <a:bodyPr anchor="ctr">
            <a:normAutofit/>
          </a:bodyPr>
          <a:lstStyle/>
          <a:p>
            <a:pPr>
              <a:spcAft>
                <a:spcPts val="600"/>
              </a:spcAft>
            </a:pPr>
            <a:fld id="{A8160BDD-7155-D744-B749-9730458604AD}" type="slidenum">
              <a:rPr lang="en-US" smtClean="0"/>
              <a:pPr>
                <a:spcAft>
                  <a:spcPts val="600"/>
                </a:spcAft>
              </a:pPr>
              <a:t>14</a:t>
            </a:fld>
            <a:endParaRPr lang="en-US" dirty="0"/>
          </a:p>
        </p:txBody>
      </p:sp>
      <p:pic>
        <p:nvPicPr>
          <p:cNvPr id="6" name="Picture 5" descr="Chart, radar chart&#10;&#10;Description automatically generated">
            <a:extLst>
              <a:ext uri="{FF2B5EF4-FFF2-40B4-BE49-F238E27FC236}">
                <a16:creationId xmlns:a16="http://schemas.microsoft.com/office/drawing/2014/main" id="{CA4DE255-E19F-D34D-90EE-DD675B87371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099155" y="1302040"/>
            <a:ext cx="4945689" cy="4920960"/>
          </a:xfrm>
          <a:prstGeom prst="rect">
            <a:avLst/>
          </a:prstGeom>
          <a:noFill/>
        </p:spPr>
      </p:pic>
    </p:spTree>
    <p:extLst>
      <p:ext uri="{BB962C8B-B14F-4D97-AF65-F5344CB8AC3E}">
        <p14:creationId xmlns:p14="http://schemas.microsoft.com/office/powerpoint/2010/main" val="2918748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EE2CD2E-6B4E-495C-8FB2-9B63F45CDCA0}"/>
              </a:ext>
            </a:extLst>
          </p:cNvPr>
          <p:cNvSpPr>
            <a:spLocks noGrp="1"/>
          </p:cNvSpPr>
          <p:nvPr>
            <p:ph type="title"/>
          </p:nvPr>
        </p:nvSpPr>
        <p:spPr/>
        <p:txBody>
          <a:bodyPr anchor="ctr">
            <a:normAutofit/>
          </a:bodyPr>
          <a:lstStyle/>
          <a:p>
            <a:r>
              <a:rPr lang="en-US" dirty="0"/>
              <a:t>Stakeholder Engagement Strategies	</a:t>
            </a:r>
          </a:p>
        </p:txBody>
      </p:sp>
      <p:sp>
        <p:nvSpPr>
          <p:cNvPr id="4" name="Slide Number Placeholder 3">
            <a:extLst>
              <a:ext uri="{FF2B5EF4-FFF2-40B4-BE49-F238E27FC236}">
                <a16:creationId xmlns:a16="http://schemas.microsoft.com/office/drawing/2014/main" id="{61E5F54B-93D9-440C-9ACB-E93EA1A29D20}"/>
              </a:ext>
            </a:extLst>
          </p:cNvPr>
          <p:cNvSpPr>
            <a:spLocks noGrp="1"/>
          </p:cNvSpPr>
          <p:nvPr>
            <p:ph type="sldNum" sz="quarter" idx="12"/>
          </p:nvPr>
        </p:nvSpPr>
        <p:spPr/>
        <p:txBody>
          <a:bodyPr anchor="ctr">
            <a:normAutofit/>
          </a:bodyPr>
          <a:lstStyle/>
          <a:p>
            <a:pPr>
              <a:spcAft>
                <a:spcPts val="600"/>
              </a:spcAft>
            </a:pPr>
            <a:fld id="{A8160BDD-7155-D744-B749-9730458604AD}" type="slidenum">
              <a:rPr lang="en-US" smtClean="0"/>
              <a:pPr>
                <a:spcAft>
                  <a:spcPts val="600"/>
                </a:spcAft>
              </a:pPr>
              <a:t>15</a:t>
            </a:fld>
            <a:endParaRPr lang="en-US" dirty="0"/>
          </a:p>
        </p:txBody>
      </p:sp>
      <p:grpSp>
        <p:nvGrpSpPr>
          <p:cNvPr id="3" name="Group 2">
            <a:extLst>
              <a:ext uri="{FF2B5EF4-FFF2-40B4-BE49-F238E27FC236}">
                <a16:creationId xmlns:a16="http://schemas.microsoft.com/office/drawing/2014/main" id="{C2077332-4832-4130-A83F-1BC08A9DF437}"/>
              </a:ext>
            </a:extLst>
          </p:cNvPr>
          <p:cNvGrpSpPr/>
          <p:nvPr/>
        </p:nvGrpSpPr>
        <p:grpSpPr>
          <a:xfrm>
            <a:off x="0" y="1302040"/>
            <a:ext cx="9144000" cy="4920960"/>
            <a:chOff x="0" y="1302040"/>
            <a:chExt cx="9144000" cy="4920960"/>
          </a:xfrm>
        </p:grpSpPr>
        <p:pic>
          <p:nvPicPr>
            <p:cNvPr id="5" name="Picture 4" descr="Diagram&#10;&#10;Description automatically generated">
              <a:extLst>
                <a:ext uri="{FF2B5EF4-FFF2-40B4-BE49-F238E27FC236}">
                  <a16:creationId xmlns:a16="http://schemas.microsoft.com/office/drawing/2014/main" id="{67F39387-E469-A64E-B3A9-D2802E5BF73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022279" y="1302040"/>
              <a:ext cx="5099441" cy="4920960"/>
            </a:xfrm>
            <a:prstGeom prst="rect">
              <a:avLst/>
            </a:prstGeom>
            <a:noFill/>
          </p:spPr>
        </p:pic>
        <p:sp>
          <p:nvSpPr>
            <p:cNvPr id="2" name="Rectangle 1">
              <a:extLst>
                <a:ext uri="{FF2B5EF4-FFF2-40B4-BE49-F238E27FC236}">
                  <a16:creationId xmlns:a16="http://schemas.microsoft.com/office/drawing/2014/main" id="{674CA67E-EF40-4894-B63D-CB45BF57B85E}"/>
                </a:ext>
              </a:extLst>
            </p:cNvPr>
            <p:cNvSpPr/>
            <p:nvPr/>
          </p:nvSpPr>
          <p:spPr>
            <a:xfrm>
              <a:off x="0" y="1302040"/>
              <a:ext cx="9144000" cy="4920960"/>
            </a:xfrm>
            <a:prstGeom prst="rect">
              <a:avLst/>
            </a:prstGeom>
            <a:noFill/>
            <a:ln w="28575" cap="flat" cmpd="sng" algn="ctr">
              <a:solidFill>
                <a:schemeClr val="bg1"/>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6" name="Rectangle 5">
              <a:extLst>
                <a:ext uri="{FF2B5EF4-FFF2-40B4-BE49-F238E27FC236}">
                  <a16:creationId xmlns:a16="http://schemas.microsoft.com/office/drawing/2014/main" id="{E042354E-6608-477B-9768-DCFE38F83135}"/>
                </a:ext>
              </a:extLst>
            </p:cNvPr>
            <p:cNvSpPr/>
            <p:nvPr/>
          </p:nvSpPr>
          <p:spPr>
            <a:xfrm>
              <a:off x="4909622" y="5528597"/>
              <a:ext cx="2982350" cy="520505"/>
            </a:xfrm>
            <a:prstGeom prst="rect">
              <a:avLst/>
            </a:prstGeom>
            <a:solidFill>
              <a:schemeClr val="bg2"/>
            </a:solidFill>
            <a:ln w="28575" cap="flat" cmpd="sng" algn="ctr">
              <a:solidFill>
                <a:schemeClr val="bg2"/>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7" name="Rounded Rectangle 51">
              <a:extLst>
                <a:ext uri="{FF2B5EF4-FFF2-40B4-BE49-F238E27FC236}">
                  <a16:creationId xmlns:a16="http://schemas.microsoft.com/office/drawing/2014/main" id="{D00848A4-D074-4E19-9921-2E51C67AC806}"/>
                </a:ext>
              </a:extLst>
            </p:cNvPr>
            <p:cNvSpPr/>
            <p:nvPr/>
          </p:nvSpPr>
          <p:spPr>
            <a:xfrm>
              <a:off x="4676772" y="5529923"/>
              <a:ext cx="1724025" cy="27463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ea typeface="+mn-ea"/>
                  <a:cs typeface="Calibri"/>
                </a:rPr>
                <a:t>Expert consultation</a:t>
              </a:r>
            </a:p>
          </p:txBody>
        </p:sp>
        <p:sp>
          <p:nvSpPr>
            <p:cNvPr id="9" name="Rectangle 8">
              <a:extLst>
                <a:ext uri="{FF2B5EF4-FFF2-40B4-BE49-F238E27FC236}">
                  <a16:creationId xmlns:a16="http://schemas.microsoft.com/office/drawing/2014/main" id="{7E9F75DA-5B95-41DB-8995-7B20E4FE01E6}"/>
                </a:ext>
              </a:extLst>
            </p:cNvPr>
            <p:cNvSpPr/>
            <p:nvPr/>
          </p:nvSpPr>
          <p:spPr>
            <a:xfrm>
              <a:off x="2622697" y="5524521"/>
              <a:ext cx="2036986" cy="692793"/>
            </a:xfrm>
            <a:prstGeom prst="rect">
              <a:avLst/>
            </a:prstGeom>
            <a:solidFill>
              <a:schemeClr val="bg2"/>
            </a:solidFill>
            <a:ln w="28575" cap="flat" cmpd="sng" algn="ctr">
              <a:solidFill>
                <a:schemeClr val="bg2"/>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10" name="Rounded Rectangle 51">
              <a:extLst>
                <a:ext uri="{FF2B5EF4-FFF2-40B4-BE49-F238E27FC236}">
                  <a16:creationId xmlns:a16="http://schemas.microsoft.com/office/drawing/2014/main" id="{6F2B72CF-70BE-46A3-9379-F0B46A659A2C}"/>
                </a:ext>
              </a:extLst>
            </p:cNvPr>
            <p:cNvSpPr/>
            <p:nvPr/>
          </p:nvSpPr>
          <p:spPr>
            <a:xfrm>
              <a:off x="2772341" y="5529923"/>
              <a:ext cx="1724025" cy="27463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ea typeface="+mn-ea"/>
                  <a:cs typeface="Calibri"/>
                </a:rPr>
                <a:t>Focus group</a:t>
              </a:r>
            </a:p>
          </p:txBody>
        </p:sp>
        <p:sp>
          <p:nvSpPr>
            <p:cNvPr id="11" name="Rectangle 10">
              <a:extLst>
                <a:ext uri="{FF2B5EF4-FFF2-40B4-BE49-F238E27FC236}">
                  <a16:creationId xmlns:a16="http://schemas.microsoft.com/office/drawing/2014/main" id="{050FBC2C-3972-420B-9146-685323553241}"/>
                </a:ext>
              </a:extLst>
            </p:cNvPr>
            <p:cNvSpPr/>
            <p:nvPr/>
          </p:nvSpPr>
          <p:spPr>
            <a:xfrm>
              <a:off x="3080824" y="1495865"/>
              <a:ext cx="2982350" cy="520505"/>
            </a:xfrm>
            <a:prstGeom prst="rect">
              <a:avLst/>
            </a:prstGeom>
            <a:solidFill>
              <a:schemeClr val="bg2"/>
            </a:solidFill>
            <a:ln w="28575" cap="flat" cmpd="sng" algn="ctr">
              <a:solidFill>
                <a:schemeClr val="bg2"/>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12" name="Rounded Rectangle 51">
              <a:extLst>
                <a:ext uri="{FF2B5EF4-FFF2-40B4-BE49-F238E27FC236}">
                  <a16:creationId xmlns:a16="http://schemas.microsoft.com/office/drawing/2014/main" id="{596B0441-BD7A-4589-AA78-ABAF6369F1AA}"/>
                </a:ext>
              </a:extLst>
            </p:cNvPr>
            <p:cNvSpPr/>
            <p:nvPr/>
          </p:nvSpPr>
          <p:spPr>
            <a:xfrm>
              <a:off x="3709986" y="1618798"/>
              <a:ext cx="1724025" cy="27463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ea typeface="+mn-ea"/>
                  <a:cs typeface="Calibri"/>
                </a:rPr>
                <a:t>Perspective taking</a:t>
              </a:r>
            </a:p>
          </p:txBody>
        </p:sp>
      </p:grpSp>
    </p:spTree>
    <p:extLst>
      <p:ext uri="{BB962C8B-B14F-4D97-AF65-F5344CB8AC3E}">
        <p14:creationId xmlns:p14="http://schemas.microsoft.com/office/powerpoint/2010/main" val="1173901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E5F54B-93D9-440C-9ACB-E93EA1A29D20}"/>
              </a:ext>
            </a:extLst>
          </p:cNvPr>
          <p:cNvSpPr>
            <a:spLocks noGrp="1"/>
          </p:cNvSpPr>
          <p:nvPr>
            <p:ph type="sldNum" sz="quarter" idx="12"/>
          </p:nvPr>
        </p:nvSpPr>
        <p:spPr/>
        <p:txBody>
          <a:bodyPr anchor="ctr">
            <a:normAutofit/>
          </a:bodyPr>
          <a:lstStyle/>
          <a:p>
            <a:pPr>
              <a:spcAft>
                <a:spcPts val="600"/>
              </a:spcAft>
            </a:pPr>
            <a:fld id="{A8160BDD-7155-D744-B749-9730458604AD}" type="slidenum">
              <a:rPr lang="en-US" smtClean="0"/>
              <a:pPr>
                <a:spcAft>
                  <a:spcPts val="600"/>
                </a:spcAft>
              </a:pPr>
              <a:t>16</a:t>
            </a:fld>
            <a:endParaRPr lang="en-US" dirty="0"/>
          </a:p>
        </p:txBody>
      </p:sp>
      <p:sp>
        <p:nvSpPr>
          <p:cNvPr id="8" name="Title 7">
            <a:extLst>
              <a:ext uri="{FF2B5EF4-FFF2-40B4-BE49-F238E27FC236}">
                <a16:creationId xmlns:a16="http://schemas.microsoft.com/office/drawing/2014/main" id="{8EE2CD2E-6B4E-495C-8FB2-9B63F45CDCA0}"/>
              </a:ext>
            </a:extLst>
          </p:cNvPr>
          <p:cNvSpPr>
            <a:spLocks noGrp="1"/>
          </p:cNvSpPr>
          <p:nvPr>
            <p:ph type="title"/>
          </p:nvPr>
        </p:nvSpPr>
        <p:spPr/>
        <p:txBody>
          <a:bodyPr anchor="ctr">
            <a:normAutofit/>
          </a:bodyPr>
          <a:lstStyle/>
          <a:p>
            <a:r>
              <a:rPr lang="en-US" dirty="0"/>
              <a:t>Challenges to Ethical Decision-Making</a:t>
            </a:r>
          </a:p>
        </p:txBody>
      </p:sp>
      <p:sp>
        <p:nvSpPr>
          <p:cNvPr id="13" name="Rounded Rectangle 143">
            <a:extLst>
              <a:ext uri="{FF2B5EF4-FFF2-40B4-BE49-F238E27FC236}">
                <a16:creationId xmlns:a16="http://schemas.microsoft.com/office/drawing/2014/main" id="{4153CFFF-3881-E448-9DAE-9345DBBAF17C}"/>
              </a:ext>
            </a:extLst>
          </p:cNvPr>
          <p:cNvSpPr/>
          <p:nvPr/>
        </p:nvSpPr>
        <p:spPr>
          <a:xfrm>
            <a:off x="1436184" y="1844606"/>
            <a:ext cx="1724025" cy="274638"/>
          </a:xfrm>
          <a:prstGeom prst="roundRect">
            <a:avLst/>
          </a:prstGeom>
          <a:solidFill>
            <a:schemeClr val="accent3"/>
          </a:soli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marL="0" marR="0" lvl="0" indent="0" algn="ctr" defTabSz="914400">
              <a:lnSpc>
                <a:spcPct val="100000"/>
              </a:lnSpc>
              <a:spcBef>
                <a:spcPts val="0"/>
              </a:spcBef>
              <a:spcAft>
                <a:spcPts val="0"/>
              </a:spcAft>
              <a:buNone/>
              <a:tabLst/>
              <a:defRPr/>
            </a:pPr>
            <a:r>
              <a:rPr lang="en-US" sz="1300" b="1" kern="0" dirty="0">
                <a:solidFill>
                  <a:srgbClr val="FFFFFF"/>
                </a:solidFill>
                <a:latin typeface="Calibri"/>
                <a:cs typeface="Calibri"/>
              </a:rPr>
              <a:t>Complexity</a:t>
            </a:r>
            <a:endParaRPr lang="en-US" dirty="0">
              <a:ea typeface="+mn-ea"/>
            </a:endParaRPr>
          </a:p>
        </p:txBody>
      </p:sp>
      <p:sp>
        <p:nvSpPr>
          <p:cNvPr id="14" name="Rounded Rectangle 143">
            <a:extLst>
              <a:ext uri="{FF2B5EF4-FFF2-40B4-BE49-F238E27FC236}">
                <a16:creationId xmlns:a16="http://schemas.microsoft.com/office/drawing/2014/main" id="{1280BE3E-F8DA-AC48-A66C-B866C6B048C5}"/>
              </a:ext>
            </a:extLst>
          </p:cNvPr>
          <p:cNvSpPr/>
          <p:nvPr/>
        </p:nvSpPr>
        <p:spPr>
          <a:xfrm>
            <a:off x="5867375" y="1843150"/>
            <a:ext cx="1724025" cy="274638"/>
          </a:xfrm>
          <a:prstGeom prst="roundRect">
            <a:avLst/>
          </a:prstGeom>
          <a:solidFill>
            <a:schemeClr val="accent3"/>
          </a:soli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algn="ctr" defTabSz="914400">
              <a:defRPr/>
            </a:pPr>
            <a:r>
              <a:rPr lang="en-US" sz="1300" b="1" kern="0" dirty="0">
                <a:solidFill>
                  <a:srgbClr val="FFFFFF"/>
                </a:solidFill>
                <a:latin typeface="Calibri"/>
                <a:cs typeface="Calibri"/>
              </a:rPr>
              <a:t>Disagreement</a:t>
            </a:r>
            <a:endParaRPr lang="en-US" dirty="0">
              <a:ea typeface="+mn-ea"/>
            </a:endParaRPr>
          </a:p>
        </p:txBody>
      </p:sp>
      <p:sp>
        <p:nvSpPr>
          <p:cNvPr id="16" name="Rounded Rectangle 51">
            <a:extLst>
              <a:ext uri="{FF2B5EF4-FFF2-40B4-BE49-F238E27FC236}">
                <a16:creationId xmlns:a16="http://schemas.microsoft.com/office/drawing/2014/main" id="{2FB69A71-19E6-FF45-A9C8-4E337478CF8C}"/>
              </a:ext>
            </a:extLst>
          </p:cNvPr>
          <p:cNvSpPr/>
          <p:nvPr/>
        </p:nvSpPr>
        <p:spPr>
          <a:xfrm>
            <a:off x="624493" y="3866880"/>
            <a:ext cx="3347405" cy="755315"/>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algn="ctr" defTabSz="914400">
              <a:defRPr/>
            </a:pPr>
            <a:r>
              <a:rPr lang="en-US" sz="1300" b="1" kern="0" dirty="0">
                <a:solidFill>
                  <a:srgbClr val="000000"/>
                </a:solidFill>
                <a:cs typeface="Calibri"/>
              </a:rPr>
              <a:t>Some ethical risks are too serious or complex for organizations to resolve alone.</a:t>
            </a:r>
            <a:endParaRPr lang="en-US" dirty="0">
              <a:ea typeface="+mn-ea"/>
            </a:endParaRPr>
          </a:p>
        </p:txBody>
      </p:sp>
      <p:sp>
        <p:nvSpPr>
          <p:cNvPr id="17" name="Rounded Rectangle 51">
            <a:extLst>
              <a:ext uri="{FF2B5EF4-FFF2-40B4-BE49-F238E27FC236}">
                <a16:creationId xmlns:a16="http://schemas.microsoft.com/office/drawing/2014/main" id="{787BD4C2-1030-1540-B6C1-394BC83F00C0}"/>
              </a:ext>
            </a:extLst>
          </p:cNvPr>
          <p:cNvSpPr/>
          <p:nvPr/>
        </p:nvSpPr>
        <p:spPr>
          <a:xfrm>
            <a:off x="5288398" y="3878824"/>
            <a:ext cx="3347405" cy="755315"/>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algn="ctr" defTabSz="914400">
              <a:defRPr/>
            </a:pPr>
            <a:r>
              <a:rPr lang="en-US" sz="1300" b="1" kern="0" dirty="0">
                <a:solidFill>
                  <a:srgbClr val="000000"/>
                </a:solidFill>
                <a:cs typeface="Calibri"/>
              </a:rPr>
              <a:t>Persistent disagreement about how to resolve certain ethical tradeoffs.</a:t>
            </a:r>
            <a:endParaRPr lang="en-US" dirty="0">
              <a:ea typeface="+mn-ea"/>
            </a:endParaRPr>
          </a:p>
        </p:txBody>
      </p:sp>
      <p:pic>
        <p:nvPicPr>
          <p:cNvPr id="3" name="Graphic 2" descr="Maze with solid fill">
            <a:extLst>
              <a:ext uri="{FF2B5EF4-FFF2-40B4-BE49-F238E27FC236}">
                <a16:creationId xmlns:a16="http://schemas.microsoft.com/office/drawing/2014/main" id="{C0E07322-6BA9-8444-8948-89C5ED2181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66218" y="2674470"/>
            <a:ext cx="914400" cy="914400"/>
          </a:xfrm>
          <a:prstGeom prst="rect">
            <a:avLst/>
          </a:prstGeom>
        </p:spPr>
      </p:pic>
      <p:pic>
        <p:nvPicPr>
          <p:cNvPr id="23" name="Graphic 22" descr="Question Mark with solid fill">
            <a:extLst>
              <a:ext uri="{FF2B5EF4-FFF2-40B4-BE49-F238E27FC236}">
                <a16:creationId xmlns:a16="http://schemas.microsoft.com/office/drawing/2014/main" id="{CF0A12FD-0E3E-8545-AFDF-CE304890109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50435" y="2364628"/>
            <a:ext cx="339648" cy="339648"/>
          </a:xfrm>
          <a:prstGeom prst="rect">
            <a:avLst/>
          </a:prstGeom>
        </p:spPr>
      </p:pic>
      <p:pic>
        <p:nvPicPr>
          <p:cNvPr id="27" name="Graphic 26" descr="Comment Dislike outline">
            <a:extLst>
              <a:ext uri="{FF2B5EF4-FFF2-40B4-BE49-F238E27FC236}">
                <a16:creationId xmlns:a16="http://schemas.microsoft.com/office/drawing/2014/main" id="{5BDED28E-BBAB-764F-B775-00353361653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58545" y="2639245"/>
            <a:ext cx="914400" cy="914400"/>
          </a:xfrm>
          <a:prstGeom prst="rect">
            <a:avLst/>
          </a:prstGeom>
        </p:spPr>
      </p:pic>
      <p:pic>
        <p:nvPicPr>
          <p:cNvPr id="30" name="Graphic 29" descr="Comment Dislike with solid fill">
            <a:extLst>
              <a:ext uri="{FF2B5EF4-FFF2-40B4-BE49-F238E27FC236}">
                <a16:creationId xmlns:a16="http://schemas.microsoft.com/office/drawing/2014/main" id="{AED25092-AB30-4C4D-A98D-7053A8F9358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504901" y="2815976"/>
            <a:ext cx="914400" cy="914400"/>
          </a:xfrm>
          <a:prstGeom prst="rect">
            <a:avLst/>
          </a:prstGeom>
        </p:spPr>
      </p:pic>
      <p:pic>
        <p:nvPicPr>
          <p:cNvPr id="32" name="Graphic 31" descr="Comment Like with solid fill">
            <a:extLst>
              <a:ext uri="{FF2B5EF4-FFF2-40B4-BE49-F238E27FC236}">
                <a16:creationId xmlns:a16="http://schemas.microsoft.com/office/drawing/2014/main" id="{9A261BD2-45E2-AD45-9550-8507D457C78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259289" y="2214706"/>
            <a:ext cx="914400" cy="914400"/>
          </a:xfrm>
          <a:prstGeom prst="rect">
            <a:avLst/>
          </a:prstGeom>
        </p:spPr>
      </p:pic>
      <p:pic>
        <p:nvPicPr>
          <p:cNvPr id="34" name="Graphic 33" descr="Comment Like outline">
            <a:extLst>
              <a:ext uri="{FF2B5EF4-FFF2-40B4-BE49-F238E27FC236}">
                <a16:creationId xmlns:a16="http://schemas.microsoft.com/office/drawing/2014/main" id="{CEA3B235-EFD5-D84F-B77A-C209277BDFA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005645" y="2339991"/>
            <a:ext cx="914400" cy="914400"/>
          </a:xfrm>
          <a:prstGeom prst="rect">
            <a:avLst/>
          </a:prstGeom>
        </p:spPr>
      </p:pic>
      <p:sp>
        <p:nvSpPr>
          <p:cNvPr id="35" name="Rechteck 11">
            <a:extLst>
              <a:ext uri="{FF2B5EF4-FFF2-40B4-BE49-F238E27FC236}">
                <a16:creationId xmlns:a16="http://schemas.microsoft.com/office/drawing/2014/main" id="{F714BA4C-DB0B-6949-AC3F-7E1913C9236F}"/>
              </a:ext>
            </a:extLst>
          </p:cNvPr>
          <p:cNvSpPr/>
          <p:nvPr/>
        </p:nvSpPr>
        <p:spPr>
          <a:xfrm>
            <a:off x="848036" y="5129132"/>
            <a:ext cx="7447927" cy="977462"/>
          </a:xfrm>
          <a:prstGeom prst="rect">
            <a:avLst/>
          </a:prstGeom>
          <a:noFill/>
          <a:ln w="28575" cap="flat" cmpd="sng" algn="ctr">
            <a:solidFill>
              <a:srgbClr val="FF0000"/>
            </a:solidFill>
            <a:prstDash val="solid"/>
          </a:ln>
          <a:effectLst/>
        </p:spPr>
        <p:txBody>
          <a:bodyPr rtlCol="0" anchor="ctr"/>
          <a:lstStyle/>
          <a:p>
            <a:pPr algn="ctr" defTabSz="914400"/>
            <a:r>
              <a:rPr lang="en-US" sz="1400" b="1" i="1" kern="0" dirty="0">
                <a:solidFill>
                  <a:srgbClr val="FF0000"/>
                </a:solidFill>
                <a:latin typeface="Arial"/>
              </a:rPr>
              <a:t>Ethics is not a box-ticking exercise, but a process requiring skill, reflection, and sometimes coordination with other actors.</a:t>
            </a:r>
          </a:p>
        </p:txBody>
      </p:sp>
    </p:spTree>
    <p:extLst>
      <p:ext uri="{BB962C8B-B14F-4D97-AF65-F5344CB8AC3E}">
        <p14:creationId xmlns:p14="http://schemas.microsoft.com/office/powerpoint/2010/main" val="1343181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798CD6-C934-4838-B7A5-B17C02899EBF}"/>
              </a:ext>
            </a:extLst>
          </p:cNvPr>
          <p:cNvSpPr>
            <a:spLocks noGrp="1"/>
          </p:cNvSpPr>
          <p:nvPr>
            <p:ph type="sldNum" sz="quarter" idx="12"/>
          </p:nvPr>
        </p:nvSpPr>
        <p:spPr/>
        <p:txBody>
          <a:bodyPr/>
          <a:lstStyle/>
          <a:p>
            <a:fld id="{A8160BDD-7155-D744-B749-9730458604AD}" type="slidenum">
              <a:rPr lang="en-US" smtClean="0"/>
              <a:pPr/>
              <a:t>17</a:t>
            </a:fld>
            <a:endParaRPr lang="en-US" dirty="0"/>
          </a:p>
        </p:txBody>
      </p:sp>
      <p:sp>
        <p:nvSpPr>
          <p:cNvPr id="4" name="Title 3">
            <a:extLst>
              <a:ext uri="{FF2B5EF4-FFF2-40B4-BE49-F238E27FC236}">
                <a16:creationId xmlns:a16="http://schemas.microsoft.com/office/drawing/2014/main" id="{CEDE55CF-03DB-4941-A422-DDF5FCA847CE}"/>
              </a:ext>
            </a:extLst>
          </p:cNvPr>
          <p:cNvSpPr>
            <a:spLocks noGrp="1"/>
          </p:cNvSpPr>
          <p:nvPr>
            <p:ph type="title"/>
          </p:nvPr>
        </p:nvSpPr>
        <p:spPr/>
        <p:txBody>
          <a:bodyPr/>
          <a:lstStyle/>
          <a:p>
            <a:r>
              <a:rPr lang="en-US" dirty="0"/>
              <a:t>Activity: Identifying the Best Framework for a Situation</a:t>
            </a:r>
          </a:p>
        </p:txBody>
      </p:sp>
      <p:sp>
        <p:nvSpPr>
          <p:cNvPr id="5" name="Text Placeholder 4">
            <a:extLst>
              <a:ext uri="{FF2B5EF4-FFF2-40B4-BE49-F238E27FC236}">
                <a16:creationId xmlns:a16="http://schemas.microsoft.com/office/drawing/2014/main" id="{751724E4-0F71-460A-A05E-ABEA02B92797}"/>
              </a:ext>
            </a:extLst>
          </p:cNvPr>
          <p:cNvSpPr>
            <a:spLocks noGrp="1"/>
          </p:cNvSpPr>
          <p:nvPr>
            <p:ph idx="1"/>
          </p:nvPr>
        </p:nvSpPr>
        <p:spPr/>
        <p:txBody>
          <a:bodyPr vert="horz" lIns="91440" tIns="45720" rIns="91440" bIns="45720" rtlCol="0" anchor="t">
            <a:noAutofit/>
          </a:bodyPr>
          <a:lstStyle/>
          <a:p>
            <a:pPr marL="0" indent="0">
              <a:buNone/>
            </a:pPr>
            <a:r>
              <a:rPr lang="en-US" dirty="0"/>
              <a:t>Scenario: General discussion.</a:t>
            </a:r>
            <a:br>
              <a:rPr lang="en-US" dirty="0"/>
            </a:br>
            <a:endParaRPr lang="en-US" dirty="0"/>
          </a:p>
          <a:p>
            <a:pPr marL="0" indent="0">
              <a:buNone/>
            </a:pPr>
            <a:r>
              <a:rPr lang="en-US" dirty="0"/>
              <a:t>Decide which framework for ethical decision-making would be best to consult in the following situations:</a:t>
            </a:r>
            <a:br>
              <a:rPr lang="en-US" dirty="0"/>
            </a:br>
            <a:endParaRPr lang="en-US" dirty="0"/>
          </a:p>
          <a:p>
            <a:pPr>
              <a:buFont typeface="+mj-lt"/>
              <a:buAutoNum type="arabicPeriod"/>
            </a:pPr>
            <a:r>
              <a:rPr lang="en-US" dirty="0"/>
              <a:t>You want to introduce a company-wide method for ethical decision-making. </a:t>
            </a:r>
            <a:br>
              <a:rPr lang="en-US" dirty="0"/>
            </a:br>
            <a:endParaRPr lang="en-US" dirty="0"/>
          </a:p>
          <a:p>
            <a:pPr>
              <a:buFont typeface="+mj-lt"/>
              <a:buAutoNum type="arabicPeriod"/>
            </a:pPr>
            <a:r>
              <a:rPr lang="en-US" dirty="0"/>
              <a:t>You want to apply local guidelines for ethical decision-making in a subsidiary company in China. </a:t>
            </a:r>
            <a:br>
              <a:rPr lang="en-US" dirty="0"/>
            </a:br>
            <a:endParaRPr lang="en-US" dirty="0"/>
          </a:p>
          <a:p>
            <a:pPr>
              <a:buFont typeface="+mj-lt"/>
              <a:buAutoNum type="arabicPeriod"/>
            </a:pPr>
            <a:r>
              <a:rPr lang="en-US" dirty="0"/>
              <a:t>You want to expand your business to several African countries, but you are unsure about the level of regulation for ethical decision-making in local contexts.</a:t>
            </a:r>
            <a:br>
              <a:rPr lang="en-US" dirty="0"/>
            </a:br>
            <a:endParaRPr lang="en-US" dirty="0"/>
          </a:p>
          <a:p>
            <a:pPr>
              <a:buFont typeface="+mj-lt"/>
              <a:buAutoNum type="arabicPeriod"/>
            </a:pPr>
            <a:r>
              <a:rPr lang="en-US" dirty="0"/>
              <a:t>You want to send your colleagues a document that comprehensively covers information about ethical decision-making.</a:t>
            </a:r>
          </a:p>
        </p:txBody>
      </p:sp>
    </p:spTree>
    <p:extLst>
      <p:ext uri="{BB962C8B-B14F-4D97-AF65-F5344CB8AC3E}">
        <p14:creationId xmlns:p14="http://schemas.microsoft.com/office/powerpoint/2010/main" val="3281226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1BA15-AF06-4C1C-A523-0AD035C47AA3}"/>
              </a:ext>
            </a:extLst>
          </p:cNvPr>
          <p:cNvSpPr>
            <a:spLocks noGrp="1"/>
          </p:cNvSpPr>
          <p:nvPr>
            <p:ph type="title"/>
          </p:nvPr>
        </p:nvSpPr>
        <p:spPr/>
        <p:txBody>
          <a:bodyPr/>
          <a:lstStyle/>
          <a:p>
            <a:r>
              <a:rPr lang="en-US" dirty="0"/>
              <a:t>Select Options for Action</a:t>
            </a:r>
          </a:p>
        </p:txBody>
      </p:sp>
      <p:sp>
        <p:nvSpPr>
          <p:cNvPr id="3" name="Text Placeholder 2">
            <a:extLst>
              <a:ext uri="{FF2B5EF4-FFF2-40B4-BE49-F238E27FC236}">
                <a16:creationId xmlns:a16="http://schemas.microsoft.com/office/drawing/2014/main" id="{C79C1BA6-A183-4E3D-9318-076C9677844A}"/>
              </a:ext>
            </a:extLst>
          </p:cNvPr>
          <p:cNvSpPr>
            <a:spLocks noGrp="1"/>
          </p:cNvSpPr>
          <p:nvPr>
            <p:ph type="body" idx="1"/>
          </p:nvPr>
        </p:nvSpPr>
        <p:spPr/>
        <p:txBody>
          <a:bodyPr/>
          <a:lstStyle/>
          <a:p>
            <a:r>
              <a:rPr lang="en-US" dirty="0"/>
              <a:t>Topic C</a:t>
            </a:r>
          </a:p>
        </p:txBody>
      </p:sp>
      <p:sp>
        <p:nvSpPr>
          <p:cNvPr id="4" name="Slide Number Placeholder 3">
            <a:extLst>
              <a:ext uri="{FF2B5EF4-FFF2-40B4-BE49-F238E27FC236}">
                <a16:creationId xmlns:a16="http://schemas.microsoft.com/office/drawing/2014/main" id="{D3251716-030B-40F3-BFC7-CBDC41693E25}"/>
              </a:ext>
            </a:extLst>
          </p:cNvPr>
          <p:cNvSpPr>
            <a:spLocks noGrp="1"/>
          </p:cNvSpPr>
          <p:nvPr>
            <p:ph type="sldNum" sz="quarter" idx="12"/>
          </p:nvPr>
        </p:nvSpPr>
        <p:spPr/>
        <p:txBody>
          <a:bodyPr/>
          <a:lstStyle/>
          <a:p>
            <a:fld id="{A8160BDD-7155-D744-B749-9730458604AD}" type="slidenum">
              <a:rPr lang="en-US" smtClean="0"/>
              <a:t>18</a:t>
            </a:fld>
            <a:endParaRPr lang="en-US" dirty="0"/>
          </a:p>
        </p:txBody>
      </p:sp>
    </p:spTree>
    <p:extLst>
      <p:ext uri="{BB962C8B-B14F-4D97-AF65-F5344CB8AC3E}">
        <p14:creationId xmlns:p14="http://schemas.microsoft.com/office/powerpoint/2010/main" val="2748222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E148FB-6505-4E98-BDB8-CB7D90272F32}"/>
              </a:ext>
            </a:extLst>
          </p:cNvPr>
          <p:cNvSpPr>
            <a:spLocks noGrp="1"/>
          </p:cNvSpPr>
          <p:nvPr>
            <p:ph type="title"/>
          </p:nvPr>
        </p:nvSpPr>
        <p:spPr/>
        <p:txBody>
          <a:bodyPr/>
          <a:lstStyle/>
          <a:p>
            <a:r>
              <a:rPr lang="en-US" dirty="0"/>
              <a:t>Completing the Ethical Decision-Making Cycle</a:t>
            </a:r>
          </a:p>
        </p:txBody>
      </p:sp>
      <p:sp>
        <p:nvSpPr>
          <p:cNvPr id="4" name="Slide Number Placeholder 3">
            <a:extLst>
              <a:ext uri="{FF2B5EF4-FFF2-40B4-BE49-F238E27FC236}">
                <a16:creationId xmlns:a16="http://schemas.microsoft.com/office/drawing/2014/main" id="{C931EC8F-D8A1-4251-8CDF-445220DB9A55}"/>
              </a:ext>
            </a:extLst>
          </p:cNvPr>
          <p:cNvSpPr>
            <a:spLocks noGrp="1"/>
          </p:cNvSpPr>
          <p:nvPr>
            <p:ph type="sldNum" sz="quarter" idx="12"/>
          </p:nvPr>
        </p:nvSpPr>
        <p:spPr/>
        <p:txBody>
          <a:bodyPr/>
          <a:lstStyle/>
          <a:p>
            <a:fld id="{A8160BDD-7155-D744-B749-9730458604AD}" type="slidenum">
              <a:rPr lang="en-US" smtClean="0"/>
              <a:t>19</a:t>
            </a:fld>
            <a:endParaRPr lang="en-US" dirty="0"/>
          </a:p>
        </p:txBody>
      </p:sp>
      <p:grpSp>
        <p:nvGrpSpPr>
          <p:cNvPr id="7" name="Group 6">
            <a:extLst>
              <a:ext uri="{FF2B5EF4-FFF2-40B4-BE49-F238E27FC236}">
                <a16:creationId xmlns:a16="http://schemas.microsoft.com/office/drawing/2014/main" id="{514F6563-EC7B-4A78-956B-07E735432076}"/>
              </a:ext>
            </a:extLst>
          </p:cNvPr>
          <p:cNvGrpSpPr/>
          <p:nvPr/>
        </p:nvGrpSpPr>
        <p:grpSpPr>
          <a:xfrm>
            <a:off x="619420" y="1302040"/>
            <a:ext cx="8072077" cy="4920960"/>
            <a:chOff x="619420" y="1302040"/>
            <a:chExt cx="8072077" cy="4920960"/>
          </a:xfrm>
        </p:grpSpPr>
        <p:pic>
          <p:nvPicPr>
            <p:cNvPr id="8" name="Picture 7" descr="A picture containing icon&#10;&#10;Description automatically generated">
              <a:extLst>
                <a:ext uri="{FF2B5EF4-FFF2-40B4-BE49-F238E27FC236}">
                  <a16:creationId xmlns:a16="http://schemas.microsoft.com/office/drawing/2014/main" id="{57F0C324-1266-4F6C-9A63-4EDD8649441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19420" y="1302040"/>
              <a:ext cx="7905159" cy="4920960"/>
            </a:xfrm>
            <a:prstGeom prst="rect">
              <a:avLst/>
            </a:prstGeom>
            <a:noFill/>
          </p:spPr>
        </p:pic>
        <p:sp>
          <p:nvSpPr>
            <p:cNvPr id="9" name="Rectangle 8">
              <a:extLst>
                <a:ext uri="{FF2B5EF4-FFF2-40B4-BE49-F238E27FC236}">
                  <a16:creationId xmlns:a16="http://schemas.microsoft.com/office/drawing/2014/main" id="{2C56956B-55A2-48CA-9B9A-F191341DE7C9}"/>
                </a:ext>
              </a:extLst>
            </p:cNvPr>
            <p:cNvSpPr/>
            <p:nvPr/>
          </p:nvSpPr>
          <p:spPr>
            <a:xfrm>
              <a:off x="2855742" y="1533378"/>
              <a:ext cx="2982350" cy="520505"/>
            </a:xfrm>
            <a:prstGeom prst="rect">
              <a:avLst/>
            </a:prstGeom>
            <a:solidFill>
              <a:schemeClr val="bg2"/>
            </a:solidFill>
            <a:ln w="28575" cap="flat" cmpd="sng" algn="ctr">
              <a:solidFill>
                <a:schemeClr val="bg2"/>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10" name="Rectangle 9">
              <a:extLst>
                <a:ext uri="{FF2B5EF4-FFF2-40B4-BE49-F238E27FC236}">
                  <a16:creationId xmlns:a16="http://schemas.microsoft.com/office/drawing/2014/main" id="{495BDAC8-443C-4445-8F33-514640A5ADE1}"/>
                </a:ext>
              </a:extLst>
            </p:cNvPr>
            <p:cNvSpPr/>
            <p:nvPr/>
          </p:nvSpPr>
          <p:spPr>
            <a:xfrm>
              <a:off x="5709147" y="5091784"/>
              <a:ext cx="2982350" cy="629812"/>
            </a:xfrm>
            <a:prstGeom prst="rect">
              <a:avLst/>
            </a:prstGeom>
            <a:solidFill>
              <a:schemeClr val="bg2"/>
            </a:solidFill>
            <a:ln w="28575" cap="flat" cmpd="sng" algn="ctr">
              <a:solidFill>
                <a:schemeClr val="bg2"/>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11" name="Rectangle 10">
              <a:extLst>
                <a:ext uri="{FF2B5EF4-FFF2-40B4-BE49-F238E27FC236}">
                  <a16:creationId xmlns:a16="http://schemas.microsoft.com/office/drawing/2014/main" id="{7606DD52-D284-4464-BB18-83E997F0DC03}"/>
                </a:ext>
              </a:extLst>
            </p:cNvPr>
            <p:cNvSpPr/>
            <p:nvPr/>
          </p:nvSpPr>
          <p:spPr>
            <a:xfrm>
              <a:off x="621710" y="4983449"/>
              <a:ext cx="2240684" cy="762072"/>
            </a:xfrm>
            <a:prstGeom prst="rect">
              <a:avLst/>
            </a:prstGeom>
            <a:solidFill>
              <a:schemeClr val="bg2"/>
            </a:solidFill>
            <a:ln w="28575" cap="flat" cmpd="sng" algn="ctr">
              <a:solidFill>
                <a:schemeClr val="bg2"/>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12" name="Rounded Rectangle 51">
              <a:extLst>
                <a:ext uri="{FF2B5EF4-FFF2-40B4-BE49-F238E27FC236}">
                  <a16:creationId xmlns:a16="http://schemas.microsoft.com/office/drawing/2014/main" id="{63EC11AB-A32D-44AD-9A59-EEF89169482E}"/>
                </a:ext>
              </a:extLst>
            </p:cNvPr>
            <p:cNvSpPr/>
            <p:nvPr/>
          </p:nvSpPr>
          <p:spPr>
            <a:xfrm>
              <a:off x="3421796" y="1656311"/>
              <a:ext cx="1724025" cy="27463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ea typeface="+mn-ea"/>
                  <a:cs typeface="Calibri"/>
                </a:rPr>
                <a:t>Identify ethical risks</a:t>
              </a:r>
            </a:p>
          </p:txBody>
        </p:sp>
        <p:sp>
          <p:nvSpPr>
            <p:cNvPr id="13" name="Rounded Rectangle 51">
              <a:extLst>
                <a:ext uri="{FF2B5EF4-FFF2-40B4-BE49-F238E27FC236}">
                  <a16:creationId xmlns:a16="http://schemas.microsoft.com/office/drawing/2014/main" id="{39152BC2-2B3E-424E-A412-9BA687E8B3E5}"/>
                </a:ext>
              </a:extLst>
            </p:cNvPr>
            <p:cNvSpPr/>
            <p:nvPr/>
          </p:nvSpPr>
          <p:spPr>
            <a:xfrm>
              <a:off x="6376176" y="4840164"/>
              <a:ext cx="1724025" cy="48653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ea typeface="+mn-ea"/>
                  <a:cs typeface="Calibri"/>
                </a:rPr>
                <a:t>Understand ethical requirements</a:t>
              </a:r>
            </a:p>
          </p:txBody>
        </p:sp>
        <p:sp>
          <p:nvSpPr>
            <p:cNvPr id="14" name="Rounded Rectangle 51">
              <a:extLst>
                <a:ext uri="{FF2B5EF4-FFF2-40B4-BE49-F238E27FC236}">
                  <a16:creationId xmlns:a16="http://schemas.microsoft.com/office/drawing/2014/main" id="{88CA940C-1412-4F2D-9279-42774D283650}"/>
                </a:ext>
              </a:extLst>
            </p:cNvPr>
            <p:cNvSpPr/>
            <p:nvPr/>
          </p:nvSpPr>
          <p:spPr>
            <a:xfrm>
              <a:off x="1043799" y="5163421"/>
              <a:ext cx="1724025" cy="48653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ea typeface="+mn-ea"/>
                  <a:cs typeface="Calibri"/>
                </a:rPr>
                <a:t>Select options for action</a:t>
              </a:r>
            </a:p>
          </p:txBody>
        </p:sp>
      </p:grpSp>
      <p:sp>
        <p:nvSpPr>
          <p:cNvPr id="3" name="Explosion: 8 Points 2">
            <a:extLst>
              <a:ext uri="{FF2B5EF4-FFF2-40B4-BE49-F238E27FC236}">
                <a16:creationId xmlns:a16="http://schemas.microsoft.com/office/drawing/2014/main" id="{C9215FC0-E19E-464D-A83B-3364892251F8}"/>
              </a:ext>
            </a:extLst>
          </p:cNvPr>
          <p:cNvSpPr/>
          <p:nvPr/>
        </p:nvSpPr>
        <p:spPr>
          <a:xfrm>
            <a:off x="977043" y="4609578"/>
            <a:ext cx="1907041" cy="1563318"/>
          </a:xfrm>
          <a:prstGeom prst="irregularSeal1">
            <a:avLst/>
          </a:prstGeom>
          <a:noFill/>
          <a:ln w="28575" cap="flat" cmpd="sng" algn="ctr">
            <a:solidFill>
              <a:srgbClr val="FF0000"/>
            </a:solidFill>
            <a:prstDash val="solid"/>
          </a:ln>
          <a:effectLst/>
        </p:spPr>
        <p:txBody>
          <a:bodyPr rtlCol="0" anchor="ctr"/>
          <a:lstStyle/>
          <a:p>
            <a:pPr algn="ctr" defTabSz="914400"/>
            <a:endParaRPr lang="en-US" sz="1100" b="1" kern="0" dirty="0">
              <a:solidFill>
                <a:srgbClr val="FF0000"/>
              </a:solidFill>
              <a:latin typeface="Arial"/>
            </a:endParaRPr>
          </a:p>
        </p:txBody>
      </p:sp>
    </p:spTree>
    <p:extLst>
      <p:ext uri="{BB962C8B-B14F-4D97-AF65-F5344CB8AC3E}">
        <p14:creationId xmlns:p14="http://schemas.microsoft.com/office/powerpoint/2010/main" val="3191065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8430D-D124-4A38-9A6C-6F87C8AC3D6C}"/>
              </a:ext>
            </a:extLst>
          </p:cNvPr>
          <p:cNvSpPr>
            <a:spLocks noGrp="1"/>
          </p:cNvSpPr>
          <p:nvPr>
            <p:ph type="title"/>
          </p:nvPr>
        </p:nvSpPr>
        <p:spPr/>
        <p:txBody>
          <a:bodyPr/>
          <a:lstStyle/>
          <a:p>
            <a:r>
              <a:rPr lang="en-US" dirty="0"/>
              <a:t>Ethical Theories</a:t>
            </a:r>
          </a:p>
        </p:txBody>
      </p:sp>
      <p:sp>
        <p:nvSpPr>
          <p:cNvPr id="3" name="Text Placeholder 2">
            <a:extLst>
              <a:ext uri="{FF2B5EF4-FFF2-40B4-BE49-F238E27FC236}">
                <a16:creationId xmlns:a16="http://schemas.microsoft.com/office/drawing/2014/main" id="{D0DA5EE6-1D24-4371-AA47-8774FE9B5B64}"/>
              </a:ext>
            </a:extLst>
          </p:cNvPr>
          <p:cNvSpPr>
            <a:spLocks noGrp="1"/>
          </p:cNvSpPr>
          <p:nvPr>
            <p:ph type="body" idx="1"/>
          </p:nvPr>
        </p:nvSpPr>
        <p:spPr/>
        <p:txBody>
          <a:bodyPr/>
          <a:lstStyle/>
          <a:p>
            <a:r>
              <a:rPr lang="en-US" dirty="0"/>
              <a:t>Topic A</a:t>
            </a:r>
          </a:p>
        </p:txBody>
      </p:sp>
      <p:sp>
        <p:nvSpPr>
          <p:cNvPr id="4" name="Slide Number Placeholder 3">
            <a:extLst>
              <a:ext uri="{FF2B5EF4-FFF2-40B4-BE49-F238E27FC236}">
                <a16:creationId xmlns:a16="http://schemas.microsoft.com/office/drawing/2014/main" id="{875F11F6-A12C-41E8-8AF7-E5B306254B46}"/>
              </a:ext>
            </a:extLst>
          </p:cNvPr>
          <p:cNvSpPr>
            <a:spLocks noGrp="1"/>
          </p:cNvSpPr>
          <p:nvPr>
            <p:ph type="sldNum" sz="quarter" idx="12"/>
          </p:nvPr>
        </p:nvSpPr>
        <p:spPr/>
        <p:txBody>
          <a:bodyPr/>
          <a:lstStyle/>
          <a:p>
            <a:fld id="{A8160BDD-7155-D744-B749-9730458604AD}" type="slidenum">
              <a:rPr lang="en-US" smtClean="0"/>
              <a:t>2</a:t>
            </a:fld>
            <a:endParaRPr lang="en-US" dirty="0"/>
          </a:p>
        </p:txBody>
      </p:sp>
    </p:spTree>
    <p:extLst>
      <p:ext uri="{BB962C8B-B14F-4D97-AF65-F5344CB8AC3E}">
        <p14:creationId xmlns:p14="http://schemas.microsoft.com/office/powerpoint/2010/main" val="1803921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383EBB-87AB-49FF-913B-543F99CC7C34}"/>
              </a:ext>
            </a:extLst>
          </p:cNvPr>
          <p:cNvSpPr>
            <a:spLocks noGrp="1"/>
          </p:cNvSpPr>
          <p:nvPr>
            <p:ph type="title"/>
          </p:nvPr>
        </p:nvSpPr>
        <p:spPr/>
        <p:txBody>
          <a:bodyPr anchor="ctr">
            <a:normAutofit/>
          </a:bodyPr>
          <a:lstStyle/>
          <a:p>
            <a:r>
              <a:rPr lang="en-US" dirty="0"/>
              <a:t>Strategies to Resolve Ethical Risks</a:t>
            </a:r>
          </a:p>
        </p:txBody>
      </p:sp>
      <p:sp>
        <p:nvSpPr>
          <p:cNvPr id="2" name="Slide Number Placeholder 1">
            <a:extLst>
              <a:ext uri="{FF2B5EF4-FFF2-40B4-BE49-F238E27FC236}">
                <a16:creationId xmlns:a16="http://schemas.microsoft.com/office/drawing/2014/main" id="{91AB5774-924D-47DF-876F-2823E4D3E338}"/>
              </a:ext>
            </a:extLst>
          </p:cNvPr>
          <p:cNvSpPr>
            <a:spLocks noGrp="1"/>
          </p:cNvSpPr>
          <p:nvPr>
            <p:ph type="sldNum" sz="quarter" idx="12"/>
          </p:nvPr>
        </p:nvSpPr>
        <p:spPr/>
        <p:txBody>
          <a:bodyPr anchor="ctr">
            <a:normAutofit/>
          </a:bodyPr>
          <a:lstStyle/>
          <a:p>
            <a:pPr>
              <a:spcAft>
                <a:spcPts val="600"/>
              </a:spcAft>
            </a:pPr>
            <a:fld id="{A8160BDD-7155-D744-B749-9730458604AD}" type="slidenum">
              <a:rPr lang="en-US" smtClean="0"/>
              <a:pPr>
                <a:spcAft>
                  <a:spcPts val="600"/>
                </a:spcAft>
              </a:pPr>
              <a:t>20</a:t>
            </a:fld>
            <a:endParaRPr lang="en-US" dirty="0"/>
          </a:p>
        </p:txBody>
      </p:sp>
      <p:grpSp>
        <p:nvGrpSpPr>
          <p:cNvPr id="11" name="Group 10">
            <a:extLst>
              <a:ext uri="{FF2B5EF4-FFF2-40B4-BE49-F238E27FC236}">
                <a16:creationId xmlns:a16="http://schemas.microsoft.com/office/drawing/2014/main" id="{1CC1428B-4190-42BD-94F8-2FF3C3B51B38}"/>
              </a:ext>
            </a:extLst>
          </p:cNvPr>
          <p:cNvGrpSpPr/>
          <p:nvPr/>
        </p:nvGrpSpPr>
        <p:grpSpPr>
          <a:xfrm>
            <a:off x="0" y="1302040"/>
            <a:ext cx="9144000" cy="4920960"/>
            <a:chOff x="0" y="1302040"/>
            <a:chExt cx="9144000" cy="4920960"/>
          </a:xfrm>
        </p:grpSpPr>
        <p:pic>
          <p:nvPicPr>
            <p:cNvPr id="12" name="Picture 11" descr="A picture containing application&#10;&#10;Description automatically generated">
              <a:extLst>
                <a:ext uri="{FF2B5EF4-FFF2-40B4-BE49-F238E27FC236}">
                  <a16:creationId xmlns:a16="http://schemas.microsoft.com/office/drawing/2014/main" id="{D81B390F-B8D1-AF47-A7AA-9534D9724BE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961411" y="1302040"/>
              <a:ext cx="5221178" cy="4920960"/>
            </a:xfrm>
            <a:prstGeom prst="rect">
              <a:avLst/>
            </a:prstGeom>
            <a:noFill/>
          </p:spPr>
        </p:pic>
        <p:sp>
          <p:nvSpPr>
            <p:cNvPr id="5" name="Rectangle 4">
              <a:extLst>
                <a:ext uri="{FF2B5EF4-FFF2-40B4-BE49-F238E27FC236}">
                  <a16:creationId xmlns:a16="http://schemas.microsoft.com/office/drawing/2014/main" id="{E491131E-DC11-4DFC-B96E-799FEAFC0B7C}"/>
                </a:ext>
              </a:extLst>
            </p:cNvPr>
            <p:cNvSpPr/>
            <p:nvPr/>
          </p:nvSpPr>
          <p:spPr>
            <a:xfrm>
              <a:off x="1999055" y="5555960"/>
              <a:ext cx="5283416" cy="520505"/>
            </a:xfrm>
            <a:prstGeom prst="rect">
              <a:avLst/>
            </a:prstGeom>
            <a:solidFill>
              <a:schemeClr val="bg2"/>
            </a:solidFill>
            <a:ln w="28575" cap="flat" cmpd="sng" algn="ctr">
              <a:solidFill>
                <a:schemeClr val="bg2"/>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10" name="Rectangle 9">
              <a:extLst>
                <a:ext uri="{FF2B5EF4-FFF2-40B4-BE49-F238E27FC236}">
                  <a16:creationId xmlns:a16="http://schemas.microsoft.com/office/drawing/2014/main" id="{AEC24984-6927-47B6-9B65-24C3C0ECF508}"/>
                </a:ext>
              </a:extLst>
            </p:cNvPr>
            <p:cNvSpPr/>
            <p:nvPr/>
          </p:nvSpPr>
          <p:spPr>
            <a:xfrm>
              <a:off x="1930292" y="1439357"/>
              <a:ext cx="5283416" cy="520505"/>
            </a:xfrm>
            <a:prstGeom prst="rect">
              <a:avLst/>
            </a:prstGeom>
            <a:solidFill>
              <a:schemeClr val="bg2"/>
            </a:solidFill>
            <a:ln w="28575" cap="flat" cmpd="sng" algn="ctr">
              <a:solidFill>
                <a:schemeClr val="bg2"/>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6" name="Rounded Rectangle 51">
              <a:extLst>
                <a:ext uri="{FF2B5EF4-FFF2-40B4-BE49-F238E27FC236}">
                  <a16:creationId xmlns:a16="http://schemas.microsoft.com/office/drawing/2014/main" id="{61446346-CDED-448F-BD2F-A0956C530D28}"/>
                </a:ext>
              </a:extLst>
            </p:cNvPr>
            <p:cNvSpPr/>
            <p:nvPr/>
          </p:nvSpPr>
          <p:spPr>
            <a:xfrm>
              <a:off x="2770792" y="5541575"/>
              <a:ext cx="1724025" cy="27463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ea typeface="+mn-ea"/>
                  <a:cs typeface="Calibri"/>
                </a:rPr>
                <a:t>Internal policy</a:t>
              </a:r>
            </a:p>
          </p:txBody>
        </p:sp>
        <p:sp>
          <p:nvSpPr>
            <p:cNvPr id="7" name="Rounded Rectangle 51">
              <a:extLst>
                <a:ext uri="{FF2B5EF4-FFF2-40B4-BE49-F238E27FC236}">
                  <a16:creationId xmlns:a16="http://schemas.microsoft.com/office/drawing/2014/main" id="{BE5E25CD-BCBE-4C89-81EE-E7B1BAC39CD2}"/>
                </a:ext>
              </a:extLst>
            </p:cNvPr>
            <p:cNvSpPr/>
            <p:nvPr/>
          </p:nvSpPr>
          <p:spPr>
            <a:xfrm>
              <a:off x="2735426" y="1561135"/>
              <a:ext cx="1724025" cy="27463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ea typeface="+mn-ea"/>
                  <a:cs typeface="Calibri"/>
                </a:rPr>
                <a:t>Design</a:t>
              </a:r>
            </a:p>
          </p:txBody>
        </p:sp>
        <p:sp>
          <p:nvSpPr>
            <p:cNvPr id="8" name="Rounded Rectangle 51">
              <a:extLst>
                <a:ext uri="{FF2B5EF4-FFF2-40B4-BE49-F238E27FC236}">
                  <a16:creationId xmlns:a16="http://schemas.microsoft.com/office/drawing/2014/main" id="{0BBAAFD8-A0EC-472E-818E-4A63DC7FA9E8}"/>
                </a:ext>
              </a:extLst>
            </p:cNvPr>
            <p:cNvSpPr/>
            <p:nvPr/>
          </p:nvSpPr>
          <p:spPr>
            <a:xfrm>
              <a:off x="4640763" y="1581458"/>
              <a:ext cx="1724025" cy="27463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ea typeface="+mn-ea"/>
                  <a:cs typeface="Calibri"/>
                </a:rPr>
                <a:t>Business case</a:t>
              </a:r>
            </a:p>
          </p:txBody>
        </p:sp>
        <p:sp>
          <p:nvSpPr>
            <p:cNvPr id="9" name="Rounded Rectangle 51">
              <a:extLst>
                <a:ext uri="{FF2B5EF4-FFF2-40B4-BE49-F238E27FC236}">
                  <a16:creationId xmlns:a16="http://schemas.microsoft.com/office/drawing/2014/main" id="{69E40B43-95BD-4CD9-8FBF-02F7BFAB7833}"/>
                </a:ext>
              </a:extLst>
            </p:cNvPr>
            <p:cNvSpPr/>
            <p:nvPr/>
          </p:nvSpPr>
          <p:spPr>
            <a:xfrm>
              <a:off x="4612111" y="5555960"/>
              <a:ext cx="1724025" cy="27463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ea typeface="+mn-ea"/>
                  <a:cs typeface="Calibri"/>
                </a:rPr>
                <a:t>External standards</a:t>
              </a:r>
            </a:p>
          </p:txBody>
        </p:sp>
        <p:sp>
          <p:nvSpPr>
            <p:cNvPr id="3" name="Rectangle 2">
              <a:extLst>
                <a:ext uri="{FF2B5EF4-FFF2-40B4-BE49-F238E27FC236}">
                  <a16:creationId xmlns:a16="http://schemas.microsoft.com/office/drawing/2014/main" id="{6FB6CDBC-17CB-41DB-B14C-6E4FF2D079B7}"/>
                </a:ext>
              </a:extLst>
            </p:cNvPr>
            <p:cNvSpPr/>
            <p:nvPr/>
          </p:nvSpPr>
          <p:spPr>
            <a:xfrm>
              <a:off x="0" y="1302040"/>
              <a:ext cx="9144000" cy="4920960"/>
            </a:xfrm>
            <a:prstGeom prst="rect">
              <a:avLst/>
            </a:prstGeom>
            <a:noFill/>
            <a:ln w="28575" cap="flat" cmpd="sng" algn="ctr">
              <a:solidFill>
                <a:schemeClr val="bg2"/>
              </a:solidFill>
              <a:prstDash val="solid"/>
            </a:ln>
            <a:effectLst/>
          </p:spPr>
          <p:txBody>
            <a:bodyPr rtlCol="0" anchor="ctr"/>
            <a:lstStyle/>
            <a:p>
              <a:pPr algn="ctr" defTabSz="914400"/>
              <a:endParaRPr lang="en-US" sz="1100" b="1" kern="0" dirty="0">
                <a:solidFill>
                  <a:srgbClr val="FF0000"/>
                </a:solidFill>
                <a:latin typeface="Arial"/>
              </a:endParaRPr>
            </a:p>
          </p:txBody>
        </p:sp>
      </p:grpSp>
    </p:spTree>
    <p:extLst>
      <p:ext uri="{BB962C8B-B14F-4D97-AF65-F5344CB8AC3E}">
        <p14:creationId xmlns:p14="http://schemas.microsoft.com/office/powerpoint/2010/main" val="609869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383EBB-87AB-49FF-913B-543F99CC7C34}"/>
              </a:ext>
            </a:extLst>
          </p:cNvPr>
          <p:cNvSpPr>
            <a:spLocks noGrp="1"/>
          </p:cNvSpPr>
          <p:nvPr>
            <p:ph type="title"/>
          </p:nvPr>
        </p:nvSpPr>
        <p:spPr/>
        <p:txBody>
          <a:bodyPr anchor="ctr">
            <a:normAutofit/>
          </a:bodyPr>
          <a:lstStyle/>
          <a:p>
            <a:r>
              <a:rPr lang="en-US" dirty="0"/>
              <a:t>Addressing Ethical Risks in Product Development</a:t>
            </a:r>
          </a:p>
        </p:txBody>
      </p:sp>
      <p:sp>
        <p:nvSpPr>
          <p:cNvPr id="2" name="Slide Number Placeholder 1">
            <a:extLst>
              <a:ext uri="{FF2B5EF4-FFF2-40B4-BE49-F238E27FC236}">
                <a16:creationId xmlns:a16="http://schemas.microsoft.com/office/drawing/2014/main" id="{91AB5774-924D-47DF-876F-2823E4D3E338}"/>
              </a:ext>
            </a:extLst>
          </p:cNvPr>
          <p:cNvSpPr>
            <a:spLocks noGrp="1"/>
          </p:cNvSpPr>
          <p:nvPr>
            <p:ph type="sldNum" sz="quarter" idx="12"/>
          </p:nvPr>
        </p:nvSpPr>
        <p:spPr/>
        <p:txBody>
          <a:bodyPr anchor="ctr">
            <a:normAutofit/>
          </a:bodyPr>
          <a:lstStyle/>
          <a:p>
            <a:pPr>
              <a:spcAft>
                <a:spcPts val="600"/>
              </a:spcAft>
            </a:pPr>
            <a:fld id="{A8160BDD-7155-D744-B749-9730458604AD}" type="slidenum">
              <a:rPr lang="en-US" smtClean="0"/>
              <a:pPr>
                <a:spcAft>
                  <a:spcPts val="600"/>
                </a:spcAft>
              </a:pPr>
              <a:t>21</a:t>
            </a:fld>
            <a:endParaRPr lang="en-US" dirty="0"/>
          </a:p>
        </p:txBody>
      </p:sp>
      <p:grpSp>
        <p:nvGrpSpPr>
          <p:cNvPr id="13" name="Group 12">
            <a:extLst>
              <a:ext uri="{FF2B5EF4-FFF2-40B4-BE49-F238E27FC236}">
                <a16:creationId xmlns:a16="http://schemas.microsoft.com/office/drawing/2014/main" id="{89D7596D-0F86-439A-853D-061AF0B0FD1A}"/>
              </a:ext>
            </a:extLst>
          </p:cNvPr>
          <p:cNvGrpSpPr/>
          <p:nvPr/>
        </p:nvGrpSpPr>
        <p:grpSpPr>
          <a:xfrm>
            <a:off x="372556" y="1226875"/>
            <a:ext cx="8398888" cy="4910699"/>
            <a:chOff x="372556" y="973651"/>
            <a:chExt cx="8398888" cy="4910699"/>
          </a:xfrm>
        </p:grpSpPr>
        <p:pic>
          <p:nvPicPr>
            <p:cNvPr id="8" name="Picture 7" descr="A picture containing diagram&#10;&#10;Description automatically generated">
              <a:extLst>
                <a:ext uri="{FF2B5EF4-FFF2-40B4-BE49-F238E27FC236}">
                  <a16:creationId xmlns:a16="http://schemas.microsoft.com/office/drawing/2014/main" id="{A91C0C97-826D-D544-94C7-3E7E7D70DBF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385343" y="973651"/>
              <a:ext cx="5488428" cy="4910699"/>
            </a:xfrm>
            <a:prstGeom prst="rect">
              <a:avLst/>
            </a:prstGeom>
          </p:spPr>
        </p:pic>
        <p:sp>
          <p:nvSpPr>
            <p:cNvPr id="9" name="TextBox 11">
              <a:extLst>
                <a:ext uri="{FF2B5EF4-FFF2-40B4-BE49-F238E27FC236}">
                  <a16:creationId xmlns:a16="http://schemas.microsoft.com/office/drawing/2014/main" id="{D669DCFB-52BD-554B-85A6-94BB291C4BAE}"/>
                </a:ext>
              </a:extLst>
            </p:cNvPr>
            <p:cNvSpPr txBox="1"/>
            <p:nvPr/>
          </p:nvSpPr>
          <p:spPr>
            <a:xfrm>
              <a:off x="6976097" y="3585901"/>
              <a:ext cx="1795347" cy="369332"/>
            </a:xfrm>
            <a:prstGeom prst="rect">
              <a:avLst/>
            </a:prstGeom>
            <a:solidFill>
              <a:schemeClr val="bg1"/>
            </a:solidFill>
            <a:ln>
              <a:solidFill>
                <a:schemeClr val="accent2"/>
              </a:solidFill>
              <a:prstDash val="dash"/>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Ethics by Design</a:t>
              </a:r>
            </a:p>
          </p:txBody>
        </p:sp>
        <p:sp>
          <p:nvSpPr>
            <p:cNvPr id="10" name="TextBox 13">
              <a:extLst>
                <a:ext uri="{FF2B5EF4-FFF2-40B4-BE49-F238E27FC236}">
                  <a16:creationId xmlns:a16="http://schemas.microsoft.com/office/drawing/2014/main" id="{5DADA9C6-94E0-B941-8CBD-A9C73E26AA1B}"/>
                </a:ext>
              </a:extLst>
            </p:cNvPr>
            <p:cNvSpPr txBox="1"/>
            <p:nvPr/>
          </p:nvSpPr>
          <p:spPr>
            <a:xfrm>
              <a:off x="372556" y="3105834"/>
              <a:ext cx="1795347" cy="646331"/>
            </a:xfrm>
            <a:prstGeom prst="rect">
              <a:avLst/>
            </a:prstGeom>
            <a:solidFill>
              <a:schemeClr val="bg1"/>
            </a:solidFill>
            <a:ln>
              <a:solidFill>
                <a:schemeClr val="accent2"/>
              </a:solidFill>
              <a:prstDash val="dash"/>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Impact Assessment</a:t>
              </a:r>
            </a:p>
          </p:txBody>
        </p:sp>
        <p:sp>
          <p:nvSpPr>
            <p:cNvPr id="11" name="Right Brace 10">
              <a:extLst>
                <a:ext uri="{FF2B5EF4-FFF2-40B4-BE49-F238E27FC236}">
                  <a16:creationId xmlns:a16="http://schemas.microsoft.com/office/drawing/2014/main" id="{C1DD7CC8-A51B-D342-BC80-C2B3B9BCFA36}"/>
                </a:ext>
              </a:extLst>
            </p:cNvPr>
            <p:cNvSpPr/>
            <p:nvPr/>
          </p:nvSpPr>
          <p:spPr>
            <a:xfrm>
              <a:off x="6245691" y="2978831"/>
              <a:ext cx="579864" cy="1583473"/>
            </a:xfrm>
            <a:prstGeom prst="rightBrace">
              <a:avLst>
                <a:gd name="adj1" fmla="val 8333"/>
                <a:gd name="adj2" fmla="val 49296"/>
              </a:avLst>
            </a:prstGeom>
            <a:ln w="28575">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dirty="0"/>
            </a:p>
          </p:txBody>
        </p:sp>
        <p:sp>
          <p:nvSpPr>
            <p:cNvPr id="12" name="Right Brace 11">
              <a:extLst>
                <a:ext uri="{FF2B5EF4-FFF2-40B4-BE49-F238E27FC236}">
                  <a16:creationId xmlns:a16="http://schemas.microsoft.com/office/drawing/2014/main" id="{544F3D9A-F24C-AA4B-9512-F9DB7D3A756B}"/>
                </a:ext>
              </a:extLst>
            </p:cNvPr>
            <p:cNvSpPr/>
            <p:nvPr/>
          </p:nvSpPr>
          <p:spPr>
            <a:xfrm rot="10800000">
              <a:off x="2318444" y="1321419"/>
              <a:ext cx="738008" cy="4215162"/>
            </a:xfrm>
            <a:prstGeom prst="rightBrace">
              <a:avLst>
                <a:gd name="adj1" fmla="val 8333"/>
                <a:gd name="adj2" fmla="val 49296"/>
              </a:avLst>
            </a:prstGeom>
            <a:ln w="28575">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dirty="0"/>
            </a:p>
          </p:txBody>
        </p:sp>
        <p:sp>
          <p:nvSpPr>
            <p:cNvPr id="6" name="Text Box 307">
              <a:extLst>
                <a:ext uri="{FF2B5EF4-FFF2-40B4-BE49-F238E27FC236}">
                  <a16:creationId xmlns:a16="http://schemas.microsoft.com/office/drawing/2014/main" id="{F80B1F18-1D98-4D20-9439-CDEB183A2C89}"/>
                </a:ext>
              </a:extLst>
            </p:cNvPr>
            <p:cNvSpPr txBox="1">
              <a:spLocks noChangeArrowheads="1"/>
            </p:cNvSpPr>
            <p:nvPr/>
          </p:nvSpPr>
          <p:spPr bwMode="auto">
            <a:xfrm>
              <a:off x="7123790" y="4677879"/>
              <a:ext cx="1499476" cy="492443"/>
            </a:xfrm>
            <a:prstGeom prst="rect">
              <a:avLst/>
            </a:prstGeom>
            <a:solidFill>
              <a:schemeClr val="bg2"/>
            </a:solidFill>
            <a:ln>
              <a:solidFill>
                <a:schemeClr val="bg2"/>
              </a:solidFill>
              <a:prstDash val="dash"/>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lang="en-US" sz="1300" b="1" kern="0" dirty="0">
                  <a:solidFill>
                    <a:srgbClr val="000000"/>
                  </a:solidFill>
                  <a:latin typeface="Calibri"/>
                  <a:cs typeface="Calibri"/>
                </a:rPr>
                <a:t>Includes</a:t>
              </a:r>
              <a:r>
                <a:rPr kumimoji="0" lang="en-US" sz="1300" b="1" i="0" u="none" strike="noStrike" kern="0" cap="none" spc="0" normalizeH="0" baseline="0" noProof="0" dirty="0">
                  <a:ln>
                    <a:noFill/>
                  </a:ln>
                  <a:solidFill>
                    <a:srgbClr val="000000"/>
                  </a:solidFill>
                  <a:effectLst/>
                  <a:uLnTx/>
                  <a:uFillTx/>
                  <a:latin typeface="Calibri"/>
                  <a:cs typeface="Calibri"/>
                </a:rPr>
                <a:t> Value-Sensitive Design</a:t>
              </a:r>
            </a:p>
          </p:txBody>
        </p:sp>
        <p:sp>
          <p:nvSpPr>
            <p:cNvPr id="7" name="Line 313">
              <a:extLst>
                <a:ext uri="{FF2B5EF4-FFF2-40B4-BE49-F238E27FC236}">
                  <a16:creationId xmlns:a16="http://schemas.microsoft.com/office/drawing/2014/main" id="{C1296EC8-7C9B-42DE-B3E4-18E79C8A7C3B}"/>
                </a:ext>
              </a:extLst>
            </p:cNvPr>
            <p:cNvSpPr>
              <a:spLocks noChangeShapeType="1"/>
            </p:cNvSpPr>
            <p:nvPr/>
          </p:nvSpPr>
          <p:spPr bwMode="auto">
            <a:xfrm rot="5400000">
              <a:off x="7521144" y="4311805"/>
              <a:ext cx="656902" cy="0"/>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Tree>
    <p:extLst>
      <p:ext uri="{BB962C8B-B14F-4D97-AF65-F5344CB8AC3E}">
        <p14:creationId xmlns:p14="http://schemas.microsoft.com/office/powerpoint/2010/main" val="1498201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AB5774-924D-47DF-876F-2823E4D3E338}"/>
              </a:ext>
            </a:extLst>
          </p:cNvPr>
          <p:cNvSpPr>
            <a:spLocks noGrp="1"/>
          </p:cNvSpPr>
          <p:nvPr>
            <p:ph type="sldNum" sz="quarter" idx="12"/>
          </p:nvPr>
        </p:nvSpPr>
        <p:spPr>
          <a:xfrm>
            <a:off x="6820584" y="6445470"/>
            <a:ext cx="2133600" cy="365125"/>
          </a:xfrm>
        </p:spPr>
        <p:txBody>
          <a:bodyPr anchor="ctr">
            <a:normAutofit/>
          </a:bodyPr>
          <a:lstStyle/>
          <a:p>
            <a:fld id="{A8160BDD-7155-D744-B749-9730458604AD}" type="slidenum">
              <a:rPr lang="en-US" smtClean="0"/>
              <a:pPr/>
              <a:t>22</a:t>
            </a:fld>
            <a:endParaRPr lang="en-US" dirty="0"/>
          </a:p>
        </p:txBody>
      </p:sp>
      <p:sp>
        <p:nvSpPr>
          <p:cNvPr id="4" name="Title 3">
            <a:extLst>
              <a:ext uri="{FF2B5EF4-FFF2-40B4-BE49-F238E27FC236}">
                <a16:creationId xmlns:a16="http://schemas.microsoft.com/office/drawing/2014/main" id="{60383EBB-87AB-49FF-913B-543F99CC7C34}"/>
              </a:ext>
            </a:extLst>
          </p:cNvPr>
          <p:cNvSpPr>
            <a:spLocks noGrp="1"/>
          </p:cNvSpPr>
          <p:nvPr>
            <p:ph type="title"/>
          </p:nvPr>
        </p:nvSpPr>
        <p:spPr>
          <a:xfrm>
            <a:off x="341925" y="100269"/>
            <a:ext cx="7883768" cy="844611"/>
          </a:xfrm>
        </p:spPr>
        <p:txBody>
          <a:bodyPr anchor="ctr">
            <a:normAutofit/>
          </a:bodyPr>
          <a:lstStyle/>
          <a:p>
            <a:r>
              <a:rPr lang="en-US" dirty="0"/>
              <a:t>Ethics by Design</a:t>
            </a:r>
          </a:p>
        </p:txBody>
      </p:sp>
      <p:sp>
        <p:nvSpPr>
          <p:cNvPr id="38" name="Text Placeholder 37">
            <a:extLst>
              <a:ext uri="{FF2B5EF4-FFF2-40B4-BE49-F238E27FC236}">
                <a16:creationId xmlns:a16="http://schemas.microsoft.com/office/drawing/2014/main" id="{1B1555F4-91C4-4468-B113-BCE07E7E4886}"/>
              </a:ext>
            </a:extLst>
          </p:cNvPr>
          <p:cNvSpPr>
            <a:spLocks noGrp="1"/>
          </p:cNvSpPr>
          <p:nvPr>
            <p:ph type="body" sz="quarter" idx="13"/>
          </p:nvPr>
        </p:nvSpPr>
        <p:spPr>
          <a:xfrm>
            <a:off x="1752600" y="1060687"/>
            <a:ext cx="6934200" cy="859339"/>
          </a:xfrm>
        </p:spPr>
        <p:txBody>
          <a:bodyPr/>
          <a:lstStyle/>
          <a:p>
            <a:r>
              <a:rPr lang="en-US" b="1" dirty="0"/>
              <a:t>Ethics by design</a:t>
            </a:r>
            <a:r>
              <a:rPr lang="en-US" dirty="0"/>
              <a:t>: An organizational approach to product development that focuses on addressing ethical risks early on, between the ideation and design phases of the product development lifecycle. </a:t>
            </a:r>
          </a:p>
        </p:txBody>
      </p:sp>
      <p:sp>
        <p:nvSpPr>
          <p:cNvPr id="8" name="Rectangle 7">
            <a:extLst>
              <a:ext uri="{FF2B5EF4-FFF2-40B4-BE49-F238E27FC236}">
                <a16:creationId xmlns:a16="http://schemas.microsoft.com/office/drawing/2014/main" id="{0E95B6C0-5F76-48FC-84D4-AF979E0C290C}"/>
              </a:ext>
            </a:extLst>
          </p:cNvPr>
          <p:cNvSpPr/>
          <p:nvPr/>
        </p:nvSpPr>
        <p:spPr>
          <a:xfrm>
            <a:off x="1617791" y="4853354"/>
            <a:ext cx="1674725" cy="970671"/>
          </a:xfrm>
          <a:prstGeom prst="rect">
            <a:avLst/>
          </a:prstGeom>
          <a:solidFill>
            <a:schemeClr val="bg2"/>
          </a:solidFill>
          <a:ln w="28575" cap="flat" cmpd="sng" algn="ctr">
            <a:solidFill>
              <a:schemeClr val="bg2"/>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10" name="Rectangle 9">
            <a:extLst>
              <a:ext uri="{FF2B5EF4-FFF2-40B4-BE49-F238E27FC236}">
                <a16:creationId xmlns:a16="http://schemas.microsoft.com/office/drawing/2014/main" id="{358B4CBC-F09E-4156-A442-719753080506}"/>
              </a:ext>
            </a:extLst>
          </p:cNvPr>
          <p:cNvSpPr/>
          <p:nvPr/>
        </p:nvSpPr>
        <p:spPr>
          <a:xfrm>
            <a:off x="6003673" y="4853355"/>
            <a:ext cx="2983633" cy="702606"/>
          </a:xfrm>
          <a:prstGeom prst="rect">
            <a:avLst/>
          </a:prstGeom>
          <a:solidFill>
            <a:schemeClr val="bg2"/>
          </a:solidFill>
          <a:ln w="28575" cap="flat" cmpd="sng" algn="ctr">
            <a:solidFill>
              <a:schemeClr val="bg2"/>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12" name="Rectangle 11">
            <a:extLst>
              <a:ext uri="{FF2B5EF4-FFF2-40B4-BE49-F238E27FC236}">
                <a16:creationId xmlns:a16="http://schemas.microsoft.com/office/drawing/2014/main" id="{876C9EB2-336A-4596-BD19-20D14B16AD41}"/>
              </a:ext>
            </a:extLst>
          </p:cNvPr>
          <p:cNvSpPr/>
          <p:nvPr/>
        </p:nvSpPr>
        <p:spPr>
          <a:xfrm>
            <a:off x="2079688" y="5174570"/>
            <a:ext cx="1590924" cy="970671"/>
          </a:xfrm>
          <a:prstGeom prst="rect">
            <a:avLst/>
          </a:prstGeom>
          <a:solidFill>
            <a:schemeClr val="bg2"/>
          </a:solidFill>
          <a:ln w="28575" cap="flat" cmpd="sng" algn="ctr">
            <a:solidFill>
              <a:schemeClr val="bg2"/>
            </a:solidFill>
            <a:prstDash val="solid"/>
          </a:ln>
          <a:effectLst/>
        </p:spPr>
        <p:txBody>
          <a:bodyPr rtlCol="0" anchor="ctr"/>
          <a:lstStyle/>
          <a:p>
            <a:pPr algn="ctr" defTabSz="914400"/>
            <a:endParaRPr lang="en-US" sz="1100" b="1" kern="0" dirty="0">
              <a:solidFill>
                <a:srgbClr val="FF0000"/>
              </a:solidFill>
              <a:latin typeface="Arial"/>
            </a:endParaRPr>
          </a:p>
        </p:txBody>
      </p:sp>
      <p:grpSp>
        <p:nvGrpSpPr>
          <p:cNvPr id="33" name="Group 32">
            <a:extLst>
              <a:ext uri="{FF2B5EF4-FFF2-40B4-BE49-F238E27FC236}">
                <a16:creationId xmlns:a16="http://schemas.microsoft.com/office/drawing/2014/main" id="{84B5B1FC-F31E-43CD-A709-DFC4E82BF7C4}"/>
              </a:ext>
            </a:extLst>
          </p:cNvPr>
          <p:cNvGrpSpPr/>
          <p:nvPr/>
        </p:nvGrpSpPr>
        <p:grpSpPr>
          <a:xfrm>
            <a:off x="4449577" y="2076131"/>
            <a:ext cx="3977593" cy="3958121"/>
            <a:chOff x="2583203" y="1800559"/>
            <a:chExt cx="3977593" cy="3958121"/>
          </a:xfrm>
        </p:grpSpPr>
        <p:grpSp>
          <p:nvGrpSpPr>
            <p:cNvPr id="22" name="Group 21">
              <a:extLst>
                <a:ext uri="{FF2B5EF4-FFF2-40B4-BE49-F238E27FC236}">
                  <a16:creationId xmlns:a16="http://schemas.microsoft.com/office/drawing/2014/main" id="{620D2A4D-B757-419A-AD05-EF0BD7A18E3A}"/>
                </a:ext>
              </a:extLst>
            </p:cNvPr>
            <p:cNvGrpSpPr/>
            <p:nvPr/>
          </p:nvGrpSpPr>
          <p:grpSpPr>
            <a:xfrm rot="10800000">
              <a:off x="2583203" y="1800559"/>
              <a:ext cx="3977593" cy="3958121"/>
              <a:chOff x="2583203" y="1800559"/>
              <a:chExt cx="3977593" cy="3958121"/>
            </a:xfrm>
          </p:grpSpPr>
          <p:sp>
            <p:nvSpPr>
              <p:cNvPr id="23" name="Freeform: Shape 22">
                <a:extLst>
                  <a:ext uri="{FF2B5EF4-FFF2-40B4-BE49-F238E27FC236}">
                    <a16:creationId xmlns:a16="http://schemas.microsoft.com/office/drawing/2014/main" id="{831EA953-9931-4682-96A1-C016AB704246}"/>
                  </a:ext>
                </a:extLst>
              </p:cNvPr>
              <p:cNvSpPr/>
              <p:nvPr/>
            </p:nvSpPr>
            <p:spPr>
              <a:xfrm>
                <a:off x="2935427" y="2011887"/>
                <a:ext cx="3413760" cy="3413760"/>
              </a:xfrm>
              <a:custGeom>
                <a:avLst/>
                <a:gdLst>
                  <a:gd name="connsiteX0" fmla="*/ 1706880 w 3413760"/>
                  <a:gd name="connsiteY0" fmla="*/ 0 h 3413760"/>
                  <a:gd name="connsiteX1" fmla="*/ 3185081 w 3413760"/>
                  <a:gd name="connsiteY1" fmla="*/ 853440 h 3413760"/>
                  <a:gd name="connsiteX2" fmla="*/ 3185081 w 3413760"/>
                  <a:gd name="connsiteY2" fmla="*/ 2560320 h 3413760"/>
                  <a:gd name="connsiteX3" fmla="*/ 1706880 w 3413760"/>
                  <a:gd name="connsiteY3" fmla="*/ 1706880 h 3413760"/>
                  <a:gd name="connsiteX4" fmla="*/ 1706880 w 3413760"/>
                  <a:gd name="connsiteY4" fmla="*/ 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1706880" y="0"/>
                    </a:moveTo>
                    <a:cubicBezTo>
                      <a:pt x="2316689" y="0"/>
                      <a:pt x="2880177" y="325329"/>
                      <a:pt x="3185081" y="853440"/>
                    </a:cubicBezTo>
                    <a:cubicBezTo>
                      <a:pt x="3489986" y="1381551"/>
                      <a:pt x="3489986" y="2032209"/>
                      <a:pt x="3185081" y="2560320"/>
                    </a:cubicBezTo>
                    <a:lnTo>
                      <a:pt x="1706880" y="1706880"/>
                    </a:lnTo>
                    <a:lnTo>
                      <a:pt x="170688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7393" tIns="771652" rIns="443687" bIns="1722628" numCol="1" spcCol="1270" anchor="ctr" anchorCtr="0">
                <a:noAutofit/>
              </a:bodyPr>
              <a:lstStyle/>
              <a:p>
                <a:pPr marL="0" lvl="0" indent="0" algn="ctr" defTabSz="1689100">
                  <a:lnSpc>
                    <a:spcPct val="90000"/>
                  </a:lnSpc>
                  <a:spcBef>
                    <a:spcPct val="0"/>
                  </a:spcBef>
                  <a:spcAft>
                    <a:spcPct val="35000"/>
                  </a:spcAft>
                  <a:buNone/>
                </a:pPr>
                <a:endParaRPr lang="en-US" sz="3800" kern="1200" dirty="0"/>
              </a:p>
            </p:txBody>
          </p:sp>
          <p:sp>
            <p:nvSpPr>
              <p:cNvPr id="24" name="Freeform: Shape 23">
                <a:extLst>
                  <a:ext uri="{FF2B5EF4-FFF2-40B4-BE49-F238E27FC236}">
                    <a16:creationId xmlns:a16="http://schemas.microsoft.com/office/drawing/2014/main" id="{C59F060C-CA97-4D40-A5EB-16BF55963012}"/>
                  </a:ext>
                </a:extLst>
              </p:cNvPr>
              <p:cNvSpPr/>
              <p:nvPr/>
            </p:nvSpPr>
            <p:spPr>
              <a:xfrm>
                <a:off x="2865120" y="2133807"/>
                <a:ext cx="3413760" cy="3413760"/>
              </a:xfrm>
              <a:custGeom>
                <a:avLst/>
                <a:gdLst>
                  <a:gd name="connsiteX0" fmla="*/ 3185081 w 3413760"/>
                  <a:gd name="connsiteY0" fmla="*/ 2560320 h 3413760"/>
                  <a:gd name="connsiteX1" fmla="*/ 1706880 w 3413760"/>
                  <a:gd name="connsiteY1" fmla="*/ 3413760 h 3413760"/>
                  <a:gd name="connsiteX2" fmla="*/ 228679 w 3413760"/>
                  <a:gd name="connsiteY2" fmla="*/ 2560320 h 3413760"/>
                  <a:gd name="connsiteX3" fmla="*/ 1706880 w 3413760"/>
                  <a:gd name="connsiteY3" fmla="*/ 1706880 h 3413760"/>
                  <a:gd name="connsiteX4" fmla="*/ 3185081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3185081" y="2560320"/>
                    </a:moveTo>
                    <a:cubicBezTo>
                      <a:pt x="2880176" y="3088431"/>
                      <a:pt x="2316689" y="3413760"/>
                      <a:pt x="1706880" y="3413760"/>
                    </a:cubicBezTo>
                    <a:cubicBezTo>
                      <a:pt x="1097071" y="3413760"/>
                      <a:pt x="533583" y="3088431"/>
                      <a:pt x="228679" y="2560320"/>
                    </a:cubicBezTo>
                    <a:lnTo>
                      <a:pt x="1706880" y="1706880"/>
                    </a:lnTo>
                    <a:lnTo>
                      <a:pt x="3185081"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1380" tIns="2283461" rIns="840740" bIns="373379" numCol="1" spcCol="1270" anchor="ctr" anchorCtr="0">
                <a:noAutofit/>
              </a:bodyPr>
              <a:lstStyle/>
              <a:p>
                <a:pPr marL="0" lvl="0" indent="0" algn="ctr" defTabSz="2400300">
                  <a:lnSpc>
                    <a:spcPct val="90000"/>
                  </a:lnSpc>
                  <a:spcBef>
                    <a:spcPct val="0"/>
                  </a:spcBef>
                  <a:spcAft>
                    <a:spcPct val="35000"/>
                  </a:spcAft>
                  <a:buNone/>
                </a:pPr>
                <a:endParaRPr lang="en-US" sz="5400" kern="1200" dirty="0"/>
              </a:p>
            </p:txBody>
          </p:sp>
          <p:sp>
            <p:nvSpPr>
              <p:cNvPr id="25" name="Freeform: Shape 24">
                <a:extLst>
                  <a:ext uri="{FF2B5EF4-FFF2-40B4-BE49-F238E27FC236}">
                    <a16:creationId xmlns:a16="http://schemas.microsoft.com/office/drawing/2014/main" id="{F17AEDC6-2F00-4BE5-8A08-28B4C7808FCD}"/>
                  </a:ext>
                </a:extLst>
              </p:cNvPr>
              <p:cNvSpPr/>
              <p:nvPr/>
            </p:nvSpPr>
            <p:spPr>
              <a:xfrm>
                <a:off x="2794812" y="2011887"/>
                <a:ext cx="3413760" cy="3413760"/>
              </a:xfrm>
              <a:custGeom>
                <a:avLst/>
                <a:gdLst>
                  <a:gd name="connsiteX0" fmla="*/ 228679 w 3413760"/>
                  <a:gd name="connsiteY0" fmla="*/ 2560320 h 3413760"/>
                  <a:gd name="connsiteX1" fmla="*/ 228679 w 3413760"/>
                  <a:gd name="connsiteY1" fmla="*/ 853440 h 3413760"/>
                  <a:gd name="connsiteX2" fmla="*/ 1706880 w 3413760"/>
                  <a:gd name="connsiteY2" fmla="*/ 0 h 3413760"/>
                  <a:gd name="connsiteX3" fmla="*/ 1706880 w 3413760"/>
                  <a:gd name="connsiteY3" fmla="*/ 1706880 h 3413760"/>
                  <a:gd name="connsiteX4" fmla="*/ 228679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228679" y="2560320"/>
                    </a:moveTo>
                    <a:cubicBezTo>
                      <a:pt x="-76226" y="2032209"/>
                      <a:pt x="-76226" y="1381551"/>
                      <a:pt x="228679" y="853440"/>
                    </a:cubicBezTo>
                    <a:cubicBezTo>
                      <a:pt x="533584" y="325329"/>
                      <a:pt x="1097071" y="0"/>
                      <a:pt x="1706880" y="0"/>
                    </a:cubicBezTo>
                    <a:lnTo>
                      <a:pt x="1706880" y="1706880"/>
                    </a:lnTo>
                    <a:lnTo>
                      <a:pt x="228679"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688" tIns="771652" rIns="1847392" bIns="1722628" numCol="1" spcCol="1270" anchor="ctr" anchorCtr="0">
                <a:noAutofit/>
              </a:bodyPr>
              <a:lstStyle/>
              <a:p>
                <a:pPr marL="0" lvl="0" indent="0" algn="ctr" defTabSz="1689100">
                  <a:lnSpc>
                    <a:spcPct val="90000"/>
                  </a:lnSpc>
                  <a:spcBef>
                    <a:spcPct val="0"/>
                  </a:spcBef>
                  <a:spcAft>
                    <a:spcPct val="35000"/>
                  </a:spcAft>
                  <a:buNone/>
                </a:pPr>
                <a:endParaRPr lang="en-US" sz="3800" kern="1200" dirty="0"/>
              </a:p>
            </p:txBody>
          </p:sp>
          <p:sp>
            <p:nvSpPr>
              <p:cNvPr id="26" name="Arrow: Circular 25">
                <a:extLst>
                  <a:ext uri="{FF2B5EF4-FFF2-40B4-BE49-F238E27FC236}">
                    <a16:creationId xmlns:a16="http://schemas.microsoft.com/office/drawing/2014/main" id="{E965A504-2457-4319-B675-1304FF590607}"/>
                  </a:ext>
                </a:extLst>
              </p:cNvPr>
              <p:cNvSpPr/>
              <p:nvPr/>
            </p:nvSpPr>
            <p:spPr>
              <a:xfrm>
                <a:off x="2724380" y="1800559"/>
                <a:ext cx="3836416" cy="3836416"/>
              </a:xfrm>
              <a:prstGeom prst="circularArrow">
                <a:avLst>
                  <a:gd name="adj1" fmla="val 5085"/>
                  <a:gd name="adj2" fmla="val 327528"/>
                  <a:gd name="adj3" fmla="val 1472472"/>
                  <a:gd name="adj4" fmla="val 16199432"/>
                  <a:gd name="adj5" fmla="val 5932"/>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7" name="Arrow: Circular 26">
                <a:extLst>
                  <a:ext uri="{FF2B5EF4-FFF2-40B4-BE49-F238E27FC236}">
                    <a16:creationId xmlns:a16="http://schemas.microsoft.com/office/drawing/2014/main" id="{F42ABBE7-83F7-43F2-A461-F34E1EF38BD7}"/>
                  </a:ext>
                </a:extLst>
              </p:cNvPr>
              <p:cNvSpPr/>
              <p:nvPr/>
            </p:nvSpPr>
            <p:spPr>
              <a:xfrm>
                <a:off x="2653792" y="1922264"/>
                <a:ext cx="3836416" cy="3836416"/>
              </a:xfrm>
              <a:prstGeom prst="circularArrow">
                <a:avLst>
                  <a:gd name="adj1" fmla="val 5085"/>
                  <a:gd name="adj2" fmla="val 327528"/>
                  <a:gd name="adj3" fmla="val 8671970"/>
                  <a:gd name="adj4" fmla="val 1800502"/>
                  <a:gd name="adj5" fmla="val 5932"/>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8" name="Arrow: Circular 27">
                <a:extLst>
                  <a:ext uri="{FF2B5EF4-FFF2-40B4-BE49-F238E27FC236}">
                    <a16:creationId xmlns:a16="http://schemas.microsoft.com/office/drawing/2014/main" id="{08B74B29-BB33-4DDD-8F96-C0AD5FB76756}"/>
                  </a:ext>
                </a:extLst>
              </p:cNvPr>
              <p:cNvSpPr/>
              <p:nvPr/>
            </p:nvSpPr>
            <p:spPr>
              <a:xfrm>
                <a:off x="2583203" y="1800559"/>
                <a:ext cx="3836416" cy="3836416"/>
              </a:xfrm>
              <a:prstGeom prst="circularArrow">
                <a:avLst>
                  <a:gd name="adj1" fmla="val 5085"/>
                  <a:gd name="adj2" fmla="val 327528"/>
                  <a:gd name="adj3" fmla="val 15873039"/>
                  <a:gd name="adj4" fmla="val 9000000"/>
                  <a:gd name="adj5" fmla="val 5932"/>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sp>
          <p:nvSpPr>
            <p:cNvPr id="29" name="Rounded Rectangle 143">
              <a:extLst>
                <a:ext uri="{FF2B5EF4-FFF2-40B4-BE49-F238E27FC236}">
                  <a16:creationId xmlns:a16="http://schemas.microsoft.com/office/drawing/2014/main" id="{920408D7-7FE4-421A-AE3C-7E8C84B4FC2C}"/>
                </a:ext>
              </a:extLst>
            </p:cNvPr>
            <p:cNvSpPr/>
            <p:nvPr/>
          </p:nvSpPr>
          <p:spPr>
            <a:xfrm>
              <a:off x="3701504" y="2571796"/>
              <a:ext cx="1724025" cy="274638"/>
            </a:xfrm>
            <a:prstGeom prst="roundRect">
              <a:avLst/>
            </a:prstGeom>
            <a:solidFill>
              <a:srgbClr val="EF3340"/>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FFFFFF"/>
                  </a:solidFill>
                  <a:effectLst/>
                  <a:uLnTx/>
                  <a:uFillTx/>
                  <a:latin typeface="Calibri"/>
                  <a:ea typeface="+mn-ea"/>
                  <a:cs typeface="Calibri"/>
                </a:rPr>
                <a:t>Setting ethical aims</a:t>
              </a:r>
            </a:p>
          </p:txBody>
        </p:sp>
        <p:sp>
          <p:nvSpPr>
            <p:cNvPr id="30" name="Rounded Rectangle 143">
              <a:extLst>
                <a:ext uri="{FF2B5EF4-FFF2-40B4-BE49-F238E27FC236}">
                  <a16:creationId xmlns:a16="http://schemas.microsoft.com/office/drawing/2014/main" id="{716A8F13-5EF8-4CF6-B4E1-DCF3364DCF43}"/>
                </a:ext>
              </a:extLst>
            </p:cNvPr>
            <p:cNvSpPr/>
            <p:nvPr/>
          </p:nvSpPr>
          <p:spPr>
            <a:xfrm>
              <a:off x="4766869" y="3813436"/>
              <a:ext cx="1295285" cy="486538"/>
            </a:xfrm>
            <a:prstGeom prst="roundRect">
              <a:avLst/>
            </a:prstGeom>
            <a:solidFill>
              <a:srgbClr val="EF3340"/>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FFFFFF"/>
                  </a:solidFill>
                  <a:effectLst/>
                  <a:uLnTx/>
                  <a:uFillTx/>
                  <a:latin typeface="Calibri"/>
                  <a:ea typeface="+mn-ea"/>
                  <a:cs typeface="Calibri"/>
                </a:rPr>
                <a:t>Consider design ideas</a:t>
              </a:r>
            </a:p>
          </p:txBody>
        </p:sp>
        <p:sp>
          <p:nvSpPr>
            <p:cNvPr id="31" name="Rounded Rectangle 143">
              <a:extLst>
                <a:ext uri="{FF2B5EF4-FFF2-40B4-BE49-F238E27FC236}">
                  <a16:creationId xmlns:a16="http://schemas.microsoft.com/office/drawing/2014/main" id="{24706C3A-4955-4949-8D73-39059E8CE828}"/>
                </a:ext>
              </a:extLst>
            </p:cNvPr>
            <p:cNvSpPr/>
            <p:nvPr/>
          </p:nvSpPr>
          <p:spPr>
            <a:xfrm>
              <a:off x="3071687" y="3860373"/>
              <a:ext cx="1295285" cy="486538"/>
            </a:xfrm>
            <a:prstGeom prst="roundRect">
              <a:avLst/>
            </a:prstGeom>
            <a:solidFill>
              <a:srgbClr val="EF3340"/>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FFFFFF"/>
                  </a:solidFill>
                  <a:effectLst/>
                  <a:uLnTx/>
                  <a:uFillTx/>
                  <a:latin typeface="Calibri"/>
                  <a:ea typeface="+mn-ea"/>
                  <a:cs typeface="Calibri"/>
                </a:rPr>
                <a:t>Setting design requirements</a:t>
              </a:r>
            </a:p>
          </p:txBody>
        </p:sp>
      </p:grpSp>
      <p:sp>
        <p:nvSpPr>
          <p:cNvPr id="34" name="Content Placeholder 4">
            <a:extLst>
              <a:ext uri="{FF2B5EF4-FFF2-40B4-BE49-F238E27FC236}">
                <a16:creationId xmlns:a16="http://schemas.microsoft.com/office/drawing/2014/main" id="{13A17864-E618-4C59-AD10-DB30DCF89F5A}"/>
              </a:ext>
            </a:extLst>
          </p:cNvPr>
          <p:cNvSpPr txBox="1">
            <a:spLocks/>
          </p:cNvSpPr>
          <p:nvPr/>
        </p:nvSpPr>
        <p:spPr>
          <a:xfrm>
            <a:off x="465891" y="2343049"/>
            <a:ext cx="4038600" cy="4105177"/>
          </a:xfrm>
          <a:prstGeom prst="rect">
            <a:avLst/>
          </a:prstGeom>
        </p:spPr>
        <p:txBody>
          <a:bodyPr/>
          <a:lstStyle>
            <a:lvl1pPr marL="285750" indent="-285750" algn="l" defTabSz="457200" rtl="0" eaLnBrk="1" latinLnBrk="0" hangingPunct="1">
              <a:spcBef>
                <a:spcPct val="20000"/>
              </a:spcBef>
              <a:buClr>
                <a:srgbClr val="EF3340"/>
              </a:buClr>
              <a:buFont typeface="Arial" panose="020B0604020202020204" pitchFamily="34" charset="0"/>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F3340"/>
              </a:buClr>
              <a:buFont typeface="Arial" panose="020B0604020202020204" pitchFamily="34" charset="0"/>
              <a:buChar char="•"/>
              <a:defRPr sz="1600" kern="1200">
                <a:solidFill>
                  <a:schemeClr val="tx1"/>
                </a:solidFill>
                <a:latin typeface="+mn-lt"/>
                <a:ea typeface="+mn-ea"/>
                <a:cs typeface="+mn-cs"/>
              </a:defRPr>
            </a:lvl2pPr>
            <a:lvl3pPr marL="1200150" indent="-285750" algn="l" defTabSz="457200" rtl="0" eaLnBrk="1" latinLnBrk="0" hangingPunct="1">
              <a:spcBef>
                <a:spcPct val="20000"/>
              </a:spcBef>
              <a:buClr>
                <a:srgbClr val="EF3340"/>
              </a:buClr>
              <a:buFont typeface="Arial" panose="020B0604020202020204" pitchFamily="34" charset="0"/>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Ethical aims</a:t>
            </a:r>
          </a:p>
          <a:p>
            <a:pPr lvl="1"/>
            <a:r>
              <a:rPr lang="en-US" dirty="0"/>
              <a:t>What problems should we try to solve?</a:t>
            </a:r>
          </a:p>
          <a:p>
            <a:pPr lvl="1"/>
            <a:r>
              <a:rPr lang="en-US" dirty="0"/>
              <a:t>What values should we try to promote?</a:t>
            </a:r>
          </a:p>
          <a:p>
            <a:r>
              <a:rPr lang="en-US" dirty="0"/>
              <a:t>Design ideas</a:t>
            </a:r>
          </a:p>
          <a:p>
            <a:pPr lvl="1"/>
            <a:r>
              <a:rPr lang="en-US" dirty="0"/>
              <a:t>What viable products could we create to achieve our ethical aims?</a:t>
            </a:r>
          </a:p>
          <a:p>
            <a:pPr lvl="1"/>
            <a:r>
              <a:rPr lang="en-US" dirty="0"/>
              <a:t>What are the tradeoffs involved?</a:t>
            </a:r>
          </a:p>
          <a:p>
            <a:r>
              <a:rPr lang="en-US" dirty="0"/>
              <a:t>Design requirements</a:t>
            </a:r>
          </a:p>
          <a:p>
            <a:pPr lvl="1"/>
            <a:r>
              <a:rPr lang="en-US" dirty="0"/>
              <a:t>List technical requirements for privacy settings, etc.</a:t>
            </a:r>
          </a:p>
        </p:txBody>
      </p:sp>
    </p:spTree>
    <p:extLst>
      <p:ext uri="{BB962C8B-B14F-4D97-AF65-F5344CB8AC3E}">
        <p14:creationId xmlns:p14="http://schemas.microsoft.com/office/powerpoint/2010/main" val="1405983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922B5BD-D2C8-48ED-940B-ECA48B53DEAA}"/>
              </a:ext>
            </a:extLst>
          </p:cNvPr>
          <p:cNvSpPr>
            <a:spLocks noGrp="1"/>
          </p:cNvSpPr>
          <p:nvPr>
            <p:ph type="sldNum" sz="quarter" idx="12"/>
          </p:nvPr>
        </p:nvSpPr>
        <p:spPr/>
        <p:txBody>
          <a:bodyPr/>
          <a:lstStyle/>
          <a:p>
            <a:fld id="{A8160BDD-7155-D744-B749-9730458604AD}" type="slidenum">
              <a:rPr lang="en-US" smtClean="0"/>
              <a:t>23</a:t>
            </a:fld>
            <a:endParaRPr lang="en-US" dirty="0"/>
          </a:p>
        </p:txBody>
      </p:sp>
      <p:sp>
        <p:nvSpPr>
          <p:cNvPr id="2" name="Title 1">
            <a:extLst>
              <a:ext uri="{FF2B5EF4-FFF2-40B4-BE49-F238E27FC236}">
                <a16:creationId xmlns:a16="http://schemas.microsoft.com/office/drawing/2014/main" id="{A5D40095-B191-4A90-ACF2-CBA6CF5EA923}"/>
              </a:ext>
            </a:extLst>
          </p:cNvPr>
          <p:cNvSpPr>
            <a:spLocks noGrp="1"/>
          </p:cNvSpPr>
          <p:nvPr>
            <p:ph type="title"/>
          </p:nvPr>
        </p:nvSpPr>
        <p:spPr/>
        <p:txBody>
          <a:bodyPr/>
          <a:lstStyle/>
          <a:p>
            <a:r>
              <a:rPr lang="en-US" dirty="0"/>
              <a:t>Value-Sensitive Design</a:t>
            </a:r>
          </a:p>
        </p:txBody>
      </p:sp>
      <p:sp>
        <p:nvSpPr>
          <p:cNvPr id="15" name="Text Placeholder 14">
            <a:extLst>
              <a:ext uri="{FF2B5EF4-FFF2-40B4-BE49-F238E27FC236}">
                <a16:creationId xmlns:a16="http://schemas.microsoft.com/office/drawing/2014/main" id="{50C2DA9A-9342-4B9F-96A7-DFAC4993A959}"/>
              </a:ext>
            </a:extLst>
          </p:cNvPr>
          <p:cNvSpPr>
            <a:spLocks noGrp="1"/>
          </p:cNvSpPr>
          <p:nvPr>
            <p:ph type="body" sz="quarter" idx="13"/>
          </p:nvPr>
        </p:nvSpPr>
        <p:spPr>
          <a:xfrm>
            <a:off x="1752600" y="1060688"/>
            <a:ext cx="6934200" cy="943476"/>
          </a:xfrm>
        </p:spPr>
        <p:txBody>
          <a:bodyPr/>
          <a:lstStyle/>
          <a:p>
            <a:r>
              <a:rPr lang="en-US" b="1" dirty="0"/>
              <a:t>Value-sensitive design</a:t>
            </a:r>
            <a:r>
              <a:rPr lang="en-US" dirty="0"/>
              <a:t>: An implementation of ethics by design (often used in technology design) that accounts for human values in an ethical and systematic manner.</a:t>
            </a:r>
          </a:p>
        </p:txBody>
      </p:sp>
      <p:grpSp>
        <p:nvGrpSpPr>
          <p:cNvPr id="14" name="Group 13">
            <a:extLst>
              <a:ext uri="{FF2B5EF4-FFF2-40B4-BE49-F238E27FC236}">
                <a16:creationId xmlns:a16="http://schemas.microsoft.com/office/drawing/2014/main" id="{2A13B86A-B0DB-4F24-97A1-8B61A8A9D4C4}"/>
              </a:ext>
            </a:extLst>
          </p:cNvPr>
          <p:cNvGrpSpPr/>
          <p:nvPr/>
        </p:nvGrpSpPr>
        <p:grpSpPr>
          <a:xfrm>
            <a:off x="206829" y="2694721"/>
            <a:ext cx="8750582" cy="2244361"/>
            <a:chOff x="206829" y="2218733"/>
            <a:chExt cx="8750582" cy="2244361"/>
          </a:xfrm>
        </p:grpSpPr>
        <p:sp>
          <p:nvSpPr>
            <p:cNvPr id="6" name="Freeform: Shape 5">
              <a:extLst>
                <a:ext uri="{FF2B5EF4-FFF2-40B4-BE49-F238E27FC236}">
                  <a16:creationId xmlns:a16="http://schemas.microsoft.com/office/drawing/2014/main" id="{33AA7F2D-A1E7-49F3-83E5-36726BD0761B}"/>
                </a:ext>
              </a:extLst>
            </p:cNvPr>
            <p:cNvSpPr/>
            <p:nvPr/>
          </p:nvSpPr>
          <p:spPr>
            <a:xfrm>
              <a:off x="206829" y="2218733"/>
              <a:ext cx="1879861" cy="1051285"/>
            </a:xfrm>
            <a:custGeom>
              <a:avLst/>
              <a:gdLst>
                <a:gd name="connsiteX0" fmla="*/ 0 w 1879861"/>
                <a:gd name="connsiteY0" fmla="*/ 105129 h 1051285"/>
                <a:gd name="connsiteX1" fmla="*/ 105129 w 1879861"/>
                <a:gd name="connsiteY1" fmla="*/ 0 h 1051285"/>
                <a:gd name="connsiteX2" fmla="*/ 1774733 w 1879861"/>
                <a:gd name="connsiteY2" fmla="*/ 0 h 1051285"/>
                <a:gd name="connsiteX3" fmla="*/ 1879862 w 1879861"/>
                <a:gd name="connsiteY3" fmla="*/ 105129 h 1051285"/>
                <a:gd name="connsiteX4" fmla="*/ 1879861 w 1879861"/>
                <a:gd name="connsiteY4" fmla="*/ 946157 h 1051285"/>
                <a:gd name="connsiteX5" fmla="*/ 1774732 w 1879861"/>
                <a:gd name="connsiteY5" fmla="*/ 1051286 h 1051285"/>
                <a:gd name="connsiteX6" fmla="*/ 105129 w 1879861"/>
                <a:gd name="connsiteY6" fmla="*/ 1051285 h 1051285"/>
                <a:gd name="connsiteX7" fmla="*/ 0 w 1879861"/>
                <a:gd name="connsiteY7" fmla="*/ 946156 h 1051285"/>
                <a:gd name="connsiteX8" fmla="*/ 0 w 1879861"/>
                <a:gd name="connsiteY8" fmla="*/ 105129 h 1051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9861" h="1051285">
                  <a:moveTo>
                    <a:pt x="0" y="105129"/>
                  </a:moveTo>
                  <a:cubicBezTo>
                    <a:pt x="0" y="47068"/>
                    <a:pt x="47068" y="0"/>
                    <a:pt x="105129" y="0"/>
                  </a:cubicBezTo>
                  <a:lnTo>
                    <a:pt x="1774733" y="0"/>
                  </a:lnTo>
                  <a:cubicBezTo>
                    <a:pt x="1832794" y="0"/>
                    <a:pt x="1879862" y="47068"/>
                    <a:pt x="1879862" y="105129"/>
                  </a:cubicBezTo>
                  <a:cubicBezTo>
                    <a:pt x="1879862" y="385472"/>
                    <a:pt x="1879861" y="665814"/>
                    <a:pt x="1879861" y="946157"/>
                  </a:cubicBezTo>
                  <a:cubicBezTo>
                    <a:pt x="1879861" y="1004218"/>
                    <a:pt x="1832793" y="1051286"/>
                    <a:pt x="1774732" y="1051286"/>
                  </a:cubicBezTo>
                  <a:lnTo>
                    <a:pt x="105129" y="1051285"/>
                  </a:lnTo>
                  <a:cubicBezTo>
                    <a:pt x="47068" y="1051285"/>
                    <a:pt x="0" y="1004217"/>
                    <a:pt x="0" y="946156"/>
                  </a:cubicBezTo>
                  <a:lnTo>
                    <a:pt x="0" y="1051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419009" numCol="1" spcCol="1270" anchor="t" anchorCtr="0">
              <a:noAutofit/>
            </a:bodyPr>
            <a:lstStyle/>
            <a:p>
              <a:pPr marL="0" lvl="0" indent="0" algn="l" defTabSz="800100">
                <a:lnSpc>
                  <a:spcPct val="90000"/>
                </a:lnSpc>
                <a:spcBef>
                  <a:spcPct val="0"/>
                </a:spcBef>
                <a:spcAft>
                  <a:spcPct val="35000"/>
                </a:spcAft>
                <a:buNone/>
              </a:pPr>
              <a:r>
                <a:rPr lang="en-US" sz="1800" b="1" kern="1200" dirty="0"/>
                <a:t>Values</a:t>
              </a:r>
            </a:p>
          </p:txBody>
        </p:sp>
        <p:sp>
          <p:nvSpPr>
            <p:cNvPr id="7" name="Freeform: Shape 6">
              <a:extLst>
                <a:ext uri="{FF2B5EF4-FFF2-40B4-BE49-F238E27FC236}">
                  <a16:creationId xmlns:a16="http://schemas.microsoft.com/office/drawing/2014/main" id="{BFE2B3E9-0873-42D6-B41B-F983339A3088}"/>
                </a:ext>
              </a:extLst>
            </p:cNvPr>
            <p:cNvSpPr/>
            <p:nvPr/>
          </p:nvSpPr>
          <p:spPr>
            <a:xfrm>
              <a:off x="591860" y="2907213"/>
              <a:ext cx="2349769" cy="1251647"/>
            </a:xfrm>
            <a:custGeom>
              <a:avLst/>
              <a:gdLst>
                <a:gd name="connsiteX0" fmla="*/ 0 w 1879861"/>
                <a:gd name="connsiteY0" fmla="*/ 187986 h 2176875"/>
                <a:gd name="connsiteX1" fmla="*/ 187986 w 1879861"/>
                <a:gd name="connsiteY1" fmla="*/ 0 h 2176875"/>
                <a:gd name="connsiteX2" fmla="*/ 1691875 w 1879861"/>
                <a:gd name="connsiteY2" fmla="*/ 0 h 2176875"/>
                <a:gd name="connsiteX3" fmla="*/ 1879861 w 1879861"/>
                <a:gd name="connsiteY3" fmla="*/ 187986 h 2176875"/>
                <a:gd name="connsiteX4" fmla="*/ 1879861 w 1879861"/>
                <a:gd name="connsiteY4" fmla="*/ 1988889 h 2176875"/>
                <a:gd name="connsiteX5" fmla="*/ 1691875 w 1879861"/>
                <a:gd name="connsiteY5" fmla="*/ 2176875 h 2176875"/>
                <a:gd name="connsiteX6" fmla="*/ 187986 w 1879861"/>
                <a:gd name="connsiteY6" fmla="*/ 2176875 h 2176875"/>
                <a:gd name="connsiteX7" fmla="*/ 0 w 1879861"/>
                <a:gd name="connsiteY7" fmla="*/ 1988889 h 2176875"/>
                <a:gd name="connsiteX8" fmla="*/ 0 w 1879861"/>
                <a:gd name="connsiteY8" fmla="*/ 187986 h 217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9861" h="2176875">
                  <a:moveTo>
                    <a:pt x="0" y="187986"/>
                  </a:moveTo>
                  <a:cubicBezTo>
                    <a:pt x="0" y="84164"/>
                    <a:pt x="84164" y="0"/>
                    <a:pt x="187986" y="0"/>
                  </a:cubicBezTo>
                  <a:lnTo>
                    <a:pt x="1691875" y="0"/>
                  </a:lnTo>
                  <a:cubicBezTo>
                    <a:pt x="1795697" y="0"/>
                    <a:pt x="1879861" y="84164"/>
                    <a:pt x="1879861" y="187986"/>
                  </a:cubicBezTo>
                  <a:lnTo>
                    <a:pt x="1879861" y="1988889"/>
                  </a:lnTo>
                  <a:cubicBezTo>
                    <a:pt x="1879861" y="2092711"/>
                    <a:pt x="1795697" y="2176875"/>
                    <a:pt x="1691875" y="2176875"/>
                  </a:cubicBezTo>
                  <a:lnTo>
                    <a:pt x="187986" y="2176875"/>
                  </a:lnTo>
                  <a:cubicBezTo>
                    <a:pt x="84164" y="2176875"/>
                    <a:pt x="0" y="2092711"/>
                    <a:pt x="0" y="1988889"/>
                  </a:cubicBezTo>
                  <a:lnTo>
                    <a:pt x="0" y="18798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3075" tIns="183075" rIns="183075" bIns="183075" numCol="1" spcCol="1270" anchor="t" anchorCtr="0">
              <a:noAutofit/>
            </a:bodyPr>
            <a:lstStyle/>
            <a:p>
              <a:pPr marL="171450" lvl="1" indent="-171450" algn="l" defTabSz="800100">
                <a:lnSpc>
                  <a:spcPct val="90000"/>
                </a:lnSpc>
                <a:spcBef>
                  <a:spcPct val="0"/>
                </a:spcBef>
                <a:spcAft>
                  <a:spcPct val="15000"/>
                </a:spcAft>
                <a:buChar char="•"/>
              </a:pPr>
              <a:r>
                <a:rPr lang="en-US" sz="1800" kern="1200" dirty="0"/>
                <a:t>Privacy</a:t>
              </a:r>
            </a:p>
            <a:p>
              <a:pPr marL="171450" lvl="1" indent="-171450" algn="l" defTabSz="800100">
                <a:lnSpc>
                  <a:spcPct val="90000"/>
                </a:lnSpc>
                <a:spcBef>
                  <a:spcPct val="0"/>
                </a:spcBef>
                <a:spcAft>
                  <a:spcPct val="15000"/>
                </a:spcAft>
                <a:buChar char="•"/>
              </a:pPr>
              <a:r>
                <a:rPr lang="en-US" sz="1800" kern="1200" dirty="0"/>
                <a:t>Fairness</a:t>
              </a:r>
            </a:p>
            <a:p>
              <a:pPr marL="171450" lvl="1" indent="-171450" algn="l" defTabSz="800100">
                <a:lnSpc>
                  <a:spcPct val="90000"/>
                </a:lnSpc>
                <a:spcBef>
                  <a:spcPct val="0"/>
                </a:spcBef>
                <a:spcAft>
                  <a:spcPct val="15000"/>
                </a:spcAft>
                <a:buChar char="•"/>
              </a:pPr>
              <a:r>
                <a:rPr lang="en-US" dirty="0"/>
                <a:t>N</a:t>
              </a:r>
              <a:r>
                <a:rPr lang="en-US" sz="1800" kern="1200" dirty="0"/>
                <a:t>on-discrimination</a:t>
              </a:r>
            </a:p>
          </p:txBody>
        </p:sp>
        <p:sp>
          <p:nvSpPr>
            <p:cNvPr id="8" name="Freeform: Shape 7">
              <a:extLst>
                <a:ext uri="{FF2B5EF4-FFF2-40B4-BE49-F238E27FC236}">
                  <a16:creationId xmlns:a16="http://schemas.microsoft.com/office/drawing/2014/main" id="{BC76BCFE-D4F6-4349-8FF9-74CAA74709EF}"/>
                </a:ext>
              </a:extLst>
            </p:cNvPr>
            <p:cNvSpPr/>
            <p:nvPr/>
          </p:nvSpPr>
          <p:spPr>
            <a:xfrm>
              <a:off x="2371671" y="2335146"/>
              <a:ext cx="604158" cy="468031"/>
            </a:xfrm>
            <a:custGeom>
              <a:avLst/>
              <a:gdLst>
                <a:gd name="connsiteX0" fmla="*/ 0 w 604158"/>
                <a:gd name="connsiteY0" fmla="*/ 93606 h 468031"/>
                <a:gd name="connsiteX1" fmla="*/ 370143 w 604158"/>
                <a:gd name="connsiteY1" fmla="*/ 93606 h 468031"/>
                <a:gd name="connsiteX2" fmla="*/ 370143 w 604158"/>
                <a:gd name="connsiteY2" fmla="*/ 0 h 468031"/>
                <a:gd name="connsiteX3" fmla="*/ 604158 w 604158"/>
                <a:gd name="connsiteY3" fmla="*/ 234016 h 468031"/>
                <a:gd name="connsiteX4" fmla="*/ 370143 w 604158"/>
                <a:gd name="connsiteY4" fmla="*/ 468031 h 468031"/>
                <a:gd name="connsiteX5" fmla="*/ 370143 w 604158"/>
                <a:gd name="connsiteY5" fmla="*/ 374425 h 468031"/>
                <a:gd name="connsiteX6" fmla="*/ 0 w 604158"/>
                <a:gd name="connsiteY6" fmla="*/ 374425 h 468031"/>
                <a:gd name="connsiteX7" fmla="*/ 0 w 604158"/>
                <a:gd name="connsiteY7" fmla="*/ 93606 h 46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4158" h="468031">
                  <a:moveTo>
                    <a:pt x="0" y="93606"/>
                  </a:moveTo>
                  <a:lnTo>
                    <a:pt x="370143" y="93606"/>
                  </a:lnTo>
                  <a:lnTo>
                    <a:pt x="370143" y="0"/>
                  </a:lnTo>
                  <a:lnTo>
                    <a:pt x="604158" y="234016"/>
                  </a:lnTo>
                  <a:lnTo>
                    <a:pt x="370143" y="468031"/>
                  </a:lnTo>
                  <a:lnTo>
                    <a:pt x="370143" y="374425"/>
                  </a:lnTo>
                  <a:lnTo>
                    <a:pt x="0" y="374425"/>
                  </a:lnTo>
                  <a:lnTo>
                    <a:pt x="0" y="93606"/>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3606" rIns="140409" bIns="93606" numCol="1" spcCol="1270" anchor="ctr" anchorCtr="0">
              <a:noAutofit/>
            </a:bodyPr>
            <a:lstStyle/>
            <a:p>
              <a:pPr marL="0" lvl="0" indent="0" algn="ctr" defTabSz="622300">
                <a:lnSpc>
                  <a:spcPct val="90000"/>
                </a:lnSpc>
                <a:spcBef>
                  <a:spcPct val="0"/>
                </a:spcBef>
                <a:spcAft>
                  <a:spcPct val="35000"/>
                </a:spcAft>
                <a:buNone/>
              </a:pPr>
              <a:endParaRPr lang="en-US" sz="1400" kern="1200" dirty="0"/>
            </a:p>
          </p:txBody>
        </p:sp>
        <p:sp>
          <p:nvSpPr>
            <p:cNvPr id="9" name="Freeform: Shape 8">
              <a:extLst>
                <a:ext uri="{FF2B5EF4-FFF2-40B4-BE49-F238E27FC236}">
                  <a16:creationId xmlns:a16="http://schemas.microsoft.com/office/drawing/2014/main" id="{17D02F16-92F4-4F19-A818-4BD24E99C915}"/>
                </a:ext>
              </a:extLst>
            </p:cNvPr>
            <p:cNvSpPr/>
            <p:nvPr/>
          </p:nvSpPr>
          <p:spPr>
            <a:xfrm>
              <a:off x="3226611" y="2218733"/>
              <a:ext cx="1879861" cy="1051285"/>
            </a:xfrm>
            <a:custGeom>
              <a:avLst/>
              <a:gdLst>
                <a:gd name="connsiteX0" fmla="*/ 0 w 1879861"/>
                <a:gd name="connsiteY0" fmla="*/ 105129 h 1051285"/>
                <a:gd name="connsiteX1" fmla="*/ 105129 w 1879861"/>
                <a:gd name="connsiteY1" fmla="*/ 0 h 1051285"/>
                <a:gd name="connsiteX2" fmla="*/ 1774733 w 1879861"/>
                <a:gd name="connsiteY2" fmla="*/ 0 h 1051285"/>
                <a:gd name="connsiteX3" fmla="*/ 1879862 w 1879861"/>
                <a:gd name="connsiteY3" fmla="*/ 105129 h 1051285"/>
                <a:gd name="connsiteX4" fmla="*/ 1879861 w 1879861"/>
                <a:gd name="connsiteY4" fmla="*/ 946157 h 1051285"/>
                <a:gd name="connsiteX5" fmla="*/ 1774732 w 1879861"/>
                <a:gd name="connsiteY5" fmla="*/ 1051286 h 1051285"/>
                <a:gd name="connsiteX6" fmla="*/ 105129 w 1879861"/>
                <a:gd name="connsiteY6" fmla="*/ 1051285 h 1051285"/>
                <a:gd name="connsiteX7" fmla="*/ 0 w 1879861"/>
                <a:gd name="connsiteY7" fmla="*/ 946156 h 1051285"/>
                <a:gd name="connsiteX8" fmla="*/ 0 w 1879861"/>
                <a:gd name="connsiteY8" fmla="*/ 105129 h 1051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9861" h="1051285">
                  <a:moveTo>
                    <a:pt x="0" y="105129"/>
                  </a:moveTo>
                  <a:cubicBezTo>
                    <a:pt x="0" y="47068"/>
                    <a:pt x="47068" y="0"/>
                    <a:pt x="105129" y="0"/>
                  </a:cubicBezTo>
                  <a:lnTo>
                    <a:pt x="1774733" y="0"/>
                  </a:lnTo>
                  <a:cubicBezTo>
                    <a:pt x="1832794" y="0"/>
                    <a:pt x="1879862" y="47068"/>
                    <a:pt x="1879862" y="105129"/>
                  </a:cubicBezTo>
                  <a:cubicBezTo>
                    <a:pt x="1879862" y="385472"/>
                    <a:pt x="1879861" y="665814"/>
                    <a:pt x="1879861" y="946157"/>
                  </a:cubicBezTo>
                  <a:cubicBezTo>
                    <a:pt x="1879861" y="1004218"/>
                    <a:pt x="1832793" y="1051286"/>
                    <a:pt x="1774732" y="1051286"/>
                  </a:cubicBezTo>
                  <a:lnTo>
                    <a:pt x="105129" y="1051285"/>
                  </a:lnTo>
                  <a:cubicBezTo>
                    <a:pt x="47068" y="1051285"/>
                    <a:pt x="0" y="1004217"/>
                    <a:pt x="0" y="946156"/>
                  </a:cubicBezTo>
                  <a:lnTo>
                    <a:pt x="0" y="1051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419009" numCol="1" spcCol="1270" anchor="t" anchorCtr="0">
              <a:noAutofit/>
            </a:bodyPr>
            <a:lstStyle/>
            <a:p>
              <a:pPr marL="0" lvl="0" indent="0" algn="l" defTabSz="800100">
                <a:lnSpc>
                  <a:spcPct val="90000"/>
                </a:lnSpc>
                <a:spcBef>
                  <a:spcPct val="0"/>
                </a:spcBef>
                <a:spcAft>
                  <a:spcPct val="35000"/>
                </a:spcAft>
                <a:buNone/>
              </a:pPr>
              <a:r>
                <a:rPr lang="en-US" sz="1800" b="1" kern="1200" dirty="0"/>
                <a:t>Norms</a:t>
              </a:r>
            </a:p>
          </p:txBody>
        </p:sp>
        <p:sp>
          <p:nvSpPr>
            <p:cNvPr id="10" name="Freeform: Shape 9">
              <a:extLst>
                <a:ext uri="{FF2B5EF4-FFF2-40B4-BE49-F238E27FC236}">
                  <a16:creationId xmlns:a16="http://schemas.microsoft.com/office/drawing/2014/main" id="{5122D741-033B-4F68-B94B-8EA30697D6EB}"/>
                </a:ext>
              </a:extLst>
            </p:cNvPr>
            <p:cNvSpPr/>
            <p:nvPr/>
          </p:nvSpPr>
          <p:spPr>
            <a:xfrm>
              <a:off x="3654005" y="2907213"/>
              <a:ext cx="2349769" cy="1555881"/>
            </a:xfrm>
            <a:custGeom>
              <a:avLst/>
              <a:gdLst>
                <a:gd name="connsiteX0" fmla="*/ 0 w 1879861"/>
                <a:gd name="connsiteY0" fmla="*/ 187986 h 2176875"/>
                <a:gd name="connsiteX1" fmla="*/ 187986 w 1879861"/>
                <a:gd name="connsiteY1" fmla="*/ 0 h 2176875"/>
                <a:gd name="connsiteX2" fmla="*/ 1691875 w 1879861"/>
                <a:gd name="connsiteY2" fmla="*/ 0 h 2176875"/>
                <a:gd name="connsiteX3" fmla="*/ 1879861 w 1879861"/>
                <a:gd name="connsiteY3" fmla="*/ 187986 h 2176875"/>
                <a:gd name="connsiteX4" fmla="*/ 1879861 w 1879861"/>
                <a:gd name="connsiteY4" fmla="*/ 1988889 h 2176875"/>
                <a:gd name="connsiteX5" fmla="*/ 1691875 w 1879861"/>
                <a:gd name="connsiteY5" fmla="*/ 2176875 h 2176875"/>
                <a:gd name="connsiteX6" fmla="*/ 187986 w 1879861"/>
                <a:gd name="connsiteY6" fmla="*/ 2176875 h 2176875"/>
                <a:gd name="connsiteX7" fmla="*/ 0 w 1879861"/>
                <a:gd name="connsiteY7" fmla="*/ 1988889 h 2176875"/>
                <a:gd name="connsiteX8" fmla="*/ 0 w 1879861"/>
                <a:gd name="connsiteY8" fmla="*/ 187986 h 217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9861" h="2176875">
                  <a:moveTo>
                    <a:pt x="0" y="187986"/>
                  </a:moveTo>
                  <a:cubicBezTo>
                    <a:pt x="0" y="84164"/>
                    <a:pt x="84164" y="0"/>
                    <a:pt x="187986" y="0"/>
                  </a:cubicBezTo>
                  <a:lnTo>
                    <a:pt x="1691875" y="0"/>
                  </a:lnTo>
                  <a:cubicBezTo>
                    <a:pt x="1795697" y="0"/>
                    <a:pt x="1879861" y="84164"/>
                    <a:pt x="1879861" y="187986"/>
                  </a:cubicBezTo>
                  <a:lnTo>
                    <a:pt x="1879861" y="1988889"/>
                  </a:lnTo>
                  <a:cubicBezTo>
                    <a:pt x="1879861" y="2092711"/>
                    <a:pt x="1795697" y="2176875"/>
                    <a:pt x="1691875" y="2176875"/>
                  </a:cubicBezTo>
                  <a:lnTo>
                    <a:pt x="187986" y="2176875"/>
                  </a:lnTo>
                  <a:cubicBezTo>
                    <a:pt x="84164" y="2176875"/>
                    <a:pt x="0" y="2092711"/>
                    <a:pt x="0" y="1988889"/>
                  </a:cubicBezTo>
                  <a:lnTo>
                    <a:pt x="0" y="18798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3075" tIns="183075" rIns="183075" bIns="183075" numCol="1" spcCol="1270" anchor="t" anchorCtr="0">
              <a:noAutofit/>
            </a:bodyPr>
            <a:lstStyle/>
            <a:p>
              <a:pPr marL="171450" lvl="1" indent="-171450" algn="l" defTabSz="800100">
                <a:lnSpc>
                  <a:spcPct val="90000"/>
                </a:lnSpc>
                <a:spcBef>
                  <a:spcPct val="0"/>
                </a:spcBef>
                <a:spcAft>
                  <a:spcPct val="15000"/>
                </a:spcAft>
                <a:buChar char="•"/>
              </a:pPr>
              <a:r>
                <a:rPr lang="en-US" sz="1800" kern="1200" dirty="0"/>
                <a:t>Users should give informed consent.</a:t>
              </a:r>
            </a:p>
            <a:p>
              <a:pPr marL="171450" lvl="1" indent="-171450" algn="l" defTabSz="800100">
                <a:lnSpc>
                  <a:spcPct val="90000"/>
                </a:lnSpc>
                <a:spcBef>
                  <a:spcPct val="0"/>
                </a:spcBef>
                <a:spcAft>
                  <a:spcPct val="15000"/>
                </a:spcAft>
                <a:buChar char="•"/>
              </a:pPr>
              <a:r>
                <a:rPr lang="en-US" sz="1800" kern="1200" dirty="0"/>
                <a:t>Third parties should not access user data.</a:t>
              </a:r>
            </a:p>
          </p:txBody>
        </p:sp>
        <p:sp>
          <p:nvSpPr>
            <p:cNvPr id="11" name="Freeform: Shape 10">
              <a:extLst>
                <a:ext uri="{FF2B5EF4-FFF2-40B4-BE49-F238E27FC236}">
                  <a16:creationId xmlns:a16="http://schemas.microsoft.com/office/drawing/2014/main" id="{1A6193B0-56D5-4F28-AAB0-BC83D071B607}"/>
                </a:ext>
              </a:extLst>
            </p:cNvPr>
            <p:cNvSpPr/>
            <p:nvPr/>
          </p:nvSpPr>
          <p:spPr>
            <a:xfrm>
              <a:off x="5391453" y="2335146"/>
              <a:ext cx="604158" cy="468031"/>
            </a:xfrm>
            <a:custGeom>
              <a:avLst/>
              <a:gdLst>
                <a:gd name="connsiteX0" fmla="*/ 0 w 604158"/>
                <a:gd name="connsiteY0" fmla="*/ 93606 h 468031"/>
                <a:gd name="connsiteX1" fmla="*/ 370143 w 604158"/>
                <a:gd name="connsiteY1" fmla="*/ 93606 h 468031"/>
                <a:gd name="connsiteX2" fmla="*/ 370143 w 604158"/>
                <a:gd name="connsiteY2" fmla="*/ 0 h 468031"/>
                <a:gd name="connsiteX3" fmla="*/ 604158 w 604158"/>
                <a:gd name="connsiteY3" fmla="*/ 234016 h 468031"/>
                <a:gd name="connsiteX4" fmla="*/ 370143 w 604158"/>
                <a:gd name="connsiteY4" fmla="*/ 468031 h 468031"/>
                <a:gd name="connsiteX5" fmla="*/ 370143 w 604158"/>
                <a:gd name="connsiteY5" fmla="*/ 374425 h 468031"/>
                <a:gd name="connsiteX6" fmla="*/ 0 w 604158"/>
                <a:gd name="connsiteY6" fmla="*/ 374425 h 468031"/>
                <a:gd name="connsiteX7" fmla="*/ 0 w 604158"/>
                <a:gd name="connsiteY7" fmla="*/ 93606 h 46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4158" h="468031">
                  <a:moveTo>
                    <a:pt x="0" y="93606"/>
                  </a:moveTo>
                  <a:lnTo>
                    <a:pt x="370143" y="93606"/>
                  </a:lnTo>
                  <a:lnTo>
                    <a:pt x="370143" y="0"/>
                  </a:lnTo>
                  <a:lnTo>
                    <a:pt x="604158" y="234016"/>
                  </a:lnTo>
                  <a:lnTo>
                    <a:pt x="370143" y="468031"/>
                  </a:lnTo>
                  <a:lnTo>
                    <a:pt x="370143" y="374425"/>
                  </a:lnTo>
                  <a:lnTo>
                    <a:pt x="0" y="374425"/>
                  </a:lnTo>
                  <a:lnTo>
                    <a:pt x="0" y="93606"/>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3606" rIns="140409" bIns="93606" numCol="1" spcCol="1270" anchor="ctr" anchorCtr="0">
              <a:noAutofit/>
            </a:bodyPr>
            <a:lstStyle/>
            <a:p>
              <a:pPr marL="0" lvl="0" indent="0" algn="ctr" defTabSz="622300">
                <a:lnSpc>
                  <a:spcPct val="90000"/>
                </a:lnSpc>
                <a:spcBef>
                  <a:spcPct val="0"/>
                </a:spcBef>
                <a:spcAft>
                  <a:spcPct val="35000"/>
                </a:spcAft>
                <a:buNone/>
              </a:pPr>
              <a:endParaRPr lang="en-US" sz="1400" kern="1200" dirty="0"/>
            </a:p>
          </p:txBody>
        </p:sp>
        <p:sp>
          <p:nvSpPr>
            <p:cNvPr id="12" name="Freeform: Shape 11">
              <a:extLst>
                <a:ext uri="{FF2B5EF4-FFF2-40B4-BE49-F238E27FC236}">
                  <a16:creationId xmlns:a16="http://schemas.microsoft.com/office/drawing/2014/main" id="{7806B6E7-35E4-4EE5-B80E-C1B68E42B7DB}"/>
                </a:ext>
              </a:extLst>
            </p:cNvPr>
            <p:cNvSpPr/>
            <p:nvPr/>
          </p:nvSpPr>
          <p:spPr>
            <a:xfrm>
              <a:off x="6246394" y="2218733"/>
              <a:ext cx="1879861" cy="1051285"/>
            </a:xfrm>
            <a:custGeom>
              <a:avLst/>
              <a:gdLst>
                <a:gd name="connsiteX0" fmla="*/ 0 w 1879861"/>
                <a:gd name="connsiteY0" fmla="*/ 105129 h 1051285"/>
                <a:gd name="connsiteX1" fmla="*/ 105129 w 1879861"/>
                <a:gd name="connsiteY1" fmla="*/ 0 h 1051285"/>
                <a:gd name="connsiteX2" fmla="*/ 1774733 w 1879861"/>
                <a:gd name="connsiteY2" fmla="*/ 0 h 1051285"/>
                <a:gd name="connsiteX3" fmla="*/ 1879862 w 1879861"/>
                <a:gd name="connsiteY3" fmla="*/ 105129 h 1051285"/>
                <a:gd name="connsiteX4" fmla="*/ 1879861 w 1879861"/>
                <a:gd name="connsiteY4" fmla="*/ 946157 h 1051285"/>
                <a:gd name="connsiteX5" fmla="*/ 1774732 w 1879861"/>
                <a:gd name="connsiteY5" fmla="*/ 1051286 h 1051285"/>
                <a:gd name="connsiteX6" fmla="*/ 105129 w 1879861"/>
                <a:gd name="connsiteY6" fmla="*/ 1051285 h 1051285"/>
                <a:gd name="connsiteX7" fmla="*/ 0 w 1879861"/>
                <a:gd name="connsiteY7" fmla="*/ 946156 h 1051285"/>
                <a:gd name="connsiteX8" fmla="*/ 0 w 1879861"/>
                <a:gd name="connsiteY8" fmla="*/ 105129 h 1051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9861" h="1051285">
                  <a:moveTo>
                    <a:pt x="0" y="105129"/>
                  </a:moveTo>
                  <a:cubicBezTo>
                    <a:pt x="0" y="47068"/>
                    <a:pt x="47068" y="0"/>
                    <a:pt x="105129" y="0"/>
                  </a:cubicBezTo>
                  <a:lnTo>
                    <a:pt x="1774733" y="0"/>
                  </a:lnTo>
                  <a:cubicBezTo>
                    <a:pt x="1832794" y="0"/>
                    <a:pt x="1879862" y="47068"/>
                    <a:pt x="1879862" y="105129"/>
                  </a:cubicBezTo>
                  <a:cubicBezTo>
                    <a:pt x="1879862" y="385472"/>
                    <a:pt x="1879861" y="665814"/>
                    <a:pt x="1879861" y="946157"/>
                  </a:cubicBezTo>
                  <a:cubicBezTo>
                    <a:pt x="1879861" y="1004218"/>
                    <a:pt x="1832793" y="1051286"/>
                    <a:pt x="1774732" y="1051286"/>
                  </a:cubicBezTo>
                  <a:lnTo>
                    <a:pt x="105129" y="1051285"/>
                  </a:lnTo>
                  <a:cubicBezTo>
                    <a:pt x="47068" y="1051285"/>
                    <a:pt x="0" y="1004217"/>
                    <a:pt x="0" y="946156"/>
                  </a:cubicBezTo>
                  <a:lnTo>
                    <a:pt x="0" y="1051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419009" numCol="1" spcCol="1270" anchor="t" anchorCtr="0">
              <a:noAutofit/>
            </a:bodyPr>
            <a:lstStyle/>
            <a:p>
              <a:pPr marL="0" lvl="0" indent="0" algn="l" defTabSz="800100">
                <a:lnSpc>
                  <a:spcPct val="90000"/>
                </a:lnSpc>
                <a:spcBef>
                  <a:spcPct val="0"/>
                </a:spcBef>
                <a:spcAft>
                  <a:spcPct val="35000"/>
                </a:spcAft>
                <a:buNone/>
              </a:pPr>
              <a:r>
                <a:rPr lang="en-US" sz="1800" b="1" kern="1200" dirty="0"/>
                <a:t>Design Requirements</a:t>
              </a:r>
            </a:p>
          </p:txBody>
        </p:sp>
        <p:sp>
          <p:nvSpPr>
            <p:cNvPr id="13" name="Freeform: Shape 12">
              <a:extLst>
                <a:ext uri="{FF2B5EF4-FFF2-40B4-BE49-F238E27FC236}">
                  <a16:creationId xmlns:a16="http://schemas.microsoft.com/office/drawing/2014/main" id="{75EB3E14-3D5F-43FB-854E-8708EC2B508D}"/>
                </a:ext>
              </a:extLst>
            </p:cNvPr>
            <p:cNvSpPr/>
            <p:nvPr/>
          </p:nvSpPr>
          <p:spPr>
            <a:xfrm>
              <a:off x="6607642" y="2907213"/>
              <a:ext cx="2349769" cy="1555881"/>
            </a:xfrm>
            <a:custGeom>
              <a:avLst/>
              <a:gdLst>
                <a:gd name="connsiteX0" fmla="*/ 0 w 1879861"/>
                <a:gd name="connsiteY0" fmla="*/ 187986 h 2176875"/>
                <a:gd name="connsiteX1" fmla="*/ 187986 w 1879861"/>
                <a:gd name="connsiteY1" fmla="*/ 0 h 2176875"/>
                <a:gd name="connsiteX2" fmla="*/ 1691875 w 1879861"/>
                <a:gd name="connsiteY2" fmla="*/ 0 h 2176875"/>
                <a:gd name="connsiteX3" fmla="*/ 1879861 w 1879861"/>
                <a:gd name="connsiteY3" fmla="*/ 187986 h 2176875"/>
                <a:gd name="connsiteX4" fmla="*/ 1879861 w 1879861"/>
                <a:gd name="connsiteY4" fmla="*/ 1988889 h 2176875"/>
                <a:gd name="connsiteX5" fmla="*/ 1691875 w 1879861"/>
                <a:gd name="connsiteY5" fmla="*/ 2176875 h 2176875"/>
                <a:gd name="connsiteX6" fmla="*/ 187986 w 1879861"/>
                <a:gd name="connsiteY6" fmla="*/ 2176875 h 2176875"/>
                <a:gd name="connsiteX7" fmla="*/ 0 w 1879861"/>
                <a:gd name="connsiteY7" fmla="*/ 1988889 h 2176875"/>
                <a:gd name="connsiteX8" fmla="*/ 0 w 1879861"/>
                <a:gd name="connsiteY8" fmla="*/ 187986 h 217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9861" h="2176875">
                  <a:moveTo>
                    <a:pt x="0" y="187986"/>
                  </a:moveTo>
                  <a:cubicBezTo>
                    <a:pt x="0" y="84164"/>
                    <a:pt x="84164" y="0"/>
                    <a:pt x="187986" y="0"/>
                  </a:cubicBezTo>
                  <a:lnTo>
                    <a:pt x="1691875" y="0"/>
                  </a:lnTo>
                  <a:cubicBezTo>
                    <a:pt x="1795697" y="0"/>
                    <a:pt x="1879861" y="84164"/>
                    <a:pt x="1879861" y="187986"/>
                  </a:cubicBezTo>
                  <a:lnTo>
                    <a:pt x="1879861" y="1988889"/>
                  </a:lnTo>
                  <a:cubicBezTo>
                    <a:pt x="1879861" y="2092711"/>
                    <a:pt x="1795697" y="2176875"/>
                    <a:pt x="1691875" y="2176875"/>
                  </a:cubicBezTo>
                  <a:lnTo>
                    <a:pt x="187986" y="2176875"/>
                  </a:lnTo>
                  <a:cubicBezTo>
                    <a:pt x="84164" y="2176875"/>
                    <a:pt x="0" y="2092711"/>
                    <a:pt x="0" y="1988889"/>
                  </a:cubicBezTo>
                  <a:lnTo>
                    <a:pt x="0" y="18798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3075" tIns="183075" rIns="183075" bIns="183075" numCol="1" spcCol="1270" anchor="t" anchorCtr="0">
              <a:noAutofit/>
            </a:bodyPr>
            <a:lstStyle/>
            <a:p>
              <a:pPr marL="171450" lvl="1" indent="-171450" algn="l" defTabSz="800100">
                <a:lnSpc>
                  <a:spcPct val="90000"/>
                </a:lnSpc>
                <a:spcBef>
                  <a:spcPct val="0"/>
                </a:spcBef>
                <a:spcAft>
                  <a:spcPct val="15000"/>
                </a:spcAft>
                <a:buChar char="•"/>
              </a:pPr>
              <a:r>
                <a:rPr lang="en-US" sz="1800" kern="1200" dirty="0"/>
                <a:t>User-friendly control panel for data use</a:t>
              </a:r>
            </a:p>
            <a:p>
              <a:pPr marL="171450" lvl="1" indent="-171450" algn="l" defTabSz="800100">
                <a:lnSpc>
                  <a:spcPct val="90000"/>
                </a:lnSpc>
                <a:spcBef>
                  <a:spcPct val="0"/>
                </a:spcBef>
                <a:spcAft>
                  <a:spcPct val="15000"/>
                </a:spcAft>
                <a:buChar char="•"/>
              </a:pPr>
              <a:r>
                <a:rPr lang="en-US" sz="1800" kern="1200" dirty="0"/>
                <a:t>Encryption of user data</a:t>
              </a:r>
            </a:p>
          </p:txBody>
        </p:sp>
      </p:grpSp>
    </p:spTree>
    <p:extLst>
      <p:ext uri="{BB962C8B-B14F-4D97-AF65-F5344CB8AC3E}">
        <p14:creationId xmlns:p14="http://schemas.microsoft.com/office/powerpoint/2010/main" val="1719239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36CAF3-12DF-459B-A885-4337331B024B}"/>
              </a:ext>
            </a:extLst>
          </p:cNvPr>
          <p:cNvSpPr>
            <a:spLocks noGrp="1"/>
          </p:cNvSpPr>
          <p:nvPr>
            <p:ph type="sldNum" sz="quarter" idx="12"/>
          </p:nvPr>
        </p:nvSpPr>
        <p:spPr/>
        <p:txBody>
          <a:bodyPr/>
          <a:lstStyle/>
          <a:p>
            <a:fld id="{A8160BDD-7155-D744-B749-9730458604AD}" type="slidenum">
              <a:rPr lang="en-US" smtClean="0"/>
              <a:pPr/>
              <a:t>24</a:t>
            </a:fld>
            <a:endParaRPr lang="en-US" dirty="0"/>
          </a:p>
        </p:txBody>
      </p:sp>
      <p:sp>
        <p:nvSpPr>
          <p:cNvPr id="5" name="Title 4">
            <a:extLst>
              <a:ext uri="{FF2B5EF4-FFF2-40B4-BE49-F238E27FC236}">
                <a16:creationId xmlns:a16="http://schemas.microsoft.com/office/drawing/2014/main" id="{9BACCD13-D809-4486-9EB8-705BC847FC7E}"/>
              </a:ext>
            </a:extLst>
          </p:cNvPr>
          <p:cNvSpPr>
            <a:spLocks noGrp="1"/>
          </p:cNvSpPr>
          <p:nvPr>
            <p:ph type="title"/>
          </p:nvPr>
        </p:nvSpPr>
        <p:spPr/>
        <p:txBody>
          <a:bodyPr/>
          <a:lstStyle/>
          <a:p>
            <a:r>
              <a:rPr lang="en-US" dirty="0"/>
              <a:t>Impact Assessment</a:t>
            </a:r>
          </a:p>
        </p:txBody>
      </p:sp>
      <p:sp>
        <p:nvSpPr>
          <p:cNvPr id="4" name="Text Placeholder 3">
            <a:extLst>
              <a:ext uri="{FF2B5EF4-FFF2-40B4-BE49-F238E27FC236}">
                <a16:creationId xmlns:a16="http://schemas.microsoft.com/office/drawing/2014/main" id="{0E43D8F6-A719-4720-A6FF-4BF94BC22223}"/>
              </a:ext>
            </a:extLst>
          </p:cNvPr>
          <p:cNvSpPr>
            <a:spLocks noGrp="1"/>
          </p:cNvSpPr>
          <p:nvPr>
            <p:ph type="body" sz="quarter" idx="13"/>
          </p:nvPr>
        </p:nvSpPr>
        <p:spPr/>
        <p:txBody>
          <a:bodyPr/>
          <a:lstStyle/>
          <a:p>
            <a:r>
              <a:rPr lang="en-US" b="1" dirty="0"/>
              <a:t>Impact assessment</a:t>
            </a:r>
            <a:r>
              <a:rPr lang="en-US" dirty="0"/>
              <a:t>: A technology design approach that focuses on assessing different options for action to resolve ethical risks.</a:t>
            </a:r>
          </a:p>
          <a:p>
            <a:r>
              <a:rPr lang="en-US" b="1" dirty="0"/>
              <a:t>Tradeoff</a:t>
            </a:r>
            <a:r>
              <a:rPr lang="en-US" dirty="0"/>
              <a:t>: Balance achieved between multiple desirable outcomes that are not mutually compatible.</a:t>
            </a:r>
          </a:p>
        </p:txBody>
      </p:sp>
      <p:sp>
        <p:nvSpPr>
          <p:cNvPr id="3" name="Content Placeholder 2">
            <a:extLst>
              <a:ext uri="{FF2B5EF4-FFF2-40B4-BE49-F238E27FC236}">
                <a16:creationId xmlns:a16="http://schemas.microsoft.com/office/drawing/2014/main" id="{D1D607AE-6E3D-434D-9150-952D9237696B}"/>
              </a:ext>
            </a:extLst>
          </p:cNvPr>
          <p:cNvSpPr>
            <a:spLocks noGrp="1"/>
          </p:cNvSpPr>
          <p:nvPr>
            <p:ph idx="1"/>
          </p:nvPr>
        </p:nvSpPr>
        <p:spPr>
          <a:xfrm>
            <a:off x="341925" y="2532184"/>
            <a:ext cx="8460151" cy="3605209"/>
          </a:xfrm>
        </p:spPr>
        <p:txBody>
          <a:bodyPr/>
          <a:lstStyle/>
          <a:p>
            <a:pPr marL="0" indent="0" algn="l">
              <a:buNone/>
            </a:pPr>
            <a:r>
              <a:rPr lang="en-US" dirty="0"/>
              <a:t>Types of ethical tradeoffs:</a:t>
            </a:r>
          </a:p>
          <a:p>
            <a:pPr algn="l"/>
            <a:r>
              <a:rPr lang="en-US" dirty="0"/>
              <a:t>There is only one value at stake, but impacts are different for different stakeholders. </a:t>
            </a:r>
          </a:p>
          <a:p>
            <a:pPr algn="l"/>
            <a:r>
              <a:rPr lang="en-US" dirty="0"/>
              <a:t>An ethical risk affects only one stakeholder group, but different values are at stake. </a:t>
            </a:r>
          </a:p>
          <a:p>
            <a:pPr algn="l"/>
            <a:r>
              <a:rPr lang="en-US" dirty="0"/>
              <a:t>An ethical risk affects different stakeholders, and multiple values are at stake.</a:t>
            </a:r>
          </a:p>
        </p:txBody>
      </p:sp>
    </p:spTree>
    <p:extLst>
      <p:ext uri="{BB962C8B-B14F-4D97-AF65-F5344CB8AC3E}">
        <p14:creationId xmlns:p14="http://schemas.microsoft.com/office/powerpoint/2010/main" val="2469325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2FE28A-553F-40C0-B85A-C6F7A7D8CEAD}"/>
              </a:ext>
            </a:extLst>
          </p:cNvPr>
          <p:cNvSpPr>
            <a:spLocks noGrp="1"/>
          </p:cNvSpPr>
          <p:nvPr>
            <p:ph type="sldNum" sz="quarter" idx="12"/>
          </p:nvPr>
        </p:nvSpPr>
        <p:spPr/>
        <p:txBody>
          <a:bodyPr/>
          <a:lstStyle/>
          <a:p>
            <a:fld id="{A8160BDD-7155-D744-B749-9730458604AD}" type="slidenum">
              <a:rPr lang="en-US" smtClean="0"/>
              <a:t>25</a:t>
            </a:fld>
            <a:endParaRPr lang="en-US" dirty="0"/>
          </a:p>
        </p:txBody>
      </p:sp>
      <p:sp>
        <p:nvSpPr>
          <p:cNvPr id="4" name="Content Placeholder 3">
            <a:extLst>
              <a:ext uri="{FF2B5EF4-FFF2-40B4-BE49-F238E27FC236}">
                <a16:creationId xmlns:a16="http://schemas.microsoft.com/office/drawing/2014/main" id="{458F7F66-F762-4D62-8E07-C612754E3BE2}"/>
              </a:ext>
            </a:extLst>
          </p:cNvPr>
          <p:cNvSpPr>
            <a:spLocks noGrp="1"/>
          </p:cNvSpPr>
          <p:nvPr>
            <p:ph idx="1"/>
          </p:nvPr>
        </p:nvSpPr>
        <p:spPr>
          <a:xfrm>
            <a:off x="341925" y="1302040"/>
            <a:ext cx="8460150" cy="1251983"/>
          </a:xfrm>
        </p:spPr>
        <p:txBody>
          <a:bodyPr/>
          <a:lstStyle/>
          <a:p>
            <a:pPr>
              <a:buFont typeface="Arial" panose="020B0604020202020204" pitchFamily="34" charset="0"/>
              <a:buChar char="•"/>
            </a:pPr>
            <a:r>
              <a:rPr lang="en-US" dirty="0"/>
              <a:t>Methods of distributive justice.</a:t>
            </a:r>
          </a:p>
          <a:p>
            <a:pPr>
              <a:buFont typeface="Arial" panose="020B0604020202020204" pitchFamily="34" charset="0"/>
              <a:buChar char="•"/>
            </a:pPr>
            <a:r>
              <a:rPr lang="en-US" dirty="0"/>
              <a:t>Cost-benefit reasoning.</a:t>
            </a:r>
          </a:p>
          <a:p>
            <a:pPr>
              <a:buFont typeface="Arial" panose="020B0604020202020204" pitchFamily="34" charset="0"/>
              <a:buChar char="•"/>
            </a:pPr>
            <a:r>
              <a:rPr lang="en-US" dirty="0"/>
              <a:t>The Delphi Method for stakeholder engagement.</a:t>
            </a:r>
          </a:p>
        </p:txBody>
      </p:sp>
      <p:sp>
        <p:nvSpPr>
          <p:cNvPr id="2" name="Title 1">
            <a:extLst>
              <a:ext uri="{FF2B5EF4-FFF2-40B4-BE49-F238E27FC236}">
                <a16:creationId xmlns:a16="http://schemas.microsoft.com/office/drawing/2014/main" id="{7306AD97-6F0B-4470-B45F-9B6AE9EE356C}"/>
              </a:ext>
            </a:extLst>
          </p:cNvPr>
          <p:cNvSpPr>
            <a:spLocks noGrp="1"/>
          </p:cNvSpPr>
          <p:nvPr>
            <p:ph type="title"/>
          </p:nvPr>
        </p:nvSpPr>
        <p:spPr/>
        <p:txBody>
          <a:bodyPr/>
          <a:lstStyle/>
          <a:p>
            <a:r>
              <a:rPr lang="en-US" dirty="0"/>
              <a:t>Common Strategies for Making Tradeoffs</a:t>
            </a:r>
          </a:p>
        </p:txBody>
      </p:sp>
      <p:grpSp>
        <p:nvGrpSpPr>
          <p:cNvPr id="36" name="Group 35">
            <a:extLst>
              <a:ext uri="{FF2B5EF4-FFF2-40B4-BE49-F238E27FC236}">
                <a16:creationId xmlns:a16="http://schemas.microsoft.com/office/drawing/2014/main" id="{D96892C5-6EC5-41FC-A721-F87B9F0F8132}"/>
              </a:ext>
            </a:extLst>
          </p:cNvPr>
          <p:cNvGrpSpPr/>
          <p:nvPr/>
        </p:nvGrpSpPr>
        <p:grpSpPr>
          <a:xfrm>
            <a:off x="6344383" y="3055731"/>
            <a:ext cx="2086071" cy="2547825"/>
            <a:chOff x="3888808" y="3130419"/>
            <a:chExt cx="2086071" cy="2547825"/>
          </a:xfrm>
        </p:grpSpPr>
        <p:grpSp>
          <p:nvGrpSpPr>
            <p:cNvPr id="47" name="Group 46">
              <a:extLst>
                <a:ext uri="{FF2B5EF4-FFF2-40B4-BE49-F238E27FC236}">
                  <a16:creationId xmlns:a16="http://schemas.microsoft.com/office/drawing/2014/main" id="{BAA34CCF-3708-41B1-980F-2B361AA135A7}"/>
                </a:ext>
              </a:extLst>
            </p:cNvPr>
            <p:cNvGrpSpPr/>
            <p:nvPr/>
          </p:nvGrpSpPr>
          <p:grpSpPr>
            <a:xfrm>
              <a:off x="3920904" y="3130419"/>
              <a:ext cx="2021878" cy="2068881"/>
              <a:chOff x="3728644" y="3118983"/>
              <a:chExt cx="2021878" cy="2068881"/>
            </a:xfrm>
          </p:grpSpPr>
          <p:pic>
            <p:nvPicPr>
              <p:cNvPr id="49" name="Graphic 12" descr="Group outline">
                <a:extLst>
                  <a:ext uri="{FF2B5EF4-FFF2-40B4-BE49-F238E27FC236}">
                    <a16:creationId xmlns:a16="http://schemas.microsoft.com/office/drawing/2014/main" id="{C3DA984A-D16D-4A1F-9DB9-72FC788D5D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36122" y="3759781"/>
                <a:ext cx="914400" cy="914400"/>
              </a:xfrm>
              <a:prstGeom prst="rect">
                <a:avLst/>
              </a:prstGeom>
            </p:spPr>
          </p:pic>
          <p:pic>
            <p:nvPicPr>
              <p:cNvPr id="50" name="Graphic 14" descr="Teacher outline">
                <a:extLst>
                  <a:ext uri="{FF2B5EF4-FFF2-40B4-BE49-F238E27FC236}">
                    <a16:creationId xmlns:a16="http://schemas.microsoft.com/office/drawing/2014/main" id="{983D8A43-DCBD-4110-BE62-CA8CCD49C0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28644" y="3759781"/>
                <a:ext cx="914400" cy="914400"/>
              </a:xfrm>
              <a:prstGeom prst="rect">
                <a:avLst/>
              </a:prstGeom>
            </p:spPr>
          </p:pic>
          <p:sp>
            <p:nvSpPr>
              <p:cNvPr id="51" name="Arrow: Circular 50">
                <a:extLst>
                  <a:ext uri="{FF2B5EF4-FFF2-40B4-BE49-F238E27FC236}">
                    <a16:creationId xmlns:a16="http://schemas.microsoft.com/office/drawing/2014/main" id="{4F0E63CD-F294-4136-88B7-F1C2614126C7}"/>
                  </a:ext>
                </a:extLst>
              </p:cNvPr>
              <p:cNvSpPr/>
              <p:nvPr/>
            </p:nvSpPr>
            <p:spPr>
              <a:xfrm>
                <a:off x="4185844" y="3118983"/>
                <a:ext cx="1225400" cy="1064713"/>
              </a:xfrm>
              <a:prstGeom prst="circularArrow">
                <a:avLst/>
              </a:prstGeom>
              <a:noFill/>
              <a:ln w="28575" cap="flat" cmpd="sng" algn="ctr">
                <a:solidFill>
                  <a:srgbClr val="FF0000"/>
                </a:solidFill>
                <a:prstDash val="solid"/>
              </a:ln>
              <a:effectLst/>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endParaRPr lang="en-US" sz="1100" b="1" kern="0" dirty="0">
                  <a:solidFill>
                    <a:srgbClr val="FF0000"/>
                  </a:solidFill>
                  <a:latin typeface="Arial"/>
                </a:endParaRPr>
              </a:p>
            </p:txBody>
          </p:sp>
          <p:sp>
            <p:nvSpPr>
              <p:cNvPr id="52" name="Arrow: Circular 51">
                <a:extLst>
                  <a:ext uri="{FF2B5EF4-FFF2-40B4-BE49-F238E27FC236}">
                    <a16:creationId xmlns:a16="http://schemas.microsoft.com/office/drawing/2014/main" id="{57D9937F-6702-447B-A4DC-CBD4FF0A3491}"/>
                  </a:ext>
                </a:extLst>
              </p:cNvPr>
              <p:cNvSpPr/>
              <p:nvPr/>
            </p:nvSpPr>
            <p:spPr>
              <a:xfrm flipH="1" flipV="1">
                <a:off x="4212984" y="4123151"/>
                <a:ext cx="1225400" cy="1064713"/>
              </a:xfrm>
              <a:prstGeom prst="circularArrow">
                <a:avLst/>
              </a:prstGeom>
              <a:noFill/>
              <a:ln w="28575" cap="flat" cmpd="sng" algn="ctr">
                <a:solidFill>
                  <a:srgbClr val="FF0000"/>
                </a:solidFill>
                <a:prstDash val="solid"/>
              </a:ln>
              <a:effectLst/>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endParaRPr lang="en-US" sz="1100" b="1" kern="0" dirty="0">
                  <a:solidFill>
                    <a:srgbClr val="FF0000"/>
                  </a:solidFill>
                  <a:latin typeface="Arial"/>
                </a:endParaRPr>
              </a:p>
            </p:txBody>
          </p:sp>
        </p:grpSp>
        <p:sp>
          <p:nvSpPr>
            <p:cNvPr id="48" name="Rounded Rectangle 142">
              <a:extLst>
                <a:ext uri="{FF2B5EF4-FFF2-40B4-BE49-F238E27FC236}">
                  <a16:creationId xmlns:a16="http://schemas.microsoft.com/office/drawing/2014/main" id="{52F1E24E-EEEF-4683-B857-E2F917E79B6D}"/>
                </a:ext>
              </a:extLst>
            </p:cNvPr>
            <p:cNvSpPr/>
            <p:nvPr/>
          </p:nvSpPr>
          <p:spPr>
            <a:xfrm>
              <a:off x="3888808" y="5403607"/>
              <a:ext cx="2086071" cy="27463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ea typeface="+mn-ea"/>
                  <a:cs typeface="Calibri"/>
                </a:rPr>
                <a:t>Delphi Method</a:t>
              </a:r>
            </a:p>
          </p:txBody>
        </p:sp>
      </p:grpSp>
      <p:grpSp>
        <p:nvGrpSpPr>
          <p:cNvPr id="37" name="Group 36">
            <a:extLst>
              <a:ext uri="{FF2B5EF4-FFF2-40B4-BE49-F238E27FC236}">
                <a16:creationId xmlns:a16="http://schemas.microsoft.com/office/drawing/2014/main" id="{7AB8F682-3F0A-4DDD-B43A-DBCC2C3B18E5}"/>
              </a:ext>
            </a:extLst>
          </p:cNvPr>
          <p:cNvGrpSpPr/>
          <p:nvPr/>
        </p:nvGrpSpPr>
        <p:grpSpPr>
          <a:xfrm>
            <a:off x="713545" y="2745644"/>
            <a:ext cx="2720721" cy="2857912"/>
            <a:chOff x="555716" y="2820331"/>
            <a:chExt cx="2720721" cy="2857912"/>
          </a:xfrm>
        </p:grpSpPr>
        <p:grpSp>
          <p:nvGrpSpPr>
            <p:cNvPr id="41" name="Group 40">
              <a:extLst>
                <a:ext uri="{FF2B5EF4-FFF2-40B4-BE49-F238E27FC236}">
                  <a16:creationId xmlns:a16="http://schemas.microsoft.com/office/drawing/2014/main" id="{BF55D755-A345-4260-A311-0BACC65FB553}"/>
                </a:ext>
              </a:extLst>
            </p:cNvPr>
            <p:cNvGrpSpPr/>
            <p:nvPr/>
          </p:nvGrpSpPr>
          <p:grpSpPr>
            <a:xfrm>
              <a:off x="555716" y="2820331"/>
              <a:ext cx="2720721" cy="2378969"/>
              <a:chOff x="493086" y="2820331"/>
              <a:chExt cx="2720721" cy="2378969"/>
            </a:xfrm>
          </p:grpSpPr>
          <p:pic>
            <p:nvPicPr>
              <p:cNvPr id="43" name="Graphic 7" descr="Customer review outline">
                <a:extLst>
                  <a:ext uri="{FF2B5EF4-FFF2-40B4-BE49-F238E27FC236}">
                    <a16:creationId xmlns:a16="http://schemas.microsoft.com/office/drawing/2014/main" id="{FA31E51A-87A0-4E21-91C2-31232FF4CC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8745" y="2820331"/>
                <a:ext cx="914400" cy="914400"/>
              </a:xfrm>
              <a:prstGeom prst="rect">
                <a:avLst/>
              </a:prstGeom>
            </p:spPr>
          </p:pic>
          <p:pic>
            <p:nvPicPr>
              <p:cNvPr id="44" name="Graphic 8" descr="Customer review outline">
                <a:extLst>
                  <a:ext uri="{FF2B5EF4-FFF2-40B4-BE49-F238E27FC236}">
                    <a16:creationId xmlns:a16="http://schemas.microsoft.com/office/drawing/2014/main" id="{E6D37C1F-063C-452B-8F65-9FA6B61CF5F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24010" y="4007283"/>
                <a:ext cx="914400" cy="914400"/>
              </a:xfrm>
              <a:prstGeom prst="rect">
                <a:avLst/>
              </a:prstGeom>
            </p:spPr>
          </p:pic>
          <p:sp>
            <p:nvSpPr>
              <p:cNvPr id="45" name="Text Box 306">
                <a:extLst>
                  <a:ext uri="{FF2B5EF4-FFF2-40B4-BE49-F238E27FC236}">
                    <a16:creationId xmlns:a16="http://schemas.microsoft.com/office/drawing/2014/main" id="{98D02220-9E76-42FC-BBCB-4D374FD1C9D0}"/>
                  </a:ext>
                </a:extLst>
              </p:cNvPr>
              <p:cNvSpPr txBox="1">
                <a:spLocks noChangeArrowheads="1"/>
              </p:cNvSpPr>
              <p:nvPr/>
            </p:nvSpPr>
            <p:spPr bwMode="auto">
              <a:xfrm>
                <a:off x="1723145" y="2870467"/>
                <a:ext cx="1490662" cy="1192634"/>
              </a:xfrm>
              <a:prstGeom prst="rect">
                <a:avLst/>
              </a:prstGeom>
              <a:noFill/>
              <a:ln>
                <a:noFill/>
              </a:ln>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EF3340"/>
                    </a:solidFill>
                    <a:effectLst/>
                    <a:uLnTx/>
                    <a:uFillTx/>
                    <a:latin typeface="Calibri"/>
                    <a:cs typeface="Calibri"/>
                  </a:rPr>
                  <a:t>Group A interests:</a:t>
                </a:r>
              </a:p>
              <a:p>
                <a:pPr marL="285750" marR="0" lvl="0" indent="-285750" defTabSz="914400" eaLnBrk="1" fontAlgn="auto" latinLnBrk="0" hangingPunct="1">
                  <a:lnSpc>
                    <a:spcPct val="100000"/>
                  </a:lnSpc>
                  <a:spcBef>
                    <a:spcPct val="50000"/>
                  </a:spcBef>
                  <a:spcAft>
                    <a:spcPts val="0"/>
                  </a:spcAft>
                  <a:buClrTx/>
                  <a:buSzTx/>
                  <a:buFont typeface="Arial" panose="020B0604020202020204" pitchFamily="34" charset="0"/>
                  <a:buChar char="•"/>
                  <a:tabLst/>
                  <a:defRPr/>
                </a:pPr>
                <a:r>
                  <a:rPr kumimoji="0" lang="en-US" sz="1300" b="1" i="0" u="none" strike="noStrike" kern="0" cap="none" spc="0" normalizeH="0" baseline="0" noProof="0" dirty="0">
                    <a:ln>
                      <a:noFill/>
                    </a:ln>
                    <a:solidFill>
                      <a:srgbClr val="EF3340"/>
                    </a:solidFill>
                    <a:effectLst/>
                    <a:uLnTx/>
                    <a:uFillTx/>
                    <a:latin typeface="Calibri"/>
                    <a:cs typeface="Calibri"/>
                  </a:rPr>
                  <a:t>Privacy</a:t>
                </a:r>
              </a:p>
              <a:p>
                <a:pPr marL="285750" marR="0" lvl="0" indent="-285750" defTabSz="914400" eaLnBrk="1" fontAlgn="auto" latinLnBrk="0" hangingPunct="1">
                  <a:lnSpc>
                    <a:spcPct val="100000"/>
                  </a:lnSpc>
                  <a:spcBef>
                    <a:spcPct val="50000"/>
                  </a:spcBef>
                  <a:spcAft>
                    <a:spcPts val="0"/>
                  </a:spcAft>
                  <a:buClrTx/>
                  <a:buSzTx/>
                  <a:buFont typeface="Arial" panose="020B0604020202020204" pitchFamily="34" charset="0"/>
                  <a:buChar char="•"/>
                  <a:tabLst/>
                  <a:defRPr/>
                </a:pPr>
                <a:r>
                  <a:rPr kumimoji="0" lang="en-US" sz="1300" b="1" i="0" u="none" strike="noStrike" kern="0" cap="none" spc="0" normalizeH="0" baseline="0" noProof="0" dirty="0">
                    <a:ln>
                      <a:noFill/>
                    </a:ln>
                    <a:solidFill>
                      <a:srgbClr val="EF3340"/>
                    </a:solidFill>
                    <a:effectLst/>
                    <a:uLnTx/>
                    <a:uFillTx/>
                    <a:latin typeface="Calibri"/>
                    <a:cs typeface="Calibri"/>
                  </a:rPr>
                  <a:t>Fairness</a:t>
                </a:r>
              </a:p>
              <a:p>
                <a:pPr marL="285750" marR="0" lvl="0" indent="-285750" defTabSz="914400" eaLnBrk="1" fontAlgn="auto" latinLnBrk="0" hangingPunct="1">
                  <a:lnSpc>
                    <a:spcPct val="100000"/>
                  </a:lnSpc>
                  <a:spcBef>
                    <a:spcPct val="50000"/>
                  </a:spcBef>
                  <a:spcAft>
                    <a:spcPts val="0"/>
                  </a:spcAft>
                  <a:buClrTx/>
                  <a:buSzTx/>
                  <a:buFont typeface="Arial" panose="020B0604020202020204" pitchFamily="34" charset="0"/>
                  <a:buChar char="•"/>
                  <a:tabLst/>
                  <a:defRPr/>
                </a:pPr>
                <a:endParaRPr kumimoji="0" lang="en-US" sz="1300" b="1" i="0" u="none" strike="noStrike" kern="0" cap="none" spc="0" normalizeH="0" baseline="0" noProof="0" dirty="0">
                  <a:ln>
                    <a:noFill/>
                  </a:ln>
                  <a:solidFill>
                    <a:srgbClr val="EF3340"/>
                  </a:solidFill>
                  <a:effectLst/>
                  <a:uLnTx/>
                  <a:uFillTx/>
                  <a:latin typeface="Calibri"/>
                  <a:cs typeface="Calibri"/>
                </a:endParaRPr>
              </a:p>
            </p:txBody>
          </p:sp>
          <p:sp>
            <p:nvSpPr>
              <p:cNvPr id="46" name="Text Box 306">
                <a:extLst>
                  <a:ext uri="{FF2B5EF4-FFF2-40B4-BE49-F238E27FC236}">
                    <a16:creationId xmlns:a16="http://schemas.microsoft.com/office/drawing/2014/main" id="{1C4AA104-743A-4DB4-8366-EC0138DAF6EC}"/>
                  </a:ext>
                </a:extLst>
              </p:cNvPr>
              <p:cNvSpPr txBox="1">
                <a:spLocks noChangeArrowheads="1"/>
              </p:cNvSpPr>
              <p:nvPr/>
            </p:nvSpPr>
            <p:spPr bwMode="auto">
              <a:xfrm>
                <a:off x="493086" y="4006666"/>
                <a:ext cx="1937812" cy="1192634"/>
              </a:xfrm>
              <a:prstGeom prst="rect">
                <a:avLst/>
              </a:prstGeom>
              <a:noFill/>
              <a:ln>
                <a:noFill/>
              </a:ln>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EF3340"/>
                    </a:solidFill>
                    <a:effectLst/>
                    <a:uLnTx/>
                    <a:uFillTx/>
                    <a:latin typeface="Calibri"/>
                    <a:cs typeface="Calibri"/>
                  </a:rPr>
                  <a:t>Group B interests:</a:t>
                </a:r>
              </a:p>
              <a:p>
                <a:pPr marL="285750" marR="0" lvl="0" indent="-285750" defTabSz="914400" eaLnBrk="1" fontAlgn="auto" latinLnBrk="0" hangingPunct="1">
                  <a:lnSpc>
                    <a:spcPct val="100000"/>
                  </a:lnSpc>
                  <a:spcBef>
                    <a:spcPct val="50000"/>
                  </a:spcBef>
                  <a:spcAft>
                    <a:spcPts val="0"/>
                  </a:spcAft>
                  <a:buClrTx/>
                  <a:buSzTx/>
                  <a:buFont typeface="Arial" panose="020B0604020202020204" pitchFamily="34" charset="0"/>
                  <a:buChar char="•"/>
                  <a:tabLst/>
                  <a:defRPr/>
                </a:pPr>
                <a:r>
                  <a:rPr kumimoji="0" lang="en-US" sz="1300" b="1" i="0" u="none" strike="noStrike" kern="0" cap="none" spc="0" normalizeH="0" baseline="0" noProof="0" dirty="0">
                    <a:ln>
                      <a:noFill/>
                    </a:ln>
                    <a:solidFill>
                      <a:srgbClr val="EF3340"/>
                    </a:solidFill>
                    <a:effectLst/>
                    <a:uLnTx/>
                    <a:uFillTx/>
                    <a:latin typeface="Calibri"/>
                    <a:cs typeface="Calibri"/>
                  </a:rPr>
                  <a:t>Reuse of data</a:t>
                </a:r>
              </a:p>
              <a:p>
                <a:pPr marL="285750" marR="0" lvl="0" indent="-285750" defTabSz="914400" eaLnBrk="1" fontAlgn="auto" latinLnBrk="0" hangingPunct="1">
                  <a:lnSpc>
                    <a:spcPct val="100000"/>
                  </a:lnSpc>
                  <a:spcBef>
                    <a:spcPct val="50000"/>
                  </a:spcBef>
                  <a:spcAft>
                    <a:spcPts val="0"/>
                  </a:spcAft>
                  <a:buClrTx/>
                  <a:buSzTx/>
                  <a:buFont typeface="Arial" panose="020B0604020202020204" pitchFamily="34" charset="0"/>
                  <a:buChar char="•"/>
                  <a:tabLst/>
                  <a:defRPr/>
                </a:pPr>
                <a:r>
                  <a:rPr kumimoji="0" lang="en-US" sz="1300" b="1" i="0" u="none" strike="noStrike" kern="0" cap="none" spc="0" normalizeH="0" baseline="0" noProof="0" dirty="0">
                    <a:ln>
                      <a:noFill/>
                    </a:ln>
                    <a:solidFill>
                      <a:srgbClr val="EF3340"/>
                    </a:solidFill>
                    <a:effectLst/>
                    <a:uLnTx/>
                    <a:uFillTx/>
                    <a:latin typeface="Calibri"/>
                    <a:cs typeface="Calibri"/>
                  </a:rPr>
                  <a:t>Cost containment</a:t>
                </a:r>
              </a:p>
              <a:p>
                <a:pPr marL="285750" marR="0" lvl="0" indent="-285750" defTabSz="914400" eaLnBrk="1" fontAlgn="auto" latinLnBrk="0" hangingPunct="1">
                  <a:lnSpc>
                    <a:spcPct val="100000"/>
                  </a:lnSpc>
                  <a:spcBef>
                    <a:spcPct val="50000"/>
                  </a:spcBef>
                  <a:spcAft>
                    <a:spcPts val="0"/>
                  </a:spcAft>
                  <a:buClrTx/>
                  <a:buSzTx/>
                  <a:buFont typeface="Arial" panose="020B0604020202020204" pitchFamily="34" charset="0"/>
                  <a:buChar char="•"/>
                  <a:tabLst/>
                  <a:defRPr/>
                </a:pPr>
                <a:endParaRPr kumimoji="0" lang="en-US" sz="1300" b="1" i="0" u="none" strike="noStrike" kern="0" cap="none" spc="0" normalizeH="0" baseline="0" noProof="0" dirty="0">
                  <a:ln>
                    <a:noFill/>
                  </a:ln>
                  <a:solidFill>
                    <a:srgbClr val="EF3340"/>
                  </a:solidFill>
                  <a:effectLst/>
                  <a:uLnTx/>
                  <a:uFillTx/>
                  <a:latin typeface="Calibri"/>
                  <a:cs typeface="Calibri"/>
                </a:endParaRPr>
              </a:p>
            </p:txBody>
          </p:sp>
        </p:grpSp>
        <p:sp>
          <p:nvSpPr>
            <p:cNvPr id="42" name="Rounded Rectangle 142">
              <a:extLst>
                <a:ext uri="{FF2B5EF4-FFF2-40B4-BE49-F238E27FC236}">
                  <a16:creationId xmlns:a16="http://schemas.microsoft.com/office/drawing/2014/main" id="{FC16777F-D649-4469-8192-BC50CDAA5B17}"/>
                </a:ext>
              </a:extLst>
            </p:cNvPr>
            <p:cNvSpPr/>
            <p:nvPr/>
          </p:nvSpPr>
          <p:spPr>
            <a:xfrm>
              <a:off x="1054064" y="5403606"/>
              <a:ext cx="1724025" cy="27463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ea typeface="+mn-ea"/>
                  <a:cs typeface="Calibri"/>
                </a:rPr>
                <a:t>Distributive justice</a:t>
              </a:r>
            </a:p>
          </p:txBody>
        </p:sp>
      </p:grpSp>
      <p:sp>
        <p:nvSpPr>
          <p:cNvPr id="38" name="Rounded Rectangle 142">
            <a:extLst>
              <a:ext uri="{FF2B5EF4-FFF2-40B4-BE49-F238E27FC236}">
                <a16:creationId xmlns:a16="http://schemas.microsoft.com/office/drawing/2014/main" id="{2FED72F8-9E4F-7945-B2AA-A266717D9459}"/>
              </a:ext>
            </a:extLst>
          </p:cNvPr>
          <p:cNvSpPr/>
          <p:nvPr/>
        </p:nvSpPr>
        <p:spPr>
          <a:xfrm>
            <a:off x="3867816" y="5328918"/>
            <a:ext cx="1724025" cy="27463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ea typeface="+mn-ea"/>
                <a:cs typeface="Calibri"/>
              </a:rPr>
              <a:t>Cost-Benefit</a:t>
            </a:r>
          </a:p>
        </p:txBody>
      </p:sp>
      <p:pic>
        <p:nvPicPr>
          <p:cNvPr id="39" name="Graphic 5" descr="Add with solid fill">
            <a:extLst>
              <a:ext uri="{FF2B5EF4-FFF2-40B4-BE49-F238E27FC236}">
                <a16:creationId xmlns:a16="http://schemas.microsoft.com/office/drawing/2014/main" id="{2F701C18-24C6-E349-A654-DC4B9EF9240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76279" y="3531214"/>
            <a:ext cx="914400" cy="914400"/>
          </a:xfrm>
          <a:prstGeom prst="rect">
            <a:avLst/>
          </a:prstGeom>
        </p:spPr>
      </p:pic>
      <p:pic>
        <p:nvPicPr>
          <p:cNvPr id="40" name="Graphic 11" descr="Badge Unfollow with solid fill">
            <a:extLst>
              <a:ext uri="{FF2B5EF4-FFF2-40B4-BE49-F238E27FC236}">
                <a16:creationId xmlns:a16="http://schemas.microsoft.com/office/drawing/2014/main" id="{FFF5ECF6-104B-8F4C-A015-E6CCDC1194C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794357" y="3531214"/>
            <a:ext cx="914400" cy="914400"/>
          </a:xfrm>
          <a:prstGeom prst="rect">
            <a:avLst/>
          </a:prstGeom>
        </p:spPr>
      </p:pic>
    </p:spTree>
    <p:extLst>
      <p:ext uri="{BB962C8B-B14F-4D97-AF65-F5344CB8AC3E}">
        <p14:creationId xmlns:p14="http://schemas.microsoft.com/office/powerpoint/2010/main" val="2759566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FEF54B-0A15-4BE3-AE20-F31D49601BF9}"/>
              </a:ext>
            </a:extLst>
          </p:cNvPr>
          <p:cNvSpPr>
            <a:spLocks noGrp="1"/>
          </p:cNvSpPr>
          <p:nvPr>
            <p:ph type="sldNum" sz="quarter" idx="12"/>
          </p:nvPr>
        </p:nvSpPr>
        <p:spPr/>
        <p:txBody>
          <a:bodyPr/>
          <a:lstStyle/>
          <a:p>
            <a:fld id="{A8160BDD-7155-D744-B749-9730458604AD}" type="slidenum">
              <a:rPr lang="en-US" smtClean="0"/>
              <a:pPr/>
              <a:t>26</a:t>
            </a:fld>
            <a:endParaRPr lang="en-US" dirty="0"/>
          </a:p>
        </p:txBody>
      </p:sp>
      <p:sp>
        <p:nvSpPr>
          <p:cNvPr id="4" name="Title 3">
            <a:extLst>
              <a:ext uri="{FF2B5EF4-FFF2-40B4-BE49-F238E27FC236}">
                <a16:creationId xmlns:a16="http://schemas.microsoft.com/office/drawing/2014/main" id="{531BD8F6-1832-4395-BAD4-0D3F8D8D7394}"/>
              </a:ext>
            </a:extLst>
          </p:cNvPr>
          <p:cNvSpPr>
            <a:spLocks noGrp="1"/>
          </p:cNvSpPr>
          <p:nvPr>
            <p:ph type="title"/>
          </p:nvPr>
        </p:nvSpPr>
        <p:spPr/>
        <p:txBody>
          <a:bodyPr/>
          <a:lstStyle/>
          <a:p>
            <a:r>
              <a:rPr lang="en-US" dirty="0"/>
              <a:t>Difficulties in Making Tradeoffs</a:t>
            </a:r>
          </a:p>
        </p:txBody>
      </p:sp>
      <p:sp>
        <p:nvSpPr>
          <p:cNvPr id="3" name="Content Placeholder 2">
            <a:extLst>
              <a:ext uri="{FF2B5EF4-FFF2-40B4-BE49-F238E27FC236}">
                <a16:creationId xmlns:a16="http://schemas.microsoft.com/office/drawing/2014/main" id="{5D93E291-9A1F-478C-A9F0-1C473A0D3AC3}"/>
              </a:ext>
            </a:extLst>
          </p:cNvPr>
          <p:cNvSpPr>
            <a:spLocks noGrp="1"/>
          </p:cNvSpPr>
          <p:nvPr>
            <p:ph idx="1"/>
          </p:nvPr>
        </p:nvSpPr>
        <p:spPr/>
        <p:txBody>
          <a:bodyPr/>
          <a:lstStyle/>
          <a:p>
            <a:pPr>
              <a:buFont typeface="Arial" panose="020B0604020202020204" pitchFamily="34" charset="0"/>
              <a:buChar char="•"/>
            </a:pPr>
            <a:r>
              <a:rPr lang="en-US" dirty="0"/>
              <a:t>Making tradeoffs involves analyzing and comparing the strength of competing interests of different stakeholders.</a:t>
            </a:r>
          </a:p>
          <a:p>
            <a:pPr>
              <a:buFont typeface="Arial" panose="020B0604020202020204" pitchFamily="34" charset="0"/>
              <a:buChar char="•"/>
            </a:pPr>
            <a:r>
              <a:rPr lang="en-US" dirty="0"/>
              <a:t>Tough cases may call for the assistance of experts in applied ethics. </a:t>
            </a:r>
          </a:p>
          <a:p>
            <a:pPr lvl="1">
              <a:buFont typeface="Arial" panose="020B0604020202020204" pitchFamily="34" charset="0"/>
              <a:buChar char="•"/>
            </a:pPr>
            <a:r>
              <a:rPr lang="en-US" dirty="0"/>
              <a:t>Applied ethicists are trained in advanced methods for identifying and resolving conflicts of interest. </a:t>
            </a:r>
          </a:p>
          <a:p>
            <a:pPr>
              <a:buFont typeface="Arial" panose="020B0604020202020204" pitchFamily="34" charset="0"/>
              <a:buChar char="•"/>
            </a:pPr>
            <a:r>
              <a:rPr lang="en-US" dirty="0"/>
              <a:t>Sometimes, you can’t resolve the conflict.</a:t>
            </a:r>
          </a:p>
          <a:p>
            <a:pPr lvl="1">
              <a:buFont typeface="Arial" panose="020B0604020202020204" pitchFamily="34" charset="0"/>
              <a:buChar char="•"/>
            </a:pPr>
            <a:r>
              <a:rPr lang="en-US" dirty="0"/>
              <a:t>Especially when tradeoffs must be made between different values for the same group of people (privacy vs. security).</a:t>
            </a:r>
          </a:p>
          <a:p>
            <a:pPr lvl="1">
              <a:buFont typeface="Arial" panose="020B0604020202020204" pitchFamily="34" charset="0"/>
              <a:buChar char="•"/>
            </a:pPr>
            <a:r>
              <a:rPr lang="en-US" dirty="0"/>
              <a:t>Stakeholder engagement can help.</a:t>
            </a:r>
          </a:p>
        </p:txBody>
      </p:sp>
    </p:spTree>
    <p:extLst>
      <p:ext uri="{BB962C8B-B14F-4D97-AF65-F5344CB8AC3E}">
        <p14:creationId xmlns:p14="http://schemas.microsoft.com/office/powerpoint/2010/main" val="2119314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72D8FF6-47B2-47D4-A768-D8561B2E5FAC}"/>
              </a:ext>
            </a:extLst>
          </p:cNvPr>
          <p:cNvSpPr>
            <a:spLocks noGrp="1"/>
          </p:cNvSpPr>
          <p:nvPr>
            <p:ph type="sldNum" sz="quarter" idx="12"/>
          </p:nvPr>
        </p:nvSpPr>
        <p:spPr/>
        <p:txBody>
          <a:bodyPr/>
          <a:lstStyle/>
          <a:p>
            <a:fld id="{A8160BDD-7155-D744-B749-9730458604AD}" type="slidenum">
              <a:rPr lang="en-US" smtClean="0"/>
              <a:pPr/>
              <a:t>27</a:t>
            </a:fld>
            <a:endParaRPr lang="en-US" dirty="0"/>
          </a:p>
        </p:txBody>
      </p:sp>
      <p:sp>
        <p:nvSpPr>
          <p:cNvPr id="5" name="Title 4">
            <a:extLst>
              <a:ext uri="{FF2B5EF4-FFF2-40B4-BE49-F238E27FC236}">
                <a16:creationId xmlns:a16="http://schemas.microsoft.com/office/drawing/2014/main" id="{D9E68915-CDD6-44F7-9464-F011A68327CC}"/>
              </a:ext>
            </a:extLst>
          </p:cNvPr>
          <p:cNvSpPr>
            <a:spLocks noGrp="1"/>
          </p:cNvSpPr>
          <p:nvPr>
            <p:ph type="title"/>
          </p:nvPr>
        </p:nvSpPr>
        <p:spPr/>
        <p:txBody>
          <a:bodyPr/>
          <a:lstStyle/>
          <a:p>
            <a:r>
              <a:rPr lang="en-US" dirty="0"/>
              <a:t>Distributive Justice</a:t>
            </a:r>
          </a:p>
        </p:txBody>
      </p:sp>
      <p:sp>
        <p:nvSpPr>
          <p:cNvPr id="7" name="Text Placeholder 6">
            <a:extLst>
              <a:ext uri="{FF2B5EF4-FFF2-40B4-BE49-F238E27FC236}">
                <a16:creationId xmlns:a16="http://schemas.microsoft.com/office/drawing/2014/main" id="{517E66C3-BB33-4C64-B378-FB77E663FE43}"/>
              </a:ext>
            </a:extLst>
          </p:cNvPr>
          <p:cNvSpPr>
            <a:spLocks noGrp="1"/>
          </p:cNvSpPr>
          <p:nvPr>
            <p:ph type="body" sz="quarter" idx="13"/>
          </p:nvPr>
        </p:nvSpPr>
        <p:spPr/>
        <p:txBody>
          <a:bodyPr/>
          <a:lstStyle/>
          <a:p>
            <a:r>
              <a:rPr lang="en-US" b="1" dirty="0"/>
              <a:t>Distributive justice</a:t>
            </a:r>
            <a:r>
              <a:rPr lang="en-US" dirty="0"/>
              <a:t>: The practice of resolving conflicting interests.</a:t>
            </a:r>
          </a:p>
        </p:txBody>
      </p:sp>
      <p:sp>
        <p:nvSpPr>
          <p:cNvPr id="6" name="Content Placeholder 5">
            <a:extLst>
              <a:ext uri="{FF2B5EF4-FFF2-40B4-BE49-F238E27FC236}">
                <a16:creationId xmlns:a16="http://schemas.microsoft.com/office/drawing/2014/main" id="{46F4AE1A-6D4E-43ED-AD6E-DB5CA3136972}"/>
              </a:ext>
            </a:extLst>
          </p:cNvPr>
          <p:cNvSpPr>
            <a:spLocks noGrp="1"/>
          </p:cNvSpPr>
          <p:nvPr>
            <p:ph idx="1"/>
          </p:nvPr>
        </p:nvSpPr>
        <p:spPr/>
        <p:txBody>
          <a:bodyPr/>
          <a:lstStyle/>
          <a:p>
            <a:pPr marL="0" indent="0">
              <a:buNone/>
            </a:pPr>
            <a:r>
              <a:rPr lang="en-US" dirty="0"/>
              <a:t>Common method for applying distributive justice:</a:t>
            </a:r>
          </a:p>
          <a:p>
            <a:endParaRPr lang="en-US" dirty="0"/>
          </a:p>
          <a:p>
            <a:pPr lvl="0"/>
            <a:r>
              <a:rPr lang="en-US" dirty="0"/>
              <a:t>Imagine a situation where a particular course of action is chosen. </a:t>
            </a:r>
            <a:endParaRPr lang="en-IT" dirty="0"/>
          </a:p>
          <a:p>
            <a:pPr lvl="0"/>
            <a:r>
              <a:rPr lang="en-US" dirty="0"/>
              <a:t>Imagine, furthermore, that you don’t know your own position in society. </a:t>
            </a:r>
          </a:p>
          <a:p>
            <a:pPr lvl="1"/>
            <a:r>
              <a:rPr lang="en-US" dirty="0"/>
              <a:t>You might be a stakeholder that is affected by the decision. </a:t>
            </a:r>
            <a:endParaRPr lang="en-IT" dirty="0"/>
          </a:p>
          <a:p>
            <a:pPr lvl="0"/>
            <a:r>
              <a:rPr lang="en-US" dirty="0"/>
              <a:t>Out of the variety of possible actions, consider which action would yield the maximum benefit for the individual or group that is most affected by it. This action would be preferred. </a:t>
            </a:r>
            <a:endParaRPr lang="en-IT" dirty="0"/>
          </a:p>
        </p:txBody>
      </p:sp>
    </p:spTree>
    <p:extLst>
      <p:ext uri="{BB962C8B-B14F-4D97-AF65-F5344CB8AC3E}">
        <p14:creationId xmlns:p14="http://schemas.microsoft.com/office/powerpoint/2010/main" val="726757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79CC00-20FD-45C4-AB45-A121D7245C47}"/>
              </a:ext>
            </a:extLst>
          </p:cNvPr>
          <p:cNvSpPr>
            <a:spLocks noGrp="1"/>
          </p:cNvSpPr>
          <p:nvPr>
            <p:ph type="sldNum" sz="quarter" idx="12"/>
          </p:nvPr>
        </p:nvSpPr>
        <p:spPr/>
        <p:txBody>
          <a:bodyPr/>
          <a:lstStyle/>
          <a:p>
            <a:fld id="{A8160BDD-7155-D744-B749-9730458604AD}" type="slidenum">
              <a:rPr lang="en-US" smtClean="0"/>
              <a:pPr/>
              <a:t>28</a:t>
            </a:fld>
            <a:endParaRPr lang="en-US" dirty="0"/>
          </a:p>
        </p:txBody>
      </p:sp>
      <p:sp>
        <p:nvSpPr>
          <p:cNvPr id="3" name="Title 2">
            <a:extLst>
              <a:ext uri="{FF2B5EF4-FFF2-40B4-BE49-F238E27FC236}">
                <a16:creationId xmlns:a16="http://schemas.microsoft.com/office/drawing/2014/main" id="{445EE1C6-2066-40D6-9A9B-ECAC796C077F}"/>
              </a:ext>
            </a:extLst>
          </p:cNvPr>
          <p:cNvSpPr>
            <a:spLocks noGrp="1"/>
          </p:cNvSpPr>
          <p:nvPr>
            <p:ph type="title"/>
          </p:nvPr>
        </p:nvSpPr>
        <p:spPr/>
        <p:txBody>
          <a:bodyPr/>
          <a:lstStyle/>
          <a:p>
            <a:r>
              <a:rPr lang="en-US" dirty="0"/>
              <a:t>Cost-Benefit Reasoning</a:t>
            </a:r>
          </a:p>
        </p:txBody>
      </p:sp>
      <p:sp>
        <p:nvSpPr>
          <p:cNvPr id="4" name="Text Placeholder 3">
            <a:extLst>
              <a:ext uri="{FF2B5EF4-FFF2-40B4-BE49-F238E27FC236}">
                <a16:creationId xmlns:a16="http://schemas.microsoft.com/office/drawing/2014/main" id="{E5C03C69-7D84-45F4-B752-463028313422}"/>
              </a:ext>
            </a:extLst>
          </p:cNvPr>
          <p:cNvSpPr>
            <a:spLocks noGrp="1"/>
          </p:cNvSpPr>
          <p:nvPr>
            <p:ph type="body" sz="quarter" idx="13"/>
          </p:nvPr>
        </p:nvSpPr>
        <p:spPr>
          <a:xfrm>
            <a:off x="1752600" y="1060688"/>
            <a:ext cx="6934200" cy="943476"/>
          </a:xfrm>
        </p:spPr>
        <p:txBody>
          <a:bodyPr/>
          <a:lstStyle/>
          <a:p>
            <a:r>
              <a:rPr lang="en-US" b="1" dirty="0"/>
              <a:t>Cost-benefit reasoning</a:t>
            </a:r>
            <a:r>
              <a:rPr lang="en-US" dirty="0"/>
              <a:t>: A form of deduction that applies the principle that a decision or action should provide a greater benefit than the cost required to implement the decision or action.</a:t>
            </a:r>
          </a:p>
        </p:txBody>
      </p:sp>
      <p:sp>
        <p:nvSpPr>
          <p:cNvPr id="5" name="Content Placeholder 4">
            <a:extLst>
              <a:ext uri="{FF2B5EF4-FFF2-40B4-BE49-F238E27FC236}">
                <a16:creationId xmlns:a16="http://schemas.microsoft.com/office/drawing/2014/main" id="{603C850B-2714-474A-85CC-89621CCBF728}"/>
              </a:ext>
            </a:extLst>
          </p:cNvPr>
          <p:cNvSpPr>
            <a:spLocks noGrp="1"/>
          </p:cNvSpPr>
          <p:nvPr>
            <p:ph idx="1"/>
          </p:nvPr>
        </p:nvSpPr>
        <p:spPr/>
        <p:txBody>
          <a:bodyPr/>
          <a:lstStyle/>
          <a:p>
            <a:r>
              <a:rPr lang="en-US" dirty="0"/>
              <a:t>Analyze competing interests according to costs and benefits.</a:t>
            </a:r>
          </a:p>
          <a:p>
            <a:r>
              <a:rPr lang="en-US" dirty="0"/>
              <a:t>Compare the results of the analysis.</a:t>
            </a:r>
          </a:p>
          <a:p>
            <a:r>
              <a:rPr lang="en-US" dirty="0"/>
              <a:t>Tradeoffs involved can’t always be reduced to money.</a:t>
            </a:r>
          </a:p>
          <a:p>
            <a:r>
              <a:rPr lang="en-US" dirty="0"/>
              <a:t>Affected parties may have differing characteristics.</a:t>
            </a:r>
          </a:p>
          <a:p>
            <a:r>
              <a:rPr lang="en-US" dirty="0"/>
              <a:t>You still might be able to narrow down the options.</a:t>
            </a:r>
          </a:p>
          <a:p>
            <a:pPr lvl="1"/>
            <a:r>
              <a:rPr lang="en-US" dirty="0"/>
              <a:t> Break down complex scenarios into simpler comparisons. </a:t>
            </a:r>
          </a:p>
        </p:txBody>
      </p:sp>
    </p:spTree>
    <p:extLst>
      <p:ext uri="{BB962C8B-B14F-4D97-AF65-F5344CB8AC3E}">
        <p14:creationId xmlns:p14="http://schemas.microsoft.com/office/powerpoint/2010/main" val="2888831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09C85CB-5245-4610-A164-BB3F84C50000}"/>
              </a:ext>
            </a:extLst>
          </p:cNvPr>
          <p:cNvSpPr>
            <a:spLocks noGrp="1"/>
          </p:cNvSpPr>
          <p:nvPr>
            <p:ph type="sldNum" sz="quarter" idx="12"/>
          </p:nvPr>
        </p:nvSpPr>
        <p:spPr/>
        <p:txBody>
          <a:bodyPr/>
          <a:lstStyle/>
          <a:p>
            <a:fld id="{A8160BDD-7155-D744-B749-9730458604AD}" type="slidenum">
              <a:rPr lang="en-US" smtClean="0"/>
              <a:t>29</a:t>
            </a:fld>
            <a:endParaRPr lang="en-US" dirty="0"/>
          </a:p>
        </p:txBody>
      </p:sp>
      <p:sp>
        <p:nvSpPr>
          <p:cNvPr id="4" name="Title 3">
            <a:extLst>
              <a:ext uri="{FF2B5EF4-FFF2-40B4-BE49-F238E27FC236}">
                <a16:creationId xmlns:a16="http://schemas.microsoft.com/office/drawing/2014/main" id="{38552FC1-526D-4968-801C-EC2C695A66A4}"/>
              </a:ext>
            </a:extLst>
          </p:cNvPr>
          <p:cNvSpPr>
            <a:spLocks noGrp="1"/>
          </p:cNvSpPr>
          <p:nvPr>
            <p:ph type="title"/>
          </p:nvPr>
        </p:nvSpPr>
        <p:spPr/>
        <p:txBody>
          <a:bodyPr/>
          <a:lstStyle/>
          <a:p>
            <a:r>
              <a:rPr lang="en-US" dirty="0"/>
              <a:t>The Delphi Method for Stakeholder Engagement</a:t>
            </a:r>
          </a:p>
        </p:txBody>
      </p:sp>
      <p:grpSp>
        <p:nvGrpSpPr>
          <p:cNvPr id="23" name="Group 22">
            <a:extLst>
              <a:ext uri="{FF2B5EF4-FFF2-40B4-BE49-F238E27FC236}">
                <a16:creationId xmlns:a16="http://schemas.microsoft.com/office/drawing/2014/main" id="{FF7164DF-88E2-4D31-9E5A-9B9DC001D578}"/>
              </a:ext>
            </a:extLst>
          </p:cNvPr>
          <p:cNvGrpSpPr/>
          <p:nvPr/>
        </p:nvGrpSpPr>
        <p:grpSpPr>
          <a:xfrm>
            <a:off x="0" y="2006221"/>
            <a:ext cx="9144000" cy="3930555"/>
            <a:chOff x="0" y="2006221"/>
            <a:chExt cx="9144000" cy="3930555"/>
          </a:xfrm>
        </p:grpSpPr>
        <p:grpSp>
          <p:nvGrpSpPr>
            <p:cNvPr id="21" name="Group 20">
              <a:extLst>
                <a:ext uri="{FF2B5EF4-FFF2-40B4-BE49-F238E27FC236}">
                  <a16:creationId xmlns:a16="http://schemas.microsoft.com/office/drawing/2014/main" id="{4298FCA4-023B-4EF2-8379-B4C1DD07BB41}"/>
                </a:ext>
              </a:extLst>
            </p:cNvPr>
            <p:cNvGrpSpPr/>
            <p:nvPr/>
          </p:nvGrpSpPr>
          <p:grpSpPr>
            <a:xfrm>
              <a:off x="2388675" y="2393522"/>
              <a:ext cx="4366649" cy="3162438"/>
              <a:chOff x="3638620" y="2259514"/>
              <a:chExt cx="4366649" cy="3162438"/>
            </a:xfrm>
          </p:grpSpPr>
          <p:sp>
            <p:nvSpPr>
              <p:cNvPr id="2" name="Rectangle: Folded Corner 1">
                <a:extLst>
                  <a:ext uri="{FF2B5EF4-FFF2-40B4-BE49-F238E27FC236}">
                    <a16:creationId xmlns:a16="http://schemas.microsoft.com/office/drawing/2014/main" id="{5A4FAEA2-65C3-400A-9B4C-5F24F5ECF0DF}"/>
                  </a:ext>
                </a:extLst>
              </p:cNvPr>
              <p:cNvSpPr/>
              <p:nvPr/>
            </p:nvSpPr>
            <p:spPr>
              <a:xfrm flipH="1">
                <a:off x="3638620" y="2259514"/>
                <a:ext cx="1910687" cy="900752"/>
              </a:xfrm>
              <a:prstGeom prst="foldedCorner">
                <a:avLst/>
              </a:prstGeom>
              <a:solidFill>
                <a:schemeClr val="bg2">
                  <a:lumMod val="75000"/>
                </a:schemeClr>
              </a:solidFill>
              <a:ln w="28575" cap="flat" cmpd="sng" algn="ctr">
                <a:solidFill>
                  <a:schemeClr val="bg2">
                    <a:lumMod val="75000"/>
                  </a:schemeClr>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7" name="Rounded Rectangle 143">
                <a:extLst>
                  <a:ext uri="{FF2B5EF4-FFF2-40B4-BE49-F238E27FC236}">
                    <a16:creationId xmlns:a16="http://schemas.microsoft.com/office/drawing/2014/main" id="{35D0C6F1-67DE-47C2-9D92-7D5DB375ABAB}"/>
                  </a:ext>
                </a:extLst>
              </p:cNvPr>
              <p:cNvSpPr/>
              <p:nvPr/>
            </p:nvSpPr>
            <p:spPr>
              <a:xfrm>
                <a:off x="4058721" y="2709890"/>
                <a:ext cx="1070484" cy="274638"/>
              </a:xfrm>
              <a:prstGeom prst="roundRect">
                <a:avLst/>
              </a:prstGeom>
              <a:solidFill>
                <a:srgbClr val="EF3340"/>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FFFFFF"/>
                    </a:solidFill>
                    <a:effectLst/>
                    <a:uLnTx/>
                    <a:uFillTx/>
                    <a:latin typeface="Calibri"/>
                    <a:ea typeface="+mn-ea"/>
                    <a:cs typeface="Calibri"/>
                  </a:rPr>
                  <a:t>Round 1</a:t>
                </a:r>
              </a:p>
            </p:txBody>
          </p:sp>
          <p:sp>
            <p:nvSpPr>
              <p:cNvPr id="10" name="Text Box 307">
                <a:extLst>
                  <a:ext uri="{FF2B5EF4-FFF2-40B4-BE49-F238E27FC236}">
                    <a16:creationId xmlns:a16="http://schemas.microsoft.com/office/drawing/2014/main" id="{1B6478A7-8EEC-4895-96E4-5A1C3649B0A8}"/>
                  </a:ext>
                </a:extLst>
              </p:cNvPr>
              <p:cNvSpPr txBox="1">
                <a:spLocks noChangeArrowheads="1"/>
              </p:cNvSpPr>
              <p:nvPr/>
            </p:nvSpPr>
            <p:spPr bwMode="auto">
              <a:xfrm>
                <a:off x="3848632" y="2417502"/>
                <a:ext cx="1490662" cy="292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cs typeface="Calibri"/>
                  </a:rPr>
                  <a:t>Panel Evaluations</a:t>
                </a:r>
              </a:p>
            </p:txBody>
          </p:sp>
          <p:sp>
            <p:nvSpPr>
              <p:cNvPr id="11" name="Rectangle: Folded Corner 10">
                <a:extLst>
                  <a:ext uri="{FF2B5EF4-FFF2-40B4-BE49-F238E27FC236}">
                    <a16:creationId xmlns:a16="http://schemas.microsoft.com/office/drawing/2014/main" id="{0A71A392-23F5-4660-A85F-C25563DA3AC0}"/>
                  </a:ext>
                </a:extLst>
              </p:cNvPr>
              <p:cNvSpPr/>
              <p:nvPr/>
            </p:nvSpPr>
            <p:spPr>
              <a:xfrm flipH="1">
                <a:off x="3638620" y="4521200"/>
                <a:ext cx="1910687" cy="900752"/>
              </a:xfrm>
              <a:prstGeom prst="foldedCorner">
                <a:avLst/>
              </a:prstGeom>
              <a:solidFill>
                <a:schemeClr val="bg2">
                  <a:lumMod val="75000"/>
                </a:schemeClr>
              </a:solidFill>
              <a:ln w="28575" cap="flat" cmpd="sng" algn="ctr">
                <a:solidFill>
                  <a:schemeClr val="bg2">
                    <a:lumMod val="75000"/>
                  </a:schemeClr>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9" name="Text Box 307">
                <a:extLst>
                  <a:ext uri="{FF2B5EF4-FFF2-40B4-BE49-F238E27FC236}">
                    <a16:creationId xmlns:a16="http://schemas.microsoft.com/office/drawing/2014/main" id="{AD961C4D-2152-49B8-ABB0-B7807030138E}"/>
                  </a:ext>
                </a:extLst>
              </p:cNvPr>
              <p:cNvSpPr txBox="1">
                <a:spLocks noChangeArrowheads="1"/>
              </p:cNvSpPr>
              <p:nvPr/>
            </p:nvSpPr>
            <p:spPr bwMode="auto">
              <a:xfrm>
                <a:off x="3848632" y="4679188"/>
                <a:ext cx="1490662" cy="292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cs typeface="Calibri"/>
                  </a:rPr>
                  <a:t>Panel Evaluations</a:t>
                </a:r>
              </a:p>
            </p:txBody>
          </p:sp>
          <p:sp>
            <p:nvSpPr>
              <p:cNvPr id="8" name="Rounded Rectangle 143">
                <a:extLst>
                  <a:ext uri="{FF2B5EF4-FFF2-40B4-BE49-F238E27FC236}">
                    <a16:creationId xmlns:a16="http://schemas.microsoft.com/office/drawing/2014/main" id="{598BCC5C-E3FF-42E1-AAA0-86CA0FC8BD0F}"/>
                  </a:ext>
                </a:extLst>
              </p:cNvPr>
              <p:cNvSpPr/>
              <p:nvPr/>
            </p:nvSpPr>
            <p:spPr>
              <a:xfrm>
                <a:off x="4058721" y="4976718"/>
                <a:ext cx="1070484" cy="274638"/>
              </a:xfrm>
              <a:prstGeom prst="roundRect">
                <a:avLst/>
              </a:prstGeom>
              <a:solidFill>
                <a:srgbClr val="EF3340"/>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FFFFFF"/>
                    </a:solidFill>
                    <a:effectLst/>
                    <a:uLnTx/>
                    <a:uFillTx/>
                    <a:latin typeface="Calibri"/>
                    <a:ea typeface="+mn-ea"/>
                    <a:cs typeface="Calibri"/>
                  </a:rPr>
                  <a:t>Round </a:t>
                </a:r>
                <a:r>
                  <a:rPr kumimoji="0" lang="en-US" sz="1300" b="1" i="1" u="none" strike="noStrike" kern="0" cap="none" spc="0" normalizeH="0" baseline="0" noProof="0" dirty="0">
                    <a:ln>
                      <a:noFill/>
                    </a:ln>
                    <a:solidFill>
                      <a:srgbClr val="FFFFFF"/>
                    </a:solidFill>
                    <a:effectLst/>
                    <a:uLnTx/>
                    <a:uFillTx/>
                    <a:latin typeface="Calibri"/>
                    <a:ea typeface="+mn-ea"/>
                    <a:cs typeface="Calibri"/>
                  </a:rPr>
                  <a:t>n</a:t>
                </a:r>
                <a:endParaRPr kumimoji="0" lang="en-US" sz="1300" b="1" i="0" u="none" strike="noStrike" kern="0" cap="none" spc="0" normalizeH="0" baseline="0" noProof="0" dirty="0">
                  <a:ln>
                    <a:noFill/>
                  </a:ln>
                  <a:solidFill>
                    <a:srgbClr val="FFFFFF"/>
                  </a:solidFill>
                  <a:effectLst/>
                  <a:uLnTx/>
                  <a:uFillTx/>
                  <a:latin typeface="Calibri"/>
                  <a:ea typeface="+mn-ea"/>
                  <a:cs typeface="Calibri"/>
                </a:endParaRPr>
              </a:p>
            </p:txBody>
          </p:sp>
          <p:sp>
            <p:nvSpPr>
              <p:cNvPr id="12" name="Text Box 307">
                <a:extLst>
                  <a:ext uri="{FF2B5EF4-FFF2-40B4-BE49-F238E27FC236}">
                    <a16:creationId xmlns:a16="http://schemas.microsoft.com/office/drawing/2014/main" id="{DE152987-0246-447E-B55D-9ED4A368358B}"/>
                  </a:ext>
                </a:extLst>
              </p:cNvPr>
              <p:cNvSpPr txBox="1">
                <a:spLocks noChangeArrowheads="1"/>
              </p:cNvSpPr>
              <p:nvPr/>
            </p:nvSpPr>
            <p:spPr bwMode="auto">
              <a:xfrm>
                <a:off x="6358087" y="4958968"/>
                <a:ext cx="1490662" cy="292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cs typeface="Calibri"/>
                  </a:rPr>
                  <a:t>Report</a:t>
                </a:r>
              </a:p>
            </p:txBody>
          </p:sp>
          <p:sp>
            <p:nvSpPr>
              <p:cNvPr id="13" name="Text Box 307">
                <a:extLst>
                  <a:ext uri="{FF2B5EF4-FFF2-40B4-BE49-F238E27FC236}">
                    <a16:creationId xmlns:a16="http://schemas.microsoft.com/office/drawing/2014/main" id="{B9DBD246-3161-4547-B5C4-707B015C4DB9}"/>
                  </a:ext>
                </a:extLst>
              </p:cNvPr>
              <p:cNvSpPr txBox="1">
                <a:spLocks noChangeArrowheads="1"/>
              </p:cNvSpPr>
              <p:nvPr/>
            </p:nvSpPr>
            <p:spPr bwMode="auto">
              <a:xfrm>
                <a:off x="6358087" y="3443362"/>
                <a:ext cx="1490662" cy="492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cs typeface="Calibri"/>
                  </a:rPr>
                  <a:t>Monitoring and feedback</a:t>
                </a:r>
              </a:p>
            </p:txBody>
          </p:sp>
          <p:sp>
            <p:nvSpPr>
              <p:cNvPr id="14" name="Text Box 307">
                <a:extLst>
                  <a:ext uri="{FF2B5EF4-FFF2-40B4-BE49-F238E27FC236}">
                    <a16:creationId xmlns:a16="http://schemas.microsoft.com/office/drawing/2014/main" id="{806716F2-F2D7-4844-85B1-3312358DDCD7}"/>
                  </a:ext>
                </a:extLst>
              </p:cNvPr>
              <p:cNvSpPr txBox="1">
                <a:spLocks noChangeArrowheads="1"/>
              </p:cNvSpPr>
              <p:nvPr/>
            </p:nvSpPr>
            <p:spPr bwMode="auto">
              <a:xfrm>
                <a:off x="6201568" y="2292031"/>
                <a:ext cx="1803701" cy="6924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cs typeface="Calibri"/>
                  </a:rPr>
                  <a:t>Definition of items, interaction structure, evaluation scales, etc.</a:t>
                </a:r>
              </a:p>
            </p:txBody>
          </p:sp>
          <p:sp>
            <p:nvSpPr>
              <p:cNvPr id="15" name="Line 313">
                <a:extLst>
                  <a:ext uri="{FF2B5EF4-FFF2-40B4-BE49-F238E27FC236}">
                    <a16:creationId xmlns:a16="http://schemas.microsoft.com/office/drawing/2014/main" id="{5DEEACCD-A92A-4E24-B334-883E7D3C9C18}"/>
                  </a:ext>
                </a:extLst>
              </p:cNvPr>
              <p:cNvSpPr>
                <a:spLocks noChangeShapeType="1"/>
              </p:cNvSpPr>
              <p:nvPr/>
            </p:nvSpPr>
            <p:spPr bwMode="auto">
              <a:xfrm rot="10800000">
                <a:off x="5606007" y="2622960"/>
                <a:ext cx="663471" cy="0"/>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6" name="Line 313">
                <a:extLst>
                  <a:ext uri="{FF2B5EF4-FFF2-40B4-BE49-F238E27FC236}">
                    <a16:creationId xmlns:a16="http://schemas.microsoft.com/office/drawing/2014/main" id="{730E67CF-EDB2-4E54-9B2D-F2A04D49EA3C}"/>
                  </a:ext>
                </a:extLst>
              </p:cNvPr>
              <p:cNvSpPr>
                <a:spLocks noChangeShapeType="1"/>
              </p:cNvSpPr>
              <p:nvPr/>
            </p:nvSpPr>
            <p:spPr bwMode="auto">
              <a:xfrm rot="5400000">
                <a:off x="3794956" y="3740090"/>
                <a:ext cx="1564431" cy="0"/>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8" name="Line 313">
                <a:extLst>
                  <a:ext uri="{FF2B5EF4-FFF2-40B4-BE49-F238E27FC236}">
                    <a16:creationId xmlns:a16="http://schemas.microsoft.com/office/drawing/2014/main" id="{603A5964-0238-4AD4-9A89-DD9E666F6140}"/>
                  </a:ext>
                </a:extLst>
              </p:cNvPr>
              <p:cNvSpPr>
                <a:spLocks noChangeShapeType="1"/>
              </p:cNvSpPr>
              <p:nvPr/>
            </p:nvSpPr>
            <p:spPr bwMode="auto">
              <a:xfrm rot="10800000">
                <a:off x="4705047" y="3823941"/>
                <a:ext cx="1564431" cy="0"/>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9" name="Line 313">
                <a:extLst>
                  <a:ext uri="{FF2B5EF4-FFF2-40B4-BE49-F238E27FC236}">
                    <a16:creationId xmlns:a16="http://schemas.microsoft.com/office/drawing/2014/main" id="{C502B0F2-2058-44D9-B6B1-5073E4331F81}"/>
                  </a:ext>
                </a:extLst>
              </p:cNvPr>
              <p:cNvSpPr>
                <a:spLocks noChangeShapeType="1"/>
              </p:cNvSpPr>
              <p:nvPr/>
            </p:nvSpPr>
            <p:spPr bwMode="auto">
              <a:xfrm rot="10800000" flipH="1">
                <a:off x="5143568" y="5128458"/>
                <a:ext cx="1175380" cy="0"/>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0" name="Line 313">
                <a:extLst>
                  <a:ext uri="{FF2B5EF4-FFF2-40B4-BE49-F238E27FC236}">
                    <a16:creationId xmlns:a16="http://schemas.microsoft.com/office/drawing/2014/main" id="{671162D8-B210-4DB8-BCEA-513B7FFDD2F0}"/>
                  </a:ext>
                </a:extLst>
              </p:cNvPr>
              <p:cNvSpPr>
                <a:spLocks noChangeShapeType="1"/>
              </p:cNvSpPr>
              <p:nvPr/>
            </p:nvSpPr>
            <p:spPr bwMode="auto">
              <a:xfrm rot="16200000" flipV="1">
                <a:off x="6591299" y="4452058"/>
                <a:ext cx="971388" cy="0"/>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22" name="Rectangle 21">
              <a:extLst>
                <a:ext uri="{FF2B5EF4-FFF2-40B4-BE49-F238E27FC236}">
                  <a16:creationId xmlns:a16="http://schemas.microsoft.com/office/drawing/2014/main" id="{11AF70AD-F67C-4E10-A8F4-752E499272D1}"/>
                </a:ext>
              </a:extLst>
            </p:cNvPr>
            <p:cNvSpPr/>
            <p:nvPr/>
          </p:nvSpPr>
          <p:spPr>
            <a:xfrm>
              <a:off x="0" y="2006221"/>
              <a:ext cx="9144000" cy="3930555"/>
            </a:xfrm>
            <a:prstGeom prst="rect">
              <a:avLst/>
            </a:prstGeom>
            <a:noFill/>
            <a:ln w="28575" cap="flat" cmpd="sng" algn="ctr">
              <a:solidFill>
                <a:schemeClr val="bg2"/>
              </a:solidFill>
              <a:prstDash val="solid"/>
            </a:ln>
            <a:effectLst/>
          </p:spPr>
          <p:txBody>
            <a:bodyPr rtlCol="0" anchor="ctr"/>
            <a:lstStyle/>
            <a:p>
              <a:pPr algn="ctr" defTabSz="914400"/>
              <a:endParaRPr lang="en-US" sz="1100" b="1" kern="0" dirty="0">
                <a:solidFill>
                  <a:srgbClr val="FF0000"/>
                </a:solidFill>
                <a:latin typeface="Arial"/>
              </a:endParaRPr>
            </a:p>
          </p:txBody>
        </p:sp>
      </p:grpSp>
    </p:spTree>
    <p:extLst>
      <p:ext uri="{BB962C8B-B14F-4D97-AF65-F5344CB8AC3E}">
        <p14:creationId xmlns:p14="http://schemas.microsoft.com/office/powerpoint/2010/main" val="266078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8F3597-9FB7-4F99-A07C-D7168865EE46}"/>
              </a:ext>
            </a:extLst>
          </p:cNvPr>
          <p:cNvSpPr>
            <a:spLocks noGrp="1"/>
          </p:cNvSpPr>
          <p:nvPr>
            <p:ph type="title"/>
          </p:nvPr>
        </p:nvSpPr>
        <p:spPr/>
        <p:txBody>
          <a:bodyPr/>
          <a:lstStyle/>
          <a:p>
            <a:r>
              <a:rPr lang="en-US"/>
              <a:t>What Is </a:t>
            </a:r>
            <a:r>
              <a:rPr lang="en-US" dirty="0"/>
              <a:t>Ethical Decision-Making?</a:t>
            </a:r>
          </a:p>
        </p:txBody>
      </p:sp>
      <p:sp>
        <p:nvSpPr>
          <p:cNvPr id="2" name="Slide Number Placeholder 1">
            <a:extLst>
              <a:ext uri="{FF2B5EF4-FFF2-40B4-BE49-F238E27FC236}">
                <a16:creationId xmlns:a16="http://schemas.microsoft.com/office/drawing/2014/main" id="{4777E00C-C9E4-46AB-B4A4-528634116C9D}"/>
              </a:ext>
            </a:extLst>
          </p:cNvPr>
          <p:cNvSpPr>
            <a:spLocks noGrp="1"/>
          </p:cNvSpPr>
          <p:nvPr>
            <p:ph type="sldNum" sz="quarter" idx="10"/>
          </p:nvPr>
        </p:nvSpPr>
        <p:spPr/>
        <p:txBody>
          <a:bodyPr/>
          <a:lstStyle/>
          <a:p>
            <a:fld id="{A8160BDD-7155-D744-B749-9730458604AD}" type="slidenum">
              <a:rPr lang="en-US" smtClean="0"/>
              <a:pPr/>
              <a:t>3</a:t>
            </a:fld>
            <a:endParaRPr lang="en-US" dirty="0"/>
          </a:p>
        </p:txBody>
      </p:sp>
      <p:sp>
        <p:nvSpPr>
          <p:cNvPr id="6" name="Text Placeholder 5">
            <a:extLst>
              <a:ext uri="{FF2B5EF4-FFF2-40B4-BE49-F238E27FC236}">
                <a16:creationId xmlns:a16="http://schemas.microsoft.com/office/drawing/2014/main" id="{DC3079C4-6179-4D3A-B234-B17F01E099A1}"/>
              </a:ext>
            </a:extLst>
          </p:cNvPr>
          <p:cNvSpPr>
            <a:spLocks noGrp="1"/>
          </p:cNvSpPr>
          <p:nvPr>
            <p:ph type="body" sz="quarter" idx="13"/>
          </p:nvPr>
        </p:nvSpPr>
        <p:spPr/>
        <p:txBody>
          <a:bodyPr/>
          <a:lstStyle/>
          <a:p>
            <a:r>
              <a:rPr lang="en-US" b="1" dirty="0"/>
              <a:t>Ethical decision-making</a:t>
            </a:r>
            <a:r>
              <a:rPr lang="en-US" dirty="0"/>
              <a:t>: The process of identifying ethical risks, developing options for action, and selecting an option that is supported by the best available reasons.</a:t>
            </a:r>
          </a:p>
        </p:txBody>
      </p:sp>
      <p:sp>
        <p:nvSpPr>
          <p:cNvPr id="16" name="Rectangle 15">
            <a:extLst>
              <a:ext uri="{FF2B5EF4-FFF2-40B4-BE49-F238E27FC236}">
                <a16:creationId xmlns:a16="http://schemas.microsoft.com/office/drawing/2014/main" id="{89302C3A-7795-421B-9ADD-76BCE49A8182}"/>
              </a:ext>
            </a:extLst>
          </p:cNvPr>
          <p:cNvSpPr/>
          <p:nvPr/>
        </p:nvSpPr>
        <p:spPr>
          <a:xfrm>
            <a:off x="5943531" y="5384358"/>
            <a:ext cx="2982350" cy="629812"/>
          </a:xfrm>
          <a:prstGeom prst="rect">
            <a:avLst/>
          </a:prstGeom>
          <a:solidFill>
            <a:schemeClr val="bg2"/>
          </a:solidFill>
          <a:ln w="28575" cap="flat" cmpd="sng" algn="ctr">
            <a:solidFill>
              <a:schemeClr val="bg2"/>
            </a:solidFill>
            <a:prstDash val="solid"/>
          </a:ln>
          <a:effectLst/>
        </p:spPr>
        <p:txBody>
          <a:bodyPr rtlCol="0" anchor="ctr"/>
          <a:lstStyle/>
          <a:p>
            <a:pPr algn="ctr" defTabSz="914400"/>
            <a:endParaRPr lang="en-US" sz="1100" b="1" kern="0" dirty="0">
              <a:solidFill>
                <a:srgbClr val="FF0000"/>
              </a:solidFill>
              <a:latin typeface="Arial"/>
            </a:endParaRPr>
          </a:p>
        </p:txBody>
      </p:sp>
    </p:spTree>
    <p:extLst>
      <p:ext uri="{BB962C8B-B14F-4D97-AF65-F5344CB8AC3E}">
        <p14:creationId xmlns:p14="http://schemas.microsoft.com/office/powerpoint/2010/main" val="3645866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798CD6-C934-4838-B7A5-B17C02899EBF}"/>
              </a:ext>
            </a:extLst>
          </p:cNvPr>
          <p:cNvSpPr>
            <a:spLocks noGrp="1"/>
          </p:cNvSpPr>
          <p:nvPr>
            <p:ph type="sldNum" sz="quarter" idx="12"/>
          </p:nvPr>
        </p:nvSpPr>
        <p:spPr/>
        <p:txBody>
          <a:bodyPr/>
          <a:lstStyle/>
          <a:p>
            <a:fld id="{A8160BDD-7155-D744-B749-9730458604AD}" type="slidenum">
              <a:rPr lang="en-US" smtClean="0"/>
              <a:pPr/>
              <a:t>30</a:t>
            </a:fld>
            <a:endParaRPr lang="en-US" dirty="0"/>
          </a:p>
        </p:txBody>
      </p:sp>
      <p:sp>
        <p:nvSpPr>
          <p:cNvPr id="4" name="Title 3">
            <a:extLst>
              <a:ext uri="{FF2B5EF4-FFF2-40B4-BE49-F238E27FC236}">
                <a16:creationId xmlns:a16="http://schemas.microsoft.com/office/drawing/2014/main" id="{CEDE55CF-03DB-4941-A422-DDF5FCA847CE}"/>
              </a:ext>
            </a:extLst>
          </p:cNvPr>
          <p:cNvSpPr>
            <a:spLocks noGrp="1"/>
          </p:cNvSpPr>
          <p:nvPr>
            <p:ph type="title"/>
          </p:nvPr>
        </p:nvSpPr>
        <p:spPr/>
        <p:txBody>
          <a:bodyPr/>
          <a:lstStyle/>
          <a:p>
            <a:r>
              <a:rPr lang="en-US" dirty="0"/>
              <a:t>Activity: Selecting Strategies to Resolve Ethical Risks</a:t>
            </a:r>
          </a:p>
        </p:txBody>
      </p:sp>
      <p:sp>
        <p:nvSpPr>
          <p:cNvPr id="5" name="Text Placeholder 4">
            <a:extLst>
              <a:ext uri="{FF2B5EF4-FFF2-40B4-BE49-F238E27FC236}">
                <a16:creationId xmlns:a16="http://schemas.microsoft.com/office/drawing/2014/main" id="{751724E4-0F71-460A-A05E-ABEA02B92797}"/>
              </a:ext>
            </a:extLst>
          </p:cNvPr>
          <p:cNvSpPr>
            <a:spLocks noGrp="1"/>
          </p:cNvSpPr>
          <p:nvPr>
            <p:ph idx="1"/>
          </p:nvPr>
        </p:nvSpPr>
        <p:spPr/>
        <p:txBody>
          <a:bodyPr vert="horz" lIns="91440" tIns="45720" rIns="91440" bIns="45720" rtlCol="0" anchor="t">
            <a:noAutofit/>
          </a:bodyPr>
          <a:lstStyle/>
          <a:p>
            <a:pPr marL="0" indent="0">
              <a:buNone/>
            </a:pPr>
            <a:r>
              <a:rPr lang="en-US" dirty="0"/>
              <a:t>Scenario: RudiBrace product. The team has identified the following risks:</a:t>
            </a:r>
          </a:p>
          <a:p>
            <a:pPr algn="l"/>
            <a:r>
              <a:rPr lang="en-US" dirty="0"/>
              <a:t>Security risk of data breach and leaking of personal data</a:t>
            </a:r>
          </a:p>
          <a:p>
            <a:pPr algn="l"/>
            <a:r>
              <a:rPr lang="en-US" dirty="0"/>
              <a:t>Privacy risk from misuse of personal data</a:t>
            </a:r>
          </a:p>
          <a:p>
            <a:pPr algn="l"/>
            <a:r>
              <a:rPr lang="en-US" dirty="0"/>
              <a:t>Transparency risk of having insufficient insight into collected data</a:t>
            </a:r>
          </a:p>
          <a:p>
            <a:pPr algn="l"/>
            <a:r>
              <a:rPr lang="en-US" dirty="0"/>
              <a:t>Efficiency risk from lower social engagement due to lack of data collected</a:t>
            </a:r>
            <a:br>
              <a:rPr lang="en-US" dirty="0"/>
            </a:br>
            <a:endParaRPr lang="en-US" dirty="0"/>
          </a:p>
          <a:p>
            <a:pPr algn="l">
              <a:buFont typeface="+mj-lt"/>
              <a:buAutoNum type="arabicPeriod"/>
            </a:pPr>
            <a:r>
              <a:rPr lang="en-US" dirty="0"/>
              <a:t>Can you suggest an action for one of the ethical risks the team identified for RudiBrace?</a:t>
            </a:r>
            <a:br>
              <a:rPr lang="en-US" dirty="0"/>
            </a:br>
            <a:endParaRPr lang="en-US" dirty="0"/>
          </a:p>
          <a:p>
            <a:pPr algn="l">
              <a:buFont typeface="+mj-lt"/>
              <a:buAutoNum type="arabicPeriod"/>
            </a:pPr>
            <a:r>
              <a:rPr lang="en-US" dirty="0"/>
              <a:t>Can you suggest a possible tradeoff for the action you identified?</a:t>
            </a:r>
            <a:br>
              <a:rPr lang="en-US" dirty="0"/>
            </a:br>
            <a:endParaRPr lang="en-US" dirty="0"/>
          </a:p>
          <a:p>
            <a:pPr algn="l">
              <a:buFont typeface="+mj-lt"/>
              <a:buAutoNum type="arabicPeriod"/>
            </a:pPr>
            <a:r>
              <a:rPr lang="en-US" dirty="0"/>
              <a:t>Can you suggest a strategy for resolving the tradeoff?</a:t>
            </a:r>
            <a:br>
              <a:rPr lang="en-US" dirty="0"/>
            </a:br>
            <a:endParaRPr lang="en-US" dirty="0"/>
          </a:p>
          <a:p>
            <a:pPr algn="l">
              <a:buFont typeface="+mj-lt"/>
              <a:buAutoNum type="arabicPeriod"/>
            </a:pPr>
            <a:r>
              <a:rPr lang="en-US" dirty="0"/>
              <a:t>Investigate human-rights issues that are relevant to your industry.</a:t>
            </a:r>
          </a:p>
        </p:txBody>
      </p:sp>
    </p:spTree>
    <p:extLst>
      <p:ext uri="{BB962C8B-B14F-4D97-AF65-F5344CB8AC3E}">
        <p14:creationId xmlns:p14="http://schemas.microsoft.com/office/powerpoint/2010/main" val="792512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453B5-FE37-4BEC-A78D-3404D66BE8B5}"/>
              </a:ext>
            </a:extLst>
          </p:cNvPr>
          <p:cNvSpPr>
            <a:spLocks noGrp="1"/>
          </p:cNvSpPr>
          <p:nvPr>
            <p:ph type="title"/>
          </p:nvPr>
        </p:nvSpPr>
        <p:spPr/>
        <p:txBody>
          <a:bodyPr/>
          <a:lstStyle/>
          <a:p>
            <a:r>
              <a:rPr lang="en-US" dirty="0"/>
              <a:t>Avoid Problems in Ethical </a:t>
            </a:r>
            <a:br>
              <a:rPr lang="en-US" dirty="0"/>
            </a:br>
            <a:r>
              <a:rPr lang="en-US" dirty="0"/>
              <a:t>Decision-Making</a:t>
            </a:r>
          </a:p>
        </p:txBody>
      </p:sp>
      <p:sp>
        <p:nvSpPr>
          <p:cNvPr id="3" name="Text Placeholder 2">
            <a:extLst>
              <a:ext uri="{FF2B5EF4-FFF2-40B4-BE49-F238E27FC236}">
                <a16:creationId xmlns:a16="http://schemas.microsoft.com/office/drawing/2014/main" id="{77DE0373-7D22-4AEA-8FD6-243D18B2F712}"/>
              </a:ext>
            </a:extLst>
          </p:cNvPr>
          <p:cNvSpPr>
            <a:spLocks noGrp="1"/>
          </p:cNvSpPr>
          <p:nvPr>
            <p:ph type="body" idx="1"/>
          </p:nvPr>
        </p:nvSpPr>
        <p:spPr/>
        <p:txBody>
          <a:bodyPr/>
          <a:lstStyle/>
          <a:p>
            <a:r>
              <a:rPr lang="en-US" dirty="0"/>
              <a:t>Topic D</a:t>
            </a:r>
          </a:p>
        </p:txBody>
      </p:sp>
      <p:sp>
        <p:nvSpPr>
          <p:cNvPr id="4" name="Slide Number Placeholder 3">
            <a:extLst>
              <a:ext uri="{FF2B5EF4-FFF2-40B4-BE49-F238E27FC236}">
                <a16:creationId xmlns:a16="http://schemas.microsoft.com/office/drawing/2014/main" id="{A96220B9-75E8-434F-90B8-007586B2B6DE}"/>
              </a:ext>
            </a:extLst>
          </p:cNvPr>
          <p:cNvSpPr>
            <a:spLocks noGrp="1"/>
          </p:cNvSpPr>
          <p:nvPr>
            <p:ph type="sldNum" sz="quarter" idx="12"/>
          </p:nvPr>
        </p:nvSpPr>
        <p:spPr/>
        <p:txBody>
          <a:bodyPr/>
          <a:lstStyle/>
          <a:p>
            <a:fld id="{A8160BDD-7155-D744-B749-9730458604AD}" type="slidenum">
              <a:rPr lang="en-US" smtClean="0"/>
              <a:t>31</a:t>
            </a:fld>
            <a:endParaRPr lang="en-US" dirty="0"/>
          </a:p>
        </p:txBody>
      </p:sp>
    </p:spTree>
    <p:extLst>
      <p:ext uri="{BB962C8B-B14F-4D97-AF65-F5344CB8AC3E}">
        <p14:creationId xmlns:p14="http://schemas.microsoft.com/office/powerpoint/2010/main" val="29913527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53A9D7-2883-4C47-A6FE-A86A7484E9C5}"/>
              </a:ext>
            </a:extLst>
          </p:cNvPr>
          <p:cNvSpPr>
            <a:spLocks noGrp="1"/>
          </p:cNvSpPr>
          <p:nvPr>
            <p:ph type="sldNum" sz="quarter" idx="12"/>
          </p:nvPr>
        </p:nvSpPr>
        <p:spPr/>
        <p:txBody>
          <a:bodyPr/>
          <a:lstStyle/>
          <a:p>
            <a:fld id="{A8160BDD-7155-D744-B749-9730458604AD}" type="slidenum">
              <a:rPr lang="en-US" smtClean="0"/>
              <a:t>32</a:t>
            </a:fld>
            <a:endParaRPr lang="en-US" dirty="0"/>
          </a:p>
        </p:txBody>
      </p:sp>
      <p:sp>
        <p:nvSpPr>
          <p:cNvPr id="5" name="Content Placeholder 4">
            <a:extLst>
              <a:ext uri="{FF2B5EF4-FFF2-40B4-BE49-F238E27FC236}">
                <a16:creationId xmlns:a16="http://schemas.microsoft.com/office/drawing/2014/main" id="{B9602B9D-D565-4818-A668-CD6BFF7749F5}"/>
              </a:ext>
            </a:extLst>
          </p:cNvPr>
          <p:cNvSpPr>
            <a:spLocks noGrp="1"/>
          </p:cNvSpPr>
          <p:nvPr>
            <p:ph idx="1"/>
          </p:nvPr>
        </p:nvSpPr>
        <p:spPr>
          <a:xfrm>
            <a:off x="341925" y="1938497"/>
            <a:ext cx="8344875" cy="1964764"/>
          </a:xfrm>
        </p:spPr>
        <p:txBody>
          <a:bodyPr/>
          <a:lstStyle/>
          <a:p>
            <a:r>
              <a:rPr lang="en-US" dirty="0"/>
              <a:t>Biases and prejudices can undermine the ethical decision-making process.</a:t>
            </a:r>
          </a:p>
          <a:p>
            <a:r>
              <a:rPr lang="en-US" kern="0" dirty="0">
                <a:solidFill>
                  <a:srgbClr val="000000"/>
                </a:solidFill>
                <a:cs typeface="Calibri"/>
              </a:rPr>
              <a:t>It’s easier to believe things fit in our worldview, even if they don’t.</a:t>
            </a:r>
          </a:p>
          <a:p>
            <a:r>
              <a:rPr lang="en-US" kern="0" dirty="0">
                <a:solidFill>
                  <a:srgbClr val="000000"/>
                </a:solidFill>
                <a:cs typeface="Calibri"/>
              </a:rPr>
              <a:t>Biases come in many forms.</a:t>
            </a:r>
          </a:p>
          <a:p>
            <a:r>
              <a:rPr lang="en-US" kern="0" dirty="0">
                <a:solidFill>
                  <a:srgbClr val="000000"/>
                </a:solidFill>
                <a:cs typeface="Calibri"/>
              </a:rPr>
              <a:t>Biases skew our view of how important something is, and what role it should play in our moral reasoning.</a:t>
            </a:r>
          </a:p>
          <a:p>
            <a:endParaRPr lang="en-US" dirty="0"/>
          </a:p>
        </p:txBody>
      </p:sp>
      <p:sp>
        <p:nvSpPr>
          <p:cNvPr id="4" name="Title 3">
            <a:extLst>
              <a:ext uri="{FF2B5EF4-FFF2-40B4-BE49-F238E27FC236}">
                <a16:creationId xmlns:a16="http://schemas.microsoft.com/office/drawing/2014/main" id="{C8497858-370D-4F0C-BCCE-B47CC9D3124C}"/>
              </a:ext>
            </a:extLst>
          </p:cNvPr>
          <p:cNvSpPr>
            <a:spLocks noGrp="1"/>
          </p:cNvSpPr>
          <p:nvPr>
            <p:ph type="title"/>
          </p:nvPr>
        </p:nvSpPr>
        <p:spPr/>
        <p:txBody>
          <a:bodyPr/>
          <a:lstStyle/>
          <a:p>
            <a:r>
              <a:rPr lang="en-US" dirty="0"/>
              <a:t>Biases and Prejudices</a:t>
            </a:r>
          </a:p>
        </p:txBody>
      </p:sp>
      <p:sp>
        <p:nvSpPr>
          <p:cNvPr id="6" name="Text Placeholder 5">
            <a:extLst>
              <a:ext uri="{FF2B5EF4-FFF2-40B4-BE49-F238E27FC236}">
                <a16:creationId xmlns:a16="http://schemas.microsoft.com/office/drawing/2014/main" id="{FA7FB585-0501-4F17-8DED-7D78F181796D}"/>
              </a:ext>
            </a:extLst>
          </p:cNvPr>
          <p:cNvSpPr>
            <a:spLocks noGrp="1"/>
          </p:cNvSpPr>
          <p:nvPr>
            <p:ph type="body" sz="quarter" idx="13"/>
          </p:nvPr>
        </p:nvSpPr>
        <p:spPr/>
        <p:txBody>
          <a:bodyPr/>
          <a:lstStyle/>
          <a:p>
            <a:r>
              <a:rPr lang="en-US" b="1" dirty="0"/>
              <a:t>Bias</a:t>
            </a:r>
            <a:r>
              <a:rPr lang="en-US" dirty="0"/>
              <a:t>: Prejudice in favor of or against a person, group, or thing as compared with another, usually in an unfair way.</a:t>
            </a:r>
            <a:endParaRPr lang="en-US" b="1" dirty="0"/>
          </a:p>
        </p:txBody>
      </p:sp>
      <p:grpSp>
        <p:nvGrpSpPr>
          <p:cNvPr id="16" name="Group 15">
            <a:extLst>
              <a:ext uri="{FF2B5EF4-FFF2-40B4-BE49-F238E27FC236}">
                <a16:creationId xmlns:a16="http://schemas.microsoft.com/office/drawing/2014/main" id="{CE683966-0063-430E-9C2E-A049D44FB1B1}"/>
              </a:ext>
            </a:extLst>
          </p:cNvPr>
          <p:cNvGrpSpPr/>
          <p:nvPr/>
        </p:nvGrpSpPr>
        <p:grpSpPr>
          <a:xfrm>
            <a:off x="1443072" y="3903208"/>
            <a:ext cx="6272742" cy="2200570"/>
            <a:chOff x="1920749" y="3903208"/>
            <a:chExt cx="6272742" cy="2200570"/>
          </a:xfrm>
        </p:grpSpPr>
        <p:grpSp>
          <p:nvGrpSpPr>
            <p:cNvPr id="10" name="Group 9">
              <a:extLst>
                <a:ext uri="{FF2B5EF4-FFF2-40B4-BE49-F238E27FC236}">
                  <a16:creationId xmlns:a16="http://schemas.microsoft.com/office/drawing/2014/main" id="{292CC404-EF04-4B09-818F-8C6FA2C95BFB}"/>
                </a:ext>
              </a:extLst>
            </p:cNvPr>
            <p:cNvGrpSpPr/>
            <p:nvPr/>
          </p:nvGrpSpPr>
          <p:grpSpPr>
            <a:xfrm>
              <a:off x="1920749" y="3907436"/>
              <a:ext cx="1889779" cy="2192115"/>
              <a:chOff x="6861242" y="4173334"/>
              <a:chExt cx="1889779" cy="2192115"/>
            </a:xfrm>
          </p:grpSpPr>
          <p:pic>
            <p:nvPicPr>
              <p:cNvPr id="7" name="Graphic 6" descr="Right And Left Brain outline">
                <a:extLst>
                  <a:ext uri="{FF2B5EF4-FFF2-40B4-BE49-F238E27FC236}">
                    <a16:creationId xmlns:a16="http://schemas.microsoft.com/office/drawing/2014/main" id="{8846D66E-2ABD-4C6A-8E7D-34AF850822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31796" y="4173334"/>
                <a:ext cx="1218028" cy="1218028"/>
              </a:xfrm>
              <a:prstGeom prst="rect">
                <a:avLst/>
              </a:prstGeom>
            </p:spPr>
          </p:pic>
          <p:pic>
            <p:nvPicPr>
              <p:cNvPr id="8" name="Graphic 7" descr="Devil face outline outline">
                <a:extLst>
                  <a:ext uri="{FF2B5EF4-FFF2-40B4-BE49-F238E27FC236}">
                    <a16:creationId xmlns:a16="http://schemas.microsoft.com/office/drawing/2014/main" id="{9492BFA7-57F4-446A-9606-EBC453377FB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36621" y="5451049"/>
                <a:ext cx="914400" cy="914400"/>
              </a:xfrm>
              <a:prstGeom prst="rect">
                <a:avLst/>
              </a:prstGeom>
            </p:spPr>
          </p:pic>
          <p:pic>
            <p:nvPicPr>
              <p:cNvPr id="9" name="Graphic 8" descr="Smiling with hearts face outline outline">
                <a:extLst>
                  <a:ext uri="{FF2B5EF4-FFF2-40B4-BE49-F238E27FC236}">
                    <a16:creationId xmlns:a16="http://schemas.microsoft.com/office/drawing/2014/main" id="{6D30A121-ECC8-4966-8EB0-844C5938279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61242" y="5391362"/>
                <a:ext cx="914400" cy="914400"/>
              </a:xfrm>
              <a:prstGeom prst="rect">
                <a:avLst/>
              </a:prstGeom>
            </p:spPr>
          </p:pic>
        </p:grpSp>
        <p:sp>
          <p:nvSpPr>
            <p:cNvPr id="11" name="AutoShape 304">
              <a:extLst>
                <a:ext uri="{FF2B5EF4-FFF2-40B4-BE49-F238E27FC236}">
                  <a16:creationId xmlns:a16="http://schemas.microsoft.com/office/drawing/2014/main" id="{699F48A9-9AB0-419C-B6C1-7E6FD87AEA25}"/>
                </a:ext>
              </a:extLst>
            </p:cNvPr>
            <p:cNvSpPr>
              <a:spLocks noChangeArrowheads="1"/>
            </p:cNvSpPr>
            <p:nvPr/>
          </p:nvSpPr>
          <p:spPr bwMode="auto">
            <a:xfrm>
              <a:off x="4184713" y="4698693"/>
              <a:ext cx="762000" cy="609600"/>
            </a:xfrm>
            <a:prstGeom prst="rightArrow">
              <a:avLst>
                <a:gd name="adj1" fmla="val 52602"/>
                <a:gd name="adj2" fmla="val 59572"/>
              </a:avLst>
            </a:prstGeom>
            <a:solidFill>
              <a:srgbClr val="EF3340"/>
            </a:solidFill>
            <a:ln w="9525">
              <a:noFill/>
              <a:miter lim="800000"/>
              <a:headEnd/>
              <a:tailEnd/>
            </a:ln>
            <a:effectLst>
              <a:outerShdw blurRad="38100" dist="25400" dir="2700000" sx="99000" sy="99000" algn="ctr" rotWithShape="0">
                <a:srgbClr val="000000">
                  <a:alpha val="7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nvGrpSpPr>
            <p:cNvPr id="15" name="Group 14">
              <a:extLst>
                <a:ext uri="{FF2B5EF4-FFF2-40B4-BE49-F238E27FC236}">
                  <a16:creationId xmlns:a16="http://schemas.microsoft.com/office/drawing/2014/main" id="{FB052D33-35A0-47B1-86EF-633876FFCA0C}"/>
                </a:ext>
              </a:extLst>
            </p:cNvPr>
            <p:cNvGrpSpPr/>
            <p:nvPr/>
          </p:nvGrpSpPr>
          <p:grpSpPr>
            <a:xfrm>
              <a:off x="5320899" y="3903208"/>
              <a:ext cx="2872592" cy="2200570"/>
              <a:chOff x="858075" y="3575659"/>
              <a:chExt cx="2872592" cy="2200570"/>
            </a:xfrm>
          </p:grpSpPr>
          <p:pic>
            <p:nvPicPr>
              <p:cNvPr id="12" name="Graphic 11" descr="Devil face outline outline">
                <a:extLst>
                  <a:ext uri="{FF2B5EF4-FFF2-40B4-BE49-F238E27FC236}">
                    <a16:creationId xmlns:a16="http://schemas.microsoft.com/office/drawing/2014/main" id="{ED223841-9E10-426B-8B53-B0EA5825116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16267" y="3575659"/>
                <a:ext cx="914400" cy="914400"/>
              </a:xfrm>
              <a:prstGeom prst="rect">
                <a:avLst/>
              </a:prstGeom>
            </p:spPr>
          </p:pic>
          <p:pic>
            <p:nvPicPr>
              <p:cNvPr id="13" name="Graphic 12" descr="Smiling with hearts face outline outline">
                <a:extLst>
                  <a:ext uri="{FF2B5EF4-FFF2-40B4-BE49-F238E27FC236}">
                    <a16:creationId xmlns:a16="http://schemas.microsoft.com/office/drawing/2014/main" id="{D34C4B5D-1734-4956-BFE4-BC37D13C009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58075" y="3575659"/>
                <a:ext cx="914400" cy="914400"/>
              </a:xfrm>
              <a:prstGeom prst="rect">
                <a:avLst/>
              </a:prstGeom>
            </p:spPr>
          </p:pic>
          <p:pic>
            <p:nvPicPr>
              <p:cNvPr id="14" name="Graphic 13" descr="Weights Uneven outline">
                <a:extLst>
                  <a:ext uri="{FF2B5EF4-FFF2-40B4-BE49-F238E27FC236}">
                    <a16:creationId xmlns:a16="http://schemas.microsoft.com/office/drawing/2014/main" id="{D7ECE8AB-6A01-4180-B0D8-BA8AF2E9257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33138" y="4032859"/>
                <a:ext cx="1743370" cy="1743370"/>
              </a:xfrm>
              <a:prstGeom prst="rect">
                <a:avLst/>
              </a:prstGeom>
            </p:spPr>
          </p:pic>
        </p:grpSp>
      </p:grpSp>
    </p:spTree>
    <p:extLst>
      <p:ext uri="{BB962C8B-B14F-4D97-AF65-F5344CB8AC3E}">
        <p14:creationId xmlns:p14="http://schemas.microsoft.com/office/powerpoint/2010/main" val="5627722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AB5774-924D-47DF-876F-2823E4D3E338}"/>
              </a:ext>
            </a:extLst>
          </p:cNvPr>
          <p:cNvSpPr>
            <a:spLocks noGrp="1"/>
          </p:cNvSpPr>
          <p:nvPr>
            <p:ph type="sldNum" sz="quarter" idx="12"/>
          </p:nvPr>
        </p:nvSpPr>
        <p:spPr/>
        <p:txBody>
          <a:bodyPr/>
          <a:lstStyle/>
          <a:p>
            <a:fld id="{A8160BDD-7155-D744-B749-9730458604AD}" type="slidenum">
              <a:rPr lang="en-US" smtClean="0"/>
              <a:pPr/>
              <a:t>33</a:t>
            </a:fld>
            <a:endParaRPr lang="en-US" dirty="0"/>
          </a:p>
        </p:txBody>
      </p:sp>
      <p:sp>
        <p:nvSpPr>
          <p:cNvPr id="5" name="Content Placeholder 4">
            <a:extLst>
              <a:ext uri="{FF2B5EF4-FFF2-40B4-BE49-F238E27FC236}">
                <a16:creationId xmlns:a16="http://schemas.microsoft.com/office/drawing/2014/main" id="{5B2A3B70-8B74-422C-88A2-B6BB699E5816}"/>
              </a:ext>
            </a:extLst>
          </p:cNvPr>
          <p:cNvSpPr>
            <a:spLocks noGrp="1"/>
          </p:cNvSpPr>
          <p:nvPr>
            <p:ph idx="1"/>
          </p:nvPr>
        </p:nvSpPr>
        <p:spPr/>
        <p:txBody>
          <a:bodyPr/>
          <a:lstStyle/>
          <a:p>
            <a:pPr marL="0" indent="0">
              <a:buNone/>
            </a:pPr>
            <a:r>
              <a:rPr lang="en-US" dirty="0"/>
              <a:t>Ways to avoid groupthink:</a:t>
            </a:r>
          </a:p>
          <a:p>
            <a:r>
              <a:rPr lang="en-US" dirty="0"/>
              <a:t>Assign at least one group member the role of devil's advocate, rotating at each meeting.</a:t>
            </a:r>
          </a:p>
          <a:p>
            <a:r>
              <a:rPr lang="en-US" dirty="0"/>
              <a:t>Discourage leaders from expressing an opinion early in the discussion, and even encourage them to absent themselves from group meetings to avoid excessively influencing the outcome.</a:t>
            </a:r>
          </a:p>
          <a:p>
            <a:r>
              <a:rPr lang="en-US" dirty="0"/>
              <a:t>Set up several independent groups to </a:t>
            </a:r>
            <a:br>
              <a:rPr lang="en-US" dirty="0"/>
            </a:br>
            <a:r>
              <a:rPr lang="en-US" dirty="0"/>
              <a:t>work on the same problem.</a:t>
            </a:r>
          </a:p>
          <a:p>
            <a:r>
              <a:rPr lang="en-US" dirty="0"/>
              <a:t>Invite outside experts into meetings.</a:t>
            </a:r>
          </a:p>
        </p:txBody>
      </p:sp>
      <p:sp>
        <p:nvSpPr>
          <p:cNvPr id="4" name="Title 3">
            <a:extLst>
              <a:ext uri="{FF2B5EF4-FFF2-40B4-BE49-F238E27FC236}">
                <a16:creationId xmlns:a16="http://schemas.microsoft.com/office/drawing/2014/main" id="{60383EBB-87AB-49FF-913B-543F99CC7C34}"/>
              </a:ext>
            </a:extLst>
          </p:cNvPr>
          <p:cNvSpPr>
            <a:spLocks noGrp="1"/>
          </p:cNvSpPr>
          <p:nvPr>
            <p:ph type="title"/>
          </p:nvPr>
        </p:nvSpPr>
        <p:spPr/>
        <p:txBody>
          <a:bodyPr/>
          <a:lstStyle/>
          <a:p>
            <a:r>
              <a:rPr lang="en-US" dirty="0"/>
              <a:t>Groupthink</a:t>
            </a:r>
          </a:p>
        </p:txBody>
      </p:sp>
      <p:sp>
        <p:nvSpPr>
          <p:cNvPr id="3" name="Text Placeholder 2">
            <a:extLst>
              <a:ext uri="{FF2B5EF4-FFF2-40B4-BE49-F238E27FC236}">
                <a16:creationId xmlns:a16="http://schemas.microsoft.com/office/drawing/2014/main" id="{728A03CF-48B5-43CE-B2AA-F7162A3A14F7}"/>
              </a:ext>
            </a:extLst>
          </p:cNvPr>
          <p:cNvSpPr>
            <a:spLocks noGrp="1"/>
          </p:cNvSpPr>
          <p:nvPr>
            <p:ph type="body" sz="quarter" idx="13"/>
          </p:nvPr>
        </p:nvSpPr>
        <p:spPr/>
        <p:txBody>
          <a:bodyPr/>
          <a:lstStyle/>
          <a:p>
            <a:r>
              <a:rPr lang="en-US" b="1" dirty="0"/>
              <a:t>Groupthink</a:t>
            </a:r>
            <a:r>
              <a:rPr lang="en-US" dirty="0"/>
              <a:t>: A form of bias that occurs when group members fail to voice opposing views.</a:t>
            </a:r>
          </a:p>
        </p:txBody>
      </p:sp>
      <p:pic>
        <p:nvPicPr>
          <p:cNvPr id="6" name="Picture 5" descr="Line of orange rubber ducks with one not in line">
            <a:extLst>
              <a:ext uri="{FF2B5EF4-FFF2-40B4-BE49-F238E27FC236}">
                <a16:creationId xmlns:a16="http://schemas.microsoft.com/office/drawing/2014/main" id="{BABB953C-67AB-884A-B2F6-AA8BB37A304B}"/>
              </a:ext>
            </a:extLst>
          </p:cNvPr>
          <p:cNvPicPr>
            <a:picLocks noChangeAspect="1"/>
          </p:cNvPicPr>
          <p:nvPr/>
        </p:nvPicPr>
        <p:blipFill>
          <a:blip r:embed="rId2"/>
          <a:stretch>
            <a:fillRect/>
          </a:stretch>
        </p:blipFill>
        <p:spPr>
          <a:xfrm>
            <a:off x="4761961" y="3704512"/>
            <a:ext cx="4117245" cy="2787718"/>
          </a:xfrm>
          <a:prstGeom prst="rect">
            <a:avLst/>
          </a:prstGeom>
        </p:spPr>
      </p:pic>
    </p:spTree>
    <p:extLst>
      <p:ext uri="{BB962C8B-B14F-4D97-AF65-F5344CB8AC3E}">
        <p14:creationId xmlns:p14="http://schemas.microsoft.com/office/powerpoint/2010/main" val="2454132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383EBB-87AB-49FF-913B-543F99CC7C34}"/>
              </a:ext>
            </a:extLst>
          </p:cNvPr>
          <p:cNvSpPr>
            <a:spLocks noGrp="1"/>
          </p:cNvSpPr>
          <p:nvPr>
            <p:ph type="title"/>
          </p:nvPr>
        </p:nvSpPr>
        <p:spPr/>
        <p:txBody>
          <a:bodyPr/>
          <a:lstStyle/>
          <a:p>
            <a:r>
              <a:rPr lang="en-US" dirty="0"/>
              <a:t>Establishment of a Legitimate Decision-Making Process</a:t>
            </a:r>
          </a:p>
        </p:txBody>
      </p:sp>
      <p:sp>
        <p:nvSpPr>
          <p:cNvPr id="2" name="Slide Number Placeholder 1">
            <a:extLst>
              <a:ext uri="{FF2B5EF4-FFF2-40B4-BE49-F238E27FC236}">
                <a16:creationId xmlns:a16="http://schemas.microsoft.com/office/drawing/2014/main" id="{91AB5774-924D-47DF-876F-2823E4D3E338}"/>
              </a:ext>
            </a:extLst>
          </p:cNvPr>
          <p:cNvSpPr>
            <a:spLocks noGrp="1"/>
          </p:cNvSpPr>
          <p:nvPr>
            <p:ph type="sldNum" sz="quarter" idx="12"/>
          </p:nvPr>
        </p:nvSpPr>
        <p:spPr/>
        <p:txBody>
          <a:bodyPr/>
          <a:lstStyle/>
          <a:p>
            <a:fld id="{A8160BDD-7155-D744-B749-9730458604AD}" type="slidenum">
              <a:rPr lang="en-US" smtClean="0"/>
              <a:pPr/>
              <a:t>34</a:t>
            </a:fld>
            <a:endParaRPr lang="en-US" dirty="0"/>
          </a:p>
        </p:txBody>
      </p:sp>
      <p:sp>
        <p:nvSpPr>
          <p:cNvPr id="22" name="Rounded Rectangle 143">
            <a:extLst>
              <a:ext uri="{FF2B5EF4-FFF2-40B4-BE49-F238E27FC236}">
                <a16:creationId xmlns:a16="http://schemas.microsoft.com/office/drawing/2014/main" id="{C44D9A50-7404-7346-A6E2-1D97B9613D56}"/>
              </a:ext>
            </a:extLst>
          </p:cNvPr>
          <p:cNvSpPr/>
          <p:nvPr/>
        </p:nvSpPr>
        <p:spPr>
          <a:xfrm>
            <a:off x="341925" y="1822814"/>
            <a:ext cx="1940329" cy="724408"/>
          </a:xfrm>
          <a:prstGeom prst="roundRect">
            <a:avLst/>
          </a:prstGeom>
          <a:solidFill>
            <a:schemeClr val="accent3"/>
          </a:soli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marL="0" marR="0" lvl="0" indent="0" algn="ctr" defTabSz="914400">
              <a:lnSpc>
                <a:spcPct val="100000"/>
              </a:lnSpc>
              <a:spcBef>
                <a:spcPts val="0"/>
              </a:spcBef>
              <a:spcAft>
                <a:spcPts val="0"/>
              </a:spcAft>
              <a:buNone/>
              <a:tabLst/>
              <a:defRPr/>
            </a:pPr>
            <a:r>
              <a:rPr lang="en-US" sz="1300" b="1" kern="0" dirty="0">
                <a:solidFill>
                  <a:srgbClr val="FFFFFF"/>
                </a:solidFill>
                <a:latin typeface="Calibri"/>
                <a:cs typeface="Calibri"/>
              </a:rPr>
              <a:t>Who has input?</a:t>
            </a:r>
            <a:endParaRPr lang="en-US" dirty="0">
              <a:ea typeface="+mn-ea"/>
            </a:endParaRPr>
          </a:p>
        </p:txBody>
      </p:sp>
      <p:sp>
        <p:nvSpPr>
          <p:cNvPr id="23" name="Rounded Rectangle 143">
            <a:extLst>
              <a:ext uri="{FF2B5EF4-FFF2-40B4-BE49-F238E27FC236}">
                <a16:creationId xmlns:a16="http://schemas.microsoft.com/office/drawing/2014/main" id="{AD8E0DAE-6042-4748-91B4-6C95D810D30D}"/>
              </a:ext>
            </a:extLst>
          </p:cNvPr>
          <p:cNvSpPr/>
          <p:nvPr/>
        </p:nvSpPr>
        <p:spPr>
          <a:xfrm>
            <a:off x="3530398" y="1822814"/>
            <a:ext cx="1940329" cy="724408"/>
          </a:xfrm>
          <a:prstGeom prst="roundRect">
            <a:avLst/>
          </a:prstGeom>
          <a:solidFill>
            <a:schemeClr val="accent3"/>
          </a:soli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marL="0" marR="0" lvl="0" indent="0" algn="ctr" defTabSz="914400">
              <a:lnSpc>
                <a:spcPct val="100000"/>
              </a:lnSpc>
              <a:spcBef>
                <a:spcPts val="0"/>
              </a:spcBef>
              <a:spcAft>
                <a:spcPts val="0"/>
              </a:spcAft>
              <a:buNone/>
              <a:tabLst/>
              <a:defRPr/>
            </a:pPr>
            <a:r>
              <a:rPr lang="en-US" sz="1300" b="1" kern="0" dirty="0">
                <a:solidFill>
                  <a:srgbClr val="FFFFFF"/>
                </a:solidFill>
                <a:latin typeface="Calibri"/>
                <a:cs typeface="Calibri"/>
              </a:rPr>
              <a:t>Who makes the decision?</a:t>
            </a:r>
            <a:endParaRPr lang="en-US" dirty="0">
              <a:ea typeface="+mn-ea"/>
            </a:endParaRPr>
          </a:p>
        </p:txBody>
      </p:sp>
      <p:sp>
        <p:nvSpPr>
          <p:cNvPr id="24" name="Rounded Rectangle 143">
            <a:extLst>
              <a:ext uri="{FF2B5EF4-FFF2-40B4-BE49-F238E27FC236}">
                <a16:creationId xmlns:a16="http://schemas.microsoft.com/office/drawing/2014/main" id="{665EB67F-E9AD-8546-9DFB-396BAA85604D}"/>
              </a:ext>
            </a:extLst>
          </p:cNvPr>
          <p:cNvSpPr/>
          <p:nvPr/>
        </p:nvSpPr>
        <p:spPr>
          <a:xfrm>
            <a:off x="6718871" y="1822814"/>
            <a:ext cx="1940329" cy="724408"/>
          </a:xfrm>
          <a:prstGeom prst="roundRect">
            <a:avLst/>
          </a:prstGeom>
          <a:solidFill>
            <a:schemeClr val="accent3"/>
          </a:soli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marL="0" marR="0" lvl="0" indent="0" algn="ctr" defTabSz="914400">
              <a:lnSpc>
                <a:spcPct val="100000"/>
              </a:lnSpc>
              <a:spcBef>
                <a:spcPts val="0"/>
              </a:spcBef>
              <a:spcAft>
                <a:spcPts val="0"/>
              </a:spcAft>
              <a:buNone/>
              <a:tabLst/>
              <a:defRPr/>
            </a:pPr>
            <a:r>
              <a:rPr lang="en-US" sz="1300" b="1" kern="0" dirty="0">
                <a:solidFill>
                  <a:srgbClr val="FFFFFF"/>
                </a:solidFill>
                <a:latin typeface="Calibri"/>
                <a:cs typeface="Calibri"/>
              </a:rPr>
              <a:t>Checks and balances</a:t>
            </a:r>
            <a:endParaRPr lang="en-US" dirty="0">
              <a:ea typeface="+mn-ea"/>
            </a:endParaRPr>
          </a:p>
        </p:txBody>
      </p:sp>
      <p:sp>
        <p:nvSpPr>
          <p:cNvPr id="3" name="TextBox 2">
            <a:extLst>
              <a:ext uri="{FF2B5EF4-FFF2-40B4-BE49-F238E27FC236}">
                <a16:creationId xmlns:a16="http://schemas.microsoft.com/office/drawing/2014/main" id="{5D5FEB7B-A81E-0849-8485-C0EE43DD87F9}"/>
              </a:ext>
            </a:extLst>
          </p:cNvPr>
          <p:cNvSpPr txBox="1"/>
          <p:nvPr/>
        </p:nvSpPr>
        <p:spPr>
          <a:xfrm>
            <a:off x="1801091" y="318655"/>
            <a:ext cx="184731" cy="369332"/>
          </a:xfrm>
          <a:prstGeom prst="rect">
            <a:avLst/>
          </a:prstGeom>
          <a:noFill/>
        </p:spPr>
        <p:txBody>
          <a:bodyPr wrap="none" rtlCol="0">
            <a:spAutoFit/>
          </a:bodyPr>
          <a:lstStyle/>
          <a:p>
            <a:endParaRPr lang="en-US" dirty="0"/>
          </a:p>
        </p:txBody>
      </p:sp>
      <p:pic>
        <p:nvPicPr>
          <p:cNvPr id="6" name="Graphic 5" descr="Meeting with solid fill">
            <a:extLst>
              <a:ext uri="{FF2B5EF4-FFF2-40B4-BE49-F238E27FC236}">
                <a16:creationId xmlns:a16="http://schemas.microsoft.com/office/drawing/2014/main" id="{712D5687-BFEC-0F46-B941-E870421AC34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889" y="2760784"/>
            <a:ext cx="914400" cy="914400"/>
          </a:xfrm>
          <a:prstGeom prst="rect">
            <a:avLst/>
          </a:prstGeom>
        </p:spPr>
      </p:pic>
      <p:pic>
        <p:nvPicPr>
          <p:cNvPr id="8" name="Graphic 7" descr="Group of people with solid fill">
            <a:extLst>
              <a:ext uri="{FF2B5EF4-FFF2-40B4-BE49-F238E27FC236}">
                <a16:creationId xmlns:a16="http://schemas.microsoft.com/office/drawing/2014/main" id="{B72ABC39-D3CF-1641-A1F7-E70E10AA2A6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4889" y="4915690"/>
            <a:ext cx="914400" cy="914400"/>
          </a:xfrm>
          <a:prstGeom prst="rect">
            <a:avLst/>
          </a:prstGeom>
        </p:spPr>
      </p:pic>
      <p:pic>
        <p:nvPicPr>
          <p:cNvPr id="14" name="Graphic 13" descr="Customer review with solid fill">
            <a:extLst>
              <a:ext uri="{FF2B5EF4-FFF2-40B4-BE49-F238E27FC236}">
                <a16:creationId xmlns:a16="http://schemas.microsoft.com/office/drawing/2014/main" id="{1D1E0E3A-849D-5946-A07E-7CA88E27E05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54889" y="3787728"/>
            <a:ext cx="914400" cy="914400"/>
          </a:xfrm>
          <a:prstGeom prst="rect">
            <a:avLst/>
          </a:prstGeom>
        </p:spPr>
      </p:pic>
      <p:pic>
        <p:nvPicPr>
          <p:cNvPr id="25" name="Graphic 24" descr="User Crown Female outline">
            <a:extLst>
              <a:ext uri="{FF2B5EF4-FFF2-40B4-BE49-F238E27FC236}">
                <a16:creationId xmlns:a16="http://schemas.microsoft.com/office/drawing/2014/main" id="{72C13B0C-753F-F74C-A9AE-44E80326851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043362" y="2873328"/>
            <a:ext cx="914400" cy="914400"/>
          </a:xfrm>
          <a:prstGeom prst="rect">
            <a:avLst/>
          </a:prstGeom>
        </p:spPr>
      </p:pic>
      <p:pic>
        <p:nvPicPr>
          <p:cNvPr id="27" name="Graphic 26" descr="Fork In Road outline">
            <a:extLst>
              <a:ext uri="{FF2B5EF4-FFF2-40B4-BE49-F238E27FC236}">
                <a16:creationId xmlns:a16="http://schemas.microsoft.com/office/drawing/2014/main" id="{3AA6D083-771D-A346-8981-69002CD6EDC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530398" y="4186788"/>
            <a:ext cx="1921206" cy="1921206"/>
          </a:xfrm>
          <a:prstGeom prst="rect">
            <a:avLst/>
          </a:prstGeom>
        </p:spPr>
      </p:pic>
      <p:pic>
        <p:nvPicPr>
          <p:cNvPr id="29" name="Graphic 28" descr="Clipboard Partially Crossed with solid fill">
            <a:extLst>
              <a:ext uri="{FF2B5EF4-FFF2-40B4-BE49-F238E27FC236}">
                <a16:creationId xmlns:a16="http://schemas.microsoft.com/office/drawing/2014/main" id="{139D433D-DB33-5B45-815E-E79AD48BDF7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231835" y="2760784"/>
            <a:ext cx="914400" cy="914400"/>
          </a:xfrm>
          <a:prstGeom prst="rect">
            <a:avLst/>
          </a:prstGeom>
        </p:spPr>
      </p:pic>
      <p:pic>
        <p:nvPicPr>
          <p:cNvPr id="31" name="Graphic 30" descr="Safety Pin with solid fill">
            <a:extLst>
              <a:ext uri="{FF2B5EF4-FFF2-40B4-BE49-F238E27FC236}">
                <a16:creationId xmlns:a16="http://schemas.microsoft.com/office/drawing/2014/main" id="{1FFEEAF2-8603-7245-A977-A9DD1BD8E71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240848" y="3787728"/>
            <a:ext cx="914400" cy="914400"/>
          </a:xfrm>
          <a:prstGeom prst="rect">
            <a:avLst/>
          </a:prstGeom>
        </p:spPr>
      </p:pic>
      <p:pic>
        <p:nvPicPr>
          <p:cNvPr id="33" name="Graphic 32" descr="Scales of justice with solid fill">
            <a:extLst>
              <a:ext uri="{FF2B5EF4-FFF2-40B4-BE49-F238E27FC236}">
                <a16:creationId xmlns:a16="http://schemas.microsoft.com/office/drawing/2014/main" id="{874BBF1A-B4CD-0544-B4A2-8F31E8F3559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231835" y="4915690"/>
            <a:ext cx="914400" cy="914400"/>
          </a:xfrm>
          <a:prstGeom prst="rect">
            <a:avLst/>
          </a:prstGeom>
        </p:spPr>
      </p:pic>
    </p:spTree>
    <p:extLst>
      <p:ext uri="{BB962C8B-B14F-4D97-AF65-F5344CB8AC3E}">
        <p14:creationId xmlns:p14="http://schemas.microsoft.com/office/powerpoint/2010/main" val="31106299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383EBB-87AB-49FF-913B-543F99CC7C34}"/>
              </a:ext>
            </a:extLst>
          </p:cNvPr>
          <p:cNvSpPr>
            <a:spLocks noGrp="1"/>
          </p:cNvSpPr>
          <p:nvPr>
            <p:ph type="title"/>
          </p:nvPr>
        </p:nvSpPr>
        <p:spPr/>
        <p:txBody>
          <a:bodyPr/>
          <a:lstStyle/>
          <a:p>
            <a:r>
              <a:rPr lang="en-US" dirty="0"/>
              <a:t>Strategies for Legitimate Decision-Making  </a:t>
            </a:r>
          </a:p>
        </p:txBody>
      </p:sp>
      <p:sp>
        <p:nvSpPr>
          <p:cNvPr id="2" name="Slide Number Placeholder 1">
            <a:extLst>
              <a:ext uri="{FF2B5EF4-FFF2-40B4-BE49-F238E27FC236}">
                <a16:creationId xmlns:a16="http://schemas.microsoft.com/office/drawing/2014/main" id="{91AB5774-924D-47DF-876F-2823E4D3E338}"/>
              </a:ext>
            </a:extLst>
          </p:cNvPr>
          <p:cNvSpPr>
            <a:spLocks noGrp="1"/>
          </p:cNvSpPr>
          <p:nvPr>
            <p:ph type="sldNum" sz="quarter" idx="12"/>
          </p:nvPr>
        </p:nvSpPr>
        <p:spPr/>
        <p:txBody>
          <a:bodyPr/>
          <a:lstStyle/>
          <a:p>
            <a:fld id="{A8160BDD-7155-D744-B749-9730458604AD}" type="slidenum">
              <a:rPr lang="en-US" smtClean="0"/>
              <a:pPr/>
              <a:t>35</a:t>
            </a:fld>
            <a:endParaRPr lang="en-US" dirty="0"/>
          </a:p>
        </p:txBody>
      </p:sp>
      <p:sp>
        <p:nvSpPr>
          <p:cNvPr id="3" name="TextBox 2">
            <a:extLst>
              <a:ext uri="{FF2B5EF4-FFF2-40B4-BE49-F238E27FC236}">
                <a16:creationId xmlns:a16="http://schemas.microsoft.com/office/drawing/2014/main" id="{5D5FEB7B-A81E-0849-8485-C0EE43DD87F9}"/>
              </a:ext>
            </a:extLst>
          </p:cNvPr>
          <p:cNvSpPr txBox="1"/>
          <p:nvPr/>
        </p:nvSpPr>
        <p:spPr>
          <a:xfrm>
            <a:off x="1801091" y="318655"/>
            <a:ext cx="184731" cy="369332"/>
          </a:xfrm>
          <a:prstGeom prst="rect">
            <a:avLst/>
          </a:prstGeom>
          <a:noFill/>
        </p:spPr>
        <p:txBody>
          <a:bodyPr wrap="none" rtlCol="0">
            <a:spAutoFit/>
          </a:bodyPr>
          <a:lstStyle/>
          <a:p>
            <a:endParaRPr lang="en-US" dirty="0"/>
          </a:p>
        </p:txBody>
      </p:sp>
      <p:sp>
        <p:nvSpPr>
          <p:cNvPr id="17" name="Rounded Rectangle 16">
            <a:extLst>
              <a:ext uri="{FF2B5EF4-FFF2-40B4-BE49-F238E27FC236}">
                <a16:creationId xmlns:a16="http://schemas.microsoft.com/office/drawing/2014/main" id="{C734CDFB-0545-FF4A-826F-8948E092D9EA}"/>
              </a:ext>
            </a:extLst>
          </p:cNvPr>
          <p:cNvSpPr/>
          <p:nvPr/>
        </p:nvSpPr>
        <p:spPr>
          <a:xfrm>
            <a:off x="4191797" y="1545666"/>
            <a:ext cx="1507694" cy="55016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ea typeface="+mn-ea"/>
                <a:cs typeface="Calibri"/>
              </a:rPr>
              <a:t>Consult experts</a:t>
            </a:r>
          </a:p>
        </p:txBody>
      </p:sp>
      <p:pic>
        <p:nvPicPr>
          <p:cNvPr id="9" name="Graphic 8" descr="Remote work outline">
            <a:extLst>
              <a:ext uri="{FF2B5EF4-FFF2-40B4-BE49-F238E27FC236}">
                <a16:creationId xmlns:a16="http://schemas.microsoft.com/office/drawing/2014/main" id="{1FCBE0A1-3D9E-6743-8F18-94FA495B79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8038" y="1935342"/>
            <a:ext cx="3052524" cy="3052524"/>
          </a:xfrm>
          <a:prstGeom prst="rect">
            <a:avLst/>
          </a:prstGeom>
        </p:spPr>
      </p:pic>
      <p:pic>
        <p:nvPicPr>
          <p:cNvPr id="11" name="Graphic 10" descr="Meeting outline">
            <a:extLst>
              <a:ext uri="{FF2B5EF4-FFF2-40B4-BE49-F238E27FC236}">
                <a16:creationId xmlns:a16="http://schemas.microsoft.com/office/drawing/2014/main" id="{7380D2A4-0BDE-AD49-B638-A4741A2ADF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5553" y="4398239"/>
            <a:ext cx="1958606" cy="1958606"/>
          </a:xfrm>
          <a:prstGeom prst="rect">
            <a:avLst/>
          </a:prstGeom>
        </p:spPr>
      </p:pic>
      <p:pic>
        <p:nvPicPr>
          <p:cNvPr id="16" name="Graphic 15" descr="Person with idea outline">
            <a:extLst>
              <a:ext uri="{FF2B5EF4-FFF2-40B4-BE49-F238E27FC236}">
                <a16:creationId xmlns:a16="http://schemas.microsoft.com/office/drawing/2014/main" id="{404FFC52-8058-834E-AE50-47D3AF900E1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06184" y="1224667"/>
            <a:ext cx="914400" cy="914400"/>
          </a:xfrm>
          <a:prstGeom prst="rect">
            <a:avLst/>
          </a:prstGeom>
        </p:spPr>
      </p:pic>
      <p:sp>
        <p:nvSpPr>
          <p:cNvPr id="26" name="Rounded Rectangle 143">
            <a:extLst>
              <a:ext uri="{FF2B5EF4-FFF2-40B4-BE49-F238E27FC236}">
                <a16:creationId xmlns:a16="http://schemas.microsoft.com/office/drawing/2014/main" id="{A3455979-70CD-3C43-88D1-788D217C42D9}"/>
              </a:ext>
            </a:extLst>
          </p:cNvPr>
          <p:cNvSpPr/>
          <p:nvPr/>
        </p:nvSpPr>
        <p:spPr>
          <a:xfrm>
            <a:off x="675449" y="1334556"/>
            <a:ext cx="2357437" cy="672058"/>
          </a:xfrm>
          <a:prstGeom prst="roundRect">
            <a:avLst/>
          </a:prstGeom>
          <a:solidFill>
            <a:schemeClr val="accent3"/>
          </a:soli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marL="0" marR="0" lvl="0" indent="0" algn="ctr" defTabSz="914400">
              <a:lnSpc>
                <a:spcPct val="100000"/>
              </a:lnSpc>
              <a:spcBef>
                <a:spcPts val="0"/>
              </a:spcBef>
              <a:spcAft>
                <a:spcPts val="0"/>
              </a:spcAft>
              <a:buNone/>
              <a:tabLst/>
              <a:defRPr/>
            </a:pPr>
            <a:r>
              <a:rPr lang="en-US" sz="1300" b="1" kern="0" dirty="0">
                <a:solidFill>
                  <a:srgbClr val="FFFFFF"/>
                </a:solidFill>
                <a:latin typeface="Calibri"/>
                <a:cs typeface="Calibri"/>
              </a:rPr>
              <a:t>Include all affected parties in decision-making</a:t>
            </a:r>
            <a:endParaRPr lang="en-US" dirty="0">
              <a:ea typeface="+mn-ea"/>
            </a:endParaRPr>
          </a:p>
        </p:txBody>
      </p:sp>
      <p:sp>
        <p:nvSpPr>
          <p:cNvPr id="28" name="Rounded Rectangle 27">
            <a:extLst>
              <a:ext uri="{FF2B5EF4-FFF2-40B4-BE49-F238E27FC236}">
                <a16:creationId xmlns:a16="http://schemas.microsoft.com/office/drawing/2014/main" id="{D0DAB79C-C030-9745-8ABC-593050C9FB00}"/>
              </a:ext>
            </a:extLst>
          </p:cNvPr>
          <p:cNvSpPr/>
          <p:nvPr/>
        </p:nvSpPr>
        <p:spPr>
          <a:xfrm>
            <a:off x="5137360" y="2911245"/>
            <a:ext cx="1866889" cy="550359"/>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ea typeface="+mn-ea"/>
                <a:cs typeface="Calibri"/>
              </a:rPr>
              <a:t>Defer questions to government bodies</a:t>
            </a:r>
          </a:p>
        </p:txBody>
      </p:sp>
      <p:pic>
        <p:nvPicPr>
          <p:cNvPr id="19" name="Graphic 18" descr="Court outline">
            <a:extLst>
              <a:ext uri="{FF2B5EF4-FFF2-40B4-BE49-F238E27FC236}">
                <a16:creationId xmlns:a16="http://schemas.microsoft.com/office/drawing/2014/main" id="{362B01CB-DF47-5842-A1FD-77D26C1A536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311293" y="2696620"/>
            <a:ext cx="914400" cy="914400"/>
          </a:xfrm>
          <a:prstGeom prst="rect">
            <a:avLst/>
          </a:prstGeom>
        </p:spPr>
      </p:pic>
      <p:sp>
        <p:nvSpPr>
          <p:cNvPr id="30" name="Rounded Rectangle 29">
            <a:extLst>
              <a:ext uri="{FF2B5EF4-FFF2-40B4-BE49-F238E27FC236}">
                <a16:creationId xmlns:a16="http://schemas.microsoft.com/office/drawing/2014/main" id="{28647C7B-0D5A-7648-A95C-D319CE993BBC}"/>
              </a:ext>
            </a:extLst>
          </p:cNvPr>
          <p:cNvSpPr/>
          <p:nvPr/>
        </p:nvSpPr>
        <p:spPr>
          <a:xfrm>
            <a:off x="4333804" y="4819350"/>
            <a:ext cx="1866889" cy="550359"/>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ea typeface="+mn-ea"/>
                <a:cs typeface="Calibri"/>
              </a:rPr>
              <a:t>Consider stakeholder interests</a:t>
            </a:r>
          </a:p>
        </p:txBody>
      </p:sp>
      <p:pic>
        <p:nvPicPr>
          <p:cNvPr id="21" name="Graphic 20" descr="Group success outline">
            <a:extLst>
              <a:ext uri="{FF2B5EF4-FFF2-40B4-BE49-F238E27FC236}">
                <a16:creationId xmlns:a16="http://schemas.microsoft.com/office/drawing/2014/main" id="{0F30B798-DD66-2840-92A2-96ABC24B380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997594" y="4259056"/>
            <a:ext cx="914400" cy="914400"/>
          </a:xfrm>
          <a:prstGeom prst="rect">
            <a:avLst/>
          </a:prstGeom>
        </p:spPr>
      </p:pic>
      <p:pic>
        <p:nvPicPr>
          <p:cNvPr id="34" name="Graphic 33" descr="Thought bubble outline">
            <a:extLst>
              <a:ext uri="{FF2B5EF4-FFF2-40B4-BE49-F238E27FC236}">
                <a16:creationId xmlns:a16="http://schemas.microsoft.com/office/drawing/2014/main" id="{C0A4EE37-6BF5-8647-B074-F602BD9D334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139843" y="3692466"/>
            <a:ext cx="2590800" cy="2590800"/>
          </a:xfrm>
          <a:prstGeom prst="rect">
            <a:avLst/>
          </a:prstGeom>
        </p:spPr>
      </p:pic>
    </p:spTree>
    <p:extLst>
      <p:ext uri="{BB962C8B-B14F-4D97-AF65-F5344CB8AC3E}">
        <p14:creationId xmlns:p14="http://schemas.microsoft.com/office/powerpoint/2010/main" val="20015120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C6184E-E33C-4217-A72D-69FD38A41D1F}"/>
              </a:ext>
            </a:extLst>
          </p:cNvPr>
          <p:cNvSpPr>
            <a:spLocks noGrp="1"/>
          </p:cNvSpPr>
          <p:nvPr>
            <p:ph type="sldNum" sz="quarter" idx="12"/>
          </p:nvPr>
        </p:nvSpPr>
        <p:spPr/>
        <p:txBody>
          <a:bodyPr/>
          <a:lstStyle/>
          <a:p>
            <a:fld id="{A8160BDD-7155-D744-B749-9730458604AD}" type="slidenum">
              <a:rPr lang="en-US" smtClean="0"/>
              <a:pPr/>
              <a:t>36</a:t>
            </a:fld>
            <a:endParaRPr lang="en-US" dirty="0"/>
          </a:p>
        </p:txBody>
      </p:sp>
      <p:sp>
        <p:nvSpPr>
          <p:cNvPr id="4" name="Title 3">
            <a:extLst>
              <a:ext uri="{FF2B5EF4-FFF2-40B4-BE49-F238E27FC236}">
                <a16:creationId xmlns:a16="http://schemas.microsoft.com/office/drawing/2014/main" id="{3BCDCD9A-6291-4FD4-BEFB-C03C4662E35A}"/>
              </a:ext>
            </a:extLst>
          </p:cNvPr>
          <p:cNvSpPr>
            <a:spLocks noGrp="1"/>
          </p:cNvSpPr>
          <p:nvPr>
            <p:ph type="title"/>
          </p:nvPr>
        </p:nvSpPr>
        <p:spPr/>
        <p:txBody>
          <a:bodyPr/>
          <a:lstStyle/>
          <a:p>
            <a:r>
              <a:rPr lang="en-US" dirty="0"/>
              <a:t>Paternalism and Technocracy</a:t>
            </a:r>
            <a:endParaRPr lang="de-DE" dirty="0"/>
          </a:p>
        </p:txBody>
      </p:sp>
      <p:sp>
        <p:nvSpPr>
          <p:cNvPr id="3" name="Textplatzhalter 2">
            <a:extLst>
              <a:ext uri="{FF2B5EF4-FFF2-40B4-BE49-F238E27FC236}">
                <a16:creationId xmlns:a16="http://schemas.microsoft.com/office/drawing/2014/main" id="{A61D3DA1-5E80-ED41-A1CA-382D20300100}"/>
              </a:ext>
            </a:extLst>
          </p:cNvPr>
          <p:cNvSpPr>
            <a:spLocks noGrp="1"/>
          </p:cNvSpPr>
          <p:nvPr>
            <p:ph type="body" sz="quarter" idx="13"/>
          </p:nvPr>
        </p:nvSpPr>
        <p:spPr>
          <a:xfrm>
            <a:off x="1752600" y="1060688"/>
            <a:ext cx="6934200" cy="1365720"/>
          </a:xfrm>
        </p:spPr>
        <p:txBody>
          <a:bodyPr/>
          <a:lstStyle/>
          <a:p>
            <a:r>
              <a:rPr lang="en-US" b="1" dirty="0"/>
              <a:t>Paternalism:</a:t>
            </a:r>
            <a:r>
              <a:rPr lang="en-US" dirty="0"/>
              <a:t> The</a:t>
            </a:r>
            <a:r>
              <a:rPr lang="en-US" b="1" dirty="0"/>
              <a:t> </a:t>
            </a:r>
            <a:r>
              <a:rPr lang="en-US" dirty="0"/>
              <a:t>phenomenon that decisions about one’s own interests, for one’s ‘own good’, are made by someone else. </a:t>
            </a:r>
          </a:p>
          <a:p>
            <a:r>
              <a:rPr lang="en-US" b="1" dirty="0"/>
              <a:t>Technocracy</a:t>
            </a:r>
            <a:r>
              <a:rPr lang="en-US" dirty="0"/>
              <a:t>: Rule by experts.</a:t>
            </a:r>
          </a:p>
          <a:p>
            <a:r>
              <a:rPr lang="en-US" b="1" dirty="0"/>
              <a:t>Democracy</a:t>
            </a:r>
            <a:r>
              <a:rPr lang="en-US" dirty="0"/>
              <a:t>: Rule by the many.</a:t>
            </a:r>
            <a:endParaRPr lang="de-DE" dirty="0"/>
          </a:p>
          <a:p>
            <a:endParaRPr lang="en-US" dirty="0"/>
          </a:p>
        </p:txBody>
      </p:sp>
      <p:grpSp>
        <p:nvGrpSpPr>
          <p:cNvPr id="5" name="Group 4">
            <a:extLst>
              <a:ext uri="{FF2B5EF4-FFF2-40B4-BE49-F238E27FC236}">
                <a16:creationId xmlns:a16="http://schemas.microsoft.com/office/drawing/2014/main" id="{6ACC735C-FFD6-436E-83BD-0EFF9F23AB63}"/>
              </a:ext>
            </a:extLst>
          </p:cNvPr>
          <p:cNvGrpSpPr>
            <a:grpSpLocks noChangeAspect="1"/>
          </p:cNvGrpSpPr>
          <p:nvPr/>
        </p:nvGrpSpPr>
        <p:grpSpPr>
          <a:xfrm>
            <a:off x="156121" y="2828906"/>
            <a:ext cx="4795374" cy="3406878"/>
            <a:chOff x="1995279" y="1766411"/>
            <a:chExt cx="6850533" cy="4866968"/>
          </a:xfrm>
        </p:grpSpPr>
        <p:pic>
          <p:nvPicPr>
            <p:cNvPr id="6" name="Graphic 5" descr="User Crown Female outline">
              <a:extLst>
                <a:ext uri="{FF2B5EF4-FFF2-40B4-BE49-F238E27FC236}">
                  <a16:creationId xmlns:a16="http://schemas.microsoft.com/office/drawing/2014/main" id="{59699516-31DA-FC44-8633-E8DFCE8BA2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01478" y="1921583"/>
              <a:ext cx="3255634" cy="3255634"/>
            </a:xfrm>
            <a:prstGeom prst="rect">
              <a:avLst/>
            </a:prstGeom>
          </p:spPr>
        </p:pic>
        <p:pic>
          <p:nvPicPr>
            <p:cNvPr id="19" name="Graphic 18" descr="Puppet outline">
              <a:extLst>
                <a:ext uri="{FF2B5EF4-FFF2-40B4-BE49-F238E27FC236}">
                  <a16:creationId xmlns:a16="http://schemas.microsoft.com/office/drawing/2014/main" id="{1B1BC830-9C44-DE46-BC64-FD5FADA955F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95279" y="5252278"/>
              <a:ext cx="1381101" cy="1381101"/>
            </a:xfrm>
            <a:prstGeom prst="rect">
              <a:avLst/>
            </a:prstGeom>
          </p:spPr>
        </p:pic>
        <p:pic>
          <p:nvPicPr>
            <p:cNvPr id="22" name="Graphic 21" descr="Protecting hand outline">
              <a:extLst>
                <a:ext uri="{FF2B5EF4-FFF2-40B4-BE49-F238E27FC236}">
                  <a16:creationId xmlns:a16="http://schemas.microsoft.com/office/drawing/2014/main" id="{4C5963C9-58A2-4944-B6A5-A98051D50F2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435868" y="4411606"/>
              <a:ext cx="1531222" cy="1531222"/>
            </a:xfrm>
            <a:prstGeom prst="rect">
              <a:avLst/>
            </a:prstGeom>
          </p:spPr>
        </p:pic>
        <p:pic>
          <p:nvPicPr>
            <p:cNvPr id="28" name="Graphic 27" descr="Comment Heart outline">
              <a:extLst>
                <a:ext uri="{FF2B5EF4-FFF2-40B4-BE49-F238E27FC236}">
                  <a16:creationId xmlns:a16="http://schemas.microsoft.com/office/drawing/2014/main" id="{1145ACA2-056C-1B4E-B343-2CA58EC01B4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47853" y="1825906"/>
              <a:ext cx="1907251" cy="1907251"/>
            </a:xfrm>
            <a:prstGeom prst="rect">
              <a:avLst/>
            </a:prstGeom>
          </p:spPr>
        </p:pic>
        <p:pic>
          <p:nvPicPr>
            <p:cNvPr id="30" name="Graphic 29" descr="Speech outline">
              <a:extLst>
                <a:ext uri="{FF2B5EF4-FFF2-40B4-BE49-F238E27FC236}">
                  <a16:creationId xmlns:a16="http://schemas.microsoft.com/office/drawing/2014/main" id="{4589E3E5-6BF0-0A4B-873F-738466593D3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flipH="1">
              <a:off x="5305795" y="1766411"/>
              <a:ext cx="3540017" cy="1826854"/>
            </a:xfrm>
            <a:prstGeom prst="rect">
              <a:avLst/>
            </a:prstGeom>
          </p:spPr>
        </p:pic>
        <p:sp>
          <p:nvSpPr>
            <p:cNvPr id="45" name="Textfeld 17">
              <a:extLst>
                <a:ext uri="{FF2B5EF4-FFF2-40B4-BE49-F238E27FC236}">
                  <a16:creationId xmlns:a16="http://schemas.microsoft.com/office/drawing/2014/main" id="{1D887FE4-CE30-0149-9DB6-D826C19FF7D6}"/>
                </a:ext>
              </a:extLst>
            </p:cNvPr>
            <p:cNvSpPr txBox="1"/>
            <p:nvPr/>
          </p:nvSpPr>
          <p:spPr>
            <a:xfrm>
              <a:off x="5904893" y="2103820"/>
              <a:ext cx="2362302" cy="646331"/>
            </a:xfrm>
            <a:prstGeom prst="rect">
              <a:avLst/>
            </a:prstGeom>
            <a:noFill/>
          </p:spPr>
          <p:txBody>
            <a:bodyPr wrap="square" rtlCol="0">
              <a:spAutoFit/>
            </a:bodyPr>
            <a:lstStyle/>
            <a:p>
              <a:r>
                <a:rPr lang="en-US" dirty="0"/>
                <a:t>“I know what’s best for you.”</a:t>
              </a:r>
            </a:p>
          </p:txBody>
        </p:sp>
      </p:grpSp>
      <p:grpSp>
        <p:nvGrpSpPr>
          <p:cNvPr id="12" name="Group 11">
            <a:extLst>
              <a:ext uri="{FF2B5EF4-FFF2-40B4-BE49-F238E27FC236}">
                <a16:creationId xmlns:a16="http://schemas.microsoft.com/office/drawing/2014/main" id="{E1635F0C-B366-4A76-AD8D-07152F0052D0}"/>
              </a:ext>
            </a:extLst>
          </p:cNvPr>
          <p:cNvGrpSpPr>
            <a:grpSpLocks noChangeAspect="1"/>
          </p:cNvGrpSpPr>
          <p:nvPr/>
        </p:nvGrpSpPr>
        <p:grpSpPr>
          <a:xfrm>
            <a:off x="4214239" y="2411054"/>
            <a:ext cx="4675077" cy="4008608"/>
            <a:chOff x="3590363" y="-341762"/>
            <a:chExt cx="9350154" cy="8017216"/>
          </a:xfrm>
        </p:grpSpPr>
        <p:pic>
          <p:nvPicPr>
            <p:cNvPr id="13" name="Graphic 12" descr="User Crown Female with solid fill">
              <a:extLst>
                <a:ext uri="{FF2B5EF4-FFF2-40B4-BE49-F238E27FC236}">
                  <a16:creationId xmlns:a16="http://schemas.microsoft.com/office/drawing/2014/main" id="{34BE5DC4-7DF5-48C4-AF8B-18C64D1C349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762500" y="2538194"/>
              <a:ext cx="914400" cy="914400"/>
            </a:xfrm>
            <a:prstGeom prst="rect">
              <a:avLst/>
            </a:prstGeom>
          </p:spPr>
        </p:pic>
        <p:pic>
          <p:nvPicPr>
            <p:cNvPr id="14" name="Graphic 13" descr="User Crown Male with solid fill">
              <a:extLst>
                <a:ext uri="{FF2B5EF4-FFF2-40B4-BE49-F238E27FC236}">
                  <a16:creationId xmlns:a16="http://schemas.microsoft.com/office/drawing/2014/main" id="{F013AF91-52D2-443D-9FCE-CEA6E498021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406952" y="2860451"/>
              <a:ext cx="914400" cy="914400"/>
            </a:xfrm>
            <a:prstGeom prst="rect">
              <a:avLst/>
            </a:prstGeom>
          </p:spPr>
        </p:pic>
        <p:grpSp>
          <p:nvGrpSpPr>
            <p:cNvPr id="15" name="Group 14">
              <a:extLst>
                <a:ext uri="{FF2B5EF4-FFF2-40B4-BE49-F238E27FC236}">
                  <a16:creationId xmlns:a16="http://schemas.microsoft.com/office/drawing/2014/main" id="{FA1E44EE-DD3D-4118-961D-A926552784B9}"/>
                </a:ext>
              </a:extLst>
            </p:cNvPr>
            <p:cNvGrpSpPr/>
            <p:nvPr/>
          </p:nvGrpSpPr>
          <p:grpSpPr>
            <a:xfrm>
              <a:off x="3590363" y="-341762"/>
              <a:ext cx="9350154" cy="8017216"/>
              <a:chOff x="-121846" y="-341762"/>
              <a:chExt cx="9350154" cy="8017216"/>
            </a:xfrm>
          </p:grpSpPr>
          <p:pic>
            <p:nvPicPr>
              <p:cNvPr id="16" name="Graphic 15" descr="City outline">
                <a:extLst>
                  <a:ext uri="{FF2B5EF4-FFF2-40B4-BE49-F238E27FC236}">
                    <a16:creationId xmlns:a16="http://schemas.microsoft.com/office/drawing/2014/main" id="{D2EE8C03-8046-4B0E-BDDA-A8B083BDF76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21846" y="2538194"/>
                <a:ext cx="4405655" cy="4405655"/>
              </a:xfrm>
              <a:prstGeom prst="rect">
                <a:avLst/>
              </a:prstGeom>
            </p:spPr>
          </p:pic>
          <p:pic>
            <p:nvPicPr>
              <p:cNvPr id="17" name="Graphic 16" descr="North America with solid fill">
                <a:extLst>
                  <a:ext uri="{FF2B5EF4-FFF2-40B4-BE49-F238E27FC236}">
                    <a16:creationId xmlns:a16="http://schemas.microsoft.com/office/drawing/2014/main" id="{AC4EA0AC-98FE-4859-86EA-A3EBA907D214}"/>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211092" y="-341762"/>
                <a:ext cx="8017216" cy="8017216"/>
              </a:xfrm>
              <a:prstGeom prst="rect">
                <a:avLst/>
              </a:prstGeom>
            </p:spPr>
          </p:pic>
          <p:pic>
            <p:nvPicPr>
              <p:cNvPr id="18" name="Graphic 17" descr="Influencer with solid fill">
                <a:extLst>
                  <a:ext uri="{FF2B5EF4-FFF2-40B4-BE49-F238E27FC236}">
                    <a16:creationId xmlns:a16="http://schemas.microsoft.com/office/drawing/2014/main" id="{6EC79896-7E52-4B76-97A7-65E412950C74}"/>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484393" y="944880"/>
                <a:ext cx="5433359" cy="5433359"/>
              </a:xfrm>
              <a:prstGeom prst="rect">
                <a:avLst/>
              </a:prstGeom>
            </p:spPr>
          </p:pic>
          <p:pic>
            <p:nvPicPr>
              <p:cNvPr id="20" name="Graphic 19" descr="User Crown Female with solid fill">
                <a:extLst>
                  <a:ext uri="{FF2B5EF4-FFF2-40B4-BE49-F238E27FC236}">
                    <a16:creationId xmlns:a16="http://schemas.microsoft.com/office/drawing/2014/main" id="{8A76D623-E1CD-40FE-AB95-3FF21FCC6BC6}"/>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5616119" y="3315868"/>
                <a:ext cx="1169906" cy="1169906"/>
              </a:xfrm>
              <a:prstGeom prst="rect">
                <a:avLst/>
              </a:prstGeom>
            </p:spPr>
          </p:pic>
        </p:grpSp>
      </p:grpSp>
      <p:sp>
        <p:nvSpPr>
          <p:cNvPr id="21" name="Rounded Rectangle 143">
            <a:extLst>
              <a:ext uri="{FF2B5EF4-FFF2-40B4-BE49-F238E27FC236}">
                <a16:creationId xmlns:a16="http://schemas.microsoft.com/office/drawing/2014/main" id="{6D807B35-E265-406A-A8E3-F7A7629ACCCE}"/>
              </a:ext>
            </a:extLst>
          </p:cNvPr>
          <p:cNvSpPr/>
          <p:nvPr/>
        </p:nvSpPr>
        <p:spPr>
          <a:xfrm>
            <a:off x="2117736" y="5897926"/>
            <a:ext cx="4918847" cy="365543"/>
          </a:xfrm>
          <a:prstGeom prst="roundRect">
            <a:avLst/>
          </a:prstGeom>
          <a:solidFill>
            <a:srgbClr val="EF3340"/>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FFFFFF"/>
                </a:solidFill>
                <a:effectLst/>
                <a:uLnTx/>
                <a:uFillTx/>
                <a:latin typeface="Calibri"/>
                <a:ea typeface="+mn-ea"/>
                <a:cs typeface="Calibri"/>
              </a:rPr>
              <a:t>By including affected parties, you can protect against these risks. </a:t>
            </a:r>
          </a:p>
        </p:txBody>
      </p:sp>
    </p:spTree>
    <p:extLst>
      <p:ext uri="{BB962C8B-B14F-4D97-AF65-F5344CB8AC3E}">
        <p14:creationId xmlns:p14="http://schemas.microsoft.com/office/powerpoint/2010/main" val="101483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C6184E-E33C-4217-A72D-69FD38A41D1F}"/>
              </a:ext>
            </a:extLst>
          </p:cNvPr>
          <p:cNvSpPr>
            <a:spLocks noGrp="1"/>
          </p:cNvSpPr>
          <p:nvPr>
            <p:ph type="sldNum" sz="quarter" idx="12"/>
          </p:nvPr>
        </p:nvSpPr>
        <p:spPr/>
        <p:txBody>
          <a:bodyPr/>
          <a:lstStyle/>
          <a:p>
            <a:fld id="{A8160BDD-7155-D744-B749-9730458604AD}" type="slidenum">
              <a:rPr lang="en-US" smtClean="0"/>
              <a:pPr/>
              <a:t>37</a:t>
            </a:fld>
            <a:endParaRPr lang="en-US" dirty="0"/>
          </a:p>
        </p:txBody>
      </p:sp>
      <p:sp>
        <p:nvSpPr>
          <p:cNvPr id="4" name="Title 3">
            <a:extLst>
              <a:ext uri="{FF2B5EF4-FFF2-40B4-BE49-F238E27FC236}">
                <a16:creationId xmlns:a16="http://schemas.microsoft.com/office/drawing/2014/main" id="{3BCDCD9A-6291-4FD4-BEFB-C03C4662E35A}"/>
              </a:ext>
            </a:extLst>
          </p:cNvPr>
          <p:cNvSpPr>
            <a:spLocks noGrp="1"/>
          </p:cNvSpPr>
          <p:nvPr>
            <p:ph type="title"/>
          </p:nvPr>
        </p:nvSpPr>
        <p:spPr/>
        <p:txBody>
          <a:bodyPr/>
          <a:lstStyle/>
          <a:p>
            <a:r>
              <a:rPr lang="en-US" dirty="0"/>
              <a:t>Ethics Washing</a:t>
            </a:r>
            <a:endParaRPr lang="de-DE"/>
          </a:p>
        </p:txBody>
      </p:sp>
      <p:sp>
        <p:nvSpPr>
          <p:cNvPr id="3" name="Textplatzhalter 2">
            <a:extLst>
              <a:ext uri="{FF2B5EF4-FFF2-40B4-BE49-F238E27FC236}">
                <a16:creationId xmlns:a16="http://schemas.microsoft.com/office/drawing/2014/main" id="{A61D3DA1-5E80-ED41-A1CA-382D20300100}"/>
              </a:ext>
            </a:extLst>
          </p:cNvPr>
          <p:cNvSpPr>
            <a:spLocks noGrp="1"/>
          </p:cNvSpPr>
          <p:nvPr>
            <p:ph type="body" sz="quarter" idx="13"/>
          </p:nvPr>
        </p:nvSpPr>
        <p:spPr/>
        <p:txBody>
          <a:bodyPr/>
          <a:lstStyle/>
          <a:p>
            <a:r>
              <a:rPr lang="en-US" b="1" dirty="0"/>
              <a:t>Ethics washing:</a:t>
            </a:r>
            <a:r>
              <a:rPr lang="en-US" dirty="0"/>
              <a:t> </a:t>
            </a:r>
            <a:r>
              <a:rPr lang="en-GB" dirty="0"/>
              <a:t>Engaging in ethical reasoning without being motivated to do the right thing.</a:t>
            </a:r>
            <a:endParaRPr lang="de-DE" dirty="0"/>
          </a:p>
        </p:txBody>
      </p:sp>
      <p:pic>
        <p:nvPicPr>
          <p:cNvPr id="6" name="Graphic 5" descr="City outline">
            <a:extLst>
              <a:ext uri="{FF2B5EF4-FFF2-40B4-BE49-F238E27FC236}">
                <a16:creationId xmlns:a16="http://schemas.microsoft.com/office/drawing/2014/main" id="{9152CFE9-85BF-3149-8B03-F2F15D73A05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51642" y="3070654"/>
            <a:ext cx="4068000" cy="4068000"/>
          </a:xfrm>
          <a:prstGeom prst="rect">
            <a:avLst/>
          </a:prstGeom>
        </p:spPr>
      </p:pic>
      <p:pic>
        <p:nvPicPr>
          <p:cNvPr id="9" name="Graphic 8" descr="Meeting outline">
            <a:extLst>
              <a:ext uri="{FF2B5EF4-FFF2-40B4-BE49-F238E27FC236}">
                <a16:creationId xmlns:a16="http://schemas.microsoft.com/office/drawing/2014/main" id="{6398021C-490B-1640-8C50-33B84B80539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5922" y="3786150"/>
            <a:ext cx="1740078" cy="1740078"/>
          </a:xfrm>
          <a:prstGeom prst="rect">
            <a:avLst/>
          </a:prstGeom>
        </p:spPr>
      </p:pic>
      <p:pic>
        <p:nvPicPr>
          <p:cNvPr id="12" name="Graphic 11" descr="Angel face outline with solid fill">
            <a:extLst>
              <a:ext uri="{FF2B5EF4-FFF2-40B4-BE49-F238E27FC236}">
                <a16:creationId xmlns:a16="http://schemas.microsoft.com/office/drawing/2014/main" id="{259CA331-407E-3C4F-812C-A966A605F84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60356" y="1951000"/>
            <a:ext cx="721004" cy="721004"/>
          </a:xfrm>
          <a:prstGeom prst="rect">
            <a:avLst/>
          </a:prstGeom>
        </p:spPr>
      </p:pic>
      <p:pic>
        <p:nvPicPr>
          <p:cNvPr id="14" name="Graphic 13" descr="Chat outline">
            <a:extLst>
              <a:ext uri="{FF2B5EF4-FFF2-40B4-BE49-F238E27FC236}">
                <a16:creationId xmlns:a16="http://schemas.microsoft.com/office/drawing/2014/main" id="{8AD94A96-3715-D64D-85AF-D90972C5B5B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1171" y="1982789"/>
            <a:ext cx="3052524" cy="3052524"/>
          </a:xfrm>
          <a:prstGeom prst="rect">
            <a:avLst/>
          </a:prstGeom>
        </p:spPr>
      </p:pic>
      <p:sp>
        <p:nvSpPr>
          <p:cNvPr id="18" name="Textfeld 17">
            <a:extLst>
              <a:ext uri="{FF2B5EF4-FFF2-40B4-BE49-F238E27FC236}">
                <a16:creationId xmlns:a16="http://schemas.microsoft.com/office/drawing/2014/main" id="{A1A7AB5A-2B9D-6D46-92F6-034D56FA548D}"/>
              </a:ext>
            </a:extLst>
          </p:cNvPr>
          <p:cNvSpPr txBox="1"/>
          <p:nvPr/>
        </p:nvSpPr>
        <p:spPr>
          <a:xfrm>
            <a:off x="549897" y="2649354"/>
            <a:ext cx="931408" cy="923330"/>
          </a:xfrm>
          <a:prstGeom prst="rect">
            <a:avLst/>
          </a:prstGeom>
          <a:noFill/>
        </p:spPr>
        <p:txBody>
          <a:bodyPr wrap="square" rtlCol="0">
            <a:spAutoFit/>
          </a:bodyPr>
          <a:lstStyle/>
          <a:p>
            <a:r>
              <a:rPr lang="en-US" dirty="0"/>
              <a:t>Look, we do ethics!</a:t>
            </a:r>
          </a:p>
        </p:txBody>
      </p:sp>
      <p:sp>
        <p:nvSpPr>
          <p:cNvPr id="19" name="Textfeld 17">
            <a:extLst>
              <a:ext uri="{FF2B5EF4-FFF2-40B4-BE49-F238E27FC236}">
                <a16:creationId xmlns:a16="http://schemas.microsoft.com/office/drawing/2014/main" id="{C0143A3F-035B-3E4B-BC14-F9EF473454D4}"/>
              </a:ext>
            </a:extLst>
          </p:cNvPr>
          <p:cNvSpPr txBox="1"/>
          <p:nvPr/>
        </p:nvSpPr>
        <p:spPr>
          <a:xfrm>
            <a:off x="1481305" y="3128881"/>
            <a:ext cx="1485217" cy="646331"/>
          </a:xfrm>
          <a:prstGeom prst="rect">
            <a:avLst/>
          </a:prstGeom>
          <a:noFill/>
        </p:spPr>
        <p:txBody>
          <a:bodyPr wrap="square" rtlCol="0">
            <a:spAutoFit/>
          </a:bodyPr>
          <a:lstStyle/>
          <a:p>
            <a:r>
              <a:rPr lang="en-US" dirty="0"/>
              <a:t>(But… only for show.)</a:t>
            </a:r>
          </a:p>
        </p:txBody>
      </p:sp>
      <p:pic>
        <p:nvPicPr>
          <p:cNvPr id="20" name="Graphic 19" descr="Remote work outline">
            <a:extLst>
              <a:ext uri="{FF2B5EF4-FFF2-40B4-BE49-F238E27FC236}">
                <a16:creationId xmlns:a16="http://schemas.microsoft.com/office/drawing/2014/main" id="{56F13C64-C5E9-0346-973D-1E1F8459AC6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870305" y="2690644"/>
            <a:ext cx="3052524" cy="3052524"/>
          </a:xfrm>
          <a:prstGeom prst="rect">
            <a:avLst/>
          </a:prstGeom>
        </p:spPr>
      </p:pic>
      <p:sp>
        <p:nvSpPr>
          <p:cNvPr id="24" name="Rounded Rectangle 23">
            <a:extLst>
              <a:ext uri="{FF2B5EF4-FFF2-40B4-BE49-F238E27FC236}">
                <a16:creationId xmlns:a16="http://schemas.microsoft.com/office/drawing/2014/main" id="{502B3240-33C4-AD4F-980E-97C5420BB9ED}"/>
              </a:ext>
            </a:extLst>
          </p:cNvPr>
          <p:cNvSpPr/>
          <p:nvPr/>
        </p:nvSpPr>
        <p:spPr>
          <a:xfrm>
            <a:off x="5279987" y="1851778"/>
            <a:ext cx="3406813" cy="550669"/>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ea typeface="+mn-ea"/>
                <a:cs typeface="Calibri"/>
              </a:rPr>
              <a:t>How to avoid ethics washing: share/give up decision-making power about ethical issues</a:t>
            </a:r>
          </a:p>
        </p:txBody>
      </p:sp>
      <p:pic>
        <p:nvPicPr>
          <p:cNvPr id="27" name="Graphic 26" descr="Clown outline">
            <a:extLst>
              <a:ext uri="{FF2B5EF4-FFF2-40B4-BE49-F238E27FC236}">
                <a16:creationId xmlns:a16="http://schemas.microsoft.com/office/drawing/2014/main" id="{AC16ECEE-716A-2446-976D-12B07700CCD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035380" y="2072345"/>
            <a:ext cx="914400" cy="914400"/>
          </a:xfrm>
          <a:prstGeom prst="rect">
            <a:avLst/>
          </a:prstGeom>
        </p:spPr>
      </p:pic>
    </p:spTree>
    <p:extLst>
      <p:ext uri="{BB962C8B-B14F-4D97-AF65-F5344CB8AC3E}">
        <p14:creationId xmlns:p14="http://schemas.microsoft.com/office/powerpoint/2010/main" val="30693677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AA5272-4FAC-4C38-9FE8-78975055DAFA}"/>
              </a:ext>
            </a:extLst>
          </p:cNvPr>
          <p:cNvSpPr>
            <a:spLocks noGrp="1"/>
          </p:cNvSpPr>
          <p:nvPr>
            <p:ph type="sldNum" sz="quarter" idx="12"/>
          </p:nvPr>
        </p:nvSpPr>
        <p:spPr/>
        <p:txBody>
          <a:bodyPr/>
          <a:lstStyle/>
          <a:p>
            <a:fld id="{A8160BDD-7155-D744-B749-9730458604AD}" type="slidenum">
              <a:rPr lang="en-US" smtClean="0"/>
              <a:pPr/>
              <a:t>38</a:t>
            </a:fld>
            <a:endParaRPr lang="en-US" dirty="0"/>
          </a:p>
        </p:txBody>
      </p:sp>
      <p:sp>
        <p:nvSpPr>
          <p:cNvPr id="3" name="Title 2">
            <a:extLst>
              <a:ext uri="{FF2B5EF4-FFF2-40B4-BE49-F238E27FC236}">
                <a16:creationId xmlns:a16="http://schemas.microsoft.com/office/drawing/2014/main" id="{0A43503A-E7BB-4464-8A22-0CB2226A7F8F}"/>
              </a:ext>
            </a:extLst>
          </p:cNvPr>
          <p:cNvSpPr>
            <a:spLocks noGrp="1"/>
          </p:cNvSpPr>
          <p:nvPr>
            <p:ph type="title"/>
          </p:nvPr>
        </p:nvSpPr>
        <p:spPr/>
        <p:txBody>
          <a:bodyPr/>
          <a:lstStyle/>
          <a:p>
            <a:r>
              <a:rPr lang="en-US" dirty="0"/>
              <a:t>Activity: Establishing an Ethical Decision-Making Process</a:t>
            </a:r>
          </a:p>
        </p:txBody>
      </p:sp>
      <p:sp>
        <p:nvSpPr>
          <p:cNvPr id="5" name="Text Placeholder 4">
            <a:extLst>
              <a:ext uri="{FF2B5EF4-FFF2-40B4-BE49-F238E27FC236}">
                <a16:creationId xmlns:a16="http://schemas.microsoft.com/office/drawing/2014/main" id="{12E1235E-2E9F-45B8-B332-E68392D03249}"/>
              </a:ext>
            </a:extLst>
          </p:cNvPr>
          <p:cNvSpPr>
            <a:spLocks noGrp="1"/>
          </p:cNvSpPr>
          <p:nvPr>
            <p:ph idx="1"/>
          </p:nvPr>
        </p:nvSpPr>
        <p:spPr/>
        <p:txBody>
          <a:bodyPr/>
          <a:lstStyle/>
          <a:p>
            <a:pPr marL="0" indent="0">
              <a:buNone/>
            </a:pPr>
            <a:r>
              <a:rPr lang="en-US" dirty="0"/>
              <a:t>Scenario: Genetic testing for consumers.</a:t>
            </a:r>
          </a:p>
          <a:p>
            <a:r>
              <a:rPr lang="en-US" dirty="0"/>
              <a:t>Direct-to-consumer genetic testing based on a saliva sample. </a:t>
            </a:r>
          </a:p>
          <a:p>
            <a:r>
              <a:rPr lang="en-US" dirty="0"/>
              <a:t>Genetic data is analyzed to generate reports relating to the customer's ancestry and genetic predispositions to health-related topics. </a:t>
            </a:r>
          </a:p>
          <a:p>
            <a:r>
              <a:rPr lang="en-US" dirty="0"/>
              <a:t>In addition, the databases of genetic information are used to conduct medical research. </a:t>
            </a:r>
          </a:p>
          <a:p>
            <a:r>
              <a:rPr lang="en-US" dirty="0"/>
              <a:t>The model has the potential to promote good outcomes, such as discovering new drugs. Yet it also raises serious ethical issues about user privacy and data protection. </a:t>
            </a:r>
            <a:br>
              <a:rPr lang="en-US" dirty="0"/>
            </a:br>
            <a:endParaRPr lang="en-US" dirty="0"/>
          </a:p>
          <a:p>
            <a:pPr>
              <a:buFont typeface="+mj-lt"/>
              <a:buAutoNum type="arabicPeriod"/>
            </a:pPr>
            <a:r>
              <a:rPr lang="en-US" dirty="0"/>
              <a:t>Which people or groups should be involved in setting company policy about these questions? </a:t>
            </a:r>
            <a:br>
              <a:rPr lang="en-US" dirty="0"/>
            </a:br>
            <a:endParaRPr lang="en-US" dirty="0"/>
          </a:p>
          <a:p>
            <a:pPr>
              <a:buFont typeface="+mj-lt"/>
              <a:buAutoNum type="arabicPeriod"/>
            </a:pPr>
            <a:r>
              <a:rPr lang="en-US" dirty="0"/>
              <a:t>What are some ways that these companies could share or give up power to improve the legitimacy of these decisions?</a:t>
            </a:r>
          </a:p>
        </p:txBody>
      </p:sp>
    </p:spTree>
    <p:extLst>
      <p:ext uri="{BB962C8B-B14F-4D97-AF65-F5344CB8AC3E}">
        <p14:creationId xmlns:p14="http://schemas.microsoft.com/office/powerpoint/2010/main" val="23997204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FC3B47-02C6-47EF-882D-169D87CE8A7D}"/>
              </a:ext>
            </a:extLst>
          </p:cNvPr>
          <p:cNvSpPr>
            <a:spLocks noGrp="1"/>
          </p:cNvSpPr>
          <p:nvPr>
            <p:ph type="sldNum" sz="quarter" idx="12"/>
          </p:nvPr>
        </p:nvSpPr>
        <p:spPr>
          <a:xfrm>
            <a:off x="6820584" y="6445470"/>
            <a:ext cx="2133600" cy="365125"/>
          </a:xfrm>
        </p:spPr>
        <p:txBody>
          <a:bodyPr/>
          <a:lstStyle/>
          <a:p>
            <a:fld id="{A8160BDD-7155-D744-B749-9730458604AD}" type="slidenum">
              <a:rPr lang="en-US" smtClean="0"/>
              <a:pPr/>
              <a:t>39</a:t>
            </a:fld>
            <a:endParaRPr lang="en-US" dirty="0"/>
          </a:p>
        </p:txBody>
      </p:sp>
      <p:sp>
        <p:nvSpPr>
          <p:cNvPr id="5" name="Text Placeholder 4">
            <a:extLst>
              <a:ext uri="{FF2B5EF4-FFF2-40B4-BE49-F238E27FC236}">
                <a16:creationId xmlns:a16="http://schemas.microsoft.com/office/drawing/2014/main" id="{6A97C9F3-4C6E-45E9-ACE7-6C07E546B17B}"/>
              </a:ext>
            </a:extLst>
          </p:cNvPr>
          <p:cNvSpPr>
            <a:spLocks noGrp="1"/>
          </p:cNvSpPr>
          <p:nvPr>
            <p:ph type="body" sz="quarter" idx="13"/>
          </p:nvPr>
        </p:nvSpPr>
        <p:spPr>
          <a:xfrm>
            <a:off x="341925" y="1302039"/>
            <a:ext cx="8460150" cy="4525963"/>
          </a:xfrm>
        </p:spPr>
        <p:txBody>
          <a:bodyPr/>
          <a:lstStyle/>
          <a:p>
            <a:r>
              <a:rPr lang="en-US" dirty="0"/>
              <a:t>At your workplace, which phase of ethical decision-making do you think will be the most challenging to implement?</a:t>
            </a:r>
          </a:p>
          <a:p>
            <a:r>
              <a:rPr lang="en-US" dirty="0"/>
              <a:t>Do you feel that any of the ethical pitfalls discussed are prevalent in your workplace? If so, which ones, and why?</a:t>
            </a:r>
          </a:p>
        </p:txBody>
      </p:sp>
    </p:spTree>
    <p:extLst>
      <p:ext uri="{BB962C8B-B14F-4D97-AF65-F5344CB8AC3E}">
        <p14:creationId xmlns:p14="http://schemas.microsoft.com/office/powerpoint/2010/main" val="2996093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E5F54B-93D9-440C-9ACB-E93EA1A29D20}"/>
              </a:ext>
            </a:extLst>
          </p:cNvPr>
          <p:cNvSpPr>
            <a:spLocks noGrp="1"/>
          </p:cNvSpPr>
          <p:nvPr>
            <p:ph type="sldNum" sz="quarter" idx="12"/>
          </p:nvPr>
        </p:nvSpPr>
        <p:spPr/>
        <p:txBody>
          <a:bodyPr/>
          <a:lstStyle/>
          <a:p>
            <a:fld id="{A8160BDD-7155-D744-B749-9730458604AD}" type="slidenum">
              <a:rPr lang="en-US" smtClean="0"/>
              <a:t>4</a:t>
            </a:fld>
            <a:endParaRPr lang="en-US" dirty="0"/>
          </a:p>
        </p:txBody>
      </p:sp>
      <p:sp>
        <p:nvSpPr>
          <p:cNvPr id="8" name="Title 7">
            <a:extLst>
              <a:ext uri="{FF2B5EF4-FFF2-40B4-BE49-F238E27FC236}">
                <a16:creationId xmlns:a16="http://schemas.microsoft.com/office/drawing/2014/main" id="{8EE2CD2E-6B4E-495C-8FB2-9B63F45CDCA0}"/>
              </a:ext>
            </a:extLst>
          </p:cNvPr>
          <p:cNvSpPr>
            <a:spLocks noGrp="1"/>
          </p:cNvSpPr>
          <p:nvPr>
            <p:ph type="title"/>
          </p:nvPr>
        </p:nvSpPr>
        <p:spPr/>
        <p:txBody>
          <a:bodyPr/>
          <a:lstStyle/>
          <a:p>
            <a:r>
              <a:rPr lang="en-US" dirty="0"/>
              <a:t>Overview of Ethical Theories</a:t>
            </a:r>
          </a:p>
        </p:txBody>
      </p:sp>
      <p:sp>
        <p:nvSpPr>
          <p:cNvPr id="5" name="Text Placeholder 4">
            <a:extLst>
              <a:ext uri="{FF2B5EF4-FFF2-40B4-BE49-F238E27FC236}">
                <a16:creationId xmlns:a16="http://schemas.microsoft.com/office/drawing/2014/main" id="{F2C1CA82-D157-4D77-A80B-8257334F721A}"/>
              </a:ext>
            </a:extLst>
          </p:cNvPr>
          <p:cNvSpPr>
            <a:spLocks noGrp="1"/>
          </p:cNvSpPr>
          <p:nvPr>
            <p:ph type="body" sz="quarter" idx="13"/>
          </p:nvPr>
        </p:nvSpPr>
        <p:spPr/>
        <p:txBody>
          <a:bodyPr/>
          <a:lstStyle/>
          <a:p>
            <a:r>
              <a:rPr lang="en-US" b="1" dirty="0"/>
              <a:t>Ethical theories</a:t>
            </a:r>
            <a:r>
              <a:rPr lang="en-US" dirty="0"/>
              <a:t>: Systematic efforts to understand moral concepts and justify moral principles.</a:t>
            </a:r>
          </a:p>
        </p:txBody>
      </p:sp>
      <p:sp>
        <p:nvSpPr>
          <p:cNvPr id="11" name="Rounded Rectangle 143">
            <a:extLst>
              <a:ext uri="{FF2B5EF4-FFF2-40B4-BE49-F238E27FC236}">
                <a16:creationId xmlns:a16="http://schemas.microsoft.com/office/drawing/2014/main" id="{BB2F33F8-41AC-E04C-87DD-0B347AF07927}"/>
              </a:ext>
            </a:extLst>
          </p:cNvPr>
          <p:cNvSpPr/>
          <p:nvPr/>
        </p:nvSpPr>
        <p:spPr>
          <a:xfrm>
            <a:off x="561974" y="2780791"/>
            <a:ext cx="1724025" cy="274638"/>
          </a:xfrm>
          <a:prstGeom prst="roundRect">
            <a:avLst/>
          </a:prstGeom>
          <a:solidFill>
            <a:schemeClr val="accent3"/>
          </a:soli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marL="0" marR="0" lvl="0" indent="0" algn="ctr" defTabSz="914400">
              <a:lnSpc>
                <a:spcPct val="100000"/>
              </a:lnSpc>
              <a:spcBef>
                <a:spcPts val="0"/>
              </a:spcBef>
              <a:spcAft>
                <a:spcPts val="0"/>
              </a:spcAft>
              <a:buNone/>
              <a:tabLst/>
              <a:defRPr/>
            </a:pPr>
            <a:r>
              <a:rPr lang="en-US" sz="1300" b="1" kern="0" dirty="0">
                <a:solidFill>
                  <a:srgbClr val="FFFFFF"/>
                </a:solidFill>
                <a:latin typeface="Calibri"/>
                <a:cs typeface="Calibri"/>
              </a:rPr>
              <a:t>Virtue Ethics</a:t>
            </a:r>
            <a:endParaRPr lang="en-US" dirty="0">
              <a:ea typeface="+mn-ea"/>
            </a:endParaRPr>
          </a:p>
        </p:txBody>
      </p:sp>
      <p:sp>
        <p:nvSpPr>
          <p:cNvPr id="12" name="Rounded Rectangle 143">
            <a:extLst>
              <a:ext uri="{FF2B5EF4-FFF2-40B4-BE49-F238E27FC236}">
                <a16:creationId xmlns:a16="http://schemas.microsoft.com/office/drawing/2014/main" id="{5DC3E481-26CB-E34A-A45E-90A591B33206}"/>
              </a:ext>
            </a:extLst>
          </p:cNvPr>
          <p:cNvSpPr/>
          <p:nvPr/>
        </p:nvSpPr>
        <p:spPr>
          <a:xfrm>
            <a:off x="3634181" y="2780790"/>
            <a:ext cx="1724025" cy="274638"/>
          </a:xfrm>
          <a:prstGeom prst="roundRect">
            <a:avLst/>
          </a:prstGeom>
          <a:solidFill>
            <a:schemeClr val="accent3"/>
          </a:soli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algn="ctr" defTabSz="914400">
              <a:defRPr/>
            </a:pPr>
            <a:r>
              <a:rPr lang="en-US" sz="1300" b="1" kern="0" dirty="0">
                <a:solidFill>
                  <a:srgbClr val="FFFFFF"/>
                </a:solidFill>
                <a:latin typeface="Calibri"/>
                <a:cs typeface="Calibri"/>
              </a:rPr>
              <a:t>Deontology</a:t>
            </a:r>
            <a:endParaRPr lang="en-US" dirty="0">
              <a:ea typeface="+mn-ea"/>
            </a:endParaRPr>
          </a:p>
        </p:txBody>
      </p:sp>
      <p:sp>
        <p:nvSpPr>
          <p:cNvPr id="13" name="Rounded Rectangle 143">
            <a:extLst>
              <a:ext uri="{FF2B5EF4-FFF2-40B4-BE49-F238E27FC236}">
                <a16:creationId xmlns:a16="http://schemas.microsoft.com/office/drawing/2014/main" id="{02E956AD-6E5D-464E-B62A-9875FAD8BACD}"/>
              </a:ext>
            </a:extLst>
          </p:cNvPr>
          <p:cNvSpPr/>
          <p:nvPr/>
        </p:nvSpPr>
        <p:spPr>
          <a:xfrm>
            <a:off x="6615904" y="2780791"/>
            <a:ext cx="1724025" cy="274638"/>
          </a:xfrm>
          <a:prstGeom prst="roundRect">
            <a:avLst/>
          </a:prstGeom>
          <a:solidFill>
            <a:schemeClr val="accent3"/>
          </a:soli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algn="ctr" defTabSz="914400">
              <a:defRPr/>
            </a:pPr>
            <a:r>
              <a:rPr lang="en-US" sz="1300" b="1" kern="0" dirty="0">
                <a:solidFill>
                  <a:srgbClr val="FFFFFF"/>
                </a:solidFill>
                <a:latin typeface="Calibri"/>
                <a:cs typeface="Calibri"/>
              </a:rPr>
              <a:t>Consequentialism</a:t>
            </a:r>
            <a:endParaRPr lang="en-US" dirty="0">
              <a:ea typeface="+mn-ea"/>
            </a:endParaRPr>
          </a:p>
        </p:txBody>
      </p:sp>
      <p:sp>
        <p:nvSpPr>
          <p:cNvPr id="14" name="Rounded Rectangle 51">
            <a:extLst>
              <a:ext uri="{FF2B5EF4-FFF2-40B4-BE49-F238E27FC236}">
                <a16:creationId xmlns:a16="http://schemas.microsoft.com/office/drawing/2014/main" id="{A75E40A9-3C74-6B45-AA28-C6922CDBAD04}"/>
              </a:ext>
            </a:extLst>
          </p:cNvPr>
          <p:cNvSpPr/>
          <p:nvPr/>
        </p:nvSpPr>
        <p:spPr>
          <a:xfrm>
            <a:off x="328322" y="4261440"/>
            <a:ext cx="2191328" cy="572082"/>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algn="ctr" defTabSz="914400">
              <a:defRPr/>
            </a:pPr>
            <a:r>
              <a:rPr lang="en-US" sz="1300" b="1" kern="0" dirty="0">
                <a:solidFill>
                  <a:srgbClr val="000000"/>
                </a:solidFill>
                <a:latin typeface="Calibri"/>
                <a:cs typeface="Calibri"/>
              </a:rPr>
              <a:t>How can we lead a virtuous life?</a:t>
            </a:r>
            <a:endParaRPr lang="en-US" dirty="0">
              <a:ea typeface="+mn-ea"/>
            </a:endParaRPr>
          </a:p>
        </p:txBody>
      </p:sp>
      <p:sp>
        <p:nvSpPr>
          <p:cNvPr id="15" name="Rounded Rectangle 51">
            <a:extLst>
              <a:ext uri="{FF2B5EF4-FFF2-40B4-BE49-F238E27FC236}">
                <a16:creationId xmlns:a16="http://schemas.microsoft.com/office/drawing/2014/main" id="{4AEEF271-3336-3F4A-A1E4-A212D623397A}"/>
              </a:ext>
            </a:extLst>
          </p:cNvPr>
          <p:cNvSpPr/>
          <p:nvPr/>
        </p:nvSpPr>
        <p:spPr>
          <a:xfrm>
            <a:off x="3397372" y="4266144"/>
            <a:ext cx="2197643" cy="572082"/>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algn="ctr" defTabSz="914400">
              <a:defRPr/>
            </a:pPr>
            <a:r>
              <a:rPr lang="en-US" sz="1300" b="1" kern="0" dirty="0">
                <a:solidFill>
                  <a:srgbClr val="000000"/>
                </a:solidFill>
                <a:latin typeface="Calibri"/>
                <a:cs typeface="Calibri"/>
              </a:rPr>
              <a:t>What are our moral duties?</a:t>
            </a:r>
            <a:endParaRPr lang="en-US" dirty="0">
              <a:ea typeface="+mn-ea"/>
            </a:endParaRPr>
          </a:p>
        </p:txBody>
      </p:sp>
      <p:sp>
        <p:nvSpPr>
          <p:cNvPr id="16" name="Rounded Rectangle 51">
            <a:extLst>
              <a:ext uri="{FF2B5EF4-FFF2-40B4-BE49-F238E27FC236}">
                <a16:creationId xmlns:a16="http://schemas.microsoft.com/office/drawing/2014/main" id="{AB18CBBE-6BD4-ED45-BAB9-F58DD6B2F81C}"/>
              </a:ext>
            </a:extLst>
          </p:cNvPr>
          <p:cNvSpPr/>
          <p:nvPr/>
        </p:nvSpPr>
        <p:spPr>
          <a:xfrm>
            <a:off x="6356992" y="4261439"/>
            <a:ext cx="2241848" cy="572081"/>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algn="ctr" defTabSz="914400">
              <a:defRPr/>
            </a:pPr>
            <a:r>
              <a:rPr lang="en-US" sz="1300" b="1" kern="0" dirty="0">
                <a:solidFill>
                  <a:srgbClr val="000000"/>
                </a:solidFill>
                <a:latin typeface="Calibri"/>
                <a:cs typeface="Calibri"/>
              </a:rPr>
              <a:t>How can we bring about the best consequences?</a:t>
            </a:r>
            <a:endParaRPr lang="en-US" dirty="0">
              <a:ea typeface="+mn-ea"/>
            </a:endParaRPr>
          </a:p>
        </p:txBody>
      </p:sp>
      <p:sp>
        <p:nvSpPr>
          <p:cNvPr id="2" name="Rectangle 1">
            <a:extLst>
              <a:ext uri="{FF2B5EF4-FFF2-40B4-BE49-F238E27FC236}">
                <a16:creationId xmlns:a16="http://schemas.microsoft.com/office/drawing/2014/main" id="{6172CEB6-142E-4A19-91B0-D27C88E774F8}"/>
              </a:ext>
            </a:extLst>
          </p:cNvPr>
          <p:cNvSpPr/>
          <p:nvPr/>
        </p:nvSpPr>
        <p:spPr>
          <a:xfrm>
            <a:off x="0" y="2538484"/>
            <a:ext cx="9144000" cy="2811438"/>
          </a:xfrm>
          <a:prstGeom prst="rect">
            <a:avLst/>
          </a:prstGeom>
          <a:noFill/>
          <a:ln w="28575" cap="flat" cmpd="sng" algn="ctr">
            <a:solidFill>
              <a:schemeClr val="bg2"/>
            </a:solidFill>
            <a:prstDash val="solid"/>
          </a:ln>
          <a:effectLst/>
        </p:spPr>
        <p:txBody>
          <a:bodyPr rtlCol="0" anchor="ctr"/>
          <a:lstStyle/>
          <a:p>
            <a:pPr algn="ctr" defTabSz="914400"/>
            <a:endParaRPr lang="en-US" sz="1100" b="1" kern="0" dirty="0">
              <a:solidFill>
                <a:srgbClr val="FF0000"/>
              </a:solidFill>
              <a:latin typeface="Arial"/>
            </a:endParaRPr>
          </a:p>
        </p:txBody>
      </p:sp>
      <p:pic>
        <p:nvPicPr>
          <p:cNvPr id="7" name="Picture 6" descr="Shape&#10;&#10;Description automatically generated with medium confidence">
            <a:extLst>
              <a:ext uri="{FF2B5EF4-FFF2-40B4-BE49-F238E27FC236}">
                <a16:creationId xmlns:a16="http://schemas.microsoft.com/office/drawing/2014/main" id="{FB30205A-8B79-487D-858A-2F6C53E94401}"/>
              </a:ext>
            </a:extLst>
          </p:cNvPr>
          <p:cNvPicPr>
            <a:picLocks noChangeAspect="1"/>
          </p:cNvPicPr>
          <p:nvPr/>
        </p:nvPicPr>
        <p:blipFill>
          <a:blip r:embed="rId2"/>
          <a:stretch>
            <a:fillRect/>
          </a:stretch>
        </p:blipFill>
        <p:spPr>
          <a:xfrm>
            <a:off x="946734" y="3183406"/>
            <a:ext cx="954505" cy="914400"/>
          </a:xfrm>
          <a:prstGeom prst="rect">
            <a:avLst/>
          </a:prstGeom>
        </p:spPr>
      </p:pic>
      <p:pic>
        <p:nvPicPr>
          <p:cNvPr id="10" name="Graphic 9" descr="Gavel with solid fill">
            <a:extLst>
              <a:ext uri="{FF2B5EF4-FFF2-40B4-BE49-F238E27FC236}">
                <a16:creationId xmlns:a16="http://schemas.microsoft.com/office/drawing/2014/main" id="{E85EA027-6F01-4C5F-852A-E4B236FF29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38993" y="3183406"/>
            <a:ext cx="914400" cy="914400"/>
          </a:xfrm>
          <a:prstGeom prst="rect">
            <a:avLst/>
          </a:prstGeom>
        </p:spPr>
      </p:pic>
      <p:pic>
        <p:nvPicPr>
          <p:cNvPr id="18" name="Graphic 17" descr="Bullseye with solid fill">
            <a:extLst>
              <a:ext uri="{FF2B5EF4-FFF2-40B4-BE49-F238E27FC236}">
                <a16:creationId xmlns:a16="http://schemas.microsoft.com/office/drawing/2014/main" id="{28C2C10A-1B1E-4FE2-905A-372B125896F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20716" y="3183406"/>
            <a:ext cx="914400" cy="914400"/>
          </a:xfrm>
          <a:prstGeom prst="rect">
            <a:avLst/>
          </a:prstGeom>
        </p:spPr>
      </p:pic>
    </p:spTree>
    <p:extLst>
      <p:ext uri="{BB962C8B-B14F-4D97-AF65-F5344CB8AC3E}">
        <p14:creationId xmlns:p14="http://schemas.microsoft.com/office/powerpoint/2010/main" val="3897957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963899-877F-4AC4-A4D9-F60D5122283F}"/>
              </a:ext>
            </a:extLst>
          </p:cNvPr>
          <p:cNvSpPr>
            <a:spLocks noGrp="1"/>
          </p:cNvSpPr>
          <p:nvPr>
            <p:ph type="sldNum" sz="quarter" idx="12"/>
          </p:nvPr>
        </p:nvSpPr>
        <p:spPr/>
        <p:txBody>
          <a:bodyPr/>
          <a:lstStyle/>
          <a:p>
            <a:fld id="{A8160BDD-7155-D744-B749-9730458604AD}" type="slidenum">
              <a:rPr lang="en-US" smtClean="0"/>
              <a:pPr/>
              <a:t>5</a:t>
            </a:fld>
            <a:endParaRPr lang="en-US" dirty="0"/>
          </a:p>
        </p:txBody>
      </p:sp>
      <p:sp>
        <p:nvSpPr>
          <p:cNvPr id="10" name="Inhaltsplatzhalter 9">
            <a:extLst>
              <a:ext uri="{FF2B5EF4-FFF2-40B4-BE49-F238E27FC236}">
                <a16:creationId xmlns:a16="http://schemas.microsoft.com/office/drawing/2014/main" id="{2BD5549B-0726-0145-B7E9-DA50ED70BFE5}"/>
              </a:ext>
            </a:extLst>
          </p:cNvPr>
          <p:cNvSpPr>
            <a:spLocks noGrp="1"/>
          </p:cNvSpPr>
          <p:nvPr>
            <p:ph idx="1"/>
          </p:nvPr>
        </p:nvSpPr>
        <p:spPr/>
        <p:txBody>
          <a:bodyPr/>
          <a:lstStyle/>
          <a:p>
            <a:r>
              <a:rPr lang="en-US" dirty="0"/>
              <a:t>Virtue examples: Wisdom, justice, beneficence, temperance, courage, and honesty.</a:t>
            </a:r>
          </a:p>
          <a:p>
            <a:r>
              <a:rPr lang="en-US" dirty="0"/>
              <a:t>Virtue-based approaches assume that ethics is about leading a virtuous life.</a:t>
            </a:r>
          </a:p>
          <a:p>
            <a:r>
              <a:rPr lang="en-US" dirty="0"/>
              <a:t>To lead a virtuous life, we need to cultivate the virtues—excellences of character that promote human flourishing.</a:t>
            </a:r>
          </a:p>
          <a:p>
            <a:r>
              <a:rPr lang="en-US" dirty="0"/>
              <a:t>Virtue ethics can help identify the right thing to do by focusing </a:t>
            </a:r>
            <a:br>
              <a:rPr lang="en-US" dirty="0"/>
            </a:br>
            <a:r>
              <a:rPr lang="en-US" dirty="0"/>
              <a:t>on what a virtuous person would do in a given situation.</a:t>
            </a:r>
          </a:p>
        </p:txBody>
      </p:sp>
      <p:sp>
        <p:nvSpPr>
          <p:cNvPr id="7" name="Title 6">
            <a:extLst>
              <a:ext uri="{FF2B5EF4-FFF2-40B4-BE49-F238E27FC236}">
                <a16:creationId xmlns:a16="http://schemas.microsoft.com/office/drawing/2014/main" id="{96C165FD-DD1A-40B0-8D92-72DE20DF134C}"/>
              </a:ext>
            </a:extLst>
          </p:cNvPr>
          <p:cNvSpPr>
            <a:spLocks noGrp="1"/>
          </p:cNvSpPr>
          <p:nvPr>
            <p:ph type="title"/>
          </p:nvPr>
        </p:nvSpPr>
        <p:spPr/>
        <p:txBody>
          <a:bodyPr/>
          <a:lstStyle/>
          <a:p>
            <a:r>
              <a:rPr lang="en-US" dirty="0"/>
              <a:t>Virtue Ethics</a:t>
            </a:r>
          </a:p>
        </p:txBody>
      </p:sp>
      <p:sp>
        <p:nvSpPr>
          <p:cNvPr id="11" name="Textplatzhalter 10">
            <a:extLst>
              <a:ext uri="{FF2B5EF4-FFF2-40B4-BE49-F238E27FC236}">
                <a16:creationId xmlns:a16="http://schemas.microsoft.com/office/drawing/2014/main" id="{ED84834A-3558-A84D-9DF3-25F11C5BBEEC}"/>
              </a:ext>
            </a:extLst>
          </p:cNvPr>
          <p:cNvSpPr>
            <a:spLocks noGrp="1"/>
          </p:cNvSpPr>
          <p:nvPr>
            <p:ph type="body" sz="quarter" idx="13"/>
          </p:nvPr>
        </p:nvSpPr>
        <p:spPr/>
        <p:txBody>
          <a:bodyPr/>
          <a:lstStyle/>
          <a:p>
            <a:r>
              <a:rPr lang="en-US" b="1" dirty="0"/>
              <a:t>Virtue ethics</a:t>
            </a:r>
            <a:r>
              <a:rPr lang="en-US" dirty="0"/>
              <a:t>:</a:t>
            </a:r>
            <a:r>
              <a:rPr lang="en-US" b="1" dirty="0"/>
              <a:t> </a:t>
            </a:r>
            <a:r>
              <a:rPr lang="en-US" dirty="0"/>
              <a:t>An ethical theory that that emphasizes virtues of mind, character, and sense of honesty.</a:t>
            </a:r>
          </a:p>
        </p:txBody>
      </p:sp>
      <p:sp>
        <p:nvSpPr>
          <p:cNvPr id="12" name="Rechteck 11">
            <a:extLst>
              <a:ext uri="{FF2B5EF4-FFF2-40B4-BE49-F238E27FC236}">
                <a16:creationId xmlns:a16="http://schemas.microsoft.com/office/drawing/2014/main" id="{E1C705E5-A203-C342-B825-857691F41CA3}"/>
              </a:ext>
            </a:extLst>
          </p:cNvPr>
          <p:cNvSpPr/>
          <p:nvPr/>
        </p:nvSpPr>
        <p:spPr>
          <a:xfrm>
            <a:off x="777766" y="5253121"/>
            <a:ext cx="4204137" cy="977462"/>
          </a:xfrm>
          <a:prstGeom prst="rect">
            <a:avLst/>
          </a:prstGeom>
          <a:noFill/>
          <a:ln w="28575" cap="flat" cmpd="sng" algn="ctr">
            <a:solidFill>
              <a:srgbClr val="FF0000"/>
            </a:solidFill>
            <a:prstDash val="solid"/>
          </a:ln>
          <a:effectLst/>
        </p:spPr>
        <p:txBody>
          <a:bodyPr rtlCol="0" anchor="ctr"/>
          <a:lstStyle/>
          <a:p>
            <a:pPr algn="ctr" defTabSz="914400"/>
            <a:r>
              <a:rPr lang="en-US" sz="1100" b="1" kern="0" dirty="0">
                <a:solidFill>
                  <a:srgbClr val="FF0000"/>
                </a:solidFill>
                <a:latin typeface="Arial"/>
              </a:rPr>
              <a:t>Famous Proponents</a:t>
            </a:r>
          </a:p>
          <a:p>
            <a:pPr algn="ctr" defTabSz="914400"/>
            <a:endParaRPr lang="en-US" sz="1100" b="1" kern="0" dirty="0">
              <a:solidFill>
                <a:srgbClr val="FF0000"/>
              </a:solidFill>
              <a:latin typeface="Arial"/>
            </a:endParaRPr>
          </a:p>
          <a:p>
            <a:pPr algn="ctr" defTabSz="914400"/>
            <a:r>
              <a:rPr lang="en-US" sz="2400" b="1" kern="0" dirty="0">
                <a:solidFill>
                  <a:srgbClr val="FF0000"/>
                </a:solidFill>
                <a:latin typeface="Arial"/>
              </a:rPr>
              <a:t>Aristotle, Confucius</a:t>
            </a:r>
          </a:p>
        </p:txBody>
      </p:sp>
      <p:pic>
        <p:nvPicPr>
          <p:cNvPr id="8" name="Picture 7" descr="Shape&#10;&#10;Description automatically generated with medium confidence">
            <a:extLst>
              <a:ext uri="{FF2B5EF4-FFF2-40B4-BE49-F238E27FC236}">
                <a16:creationId xmlns:a16="http://schemas.microsoft.com/office/drawing/2014/main" id="{678C45B7-2B09-4C4B-BF73-16B19A73410A}"/>
              </a:ext>
            </a:extLst>
          </p:cNvPr>
          <p:cNvPicPr>
            <a:picLocks noChangeAspect="1"/>
          </p:cNvPicPr>
          <p:nvPr/>
        </p:nvPicPr>
        <p:blipFill>
          <a:blip r:embed="rId2"/>
          <a:stretch>
            <a:fillRect/>
          </a:stretch>
        </p:blipFill>
        <p:spPr>
          <a:xfrm>
            <a:off x="5938560" y="3581399"/>
            <a:ext cx="2863515" cy="2743200"/>
          </a:xfrm>
          <a:prstGeom prst="rect">
            <a:avLst/>
          </a:prstGeom>
        </p:spPr>
      </p:pic>
    </p:spTree>
    <p:extLst>
      <p:ext uri="{BB962C8B-B14F-4D97-AF65-F5344CB8AC3E}">
        <p14:creationId xmlns:p14="http://schemas.microsoft.com/office/powerpoint/2010/main" val="893350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CC9935-A106-4286-8157-90518B9502AC}"/>
              </a:ext>
            </a:extLst>
          </p:cNvPr>
          <p:cNvSpPr>
            <a:spLocks noGrp="1"/>
          </p:cNvSpPr>
          <p:nvPr>
            <p:ph type="sldNum" sz="quarter" idx="12"/>
          </p:nvPr>
        </p:nvSpPr>
        <p:spPr/>
        <p:txBody>
          <a:bodyPr/>
          <a:lstStyle/>
          <a:p>
            <a:fld id="{A8160BDD-7155-D744-B749-9730458604AD}" type="slidenum">
              <a:rPr lang="en-US" smtClean="0"/>
              <a:pPr/>
              <a:t>6</a:t>
            </a:fld>
            <a:endParaRPr lang="en-US" dirty="0"/>
          </a:p>
        </p:txBody>
      </p:sp>
      <p:sp>
        <p:nvSpPr>
          <p:cNvPr id="4" name="Inhaltsplatzhalter 3">
            <a:extLst>
              <a:ext uri="{FF2B5EF4-FFF2-40B4-BE49-F238E27FC236}">
                <a16:creationId xmlns:a16="http://schemas.microsoft.com/office/drawing/2014/main" id="{0CECF03D-86D4-AA47-8A46-BA1A238B3D53}"/>
              </a:ext>
            </a:extLst>
          </p:cNvPr>
          <p:cNvSpPr>
            <a:spLocks noGrp="1"/>
          </p:cNvSpPr>
          <p:nvPr>
            <p:ph idx="1"/>
          </p:nvPr>
        </p:nvSpPr>
        <p:spPr>
          <a:xfrm>
            <a:off x="341925" y="2187322"/>
            <a:ext cx="8024309" cy="4386103"/>
          </a:xfrm>
        </p:spPr>
        <p:txBody>
          <a:bodyPr/>
          <a:lstStyle/>
          <a:p>
            <a:r>
              <a:rPr lang="en-US" dirty="0"/>
              <a:t>Deontology approaches prioritize acting in accordance with moral duties.</a:t>
            </a:r>
          </a:p>
          <a:p>
            <a:r>
              <a:rPr lang="en-US" dirty="0"/>
              <a:t>One key principle is that we must never treat other people as means, but always as ends in themselves.</a:t>
            </a:r>
          </a:p>
        </p:txBody>
      </p:sp>
      <p:sp>
        <p:nvSpPr>
          <p:cNvPr id="5" name="Title 4">
            <a:extLst>
              <a:ext uri="{FF2B5EF4-FFF2-40B4-BE49-F238E27FC236}">
                <a16:creationId xmlns:a16="http://schemas.microsoft.com/office/drawing/2014/main" id="{57F4AC04-E94B-4ABA-B45A-1475BF6B34DD}"/>
              </a:ext>
            </a:extLst>
          </p:cNvPr>
          <p:cNvSpPr>
            <a:spLocks noGrp="1"/>
          </p:cNvSpPr>
          <p:nvPr>
            <p:ph type="title"/>
          </p:nvPr>
        </p:nvSpPr>
        <p:spPr/>
        <p:txBody>
          <a:bodyPr/>
          <a:lstStyle/>
          <a:p>
            <a:r>
              <a:rPr lang="en-US" dirty="0"/>
              <a:t>Deontology</a:t>
            </a:r>
          </a:p>
        </p:txBody>
      </p:sp>
      <p:sp>
        <p:nvSpPr>
          <p:cNvPr id="18" name="Textplatzhalter 17">
            <a:extLst>
              <a:ext uri="{FF2B5EF4-FFF2-40B4-BE49-F238E27FC236}">
                <a16:creationId xmlns:a16="http://schemas.microsoft.com/office/drawing/2014/main" id="{D6E0F5BF-F1AE-FE43-A7DB-8B83B730A7EA}"/>
              </a:ext>
            </a:extLst>
          </p:cNvPr>
          <p:cNvSpPr>
            <a:spLocks noGrp="1"/>
          </p:cNvSpPr>
          <p:nvPr>
            <p:ph type="body" sz="quarter" idx="13"/>
          </p:nvPr>
        </p:nvSpPr>
        <p:spPr>
          <a:xfrm>
            <a:off x="1752600" y="1060687"/>
            <a:ext cx="6934200" cy="945533"/>
          </a:xfrm>
        </p:spPr>
        <p:txBody>
          <a:bodyPr/>
          <a:lstStyle/>
          <a:p>
            <a:r>
              <a:rPr lang="en-US" b="1" dirty="0"/>
              <a:t>Deontology</a:t>
            </a:r>
            <a:r>
              <a:rPr lang="en-US" dirty="0"/>
              <a:t>: An ethical theory</a:t>
            </a:r>
            <a:r>
              <a:rPr lang="en-US" b="1" dirty="0"/>
              <a:t> </a:t>
            </a:r>
            <a:r>
              <a:rPr lang="en-US" dirty="0"/>
              <a:t>that states the right thing to do depends on complying with the right kinds of rules and principles, no matter the outcome of one’s actions.</a:t>
            </a:r>
            <a:r>
              <a:rPr lang="de-DE" dirty="0"/>
              <a:t> </a:t>
            </a:r>
            <a:endParaRPr lang="en-US" dirty="0"/>
          </a:p>
        </p:txBody>
      </p:sp>
      <p:sp>
        <p:nvSpPr>
          <p:cNvPr id="20" name="Rechteck 19">
            <a:extLst>
              <a:ext uri="{FF2B5EF4-FFF2-40B4-BE49-F238E27FC236}">
                <a16:creationId xmlns:a16="http://schemas.microsoft.com/office/drawing/2014/main" id="{903A202C-B4C3-0848-9951-E3F5BA8B125A}"/>
              </a:ext>
            </a:extLst>
          </p:cNvPr>
          <p:cNvSpPr/>
          <p:nvPr/>
        </p:nvSpPr>
        <p:spPr>
          <a:xfrm>
            <a:off x="777766" y="5189547"/>
            <a:ext cx="4204137" cy="977462"/>
          </a:xfrm>
          <a:prstGeom prst="rect">
            <a:avLst/>
          </a:prstGeom>
          <a:noFill/>
          <a:ln w="28575" cap="flat" cmpd="sng" algn="ctr">
            <a:solidFill>
              <a:srgbClr val="FF0000"/>
            </a:solidFill>
            <a:prstDash val="solid"/>
          </a:ln>
          <a:effectLst/>
        </p:spPr>
        <p:txBody>
          <a:bodyPr rtlCol="0" anchor="ctr"/>
          <a:lstStyle/>
          <a:p>
            <a:pPr algn="ctr" defTabSz="914400"/>
            <a:r>
              <a:rPr lang="en-US" sz="1100" b="1" kern="0" dirty="0">
                <a:solidFill>
                  <a:srgbClr val="FF0000"/>
                </a:solidFill>
                <a:latin typeface="Arial"/>
              </a:rPr>
              <a:t>Famous Proponents</a:t>
            </a:r>
          </a:p>
          <a:p>
            <a:pPr algn="ctr" defTabSz="914400"/>
            <a:endParaRPr lang="en-US" sz="1100" b="1" kern="0" dirty="0">
              <a:solidFill>
                <a:srgbClr val="FF0000"/>
              </a:solidFill>
              <a:latin typeface="Arial"/>
            </a:endParaRPr>
          </a:p>
          <a:p>
            <a:pPr algn="ctr" defTabSz="914400"/>
            <a:r>
              <a:rPr lang="en-US" sz="2400" b="1" kern="0" dirty="0">
                <a:solidFill>
                  <a:srgbClr val="FF0000"/>
                </a:solidFill>
                <a:latin typeface="Arial"/>
              </a:rPr>
              <a:t>Kant</a:t>
            </a:r>
          </a:p>
        </p:txBody>
      </p:sp>
      <p:pic>
        <p:nvPicPr>
          <p:cNvPr id="8" name="Graphic 7" descr="Gavel with solid fill">
            <a:extLst>
              <a:ext uri="{FF2B5EF4-FFF2-40B4-BE49-F238E27FC236}">
                <a16:creationId xmlns:a16="http://schemas.microsoft.com/office/drawing/2014/main" id="{B3649B22-C09C-4677-ADAC-EFEE4DA54B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53784" y="3245070"/>
            <a:ext cx="3200400" cy="3200400"/>
          </a:xfrm>
          <a:prstGeom prst="rect">
            <a:avLst/>
          </a:prstGeom>
        </p:spPr>
      </p:pic>
    </p:spTree>
    <p:extLst>
      <p:ext uri="{BB962C8B-B14F-4D97-AF65-F5344CB8AC3E}">
        <p14:creationId xmlns:p14="http://schemas.microsoft.com/office/powerpoint/2010/main" val="4217624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AB5774-924D-47DF-876F-2823E4D3E338}"/>
              </a:ext>
            </a:extLst>
          </p:cNvPr>
          <p:cNvSpPr>
            <a:spLocks noGrp="1"/>
          </p:cNvSpPr>
          <p:nvPr>
            <p:ph type="sldNum" sz="quarter" idx="12"/>
          </p:nvPr>
        </p:nvSpPr>
        <p:spPr/>
        <p:txBody>
          <a:bodyPr/>
          <a:lstStyle/>
          <a:p>
            <a:fld id="{A8160BDD-7155-D744-B749-9730458604AD}" type="slidenum">
              <a:rPr lang="en-US" smtClean="0"/>
              <a:pPr/>
              <a:t>7</a:t>
            </a:fld>
            <a:endParaRPr lang="en-US" dirty="0"/>
          </a:p>
        </p:txBody>
      </p:sp>
      <p:sp>
        <p:nvSpPr>
          <p:cNvPr id="16" name="Inhaltsplatzhalter 3">
            <a:extLst>
              <a:ext uri="{FF2B5EF4-FFF2-40B4-BE49-F238E27FC236}">
                <a16:creationId xmlns:a16="http://schemas.microsoft.com/office/drawing/2014/main" id="{28203CFA-0623-F541-AB8F-CA8B6B63285B}"/>
              </a:ext>
            </a:extLst>
          </p:cNvPr>
          <p:cNvSpPr>
            <a:spLocks noGrp="1"/>
          </p:cNvSpPr>
          <p:nvPr>
            <p:ph idx="1"/>
          </p:nvPr>
        </p:nvSpPr>
        <p:spPr>
          <a:xfrm>
            <a:off x="341925" y="2187323"/>
            <a:ext cx="8201574" cy="3130912"/>
          </a:xfrm>
        </p:spPr>
        <p:txBody>
          <a:bodyPr/>
          <a:lstStyle/>
          <a:p>
            <a:r>
              <a:rPr lang="en-US" dirty="0"/>
              <a:t>Example: Classic utilitarianism</a:t>
            </a:r>
          </a:p>
          <a:p>
            <a:pPr lvl="1"/>
            <a:r>
              <a:rPr lang="en-US" dirty="0"/>
              <a:t>The best-known utilitarian slogan is “the greatest happiness for the greatest number.”</a:t>
            </a:r>
          </a:p>
          <a:p>
            <a:r>
              <a:rPr lang="en-US" dirty="0"/>
              <a:t>Versions of consequentialism differ on: </a:t>
            </a:r>
          </a:p>
          <a:p>
            <a:pPr lvl="1"/>
            <a:r>
              <a:rPr lang="en-US" dirty="0"/>
              <a:t>What should be promoted (happiness, well-being, </a:t>
            </a:r>
            <a:br>
              <a:rPr lang="en-US" dirty="0"/>
            </a:br>
            <a:r>
              <a:rPr lang="en-US" dirty="0"/>
              <a:t>or certain human capabilities).</a:t>
            </a:r>
          </a:p>
          <a:p>
            <a:pPr lvl="1"/>
            <a:r>
              <a:rPr lang="en-US" dirty="0"/>
              <a:t>Whether our focus should be on consequences of </a:t>
            </a:r>
            <a:br>
              <a:rPr lang="en-US" dirty="0"/>
            </a:br>
            <a:r>
              <a:rPr lang="en-US" dirty="0"/>
              <a:t>individual acts or the rules that we follow.</a:t>
            </a:r>
            <a:endParaRPr lang="de-DE" dirty="0"/>
          </a:p>
          <a:p>
            <a:endParaRPr lang="de-DE" dirty="0"/>
          </a:p>
        </p:txBody>
      </p:sp>
      <p:sp>
        <p:nvSpPr>
          <p:cNvPr id="4" name="Title 3">
            <a:extLst>
              <a:ext uri="{FF2B5EF4-FFF2-40B4-BE49-F238E27FC236}">
                <a16:creationId xmlns:a16="http://schemas.microsoft.com/office/drawing/2014/main" id="{60383EBB-87AB-49FF-913B-543F99CC7C34}"/>
              </a:ext>
            </a:extLst>
          </p:cNvPr>
          <p:cNvSpPr>
            <a:spLocks noGrp="1"/>
          </p:cNvSpPr>
          <p:nvPr>
            <p:ph type="title"/>
          </p:nvPr>
        </p:nvSpPr>
        <p:spPr/>
        <p:txBody>
          <a:bodyPr/>
          <a:lstStyle/>
          <a:p>
            <a:r>
              <a:rPr lang="en-US" dirty="0"/>
              <a:t>Consequentialism</a:t>
            </a:r>
          </a:p>
        </p:txBody>
      </p:sp>
      <p:sp>
        <p:nvSpPr>
          <p:cNvPr id="5" name="Text Placeholder 4">
            <a:extLst>
              <a:ext uri="{FF2B5EF4-FFF2-40B4-BE49-F238E27FC236}">
                <a16:creationId xmlns:a16="http://schemas.microsoft.com/office/drawing/2014/main" id="{CF49CA9C-259A-43B4-8AD8-0AAEC8494F71}"/>
              </a:ext>
            </a:extLst>
          </p:cNvPr>
          <p:cNvSpPr>
            <a:spLocks noGrp="1"/>
          </p:cNvSpPr>
          <p:nvPr>
            <p:ph type="body" sz="quarter" idx="13"/>
          </p:nvPr>
        </p:nvSpPr>
        <p:spPr>
          <a:xfrm>
            <a:off x="1752600" y="1060687"/>
            <a:ext cx="6934200" cy="904811"/>
          </a:xfrm>
        </p:spPr>
        <p:txBody>
          <a:bodyPr/>
          <a:lstStyle/>
          <a:p>
            <a:r>
              <a:rPr lang="en-US" b="1" dirty="0"/>
              <a:t>Consequentialism</a:t>
            </a:r>
            <a:r>
              <a:rPr lang="en-US" dirty="0"/>
              <a:t>: An ethical theory that maintains that the rightness or wrongness of actions depends exclusively on the goodness or badness of consequences they bring about.</a:t>
            </a:r>
            <a:r>
              <a:rPr lang="de-DE" dirty="0"/>
              <a:t> </a:t>
            </a:r>
            <a:endParaRPr lang="en-US" dirty="0"/>
          </a:p>
        </p:txBody>
      </p:sp>
      <p:sp>
        <p:nvSpPr>
          <p:cNvPr id="15" name="Rechteck 14">
            <a:extLst>
              <a:ext uri="{FF2B5EF4-FFF2-40B4-BE49-F238E27FC236}">
                <a16:creationId xmlns:a16="http://schemas.microsoft.com/office/drawing/2014/main" id="{A3A8C27C-960D-0847-BBB0-E995A0861B49}"/>
              </a:ext>
            </a:extLst>
          </p:cNvPr>
          <p:cNvSpPr/>
          <p:nvPr/>
        </p:nvSpPr>
        <p:spPr>
          <a:xfrm>
            <a:off x="777766" y="5246183"/>
            <a:ext cx="4204137" cy="977462"/>
          </a:xfrm>
          <a:prstGeom prst="rect">
            <a:avLst/>
          </a:prstGeom>
          <a:noFill/>
          <a:ln w="28575" cap="flat" cmpd="sng" algn="ctr">
            <a:solidFill>
              <a:srgbClr val="FF0000"/>
            </a:solidFill>
            <a:prstDash val="solid"/>
          </a:ln>
          <a:effectLst/>
        </p:spPr>
        <p:txBody>
          <a:bodyPr rtlCol="0" anchor="ctr"/>
          <a:lstStyle/>
          <a:p>
            <a:pPr algn="ctr" defTabSz="914400"/>
            <a:r>
              <a:rPr lang="en-US" sz="1100" b="1" kern="0" dirty="0">
                <a:solidFill>
                  <a:srgbClr val="FF0000"/>
                </a:solidFill>
                <a:latin typeface="Arial"/>
              </a:rPr>
              <a:t>Famous Proponents</a:t>
            </a:r>
          </a:p>
          <a:p>
            <a:pPr algn="ctr" defTabSz="914400"/>
            <a:endParaRPr lang="en-US" sz="1100" b="1" kern="0" dirty="0">
              <a:solidFill>
                <a:srgbClr val="FF0000"/>
              </a:solidFill>
              <a:latin typeface="Arial"/>
            </a:endParaRPr>
          </a:p>
          <a:p>
            <a:pPr algn="ctr" defTabSz="914400"/>
            <a:r>
              <a:rPr lang="en-US" sz="2400" b="1" kern="0" dirty="0">
                <a:solidFill>
                  <a:srgbClr val="FF0000"/>
                </a:solidFill>
                <a:latin typeface="Arial"/>
              </a:rPr>
              <a:t>John Stuart Mill</a:t>
            </a:r>
          </a:p>
        </p:txBody>
      </p:sp>
      <p:pic>
        <p:nvPicPr>
          <p:cNvPr id="8" name="Graphic 7" descr="Bullseye with solid fill">
            <a:extLst>
              <a:ext uri="{FF2B5EF4-FFF2-40B4-BE49-F238E27FC236}">
                <a16:creationId xmlns:a16="http://schemas.microsoft.com/office/drawing/2014/main" id="{8C845CCA-1173-4A80-B6B7-F4CB0F1CDB7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87517" y="3092733"/>
            <a:ext cx="3200400" cy="3200400"/>
          </a:xfrm>
          <a:prstGeom prst="rect">
            <a:avLst/>
          </a:prstGeom>
        </p:spPr>
      </p:pic>
    </p:spTree>
    <p:extLst>
      <p:ext uri="{BB962C8B-B14F-4D97-AF65-F5344CB8AC3E}">
        <p14:creationId xmlns:p14="http://schemas.microsoft.com/office/powerpoint/2010/main" val="1992278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AB5774-924D-47DF-876F-2823E4D3E338}"/>
              </a:ext>
            </a:extLst>
          </p:cNvPr>
          <p:cNvSpPr>
            <a:spLocks noGrp="1"/>
          </p:cNvSpPr>
          <p:nvPr>
            <p:ph type="sldNum" sz="quarter" idx="12"/>
          </p:nvPr>
        </p:nvSpPr>
        <p:spPr/>
        <p:txBody>
          <a:bodyPr/>
          <a:lstStyle/>
          <a:p>
            <a:fld id="{A8160BDD-7155-D744-B749-9730458604AD}" type="slidenum">
              <a:rPr lang="en-US" smtClean="0"/>
              <a:pPr/>
              <a:t>8</a:t>
            </a:fld>
            <a:endParaRPr lang="en-US" dirty="0"/>
          </a:p>
        </p:txBody>
      </p:sp>
      <p:sp>
        <p:nvSpPr>
          <p:cNvPr id="22" name="Inhaltsplatzhalter 9">
            <a:extLst>
              <a:ext uri="{FF2B5EF4-FFF2-40B4-BE49-F238E27FC236}">
                <a16:creationId xmlns:a16="http://schemas.microsoft.com/office/drawing/2014/main" id="{C582D25B-D828-1C47-92B6-44B25C532DE8}"/>
              </a:ext>
            </a:extLst>
          </p:cNvPr>
          <p:cNvSpPr>
            <a:spLocks noGrp="1"/>
          </p:cNvSpPr>
          <p:nvPr>
            <p:ph idx="1"/>
          </p:nvPr>
        </p:nvSpPr>
        <p:spPr>
          <a:xfrm>
            <a:off x="4761864" y="1681655"/>
            <a:ext cx="3845430" cy="4946377"/>
          </a:xfrm>
        </p:spPr>
        <p:txBody>
          <a:bodyPr/>
          <a:lstStyle/>
          <a:p>
            <a:pPr>
              <a:buFont typeface="Arial" panose="020B0604020202020204" pitchFamily="34" charset="0"/>
              <a:buChar char="•"/>
            </a:pPr>
            <a:r>
              <a:rPr lang="en-US" dirty="0"/>
              <a:t>Each theory has strengths and weaknesses.</a:t>
            </a:r>
          </a:p>
          <a:p>
            <a:pPr>
              <a:buFont typeface="Arial" panose="020B0604020202020204" pitchFamily="34" charset="0"/>
              <a:buChar char="•"/>
            </a:pPr>
            <a:r>
              <a:rPr lang="en-US" dirty="0"/>
              <a:t>Different moral theories sometimes seem to pull us in different directions.</a:t>
            </a:r>
          </a:p>
          <a:p>
            <a:pPr>
              <a:buFont typeface="Arial" panose="020B0604020202020204" pitchFamily="34" charset="0"/>
              <a:buChar char="•"/>
            </a:pPr>
            <a:r>
              <a:rPr lang="en-US" dirty="0"/>
              <a:t>There is no simple formula for resolving these cases, but we can seek to identify courses of actions supported from the perspective of several ethical theories.</a:t>
            </a:r>
            <a:endParaRPr lang="de-DE" dirty="0"/>
          </a:p>
          <a:p>
            <a:pPr>
              <a:buFont typeface="Arial" panose="020B0604020202020204" pitchFamily="34" charset="0"/>
              <a:buChar char="•"/>
            </a:pPr>
            <a:endParaRPr lang="en-US" dirty="0"/>
          </a:p>
        </p:txBody>
      </p:sp>
      <p:sp>
        <p:nvSpPr>
          <p:cNvPr id="4" name="Title 3">
            <a:extLst>
              <a:ext uri="{FF2B5EF4-FFF2-40B4-BE49-F238E27FC236}">
                <a16:creationId xmlns:a16="http://schemas.microsoft.com/office/drawing/2014/main" id="{60383EBB-87AB-49FF-913B-543F99CC7C34}"/>
              </a:ext>
            </a:extLst>
          </p:cNvPr>
          <p:cNvSpPr>
            <a:spLocks noGrp="1"/>
          </p:cNvSpPr>
          <p:nvPr>
            <p:ph type="title"/>
          </p:nvPr>
        </p:nvSpPr>
        <p:spPr/>
        <p:txBody>
          <a:bodyPr/>
          <a:lstStyle/>
          <a:p>
            <a:r>
              <a:rPr lang="en-US" dirty="0"/>
              <a:t>Triangulation Between Ethical Theories</a:t>
            </a:r>
          </a:p>
        </p:txBody>
      </p:sp>
      <p:sp>
        <p:nvSpPr>
          <p:cNvPr id="15" name="Oval 14">
            <a:extLst>
              <a:ext uri="{FF2B5EF4-FFF2-40B4-BE49-F238E27FC236}">
                <a16:creationId xmlns:a16="http://schemas.microsoft.com/office/drawing/2014/main" id="{41A8CECE-9EFC-494C-88EE-903520EA319F}"/>
              </a:ext>
            </a:extLst>
          </p:cNvPr>
          <p:cNvSpPr/>
          <p:nvPr/>
        </p:nvSpPr>
        <p:spPr>
          <a:xfrm>
            <a:off x="367862" y="2167758"/>
            <a:ext cx="2522483" cy="2522483"/>
          </a:xfrm>
          <a:prstGeom prst="ellipse">
            <a:avLst/>
          </a:prstGeom>
          <a:noFill/>
          <a:ln w="28575" cap="flat" cmpd="sng" algn="ctr">
            <a:solidFill>
              <a:srgbClr val="FF0000"/>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16" name="Oval 15">
            <a:extLst>
              <a:ext uri="{FF2B5EF4-FFF2-40B4-BE49-F238E27FC236}">
                <a16:creationId xmlns:a16="http://schemas.microsoft.com/office/drawing/2014/main" id="{21E3898C-9935-DB43-8B37-BF84A49E2B51}"/>
              </a:ext>
            </a:extLst>
          </p:cNvPr>
          <p:cNvSpPr/>
          <p:nvPr/>
        </p:nvSpPr>
        <p:spPr>
          <a:xfrm>
            <a:off x="2070538" y="2167758"/>
            <a:ext cx="2522483" cy="2522483"/>
          </a:xfrm>
          <a:prstGeom prst="ellipse">
            <a:avLst/>
          </a:prstGeom>
          <a:noFill/>
          <a:ln w="28575" cap="flat" cmpd="sng" algn="ctr">
            <a:solidFill>
              <a:srgbClr val="FF0000"/>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17" name="Oval 16">
            <a:extLst>
              <a:ext uri="{FF2B5EF4-FFF2-40B4-BE49-F238E27FC236}">
                <a16:creationId xmlns:a16="http://schemas.microsoft.com/office/drawing/2014/main" id="{E760581A-3D4D-AC43-AF3B-65AFFCDCB516}"/>
              </a:ext>
            </a:extLst>
          </p:cNvPr>
          <p:cNvSpPr/>
          <p:nvPr/>
        </p:nvSpPr>
        <p:spPr>
          <a:xfrm>
            <a:off x="1382954" y="3271345"/>
            <a:ext cx="2522483" cy="2522483"/>
          </a:xfrm>
          <a:prstGeom prst="ellipse">
            <a:avLst/>
          </a:prstGeom>
          <a:noFill/>
          <a:ln w="28575" cap="flat" cmpd="sng" algn="ctr">
            <a:solidFill>
              <a:srgbClr val="FF0000"/>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18" name="Textfeld 17">
            <a:extLst>
              <a:ext uri="{FF2B5EF4-FFF2-40B4-BE49-F238E27FC236}">
                <a16:creationId xmlns:a16="http://schemas.microsoft.com/office/drawing/2014/main" id="{03F77486-41E7-D84B-AB12-B28F640479D0}"/>
              </a:ext>
            </a:extLst>
          </p:cNvPr>
          <p:cNvSpPr txBox="1"/>
          <p:nvPr/>
        </p:nvSpPr>
        <p:spPr>
          <a:xfrm>
            <a:off x="616038" y="3007297"/>
            <a:ext cx="1364989" cy="369332"/>
          </a:xfrm>
          <a:prstGeom prst="rect">
            <a:avLst/>
          </a:prstGeom>
          <a:noFill/>
        </p:spPr>
        <p:txBody>
          <a:bodyPr wrap="none" rtlCol="0">
            <a:spAutoFit/>
          </a:bodyPr>
          <a:lstStyle/>
          <a:p>
            <a:r>
              <a:rPr lang="en-US" dirty="0"/>
              <a:t>Virtue Ethics</a:t>
            </a:r>
          </a:p>
        </p:txBody>
      </p:sp>
      <p:sp>
        <p:nvSpPr>
          <p:cNvPr id="20" name="Textfeld 19">
            <a:extLst>
              <a:ext uri="{FF2B5EF4-FFF2-40B4-BE49-F238E27FC236}">
                <a16:creationId xmlns:a16="http://schemas.microsoft.com/office/drawing/2014/main" id="{0FF7920A-A1BC-1E49-95C4-C1131811C04A}"/>
              </a:ext>
            </a:extLst>
          </p:cNvPr>
          <p:cNvSpPr txBox="1"/>
          <p:nvPr/>
        </p:nvSpPr>
        <p:spPr>
          <a:xfrm>
            <a:off x="3138521" y="2916520"/>
            <a:ext cx="1268745" cy="369332"/>
          </a:xfrm>
          <a:prstGeom prst="rect">
            <a:avLst/>
          </a:prstGeom>
          <a:noFill/>
        </p:spPr>
        <p:txBody>
          <a:bodyPr wrap="none" rtlCol="0">
            <a:spAutoFit/>
          </a:bodyPr>
          <a:lstStyle/>
          <a:p>
            <a:r>
              <a:rPr lang="en-US" dirty="0"/>
              <a:t>Deontology</a:t>
            </a:r>
          </a:p>
        </p:txBody>
      </p:sp>
      <p:sp>
        <p:nvSpPr>
          <p:cNvPr id="21" name="Textfeld 20">
            <a:extLst>
              <a:ext uri="{FF2B5EF4-FFF2-40B4-BE49-F238E27FC236}">
                <a16:creationId xmlns:a16="http://schemas.microsoft.com/office/drawing/2014/main" id="{90B4F119-1EB5-614F-9AC8-904FCFEDCE63}"/>
              </a:ext>
            </a:extLst>
          </p:cNvPr>
          <p:cNvSpPr txBox="1"/>
          <p:nvPr/>
        </p:nvSpPr>
        <p:spPr>
          <a:xfrm>
            <a:off x="1716152" y="4872702"/>
            <a:ext cx="1856086" cy="369332"/>
          </a:xfrm>
          <a:prstGeom prst="rect">
            <a:avLst/>
          </a:prstGeom>
          <a:noFill/>
        </p:spPr>
        <p:txBody>
          <a:bodyPr wrap="none" rtlCol="0">
            <a:spAutoFit/>
          </a:bodyPr>
          <a:lstStyle/>
          <a:p>
            <a:r>
              <a:rPr lang="en-US" dirty="0"/>
              <a:t>Consequentialism</a:t>
            </a:r>
          </a:p>
        </p:txBody>
      </p:sp>
    </p:spTree>
    <p:extLst>
      <p:ext uri="{BB962C8B-B14F-4D97-AF65-F5344CB8AC3E}">
        <p14:creationId xmlns:p14="http://schemas.microsoft.com/office/powerpoint/2010/main" val="2298261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AB5774-924D-47DF-876F-2823E4D3E338}"/>
              </a:ext>
            </a:extLst>
          </p:cNvPr>
          <p:cNvSpPr>
            <a:spLocks noGrp="1"/>
          </p:cNvSpPr>
          <p:nvPr>
            <p:ph type="sldNum" sz="quarter" idx="12"/>
          </p:nvPr>
        </p:nvSpPr>
        <p:spPr/>
        <p:txBody>
          <a:bodyPr/>
          <a:lstStyle/>
          <a:p>
            <a:fld id="{A8160BDD-7155-D744-B749-9730458604AD}" type="slidenum">
              <a:rPr lang="en-US" smtClean="0"/>
              <a:pPr/>
              <a:t>9</a:t>
            </a:fld>
            <a:endParaRPr lang="en-US" dirty="0"/>
          </a:p>
        </p:txBody>
      </p:sp>
      <p:sp>
        <p:nvSpPr>
          <p:cNvPr id="4" name="Title 3">
            <a:extLst>
              <a:ext uri="{FF2B5EF4-FFF2-40B4-BE49-F238E27FC236}">
                <a16:creationId xmlns:a16="http://schemas.microsoft.com/office/drawing/2014/main" id="{60383EBB-87AB-49FF-913B-543F99CC7C34}"/>
              </a:ext>
            </a:extLst>
          </p:cNvPr>
          <p:cNvSpPr>
            <a:spLocks noGrp="1"/>
          </p:cNvSpPr>
          <p:nvPr>
            <p:ph type="title"/>
          </p:nvPr>
        </p:nvSpPr>
        <p:spPr/>
        <p:txBody>
          <a:bodyPr/>
          <a:lstStyle/>
          <a:p>
            <a:r>
              <a:rPr lang="en-US" dirty="0"/>
              <a:t>Guidelines for Using Ethical Theories in Decision-Making</a:t>
            </a:r>
          </a:p>
        </p:txBody>
      </p:sp>
      <p:grpSp>
        <p:nvGrpSpPr>
          <p:cNvPr id="7" name="Group 6">
            <a:extLst>
              <a:ext uri="{FF2B5EF4-FFF2-40B4-BE49-F238E27FC236}">
                <a16:creationId xmlns:a16="http://schemas.microsoft.com/office/drawing/2014/main" id="{F2923DE3-4C13-4E9D-A480-CEEF1935C29D}"/>
              </a:ext>
            </a:extLst>
          </p:cNvPr>
          <p:cNvGrpSpPr/>
          <p:nvPr/>
        </p:nvGrpSpPr>
        <p:grpSpPr>
          <a:xfrm>
            <a:off x="428114" y="1832810"/>
            <a:ext cx="8552110" cy="1092607"/>
            <a:chOff x="428114" y="1832810"/>
            <a:chExt cx="8552110" cy="1092607"/>
          </a:xfrm>
        </p:grpSpPr>
        <p:sp>
          <p:nvSpPr>
            <p:cNvPr id="15" name="Rechteck 14">
              <a:extLst>
                <a:ext uri="{FF2B5EF4-FFF2-40B4-BE49-F238E27FC236}">
                  <a16:creationId xmlns:a16="http://schemas.microsoft.com/office/drawing/2014/main" id="{6319D9EF-AD57-4B4D-9742-D283B8AED1A7}"/>
                </a:ext>
              </a:extLst>
            </p:cNvPr>
            <p:cNvSpPr/>
            <p:nvPr/>
          </p:nvSpPr>
          <p:spPr>
            <a:xfrm>
              <a:off x="2333764" y="1832810"/>
              <a:ext cx="6646460" cy="1092607"/>
            </a:xfrm>
            <a:prstGeom prst="rect">
              <a:avLst/>
            </a:prstGeom>
            <a:solidFill>
              <a:schemeClr val="bg1">
                <a:lumMod val="95000"/>
              </a:schemeClr>
            </a:solidFill>
          </p:spPr>
          <p:txBody>
            <a:bodyPr wrap="square">
              <a:spAutoFit/>
            </a:bodyPr>
            <a:lstStyle/>
            <a:p>
              <a:pPr lvl="0">
                <a:buSzPts val="1000"/>
                <a:tabLst>
                  <a:tab pos="228600" algn="l"/>
                </a:tabLst>
              </a:pPr>
              <a:r>
                <a:rPr lang="en-GB" sz="1300" dirty="0">
                  <a:solidFill>
                    <a:srgbClr val="000000"/>
                  </a:solidFill>
                  <a:ea typeface="Times New Roman" panose="02020603050405020304" pitchFamily="18" charset="0"/>
                </a:rPr>
                <a:t>Would we want future technologists to repeat ​our​ actions? </a:t>
              </a:r>
            </a:p>
            <a:p>
              <a:pPr lvl="0">
                <a:buSzPts val="1000"/>
                <a:tabLst>
                  <a:tab pos="228600" algn="l"/>
                </a:tabLst>
              </a:pPr>
              <a:r>
                <a:rPr lang="en-US" sz="1300" dirty="0">
                  <a:solidFill>
                    <a:srgbClr val="000000"/>
                  </a:solidFill>
                  <a:ea typeface="Times New Roman" panose="02020603050405020304" pitchFamily="18" charset="0"/>
                </a:rPr>
                <a:t>What will this product say ​about us as people?</a:t>
              </a:r>
            </a:p>
            <a:p>
              <a:pPr lvl="0">
                <a:buSzPts val="1000"/>
                <a:tabLst>
                  <a:tab pos="228600" algn="l"/>
                </a:tabLst>
              </a:pPr>
              <a:r>
                <a:rPr lang="en-US" sz="1300" dirty="0">
                  <a:solidFill>
                    <a:srgbClr val="000000"/>
                  </a:solidFill>
                  <a:ea typeface="Times New Roman" panose="02020603050405020304" pitchFamily="18" charset="0"/>
                </a:rPr>
                <a:t>How might this product change character habits of users and other stakeholders?</a:t>
              </a:r>
            </a:p>
            <a:p>
              <a:pPr lvl="0">
                <a:buSzPts val="1000"/>
                <a:tabLst>
                  <a:tab pos="228600" algn="l"/>
                </a:tabLst>
              </a:pPr>
              <a:r>
                <a:rPr lang="en-US" sz="1300" dirty="0">
                  <a:solidFill>
                    <a:srgbClr val="000000"/>
                  </a:solidFill>
                  <a:ea typeface="Times New Roman" panose="02020603050405020304" pitchFamily="18" charset="0"/>
                </a:rPr>
                <a:t>Do our choices strike the appropriate mean​ between deficit and excess, and do we appropriately balance all the virtues? </a:t>
              </a:r>
              <a:endParaRPr lang="de-DE" sz="1300" dirty="0">
                <a:ea typeface="Times New Roman" panose="02020603050405020304" pitchFamily="18" charset="0"/>
              </a:endParaRPr>
            </a:p>
          </p:txBody>
        </p:sp>
        <p:sp>
          <p:nvSpPr>
            <p:cNvPr id="18" name="Rounded Rectangle 143">
              <a:extLst>
                <a:ext uri="{FF2B5EF4-FFF2-40B4-BE49-F238E27FC236}">
                  <a16:creationId xmlns:a16="http://schemas.microsoft.com/office/drawing/2014/main" id="{64125319-CDAC-1D48-8362-4B2206701B4B}"/>
                </a:ext>
              </a:extLst>
            </p:cNvPr>
            <p:cNvSpPr/>
            <p:nvPr/>
          </p:nvSpPr>
          <p:spPr>
            <a:xfrm>
              <a:off x="428114" y="1898405"/>
              <a:ext cx="1724025" cy="274638"/>
            </a:xfrm>
            <a:prstGeom prst="roundRect">
              <a:avLst/>
            </a:prstGeom>
            <a:solidFill>
              <a:schemeClr val="accent3"/>
            </a:soli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marL="0" marR="0" lvl="0" indent="0" algn="ctr" defTabSz="914400">
                <a:lnSpc>
                  <a:spcPct val="100000"/>
                </a:lnSpc>
                <a:spcBef>
                  <a:spcPts val="0"/>
                </a:spcBef>
                <a:spcAft>
                  <a:spcPts val="0"/>
                </a:spcAft>
                <a:buNone/>
                <a:tabLst/>
                <a:defRPr/>
              </a:pPr>
              <a:r>
                <a:rPr lang="en-US" sz="1300" b="1" kern="0" dirty="0">
                  <a:solidFill>
                    <a:srgbClr val="FFFFFF"/>
                  </a:solidFill>
                  <a:latin typeface="Calibri"/>
                  <a:cs typeface="Calibri"/>
                </a:rPr>
                <a:t>Virtue Ethics</a:t>
              </a:r>
              <a:endParaRPr lang="en-US" dirty="0">
                <a:ea typeface="+mn-ea"/>
              </a:endParaRPr>
            </a:p>
          </p:txBody>
        </p:sp>
      </p:grpSp>
      <p:grpSp>
        <p:nvGrpSpPr>
          <p:cNvPr id="9" name="Group 8">
            <a:extLst>
              <a:ext uri="{FF2B5EF4-FFF2-40B4-BE49-F238E27FC236}">
                <a16:creationId xmlns:a16="http://schemas.microsoft.com/office/drawing/2014/main" id="{3DEA5DF1-179F-4D23-9B38-55E94728C18C}"/>
              </a:ext>
            </a:extLst>
          </p:cNvPr>
          <p:cNvGrpSpPr/>
          <p:nvPr/>
        </p:nvGrpSpPr>
        <p:grpSpPr>
          <a:xfrm>
            <a:off x="428114" y="4855964"/>
            <a:ext cx="8329522" cy="1092607"/>
            <a:chOff x="428114" y="4855964"/>
            <a:chExt cx="8329522" cy="1092607"/>
          </a:xfrm>
        </p:grpSpPr>
        <p:sp>
          <p:nvSpPr>
            <p:cNvPr id="17" name="Rechteck 16">
              <a:extLst>
                <a:ext uri="{FF2B5EF4-FFF2-40B4-BE49-F238E27FC236}">
                  <a16:creationId xmlns:a16="http://schemas.microsoft.com/office/drawing/2014/main" id="{F1C0D292-79B7-2549-AA2E-F8CDA04E4FC2}"/>
                </a:ext>
              </a:extLst>
            </p:cNvPr>
            <p:cNvSpPr/>
            <p:nvPr/>
          </p:nvSpPr>
          <p:spPr>
            <a:xfrm>
              <a:off x="2335020" y="4855964"/>
              <a:ext cx="6422616" cy="1092607"/>
            </a:xfrm>
            <a:prstGeom prst="rect">
              <a:avLst/>
            </a:prstGeom>
            <a:solidFill>
              <a:schemeClr val="bg1">
                <a:lumMod val="95000"/>
              </a:schemeClr>
            </a:solidFill>
          </p:spPr>
          <p:txBody>
            <a:bodyPr wrap="square">
              <a:spAutoFit/>
            </a:bodyPr>
            <a:lstStyle/>
            <a:p>
              <a:pPr lvl="0">
                <a:buSzPts val="1000"/>
                <a:tabLst>
                  <a:tab pos="228600" algn="l"/>
                </a:tabLst>
              </a:pPr>
              <a:r>
                <a:rPr lang="en-GB" sz="1300" dirty="0">
                  <a:solidFill>
                    <a:srgbClr val="000000"/>
                  </a:solidFill>
                  <a:ea typeface="Times New Roman" panose="02020603050405020304" pitchFamily="18" charset="0"/>
                </a:rPr>
                <a:t>What benefits and burdens are created by this project, and how are they distributed among stakeholders? </a:t>
              </a:r>
            </a:p>
            <a:p>
              <a:pPr lvl="0">
                <a:buSzPts val="1000"/>
                <a:tabLst>
                  <a:tab pos="228600" algn="l"/>
                </a:tabLst>
              </a:pPr>
              <a:r>
                <a:rPr lang="en-US" sz="1300" dirty="0">
                  <a:solidFill>
                    <a:srgbClr val="000000"/>
                  </a:solidFill>
                  <a:ea typeface="Times New Roman" panose="02020603050405020304" pitchFamily="18" charset="0"/>
                </a:rPr>
                <a:t>Will the effects likely create more overall good than harm? </a:t>
              </a:r>
            </a:p>
            <a:p>
              <a:pPr lvl="0">
                <a:buSzPts val="1000"/>
                <a:tabLst>
                  <a:tab pos="228600" algn="l"/>
                </a:tabLst>
              </a:pPr>
              <a:r>
                <a:rPr lang="en-US" sz="1300" dirty="0">
                  <a:solidFill>
                    <a:srgbClr val="000000"/>
                  </a:solidFill>
                  <a:ea typeface="Times New Roman" panose="02020603050405020304" pitchFamily="18" charset="0"/>
                </a:rPr>
                <a:t>How might future generations be affected by this product?</a:t>
              </a:r>
            </a:p>
            <a:p>
              <a:pPr lvl="0">
                <a:buSzPts val="1000"/>
                <a:tabLst>
                  <a:tab pos="228600" algn="l"/>
                </a:tabLst>
              </a:pPr>
              <a:r>
                <a:rPr lang="en-US" sz="1300" dirty="0">
                  <a:solidFill>
                    <a:srgbClr val="000000"/>
                  </a:solidFill>
                  <a:ea typeface="Times New Roman" panose="02020603050405020304" pitchFamily="18" charset="0"/>
                </a:rPr>
                <a:t>Are there missed opportunities to generate even greater benefits? </a:t>
              </a:r>
              <a:endParaRPr lang="de-DE" sz="1300" dirty="0">
                <a:ea typeface="Times New Roman" panose="02020603050405020304" pitchFamily="18" charset="0"/>
              </a:endParaRPr>
            </a:p>
          </p:txBody>
        </p:sp>
        <p:sp>
          <p:nvSpPr>
            <p:cNvPr id="20" name="Rounded Rectangle 143">
              <a:extLst>
                <a:ext uri="{FF2B5EF4-FFF2-40B4-BE49-F238E27FC236}">
                  <a16:creationId xmlns:a16="http://schemas.microsoft.com/office/drawing/2014/main" id="{BFDE32A8-6CAB-5146-8F42-B0B5D3405E85}"/>
                </a:ext>
              </a:extLst>
            </p:cNvPr>
            <p:cNvSpPr/>
            <p:nvPr/>
          </p:nvSpPr>
          <p:spPr>
            <a:xfrm>
              <a:off x="428114" y="4856286"/>
              <a:ext cx="1724025" cy="274638"/>
            </a:xfrm>
            <a:prstGeom prst="roundRect">
              <a:avLst/>
            </a:prstGeom>
            <a:solidFill>
              <a:schemeClr val="accent3"/>
            </a:soli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algn="ctr" defTabSz="914400">
                <a:defRPr/>
              </a:pPr>
              <a:r>
                <a:rPr lang="en-US" sz="1300" b="1" kern="0" dirty="0">
                  <a:solidFill>
                    <a:srgbClr val="FFFFFF"/>
                  </a:solidFill>
                  <a:latin typeface="Calibri"/>
                  <a:cs typeface="Calibri"/>
                </a:rPr>
                <a:t>Consequentialism</a:t>
              </a:r>
              <a:endParaRPr lang="en-US" dirty="0">
                <a:ea typeface="+mn-ea"/>
              </a:endParaRPr>
            </a:p>
          </p:txBody>
        </p:sp>
      </p:grpSp>
      <p:grpSp>
        <p:nvGrpSpPr>
          <p:cNvPr id="8" name="Group 7">
            <a:extLst>
              <a:ext uri="{FF2B5EF4-FFF2-40B4-BE49-F238E27FC236}">
                <a16:creationId xmlns:a16="http://schemas.microsoft.com/office/drawing/2014/main" id="{9EF5ACC5-8ACA-4D8A-AC8D-E0A0EB2851D8}"/>
              </a:ext>
            </a:extLst>
          </p:cNvPr>
          <p:cNvGrpSpPr/>
          <p:nvPr/>
        </p:nvGrpSpPr>
        <p:grpSpPr>
          <a:xfrm>
            <a:off x="182457" y="3384263"/>
            <a:ext cx="8289085" cy="1215769"/>
            <a:chOff x="182457" y="3429000"/>
            <a:chExt cx="8289085" cy="1215769"/>
          </a:xfrm>
        </p:grpSpPr>
        <p:sp>
          <p:nvSpPr>
            <p:cNvPr id="16" name="Rechteck 15">
              <a:extLst>
                <a:ext uri="{FF2B5EF4-FFF2-40B4-BE49-F238E27FC236}">
                  <a16:creationId xmlns:a16="http://schemas.microsoft.com/office/drawing/2014/main" id="{87E46168-197A-ED40-A200-43EF1F23B62A}"/>
                </a:ext>
              </a:extLst>
            </p:cNvPr>
            <p:cNvSpPr/>
            <p:nvPr/>
          </p:nvSpPr>
          <p:spPr>
            <a:xfrm>
              <a:off x="182457" y="3429000"/>
              <a:ext cx="6422616" cy="1215769"/>
            </a:xfrm>
            <a:prstGeom prst="rect">
              <a:avLst/>
            </a:prstGeom>
            <a:solidFill>
              <a:schemeClr val="bg1">
                <a:lumMod val="95000"/>
              </a:schemeClr>
            </a:solidFill>
          </p:spPr>
          <p:txBody>
            <a:bodyPr wrap="square">
              <a:noAutofit/>
            </a:bodyPr>
            <a:lstStyle/>
            <a:p>
              <a:pPr lvl="0" algn="r">
                <a:buSzPts val="1000"/>
                <a:tabLst>
                  <a:tab pos="228600" algn="l"/>
                </a:tabLst>
              </a:pPr>
              <a:r>
                <a:rPr lang="en-GB" sz="1300" dirty="0">
                  <a:solidFill>
                    <a:srgbClr val="000000"/>
                  </a:solidFill>
                  <a:ea typeface="Times New Roman" panose="02020603050405020304" pitchFamily="18" charset="0"/>
                </a:rPr>
                <a:t>What ​rights​ of and duties​ to others must we respect? </a:t>
              </a:r>
            </a:p>
            <a:p>
              <a:pPr lvl="0" algn="r">
                <a:buSzPts val="1000"/>
                <a:tabLst>
                  <a:tab pos="228600" algn="l"/>
                </a:tabLst>
              </a:pPr>
              <a:r>
                <a:rPr lang="en-US" sz="1300" dirty="0">
                  <a:solidFill>
                    <a:srgbClr val="000000"/>
                  </a:solidFill>
                  <a:ea typeface="Times New Roman" panose="02020603050405020304" pitchFamily="18" charset="0"/>
                </a:rPr>
                <a:t>Can our choice be ​universalized? </a:t>
              </a:r>
            </a:p>
            <a:p>
              <a:pPr lvl="0" algn="r">
                <a:buSzPts val="1000"/>
                <a:tabLst>
                  <a:tab pos="228600" algn="l"/>
                </a:tabLst>
              </a:pPr>
              <a:r>
                <a:rPr lang="en-US" sz="1300" dirty="0">
                  <a:solidFill>
                    <a:srgbClr val="000000"/>
                  </a:solidFill>
                  <a:ea typeface="Times New Roman" panose="02020603050405020304" pitchFamily="18" charset="0"/>
                </a:rPr>
                <a:t>Are we following a rule that could be generalized?</a:t>
              </a:r>
            </a:p>
            <a:p>
              <a:pPr lvl="0" algn="r">
                <a:buSzPts val="1000"/>
                <a:tabLst>
                  <a:tab pos="228600" algn="l"/>
                </a:tabLst>
              </a:pPr>
              <a:r>
                <a:rPr lang="en-US" sz="1300" dirty="0">
                  <a:solidFill>
                    <a:srgbClr val="000000"/>
                  </a:solidFill>
                  <a:ea typeface="Times New Roman" panose="02020603050405020304" pitchFamily="18" charset="0"/>
                </a:rPr>
                <a:t>How might stakeholders’ dignity​ and autonomy​ be affected? </a:t>
              </a:r>
            </a:p>
            <a:p>
              <a:pPr lvl="0" algn="r">
                <a:buSzPts val="1000"/>
                <a:tabLst>
                  <a:tab pos="228600" algn="l"/>
                </a:tabLst>
              </a:pPr>
              <a:r>
                <a:rPr lang="en-US" sz="1300" dirty="0">
                  <a:solidFill>
                    <a:srgbClr val="000000"/>
                  </a:solidFill>
                  <a:ea typeface="Times New Roman" panose="02020603050405020304" pitchFamily="18" charset="0"/>
                </a:rPr>
                <a:t>Does our product treat people in ways that are ​transparent?</a:t>
              </a:r>
              <a:endParaRPr lang="de-DE" sz="1300" dirty="0">
                <a:latin typeface="Times New Roman" panose="02020603050405020304" pitchFamily="18" charset="0"/>
                <a:ea typeface="Times New Roman" panose="02020603050405020304" pitchFamily="18" charset="0"/>
              </a:endParaRPr>
            </a:p>
          </p:txBody>
        </p:sp>
        <p:sp>
          <p:nvSpPr>
            <p:cNvPr id="19" name="Rounded Rectangle 143">
              <a:extLst>
                <a:ext uri="{FF2B5EF4-FFF2-40B4-BE49-F238E27FC236}">
                  <a16:creationId xmlns:a16="http://schemas.microsoft.com/office/drawing/2014/main" id="{AD7C5175-F291-C348-AF50-90C892AFA560}"/>
                </a:ext>
              </a:extLst>
            </p:cNvPr>
            <p:cNvSpPr/>
            <p:nvPr/>
          </p:nvSpPr>
          <p:spPr>
            <a:xfrm>
              <a:off x="6747517" y="3501350"/>
              <a:ext cx="1724025" cy="274638"/>
            </a:xfrm>
            <a:prstGeom prst="roundRect">
              <a:avLst/>
            </a:prstGeom>
            <a:solidFill>
              <a:schemeClr val="accent3"/>
            </a:soli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algn="ctr" defTabSz="914400">
                <a:defRPr/>
              </a:pPr>
              <a:r>
                <a:rPr lang="en-US" sz="1300" b="1" kern="0" dirty="0">
                  <a:solidFill>
                    <a:srgbClr val="FFFFFF"/>
                  </a:solidFill>
                  <a:latin typeface="Calibri"/>
                  <a:cs typeface="Calibri"/>
                </a:rPr>
                <a:t>Deontology</a:t>
              </a:r>
              <a:endParaRPr lang="en-US" dirty="0">
                <a:ea typeface="+mn-ea"/>
              </a:endParaRPr>
            </a:p>
          </p:txBody>
        </p:sp>
      </p:grpSp>
      <p:sp>
        <p:nvSpPr>
          <p:cNvPr id="24" name="Rechteck 23">
            <a:extLst>
              <a:ext uri="{FF2B5EF4-FFF2-40B4-BE49-F238E27FC236}">
                <a16:creationId xmlns:a16="http://schemas.microsoft.com/office/drawing/2014/main" id="{35218CCD-9289-1A4A-A779-936273612820}"/>
              </a:ext>
            </a:extLst>
          </p:cNvPr>
          <p:cNvSpPr/>
          <p:nvPr/>
        </p:nvSpPr>
        <p:spPr>
          <a:xfrm>
            <a:off x="294543" y="1280310"/>
            <a:ext cx="6871435" cy="369332"/>
          </a:xfrm>
          <a:prstGeom prst="rect">
            <a:avLst/>
          </a:prstGeom>
        </p:spPr>
        <p:txBody>
          <a:bodyPr wrap="square">
            <a:spAutoFit/>
          </a:bodyPr>
          <a:lstStyle/>
          <a:p>
            <a:r>
              <a:rPr lang="en-US" b="1" dirty="0"/>
              <a:t>Guiding questions based on the three approaches:</a:t>
            </a:r>
          </a:p>
        </p:txBody>
      </p:sp>
      <p:pic>
        <p:nvPicPr>
          <p:cNvPr id="25" name="Picture 24" descr="Shape&#10;&#10;Description automatically generated with medium confidence">
            <a:extLst>
              <a:ext uri="{FF2B5EF4-FFF2-40B4-BE49-F238E27FC236}">
                <a16:creationId xmlns:a16="http://schemas.microsoft.com/office/drawing/2014/main" id="{4DD213CE-4286-4A24-B041-523174DE9608}"/>
              </a:ext>
            </a:extLst>
          </p:cNvPr>
          <p:cNvPicPr>
            <a:picLocks noChangeAspect="1"/>
          </p:cNvPicPr>
          <p:nvPr/>
        </p:nvPicPr>
        <p:blipFill>
          <a:blip r:embed="rId3"/>
          <a:stretch>
            <a:fillRect/>
          </a:stretch>
        </p:blipFill>
        <p:spPr>
          <a:xfrm>
            <a:off x="799227" y="2269006"/>
            <a:ext cx="954505" cy="914400"/>
          </a:xfrm>
          <a:prstGeom prst="rect">
            <a:avLst/>
          </a:prstGeom>
        </p:spPr>
      </p:pic>
      <p:pic>
        <p:nvPicPr>
          <p:cNvPr id="26" name="Graphic 25" descr="Gavel with solid fill">
            <a:extLst>
              <a:ext uri="{FF2B5EF4-FFF2-40B4-BE49-F238E27FC236}">
                <a16:creationId xmlns:a16="http://schemas.microsoft.com/office/drawing/2014/main" id="{19A47F38-9D8C-48AE-A33C-7FB6052352A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52329" y="3805247"/>
            <a:ext cx="914400" cy="914400"/>
          </a:xfrm>
          <a:prstGeom prst="rect">
            <a:avLst/>
          </a:prstGeom>
        </p:spPr>
      </p:pic>
      <p:pic>
        <p:nvPicPr>
          <p:cNvPr id="27" name="Graphic 26" descr="Bullseye with solid fill">
            <a:extLst>
              <a:ext uri="{FF2B5EF4-FFF2-40B4-BE49-F238E27FC236}">
                <a16:creationId xmlns:a16="http://schemas.microsoft.com/office/drawing/2014/main" id="{66985384-86CB-4D46-8ECC-9C319EFA225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2926" y="5160282"/>
            <a:ext cx="914400" cy="914400"/>
          </a:xfrm>
          <a:prstGeom prst="rect">
            <a:avLst/>
          </a:prstGeom>
        </p:spPr>
      </p:pic>
    </p:spTree>
    <p:extLst>
      <p:ext uri="{BB962C8B-B14F-4D97-AF65-F5344CB8AC3E}">
        <p14:creationId xmlns:p14="http://schemas.microsoft.com/office/powerpoint/2010/main" val="659948143"/>
      </p:ext>
    </p:extLst>
  </p:cSld>
  <p:clrMapOvr>
    <a:masterClrMapping/>
  </p:clrMapOvr>
</p:sld>
</file>

<file path=ppt/theme/theme1.xml><?xml version="1.0" encoding="utf-8"?>
<a:theme xmlns:a="http://schemas.openxmlformats.org/drawingml/2006/main" name="LO Choice">
  <a:themeElements>
    <a:clrScheme name="Principia">
      <a:dk1>
        <a:srgbClr val="000000"/>
      </a:dk1>
      <a:lt1>
        <a:srgbClr val="FFFFFF"/>
      </a:lt1>
      <a:dk2>
        <a:srgbClr val="000000"/>
      </a:dk2>
      <a:lt2>
        <a:srgbClr val="FFFFFF"/>
      </a:lt2>
      <a:accent1>
        <a:srgbClr val="A6B8C1"/>
      </a:accent1>
      <a:accent2>
        <a:srgbClr val="003E51"/>
      </a:accent2>
      <a:accent3>
        <a:srgbClr val="EF3340"/>
      </a:accent3>
      <a:accent4>
        <a:srgbClr val="D9D9D6"/>
      </a:accent4>
      <a:accent5>
        <a:srgbClr val="003E51"/>
      </a:accent5>
      <a:accent6>
        <a:srgbClr val="A6B8C1"/>
      </a:accent6>
      <a:hlink>
        <a:srgbClr val="009DDC"/>
      </a:hlink>
      <a:folHlink>
        <a:srgbClr val="009DD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6" id="{BBC1330D-A6D5-C344-AB97-FF961354A336}" vid="{4FBD2EC7-F7AB-E24F-8CD6-F12DD68EB57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380FBDEA891904EA05912E91EDC8DBD" ma:contentTypeVersion="6" ma:contentTypeDescription="Create a new document." ma:contentTypeScope="" ma:versionID="829203e8adedd312548f05f1e536951f">
  <xsd:schema xmlns:xsd="http://www.w3.org/2001/XMLSchema" xmlns:xs="http://www.w3.org/2001/XMLSchema" xmlns:p="http://schemas.microsoft.com/office/2006/metadata/properties" xmlns:ns2="a7efa517-672f-464f-97d9-b1791bbfdad2" xmlns:ns3="11400535-8d9e-4ef4-b1b9-4bda44f69189" targetNamespace="http://schemas.microsoft.com/office/2006/metadata/properties" ma:root="true" ma:fieldsID="11f51822afb7f71dbf8fa44999a917d1" ns2:_="" ns3:_="">
    <xsd:import namespace="a7efa517-672f-464f-97d9-b1791bbfdad2"/>
    <xsd:import namespace="11400535-8d9e-4ef4-b1b9-4bda44f6918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efa517-672f-464f-97d9-b1791bbfda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1400535-8d9e-4ef4-b1b9-4bda44f6918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5C9AF5-90AD-475E-9D3E-9888A3078CEC}">
  <ds:schemaRefs>
    <ds:schemaRef ds:uri="11400535-8d9e-4ef4-b1b9-4bda44f69189"/>
    <ds:schemaRef ds:uri="a7efa517-672f-464f-97d9-b1791bbfdad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DDEB10C-9729-452A-AC82-5A6BD09D5163}">
  <ds:schemaRefs>
    <ds:schemaRef ds:uri="11400535-8d9e-4ef4-b1b9-4bda44f69189"/>
    <ds:schemaRef ds:uri="a7efa517-672f-464f-97d9-b1791bbfdad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93680DC-FDB9-47DB-A25F-14533D29C80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Principia_OV_Template</Template>
  <TotalTime>5413</TotalTime>
  <Words>2101</Words>
  <Application>Microsoft Office PowerPoint</Application>
  <PresentationFormat>On-screen Show (4:3)</PresentationFormat>
  <Paragraphs>286</Paragraphs>
  <Slides>39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Times New Roman</vt:lpstr>
      <vt:lpstr>LO Choice</vt:lpstr>
      <vt:lpstr>Ethical Reasoning in Practice</vt:lpstr>
      <vt:lpstr>Ethical Theories</vt:lpstr>
      <vt:lpstr>What Is Ethical Decision-Making?</vt:lpstr>
      <vt:lpstr>Overview of Ethical Theories</vt:lpstr>
      <vt:lpstr>Virtue Ethics</vt:lpstr>
      <vt:lpstr>Deontology</vt:lpstr>
      <vt:lpstr>Consequentialism</vt:lpstr>
      <vt:lpstr>Triangulation Between Ethical Theories</vt:lpstr>
      <vt:lpstr>Guidelines for Using Ethical Theories in Decision-Making</vt:lpstr>
      <vt:lpstr>Activity: Applying Ethical Theories in Decision-Making</vt:lpstr>
      <vt:lpstr>Use Ethical Decision-Making Frameworks</vt:lpstr>
      <vt:lpstr>Phases of Ethical Decision-Making</vt:lpstr>
      <vt:lpstr>Ethical Decision-Making Frameworks</vt:lpstr>
      <vt:lpstr>Key Ethical Considerations</vt:lpstr>
      <vt:lpstr>Stakeholder Engagement Strategies </vt:lpstr>
      <vt:lpstr>Challenges to Ethical Decision-Making</vt:lpstr>
      <vt:lpstr>Activity: Identifying the Best Framework for a Situation</vt:lpstr>
      <vt:lpstr>Select Options for Action</vt:lpstr>
      <vt:lpstr>Completing the Ethical Decision-Making Cycle</vt:lpstr>
      <vt:lpstr>Strategies to Resolve Ethical Risks</vt:lpstr>
      <vt:lpstr>Addressing Ethical Risks in Product Development</vt:lpstr>
      <vt:lpstr>Ethics by Design</vt:lpstr>
      <vt:lpstr>Value-Sensitive Design</vt:lpstr>
      <vt:lpstr>Impact Assessment</vt:lpstr>
      <vt:lpstr>Common Strategies for Making Tradeoffs</vt:lpstr>
      <vt:lpstr>Difficulties in Making Tradeoffs</vt:lpstr>
      <vt:lpstr>Distributive Justice</vt:lpstr>
      <vt:lpstr>Cost-Benefit Reasoning</vt:lpstr>
      <vt:lpstr>The Delphi Method for Stakeholder Engagement</vt:lpstr>
      <vt:lpstr>Activity: Selecting Strategies to Resolve Ethical Risks</vt:lpstr>
      <vt:lpstr>Avoid Problems in Ethical  Decision-Making</vt:lpstr>
      <vt:lpstr>Biases and Prejudices</vt:lpstr>
      <vt:lpstr>Groupthink</vt:lpstr>
      <vt:lpstr>Establishment of a Legitimate Decision-Making Process</vt:lpstr>
      <vt:lpstr>Strategies for Legitimate Decision-Making  </vt:lpstr>
      <vt:lpstr>Paternalism and Technocracy</vt:lpstr>
      <vt:lpstr>Ethics Washing</vt:lpstr>
      <vt:lpstr>Activity: Establishing an Ethical Decision-Making Process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Reasoning in Practice</dc:title>
  <dc:creator>Ted Lechterman</dc:creator>
  <cp:lastModifiedBy>Pam Taylor</cp:lastModifiedBy>
  <cp:revision>119</cp:revision>
  <dcterms:created xsi:type="dcterms:W3CDTF">2021-01-07T11:43:03Z</dcterms:created>
  <dcterms:modified xsi:type="dcterms:W3CDTF">2021-06-14T14:11:53Z</dcterms:modified>
</cp:coreProperties>
</file>