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>
      <p:cViewPr varScale="1">
        <p:scale>
          <a:sx n="57" d="100"/>
          <a:sy n="57" d="100"/>
        </p:scale>
        <p:origin x="1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Setting Up Python and Developing a Simple Application</a:t>
            </a:r>
          </a:p>
          <a:p>
            <a:pPr eaLnBrk="1" hangingPunct="1"/>
            <a:r>
              <a:rPr lang="en-US" altLang="en-US" dirty="0"/>
              <a:t>Processing Simple Data Types</a:t>
            </a:r>
          </a:p>
          <a:p>
            <a:pPr eaLnBrk="1" hangingPunct="1"/>
            <a:r>
              <a:rPr lang="en-US" altLang="en-US" dirty="0"/>
              <a:t>Processing Data Structures</a:t>
            </a:r>
          </a:p>
          <a:p>
            <a:pPr eaLnBrk="1" hangingPunct="1"/>
            <a:r>
              <a:rPr lang="en-US" altLang="en-US" dirty="0"/>
              <a:t>Writing Conditional Statements and Loops in Python</a:t>
            </a:r>
          </a:p>
          <a:p>
            <a:pPr eaLnBrk="1" hangingPunct="1"/>
            <a:r>
              <a:rPr lang="en-US" altLang="en-US" dirty="0"/>
              <a:t>Structuring Code for Reuse</a:t>
            </a:r>
          </a:p>
          <a:p>
            <a:pPr eaLnBrk="1" hangingPunct="1"/>
            <a:r>
              <a:rPr lang="en-US" altLang="en-US" dirty="0"/>
              <a:t>Writing Code to Process Files and Directories</a:t>
            </a:r>
          </a:p>
          <a:p>
            <a:pPr eaLnBrk="1" hangingPunct="1"/>
            <a:r>
              <a:rPr lang="en-US" altLang="en-US" dirty="0"/>
              <a:t>Dealing with Exceptions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1</TotalTime>
  <Words>40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LO Choice</vt:lpstr>
      <vt:lpstr>Course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>Brian Wilson</dc:creator>
  <cp:lastModifiedBy>Brian Wilson</cp:lastModifiedBy>
  <cp:revision>3</cp:revision>
  <dcterms:created xsi:type="dcterms:W3CDTF">2020-07-27T18:40:30Z</dcterms:created>
  <dcterms:modified xsi:type="dcterms:W3CDTF">2020-07-27T18:42:17Z</dcterms:modified>
</cp:coreProperties>
</file>