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2" r:id="rId2"/>
  </p:sldIdLst>
  <p:sldSz cx="9144000" cy="6858000" type="screen4x3"/>
  <p:notesSz cx="7124700" cy="9410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DC"/>
    <a:srgbClr val="FFFFCC"/>
    <a:srgbClr val="262CBE"/>
    <a:srgbClr val="DDDDDD"/>
    <a:srgbClr val="C4C4C4"/>
    <a:srgbClr val="CC3300"/>
    <a:srgbClr val="878787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3" autoAdjust="0"/>
    <p:restoredTop sz="99474" autoAdjust="0"/>
  </p:normalViewPr>
  <p:slideViewPr>
    <p:cSldViewPr>
      <p:cViewPr varScale="1">
        <p:scale>
          <a:sx n="75" d="100"/>
          <a:sy n="75" d="100"/>
        </p:scale>
        <p:origin x="-10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7013" y="0"/>
            <a:ext cx="308768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08768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7013" y="8939213"/>
            <a:ext cx="30876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fld id="{D82F8ACB-C739-4F09-95DF-76C3D4749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41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5425" y="0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9675" y="704850"/>
            <a:ext cx="4705350" cy="3529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2788" y="4470400"/>
            <a:ext cx="5699125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7625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5425" y="8937625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fld id="{55E6F97F-6DEC-4BE2-B5AC-A711940D9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0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F103E9-14A2-4797-9F45-8D381211B89E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4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1613"/>
            <a:ext cx="2057400" cy="6199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019800" cy="6199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3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18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0450"/>
            <a:ext cx="40386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0450"/>
            <a:ext cx="40386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7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9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14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871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1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0450"/>
            <a:ext cx="8229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613"/>
            <a:ext cx="68532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4"/>
          <p:cNvSpPr>
            <a:spLocks noChangeArrowheads="1"/>
          </p:cNvSpPr>
          <p:nvPr/>
        </p:nvSpPr>
        <p:spPr bwMode="auto">
          <a:xfrm>
            <a:off x="-19050" y="6551613"/>
            <a:ext cx="37528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2" tIns="44447" rIns="90482" bIns="44447">
            <a:spAutoFit/>
          </a:bodyPr>
          <a:lstStyle/>
          <a:p>
            <a:pPr algn="r" eaLnBrk="0" hangingPunct="0"/>
            <a:r>
              <a:rPr lang="en-US" sz="1000" dirty="0">
                <a:solidFill>
                  <a:srgbClr val="D9D9D9"/>
                </a:solidFill>
              </a:rPr>
              <a:t>Copyright © </a:t>
            </a:r>
            <a:r>
              <a:rPr lang="en-US" sz="1000" dirty="0" smtClean="0">
                <a:solidFill>
                  <a:srgbClr val="D9D9D9"/>
                </a:solidFill>
              </a:rPr>
              <a:t>2014 </a:t>
            </a:r>
            <a:r>
              <a:rPr lang="en-US" sz="1000" b="1" dirty="0">
                <a:solidFill>
                  <a:srgbClr val="D9D9D9"/>
                </a:solidFill>
              </a:rPr>
              <a:t>Logical Operations, Inc</a:t>
            </a:r>
            <a:r>
              <a:rPr lang="en-US" sz="1000" dirty="0">
                <a:solidFill>
                  <a:srgbClr val="D9D9D9"/>
                </a:solidFill>
              </a:rPr>
              <a:t>. All rights reserved.</a:t>
            </a:r>
          </a:p>
        </p:txBody>
      </p:sp>
      <p:pic>
        <p:nvPicPr>
          <p:cNvPr id="1030" name="Picture 2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667000"/>
            <a:ext cx="1676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93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Course Outline</a:t>
            </a:r>
            <a:endParaRPr lang="en-US" sz="2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/>
              <a:t>Using Subqueries to Perform Advanced Querying</a:t>
            </a:r>
            <a:endParaRPr lang="en-US" sz="1600" b="1" dirty="0" smtClean="0"/>
          </a:p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Manipulating Table Data</a:t>
            </a:r>
          </a:p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Manipulating the Table Structure</a:t>
            </a:r>
          </a:p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Working with Views</a:t>
            </a:r>
          </a:p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Indexing Data</a:t>
            </a:r>
          </a:p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smtClean="0"/>
              <a:t>Managing Transactions</a:t>
            </a:r>
            <a:endParaRPr 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6447</TotalTime>
  <Words>23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Course Outline</vt:lpstr>
    </vt:vector>
  </TitlesOfParts>
  <Company>element 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OV-ILT Template –  Content Developer Section</dc:title>
  <dc:subject>Courseware Resource Supplement</dc:subject>
  <dc:creator>Isalgado</dc:creator>
  <dc:description>Version 1.6_x000d_
03.31.03</dc:description>
  <cp:lastModifiedBy>Tricia Murphy</cp:lastModifiedBy>
  <cp:revision>93</cp:revision>
  <dcterms:created xsi:type="dcterms:W3CDTF">2004-05-21T12:27:45Z</dcterms:created>
  <dcterms:modified xsi:type="dcterms:W3CDTF">2014-04-14T20:03:14Z</dcterms:modified>
  <cp:category>Templates</cp:category>
</cp:coreProperties>
</file>