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46" autoAdjust="0"/>
  </p:normalViewPr>
  <p:slideViewPr>
    <p:cSldViewPr>
      <p:cViewPr varScale="1">
        <p:scale>
          <a:sx n="68" d="100"/>
          <a:sy n="68" d="100"/>
        </p:scale>
        <p:origin x="13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2019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Python Data Science Environment</a:t>
            </a:r>
          </a:p>
          <a:p>
            <a:r>
              <a:rPr lang="en-US" dirty="0"/>
              <a:t>Managing and Analyzing Data with NumPy</a:t>
            </a:r>
          </a:p>
          <a:p>
            <a:r>
              <a:rPr lang="en-US" dirty="0"/>
              <a:t>Transforming Data with NumPy</a:t>
            </a:r>
          </a:p>
          <a:p>
            <a:r>
              <a:rPr lang="en-US" dirty="0"/>
              <a:t>Managing and Analyzing Data with pandas</a:t>
            </a:r>
          </a:p>
          <a:p>
            <a:r>
              <a:rPr lang="en-US" dirty="0"/>
              <a:t>Transforming and Visualizing Data with pandas</a:t>
            </a:r>
          </a:p>
          <a:p>
            <a:r>
              <a:rPr lang="en-US" dirty="0"/>
              <a:t>Visualizing Data with Matplotlib and Seaborn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657335B7-DA3C-48A4-AC89-BC704BDEAF86}" vid="{CA845946-533C-474E-8512-FF9F6E1039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2</TotalTime>
  <Words>39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LO Choice</vt:lpstr>
      <vt:lpstr>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creator>Jason P Nufryk</dc:creator>
  <cp:lastModifiedBy>Pam Taylor</cp:lastModifiedBy>
  <cp:revision>6</cp:revision>
  <dcterms:created xsi:type="dcterms:W3CDTF">2020-01-28T19:17:35Z</dcterms:created>
  <dcterms:modified xsi:type="dcterms:W3CDTF">2020-05-07T19:53:43Z</dcterms:modified>
</cp:coreProperties>
</file>