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69" r:id="rId2"/>
    <p:sldId id="300" r:id="rId3"/>
    <p:sldId id="305" r:id="rId4"/>
    <p:sldId id="299" r:id="rId5"/>
    <p:sldId id="306" r:id="rId6"/>
    <p:sldId id="316" r:id="rId7"/>
    <p:sldId id="312" r:id="rId8"/>
    <p:sldId id="313" r:id="rId9"/>
    <p:sldId id="314" r:id="rId10"/>
    <p:sldId id="30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3CE0"/>
    <a:srgbClr val="89393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481" autoAdjust="0"/>
    <p:restoredTop sz="88491" autoAdjust="0"/>
  </p:normalViewPr>
  <p:slideViewPr>
    <p:cSldViewPr>
      <p:cViewPr varScale="1">
        <p:scale>
          <a:sx n="76" d="100"/>
          <a:sy n="76" d="100"/>
        </p:scale>
        <p:origin x="56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7A17C-1122-4167-B796-9AAC94A4E647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7226E-75C2-4D72-8D50-13B913F37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21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7513-DB42-4D12-B9B4-1F1F9CDB642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C004-3DD6-42D5-A6DB-C2F1ED93BC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7513-DB42-4D12-B9B4-1F1F9CDB642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C004-3DD6-42D5-A6DB-C2F1ED93BC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7513-DB42-4D12-B9B4-1F1F9CDB642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C004-3DD6-42D5-A6DB-C2F1ED93BC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7513-DB42-4D12-B9B4-1F1F9CDB642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C004-3DD6-42D5-A6DB-C2F1ED93BC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7513-DB42-4D12-B9B4-1F1F9CDB642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C004-3DD6-42D5-A6DB-C2F1ED93BC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7513-DB42-4D12-B9B4-1F1F9CDB642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C004-3DD6-42D5-A6DB-C2F1ED93BC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7513-DB42-4D12-B9B4-1F1F9CDB642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C004-3DD6-42D5-A6DB-C2F1ED93BC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7513-DB42-4D12-B9B4-1F1F9CDB642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C004-3DD6-42D5-A6DB-C2F1ED93BC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7513-DB42-4D12-B9B4-1F1F9CDB642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C004-3DD6-42D5-A6DB-C2F1ED93BC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7513-DB42-4D12-B9B4-1F1F9CDB642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C004-3DD6-42D5-A6DB-C2F1ED93BC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7513-DB42-4D12-B9B4-1F1F9CDB642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C004-3DD6-42D5-A6DB-C2F1ED93BC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7513-DB42-4D12-B9B4-1F1F9CDB642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EC004-3DD6-42D5-A6DB-C2F1ED93BC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du.ifixit.com/guide-pre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fixit.com/Guide/Dell+VRC100-R+Daughterboard+Replacement/10799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33400" y="4953000"/>
            <a:ext cx="8458200" cy="1546225"/>
          </a:xfrm>
        </p:spPr>
        <p:txBody>
          <a:bodyPr>
            <a:noAutofit/>
          </a:bodyPr>
          <a:lstStyle/>
          <a:p>
            <a:pPr algn="r"/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REPAIR </a:t>
            </a:r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/>
            </a:r>
            <a:br>
              <a:rPr lang="en-US" sz="6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</a:br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GUIDE</a:t>
            </a:r>
            <a:endParaRPr lang="en-US" sz="6000" b="1" dirty="0">
              <a:solidFill>
                <a:srgbClr val="F63CE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429000" y="49530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itchFamily="18" charset="0"/>
              </a:rPr>
              <a:t>Creating 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itchFamily="18" charset="0"/>
              </a:rPr>
              <a:t>a </a:t>
            </a:r>
            <a:endParaRPr lang="en-US" sz="20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61043" cy="4778244"/>
          </a:xfrm>
          <a:prstGeom prst="rect">
            <a:avLst/>
          </a:prstGeom>
          <a:noFill/>
          <a:ln w="9525" cmpd="sng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GUIDE CREATION: Getting Started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For guide type, choose “Replacement.”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 </a:t>
            </a:r>
            <a:endParaRPr lang="en-US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b="1" dirty="0">
                <a:solidFill>
                  <a:schemeClr val="bg1"/>
                </a:solidFill>
                <a:latin typeface="+mj-lt"/>
              </a:rPr>
              <a:t>Don’t change the text in the “Device” field.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 </a:t>
            </a:r>
            <a:endParaRPr lang="en-US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b="1" dirty="0">
                <a:solidFill>
                  <a:schemeClr val="bg1"/>
                </a:solidFill>
                <a:latin typeface="+mj-lt"/>
              </a:rPr>
              <a:t>Type the name of the component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 you’ll be replacing in this guide in the next field </a:t>
            </a:r>
            <a:endParaRPr lang="en-US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b="1" dirty="0">
                <a:solidFill>
                  <a:schemeClr val="bg1"/>
                </a:solidFill>
                <a:latin typeface="+mj-lt"/>
              </a:rPr>
              <a:t>Don’t change the guide title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 unless you notice a problem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  <a:latin typeface="+mj-lt"/>
              </a:rPr>
              <a:t>Write a short summary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 for your guide. </a:t>
            </a:r>
            <a:endParaRPr lang="en-US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+mj-lt"/>
              </a:rPr>
              <a:t>Click ‘Show more’ option for additional fields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+mj-lt"/>
              </a:rPr>
              <a:t>Write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 short introductory paragraph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 for your guide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  <a:latin typeface="+mj-lt"/>
              </a:rPr>
              <a:t>Leave the “Flags” section alone for 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now</a:t>
            </a:r>
          </a:p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Click “Save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.”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008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  <a:hlinkClick r:id="rId2"/>
              </a:rPr>
              <a:t>GUIDE PREP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Pre-requisites- use to save time</a:t>
            </a:r>
            <a:endParaRPr lang="en-US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Photography </a:t>
            </a:r>
            <a:endParaRPr lang="en-US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690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GUIDE IMAGES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7638"/>
            <a:ext cx="8382000" cy="47085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Lighting</a:t>
            </a:r>
            <a:endParaRPr lang="en-US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Landscape orientation</a:t>
            </a:r>
          </a:p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Show person’s hand performing actions w/o obstructing view</a:t>
            </a:r>
          </a:p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Place action in center of frame</a:t>
            </a:r>
            <a:endParaRPr lang="en-US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Zoom in to focus on relevant detail</a:t>
            </a:r>
            <a:endParaRPr lang="en-US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Development</a:t>
            </a:r>
          </a:p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In focus—not blurry or grainy</a:t>
            </a:r>
            <a:endParaRPr lang="en-US" dirty="0">
              <a:solidFill>
                <a:schemeClr val="bg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White balance w/o a colored tint</a:t>
            </a:r>
          </a:p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Clean, white background free of clutter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06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GUIDE TEXT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98316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Easy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to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understand/follow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for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audience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with an average to below-average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technical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background</a:t>
            </a:r>
          </a:p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Clear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concise</a:t>
            </a:r>
            <a:endParaRPr lang="en-US" dirty="0">
              <a:solidFill>
                <a:schemeClr val="bg1"/>
              </a:solidFill>
              <a:latin typeface="+mj-lt"/>
            </a:endParaRP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Avoids vague language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Describes the procedure with adequate detail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Correctly identifies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device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components and tools </a:t>
            </a:r>
          </a:p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Free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of major errors in grammar, punctuation, and spelling</a:t>
            </a:r>
            <a:endParaRPr lang="en-US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Includes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the head types (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e.g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. Phillips #0) and screw lengths (in mm) of every screw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Follows the standard format for titles ([Device Component] Replacement) for the guides</a:t>
            </a:r>
          </a:p>
        </p:txBody>
      </p:sp>
    </p:spTree>
    <p:extLst>
      <p:ext uri="{BB962C8B-B14F-4D97-AF65-F5344CB8AC3E}">
        <p14:creationId xmlns:p14="http://schemas.microsoft.com/office/powerpoint/2010/main" val="53968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411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GUIDE MECHANICS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Correctly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use prerequisite guides to create an easy-to-follow "chain" of replacement guides</a:t>
            </a:r>
          </a:p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Brief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summary on each guide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Include a descriptive introduction outlining why the procedure is necessary, background on the procedure, and other relevant information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Include all parts of the Details section, such as the difficulty, time required, and tools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Properly include colored markup in guide photos with appropriate bullets colored to match them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Make proper use of the Note, Reminder, and Caution bullets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16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STRUCTURE &amp; DESIGN PRINCIPLES</a:t>
            </a:r>
            <a:endParaRPr lang="en-US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322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Structure</a:t>
            </a:r>
            <a:endParaRPr lang="en-US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Questions to consider: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How do you form spatial relationships?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What should I emphasize?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How will I use sequencing/chunking?</a:t>
            </a:r>
          </a:p>
        </p:txBody>
      </p:sp>
    </p:spTree>
    <p:extLst>
      <p:ext uri="{BB962C8B-B14F-4D97-AF65-F5344CB8AC3E}">
        <p14:creationId xmlns:p14="http://schemas.microsoft.com/office/powerpoint/2010/main" val="129741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erlin Sans FB Demi" panose="020E0802020502020306" pitchFamily="34" charset="0"/>
                <a:hlinkClick r:id="rId2"/>
              </a:rPr>
              <a:t>Structure of Guides: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Title with brief summary (1-2 sentences)</a:t>
            </a:r>
          </a:p>
          <a:p>
            <a:r>
              <a:rPr lang="en-US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Descriptive Introduction: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why procedure is necessary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background on procedure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other relevant info</a:t>
            </a:r>
          </a:p>
          <a:p>
            <a:r>
              <a:rPr lang="en-US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Estimate time/difficulty</a:t>
            </a:r>
          </a:p>
          <a:p>
            <a:r>
              <a:rPr lang="en-US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Necessary tools</a:t>
            </a:r>
          </a:p>
          <a:p>
            <a:r>
              <a:rPr lang="en-US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Step-by-step process – clear, complete sentences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max. 8 bullets per step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Accompanying photo(s)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Visual mark up (highlighted areas to color-coded bullets)</a:t>
            </a:r>
          </a:p>
          <a:p>
            <a:r>
              <a:rPr lang="en-US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Conclusion – default </a:t>
            </a:r>
          </a:p>
          <a:p>
            <a:endParaRPr lang="en-US" dirty="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864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Organizing</a:t>
            </a:r>
            <a:endParaRPr lang="en-US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Chunking – breaking info into smaller units</a:t>
            </a:r>
          </a:p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Sequencing –ordering information</a:t>
            </a:r>
          </a:p>
          <a:p>
            <a:r>
              <a:rPr lang="en-US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Paragraphing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Topic sentence – identify main idea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Unity – every sentence supports main idea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Coherence – articulate, clear, concise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	</a:t>
            </a:r>
            <a:endParaRPr lang="en-US" dirty="0" smtClean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648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9098</TotalTime>
  <Words>351</Words>
  <Application>Microsoft Office PowerPoint</Application>
  <PresentationFormat>On-screen Show (4:3)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Berlin Sans FB</vt:lpstr>
      <vt:lpstr>Berlin Sans FB Demi</vt:lpstr>
      <vt:lpstr>Calibri</vt:lpstr>
      <vt:lpstr>Elephant</vt:lpstr>
      <vt:lpstr>Office Theme</vt:lpstr>
      <vt:lpstr>REPAIR  GUIDE</vt:lpstr>
      <vt:lpstr>GUIDE PREP</vt:lpstr>
      <vt:lpstr>GUIDE IMAGES</vt:lpstr>
      <vt:lpstr>GUIDE TEXT</vt:lpstr>
      <vt:lpstr>GUIDE MECHANICS</vt:lpstr>
      <vt:lpstr>STRUCTURE &amp; DESIGN PRINCIPLES</vt:lpstr>
      <vt:lpstr>Structure</vt:lpstr>
      <vt:lpstr>Structure of Guides:</vt:lpstr>
      <vt:lpstr>Organizing</vt:lpstr>
      <vt:lpstr>GUIDE CREATION: Getting Started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Big L</dc:creator>
  <cp:lastModifiedBy>lynziane81@gmail.com</cp:lastModifiedBy>
  <cp:revision>71</cp:revision>
  <dcterms:created xsi:type="dcterms:W3CDTF">2011-10-06T03:47:26Z</dcterms:created>
  <dcterms:modified xsi:type="dcterms:W3CDTF">2018-11-14T15:24:30Z</dcterms:modified>
</cp:coreProperties>
</file>